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3E06-0E24-452B-A912-AB61421A20B3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809F8-C8B2-481E-A676-61A8334CA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809F8-C8B2-481E-A676-61A8334CA6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1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39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7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98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9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5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6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5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1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1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82386" y="160435"/>
            <a:ext cx="10297551" cy="3566160"/>
          </a:xfrm>
        </p:spPr>
        <p:txBody>
          <a:bodyPr/>
          <a:lstStyle/>
          <a:p>
            <a:r>
              <a:rPr lang="ru-RU" dirty="0"/>
              <a:t>Лабораторная работа 7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 </a:t>
            </a:r>
            <a:r>
              <a:rPr lang="ru-RU" dirty="0" err="1"/>
              <a:t>Чепыгов</a:t>
            </a:r>
            <a:r>
              <a:rPr lang="ru-RU" dirty="0"/>
              <a:t>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83524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976" y="1845734"/>
            <a:ext cx="5908431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7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1449"/>
            <a:ext cx="8324850" cy="1450757"/>
          </a:xfrm>
        </p:spPr>
        <p:txBody>
          <a:bodyPr>
            <a:normAutofit/>
          </a:bodyPr>
          <a:lstStyle/>
          <a:p>
            <a:r>
              <a:rPr lang="ru-RU" dirty="0"/>
              <a:t>Параметрическое уравнение для циклоиды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35864" y="1582206"/>
            <a:ext cx="2828925" cy="3143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6246" b="37076"/>
          <a:stretch/>
        </p:blipFill>
        <p:spPr bwMode="auto">
          <a:xfrm>
            <a:off x="2005455" y="2566987"/>
            <a:ext cx="5940425" cy="2333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1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325" y="8561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График Улитки Паскаля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55561" t="41634"/>
          <a:stretch/>
        </p:blipFill>
        <p:spPr bwMode="auto">
          <a:xfrm>
            <a:off x="3568898" y="1176162"/>
            <a:ext cx="2813539" cy="791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9631" r="1710" b="7146"/>
          <a:stretch/>
        </p:blipFill>
        <p:spPr bwMode="auto">
          <a:xfrm>
            <a:off x="1772356" y="2160590"/>
            <a:ext cx="6816131" cy="3880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67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1597" y="593151"/>
            <a:ext cx="4598671" cy="145234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5923" r="4436" b="9614"/>
          <a:stretch/>
        </p:blipFill>
        <p:spPr bwMode="auto">
          <a:xfrm>
            <a:off x="1836081" y="2160589"/>
            <a:ext cx="7029701" cy="4051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2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кривой заданного уравнения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t="45071"/>
          <a:stretch/>
        </p:blipFill>
        <p:spPr bwMode="auto">
          <a:xfrm>
            <a:off x="333329" y="1558925"/>
            <a:ext cx="4403019" cy="601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23492" y="3002844"/>
            <a:ext cx="3264324" cy="2328052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4"/>
          <a:srcRect r="42277"/>
          <a:stretch/>
        </p:blipFill>
        <p:spPr bwMode="auto">
          <a:xfrm>
            <a:off x="916654" y="2600500"/>
            <a:ext cx="4059014" cy="3594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735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График с касательной к окружности: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2025" y="2281833"/>
            <a:ext cx="10058400" cy="40233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37755"/>
          <a:stretch/>
        </p:blipFill>
        <p:spPr bwMode="auto">
          <a:xfrm>
            <a:off x="2718243" y="1349375"/>
            <a:ext cx="4514850" cy="581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16569" r="12133"/>
          <a:stretch/>
        </p:blipFill>
        <p:spPr bwMode="auto">
          <a:xfrm>
            <a:off x="2365818" y="2301875"/>
            <a:ext cx="6066982" cy="3421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030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 комплексной плоскости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18286"/>
          <a:stretch/>
        </p:blipFill>
        <p:spPr bwMode="auto">
          <a:xfrm>
            <a:off x="2005455" y="2160589"/>
            <a:ext cx="7268547" cy="3483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860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44" y="2191544"/>
            <a:ext cx="7448550" cy="381952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99143" y="160337"/>
            <a:ext cx="5353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точный график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8307" b="5231"/>
          <a:stretch/>
        </p:blipFill>
        <p:spPr bwMode="auto">
          <a:xfrm>
            <a:off x="677334" y="1270000"/>
            <a:ext cx="5940425" cy="2676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28987" y="4176714"/>
            <a:ext cx="5534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6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37</Words>
  <Application>Microsoft Office PowerPoint</Application>
  <PresentationFormat>Широкоэкранный</PresentationFormat>
  <Paragraphs>10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Лабораторная работа 7</vt:lpstr>
      <vt:lpstr>Параметрическое уравнение для циклоиды</vt:lpstr>
      <vt:lpstr>График Улитки Паскаля</vt:lpstr>
      <vt:lpstr>Презентация PowerPoint</vt:lpstr>
      <vt:lpstr>График кривой заданного уравнения:</vt:lpstr>
      <vt:lpstr>График с касательной к окружности:</vt:lpstr>
      <vt:lpstr>График в комплексной плоскости</vt:lpstr>
      <vt:lpstr>Презентация PowerPoint</vt:lpstr>
      <vt:lpstr>Более точный график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Чепыгов Евгений Алексеевич</dc:creator>
  <cp:lastModifiedBy>Чепыгов Евгений Алексеевич</cp:lastModifiedBy>
  <cp:revision>14</cp:revision>
  <dcterms:created xsi:type="dcterms:W3CDTF">2020-11-11T10:27:28Z</dcterms:created>
  <dcterms:modified xsi:type="dcterms:W3CDTF">2020-12-26T15:52:37Z</dcterms:modified>
</cp:coreProperties>
</file>