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53E06-0E24-452B-A912-AB61421A20B3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809F8-C8B2-481E-A676-61A8334CA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4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809F8-C8B2-481E-A676-61A8334CA6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9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98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61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58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173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05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4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6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5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57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3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77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7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551C-97C7-4651-B4BB-72B0D873081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B97469-10C6-4905-9755-364095570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1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3004" y="177062"/>
            <a:ext cx="10297551" cy="3566160"/>
          </a:xfrm>
        </p:spPr>
        <p:txBody>
          <a:bodyPr/>
          <a:lstStyle/>
          <a:p>
            <a:r>
              <a:rPr lang="ru-RU" dirty="0"/>
              <a:t>Лабораторная работа 8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Выполнил Чепыгов Евгений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Алексеевич</a:t>
            </a:r>
          </a:p>
          <a:p>
            <a:pPr>
              <a:defRPr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№1032202190</a:t>
            </a:r>
          </a:p>
          <a:p>
            <a:pPr>
              <a:defRPr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Группа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НПМмд-02-20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24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1612669"/>
            <a:ext cx="6550855" cy="235751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1836" b="2857"/>
          <a:stretch/>
        </p:blipFill>
        <p:spPr bwMode="auto">
          <a:xfrm>
            <a:off x="7096125" y="-12469"/>
            <a:ext cx="5095875" cy="6800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41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964604"/>
            <a:ext cx="5940425" cy="29044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" y="901700"/>
            <a:ext cx="5543550" cy="20574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b="5125"/>
          <a:stretch/>
        </p:blipFill>
        <p:spPr bwMode="auto">
          <a:xfrm>
            <a:off x="5741987" y="342900"/>
            <a:ext cx="5553075" cy="617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67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5" y="2295525"/>
            <a:ext cx="5172075" cy="11334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207"/>
          <a:stretch/>
        </p:blipFill>
        <p:spPr bwMode="auto">
          <a:xfrm>
            <a:off x="5338330" y="59531"/>
            <a:ext cx="5134061" cy="67389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20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9976" y="1845734"/>
            <a:ext cx="5908431" cy="145075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7492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17</Words>
  <Application>Microsoft Office PowerPoint</Application>
  <PresentationFormat>Широкоэкранный</PresentationFormat>
  <Paragraphs>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Аспект</vt:lpstr>
      <vt:lpstr>Лабораторная работа 8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Чепыгов Евгений Алексеевич</dc:creator>
  <cp:lastModifiedBy>Чепыгов Евгений Алексеевич</cp:lastModifiedBy>
  <cp:revision>18</cp:revision>
  <dcterms:created xsi:type="dcterms:W3CDTF">2020-11-11T10:27:28Z</dcterms:created>
  <dcterms:modified xsi:type="dcterms:W3CDTF">2020-12-26T13:30:26Z</dcterms:modified>
</cp:coreProperties>
</file>