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6"/>
  </p:notesMasterIdLst>
  <p:sldIdLst>
    <p:sldId id="256" r:id="rId2"/>
    <p:sldId id="257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0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53E06-0E24-452B-A912-AB61421A20B3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809F8-C8B2-481E-A676-61A8334CA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24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809F8-C8B2-481E-A676-61A8334CA6F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591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50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5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9116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905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691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447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2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37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72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6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45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92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96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9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28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05.12.2020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07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551C-97C7-4651-B4BB-72B0D8730814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11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99259" y="692450"/>
            <a:ext cx="10297551" cy="3566160"/>
          </a:xfrm>
        </p:spPr>
        <p:txBody>
          <a:bodyPr/>
          <a:lstStyle/>
          <a:p>
            <a:r>
              <a:rPr lang="ru-RU" dirty="0"/>
              <a:t>Лабораторная работа 4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190" y="4549597"/>
            <a:ext cx="7766936" cy="1096899"/>
          </a:xfrm>
        </p:spPr>
        <p:txBody>
          <a:bodyPr/>
          <a:lstStyle/>
          <a:p>
            <a:r>
              <a:rPr lang="ru-RU" dirty="0"/>
              <a:t>Работу подготовил </a:t>
            </a:r>
            <a:r>
              <a:rPr lang="ru-RU" dirty="0" err="1"/>
              <a:t>Чепыгов</a:t>
            </a:r>
            <a:r>
              <a:rPr lang="ru-RU" dirty="0"/>
              <a:t> Евгений</a:t>
            </a:r>
          </a:p>
        </p:txBody>
      </p:sp>
    </p:spTree>
    <p:extLst>
      <p:ext uri="{BB962C8B-B14F-4D97-AF65-F5344CB8AC3E}">
        <p14:creationId xmlns:p14="http://schemas.microsoft.com/office/powerpoint/2010/main" val="83524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31449"/>
            <a:ext cx="8324850" cy="1450757"/>
          </a:xfrm>
        </p:spPr>
        <p:txBody>
          <a:bodyPr>
            <a:normAutofit/>
          </a:bodyPr>
          <a:lstStyle/>
          <a:p>
            <a:r>
              <a:rPr lang="ru-RU" dirty="0"/>
              <a:t>Задание</a:t>
            </a:r>
            <a:r>
              <a:rPr lang="en-US" dirty="0"/>
              <a:t>:</a:t>
            </a:r>
            <a:r>
              <a:rPr lang="ru-RU" dirty="0"/>
              <a:t> найти </a:t>
            </a:r>
            <a:r>
              <a:rPr lang="en-US" dirty="0"/>
              <a:t>LU</a:t>
            </a:r>
            <a:r>
              <a:rPr lang="ru-RU" dirty="0"/>
              <a:t>-разложение матрицы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875" y="1797974"/>
            <a:ext cx="2705100" cy="1333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17637"/>
          <a:stretch/>
        </p:blipFill>
        <p:spPr>
          <a:xfrm>
            <a:off x="1685292" y="3131474"/>
            <a:ext cx="4954266" cy="238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1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145596"/>
            <a:ext cx="10058400" cy="1450757"/>
          </a:xfrm>
        </p:spPr>
        <p:txBody>
          <a:bodyPr>
            <a:normAutofit/>
          </a:bodyPr>
          <a:lstStyle/>
          <a:p>
            <a:r>
              <a:rPr lang="ru-RU" dirty="0"/>
              <a:t>Вводим формулы для </a:t>
            </a:r>
            <a:r>
              <a:rPr lang="en-US" dirty="0"/>
              <a:t>LU </a:t>
            </a:r>
            <a:r>
              <a:rPr lang="ru-RU" dirty="0"/>
              <a:t>разложения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647F3D-8B0B-44DF-91E1-E6632EDA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808" y="1307885"/>
            <a:ext cx="4362881" cy="45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0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9976" y="1845734"/>
            <a:ext cx="5908431" cy="1450757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47492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23</Words>
  <Application>Microsoft Office PowerPoint</Application>
  <PresentationFormat>Широкоэкранный</PresentationFormat>
  <Paragraphs>6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Аспект</vt:lpstr>
      <vt:lpstr>Лабораторная работа 4</vt:lpstr>
      <vt:lpstr>Задание: найти LU-разложение матрицы</vt:lpstr>
      <vt:lpstr>Вводим формулы для LU разложения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</dc:title>
  <dc:creator>Чепыгов Евгений Алексеевич</dc:creator>
  <cp:lastModifiedBy>Чепыгов Евгений Алексеевич</cp:lastModifiedBy>
  <cp:revision>10</cp:revision>
  <dcterms:created xsi:type="dcterms:W3CDTF">2020-11-11T10:27:28Z</dcterms:created>
  <dcterms:modified xsi:type="dcterms:W3CDTF">2020-12-05T15:08:00Z</dcterms:modified>
</cp:coreProperties>
</file>