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2BBB-93C8-4147-9CD6-802A4D5A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4F74C-78CD-4E0A-9DB3-B285F392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8FB4-12B1-4EB8-934F-0830C2C8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698F-AB53-4085-AAE4-2F700FBF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228C-98D8-409E-BD70-3423E73A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BD70-CE04-4DDC-98F0-21DF676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8FE8-0A15-40A8-92D4-C003E9047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6D71-3732-44A1-9308-D7CE42A8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585A-DE00-4071-8E21-331A8E33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8B15-2ACD-4A4C-88AF-DAD075EE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9186-AB6E-4BD5-8AAA-871A2DEF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67D2-6E99-4716-8511-B45A0B9A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6513-77A7-44D8-930A-CB5911B7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68E1-9F54-4DCC-9B10-83B89CCA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13ED-D031-4ADD-BA0A-6509563E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FC03-AECB-4363-800F-A60A9F54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0739-5D11-4E50-AC19-735586D9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27A9-A84B-469C-ACB2-4A19D86F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3AFB-BCFE-4E9D-8D57-DF233F7A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31E6-DF45-44D4-8E63-5415D537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3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AD64-45EB-4C31-B780-66B50756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9587-8454-4204-A61C-C8BBF19A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115F-45AB-4086-9EAE-1CDF358A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8844-90B6-4BF7-B3B0-529CDEC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1A04-26CB-4069-8A55-D404333F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1424-AA0B-43F9-A3E5-FF7503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CBBC-0CDA-43DA-9753-87C7C34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5B282-72EA-4320-BA45-5D26A413D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51C58-5504-4C92-8C8D-BF80911D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F2FB4-50E0-48F4-80A4-A87D243B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79F9-AEE7-47EE-831F-58666512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AA5C-8494-4612-8FEC-E1E7755D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CC1A5-EFED-4961-9B1B-8330F88E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81BAA-6B8C-4E23-8C96-AE8E6ABD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EC6E6-5CF0-468E-A5D3-D9D650B2E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22A79-BB97-48A7-9276-A4189565D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C346-F818-465C-8ECB-CE8E6AA1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CD76A-DD4A-420B-9879-A8E4E2B4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A8B40-5036-440B-A8F7-46A90310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DA8-177B-4BB5-A96A-EFDC1596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43FB-A885-44C9-9FFA-BDF7FB27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529-DAEA-4E4E-B3AA-0311D2F9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6F13-A041-4C45-98C0-9C9D698B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B73EC-F832-415D-BCF3-98FBDC3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4E725-ECD4-4F43-8D43-93F86AC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9D29-231E-444F-9BCF-A0FC3B0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1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385F-C052-4704-977A-2AA57553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63B2-20CC-40D4-A059-4391C04B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534C-EBE9-4E5F-BCD5-D1EEDD16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1FCA1-17C0-473F-A1D2-349F5813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FC40-AEF4-4CB5-A6CF-0038E2C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E580-3095-44EB-AC04-AD8936D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4E1-7964-48F7-9732-E97E200A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9921E-4A8D-4830-8423-2B8AA55E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90FB-715C-47AB-A26E-18EA86D3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8C8C-A7B7-4463-862E-42D4A07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29C9-5803-4650-A85B-2D15BB8A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0D791-FDEB-41B4-86B1-D6C2314A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570ED-E623-49DC-9238-DFE684DB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94AC-976B-4BCC-A3EA-E564C575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5C36-2097-455B-B82D-F85E506A9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499D-1D7C-4818-A20C-084BC122CA58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C1F2-AD30-4205-AD9E-55381E152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60E0-005B-4CF4-9310-C05FD629C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4BC7-0A91-49EC-8778-F66CBC11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9F21-3075-4EE2-B799-4A818EB2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Semantic Segmentation</a:t>
            </a:r>
            <a:br>
              <a:rPr lang="en-GB" dirty="0"/>
            </a:br>
            <a:r>
              <a:rPr lang="en-GB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CF39D-A968-4FD0-9051-928C082F2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PASCALVOC DATASET</a:t>
            </a:r>
          </a:p>
        </p:txBody>
      </p:sp>
    </p:spTree>
    <p:extLst>
      <p:ext uri="{BB962C8B-B14F-4D97-AF65-F5344CB8AC3E}">
        <p14:creationId xmlns:p14="http://schemas.microsoft.com/office/powerpoint/2010/main" val="14027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70C487-CFA6-4349-86C7-3B82C473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6" y="1690688"/>
            <a:ext cx="11593543" cy="46393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3C9C86-A091-4180-854E-56991EE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Semantic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415426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B84F2-90F9-444C-A93F-545C61E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26" y="2075943"/>
            <a:ext cx="10651958" cy="6012949"/>
          </a:xfrm>
        </p:spPr>
        <p:txBody>
          <a:bodyPr/>
          <a:lstStyle/>
          <a:p>
            <a:r>
              <a:rPr lang="en-GB" dirty="0"/>
              <a:t>Pascal Dataset:</a:t>
            </a:r>
          </a:p>
          <a:p>
            <a:r>
              <a:rPr lang="en-GB" dirty="0"/>
              <a:t>2007: 209 train, 213 </a:t>
            </a:r>
            <a:r>
              <a:rPr lang="en-GB" dirty="0" err="1"/>
              <a:t>val</a:t>
            </a:r>
            <a:endParaRPr lang="en-GB" dirty="0"/>
          </a:p>
          <a:p>
            <a:r>
              <a:rPr lang="en-GB" dirty="0"/>
              <a:t>2008:…</a:t>
            </a:r>
          </a:p>
          <a:p>
            <a:r>
              <a:rPr lang="en-GB" dirty="0"/>
              <a:t>2012: 1000 train, 1000 </a:t>
            </a:r>
            <a:r>
              <a:rPr lang="en-GB" dirty="0" err="1"/>
              <a:t>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B0275-F9A6-4592-B3D6-39FDFA09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04" y="365125"/>
            <a:ext cx="2294233" cy="5248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4AF0F0-3FCA-4641-8ECA-A9DD7265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67" y="5616441"/>
            <a:ext cx="5573520" cy="12415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F94A396-DCFC-4ACE-97BA-53755306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847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5F008-139C-4AC7-891C-6A45D377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6" y="1615190"/>
            <a:ext cx="5208676" cy="2139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511A6-4923-4B84-A3D6-71CEA5EC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06" y="4294161"/>
            <a:ext cx="5208676" cy="1750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58D7C-0717-45CC-BF01-6CC26B73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98" y="1559036"/>
            <a:ext cx="5554905" cy="43912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B43ABC-61B0-4B8F-9177-AD7F2D77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93FB9-8445-4EF9-9A96-BA64F9A4205A}"/>
              </a:ext>
            </a:extLst>
          </p:cNvPr>
          <p:cNvSpPr txBox="1"/>
          <p:nvPr/>
        </p:nvSpPr>
        <p:spPr>
          <a:xfrm>
            <a:off x="2219826" y="3699711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Convolutional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746D2-8F4A-44DC-8EE9-04E3A6780D50}"/>
              </a:ext>
            </a:extLst>
          </p:cNvPr>
          <p:cNvSpPr txBox="1"/>
          <p:nvPr/>
        </p:nvSpPr>
        <p:spPr>
          <a:xfrm>
            <a:off x="2219825" y="6044421"/>
            <a:ext cx="1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Down-</a:t>
            </a:r>
            <a:r>
              <a:rPr lang="en-US" dirty="0" err="1"/>
              <a:t>Upsampling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210BF-6967-4659-B916-BE827AD29828}"/>
              </a:ext>
            </a:extLst>
          </p:cNvPr>
          <p:cNvSpPr txBox="1"/>
          <p:nvPr/>
        </p:nvSpPr>
        <p:spPr>
          <a:xfrm>
            <a:off x="8807088" y="5859755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</a:t>
            </a:r>
          </a:p>
        </p:txBody>
      </p:sp>
    </p:spTree>
    <p:extLst>
      <p:ext uri="{BB962C8B-B14F-4D97-AF65-F5344CB8AC3E}">
        <p14:creationId xmlns:p14="http://schemas.microsoft.com/office/powerpoint/2010/main" val="28139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E00D5-0BCA-416D-BCBB-A6BB0B08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44" y="1374986"/>
            <a:ext cx="3441789" cy="5392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946F5-A110-47B8-8913-3DD49CBA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9" y="1374986"/>
            <a:ext cx="3441789" cy="54489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1861C1-3298-4DE5-AA58-DB665A2A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Input size</a:t>
            </a:r>
          </a:p>
        </p:txBody>
      </p:sp>
    </p:spTree>
    <p:extLst>
      <p:ext uri="{BB962C8B-B14F-4D97-AF65-F5344CB8AC3E}">
        <p14:creationId xmlns:p14="http://schemas.microsoft.com/office/powerpoint/2010/main" val="67595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98C6-6DFE-4C8C-9CE3-A91F2BFD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" y="1690688"/>
            <a:ext cx="6859180" cy="32242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6EA7AB-F51A-4A44-B154-6B3F344C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Loss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5085A-EC96-4B07-A6D1-B81AD96D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0" y="2073159"/>
            <a:ext cx="4875755" cy="28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37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Semantic Segmentation Capstone Project</vt:lpstr>
      <vt:lpstr>Semantic Segmentation</vt:lpstr>
      <vt:lpstr>Dataset</vt:lpstr>
      <vt:lpstr>Approaches</vt:lpstr>
      <vt:lpstr>Input size</vt:lpstr>
      <vt:lpstr>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Capstone Project</dc:title>
  <dc:creator>Nihir Vedd</dc:creator>
  <cp:lastModifiedBy>Dyshlyuk, Evgeny</cp:lastModifiedBy>
  <cp:revision>20</cp:revision>
  <dcterms:created xsi:type="dcterms:W3CDTF">2020-11-28T13:26:17Z</dcterms:created>
  <dcterms:modified xsi:type="dcterms:W3CDTF">2020-12-22T19:33:14Z</dcterms:modified>
</cp:coreProperties>
</file>