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5"/>
  </p:handoutMasterIdLst>
  <p:sldIdLst>
    <p:sldId id="256" r:id="rId3"/>
    <p:sldId id="261" r:id="rId4"/>
    <p:sldId id="269" r:id="rId5"/>
    <p:sldId id="276" r:id="rId6"/>
    <p:sldId id="283" r:id="rId7"/>
    <p:sldId id="262" r:id="rId8"/>
    <p:sldId id="263" r:id="rId9"/>
    <p:sldId id="264" r:id="rId10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000B"/>
    <a:srgbClr val="29364B"/>
    <a:srgbClr val="481419"/>
    <a:srgbClr val="006CFF"/>
    <a:srgbClr val="0041B6"/>
    <a:srgbClr val="F9D600"/>
    <a:srgbClr val="324057"/>
    <a:srgbClr val="007CCE"/>
    <a:srgbClr val="2A1255"/>
    <a:srgbClr val="A58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ru-RU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Производительность (%)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78661616161616"/>
          <c:y val="0.141898148148148"/>
          <c:w val="0.902828282828283"/>
          <c:h val="0.52671296296296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00138888888888889"/>
                  <c:y val="-0.067129629629629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138888888888889"/>
                  <c:y val="-0.062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138888888888889"/>
                  <c:y val="-0.064814814814814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138888888888889"/>
                  <c:y val="-0.060185185185185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138888888888889"/>
                  <c:y val="-0.064814814814814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064814814814814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ru-RU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[Книга1]Лист1!$A$2:$G$2</c:f>
              <c:strCache>
                <c:ptCount val="7"/>
                <c:pt idx="0">
                  <c:v>М. потенциалов</c:v>
                </c:pt>
                <c:pt idx="1">
                  <c:v>М. дифф. рент</c:v>
                </c:pt>
                <c:pt idx="2">
                  <c:v>М. теории графов</c:v>
                </c:pt>
                <c:pt idx="3">
                  <c:v>М. аппр. Фогеля</c:v>
                </c:pt>
                <c:pt idx="4">
                  <c:v>М. мин. элемента</c:v>
                </c:pt>
                <c:pt idx="5">
                  <c:v>М. сев.-зап. угла</c:v>
                </c:pt>
              </c:strCache>
            </c:strRef>
          </c:cat>
          <c:val>
            <c:numRef>
              <c:f>[Книга1]Лист1!$A$1:$F$1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25</c:v>
                </c:pt>
                <c:pt idx="3">
                  <c:v>12.5</c:v>
                </c:pt>
                <c:pt idx="4">
                  <c:v>11.1</c:v>
                </c:pt>
                <c:pt idx="5">
                  <c:v>5.9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948064186"/>
        <c:axId val="251748440"/>
      </c:lineChart>
      <c:catAx>
        <c:axId val="948064186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1748440"/>
        <c:crosses val="autoZero"/>
        <c:auto val="1"/>
        <c:lblAlgn val="ctr"/>
        <c:lblOffset val="100"/>
        <c:noMultiLvlLbl val="0"/>
      </c:catAx>
      <c:valAx>
        <c:axId val="251748440"/>
        <c:scaling>
          <c:orientation val="minMax"/>
          <c:max val="120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806418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ru-RU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ru-RU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Точность (%)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78509028930331"/>
          <c:y val="0.156220038350911"/>
          <c:w val="0.902828282828283"/>
          <c:h val="0.52671296296296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00138888888888889"/>
                  <c:y val="-0.067129629629629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138888888888889"/>
                  <c:y val="-0.062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138888888888889"/>
                  <c:y val="-0.064814814814814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138888888888889"/>
                  <c:y val="-0.060185185185185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138888888888889"/>
                  <c:y val="-0.064814814814814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064814814814814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ru-RU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[Книга1]Лист1!$A$2:$G$2</c:f>
              <c:strCache>
                <c:ptCount val="7"/>
                <c:pt idx="0">
                  <c:v>М. потенциалов</c:v>
                </c:pt>
                <c:pt idx="1">
                  <c:v>М. дифф. рент</c:v>
                </c:pt>
                <c:pt idx="2">
                  <c:v>М. теории графов</c:v>
                </c:pt>
                <c:pt idx="3">
                  <c:v>М. аппр. Фогеля</c:v>
                </c:pt>
                <c:pt idx="4">
                  <c:v>М. мин. элемента</c:v>
                </c:pt>
                <c:pt idx="5">
                  <c:v>М. сев.-зап. угла</c:v>
                </c:pt>
              </c:strCache>
            </c:strRef>
          </c:cat>
          <c:val>
            <c:numRef>
              <c:f>[Книга1]Лист1!$A$1:$F$1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30</c:v>
                </c:pt>
                <c:pt idx="4">
                  <c:v>20</c:v>
                </c:pt>
                <c:pt idx="5">
                  <c:v>10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948064186"/>
        <c:axId val="251748440"/>
      </c:lineChart>
      <c:catAx>
        <c:axId val="948064186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1748440"/>
        <c:crosses val="autoZero"/>
        <c:auto val="1"/>
        <c:lblAlgn val="ctr"/>
        <c:lblOffset val="100"/>
        <c:noMultiLvlLbl val="0"/>
      </c:catAx>
      <c:valAx>
        <c:axId val="251748440"/>
        <c:scaling>
          <c:orientation val="minMax"/>
          <c:max val="120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806418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ru-RU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</dgm:pt>
    <dgm:pt modelId="{3F25DA44-7F3E-4C17-A40B-7F663FDBEA65}">
      <dgm:prSet phldrT="[Text]" phldr="0" custT="1"/>
      <dgm:spPr/>
      <dgm:t>
        <a:bodyPr vert="horz" wrap="square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 sz="2000">
              <a:latin typeface="Arial" panose="020B0604020202020204" pitchFamily="34" charset="0"/>
            </a:rPr>
            <a:t>Ввод данных</a:t>
          </a:r>
          <a:endParaRPr lang="ru-RU" altLang="zh-CN" sz="2000">
            <a:latin typeface="Arial" panose="020B0604020202020204" pitchFamily="34" charset="0"/>
          </a:endParaRPr>
        </a:p>
      </dgm:t>
    </dgm:pt>
    <dgm:pt modelId="{EE9066D1-3403-4469-8E8C-0D40A82430F2}" cxnId="{FE9F87EB-A30C-40AF-AB5C-6EE4C5D86A39}" type="parTrans">
      <dgm:prSet/>
      <dgm:spPr/>
    </dgm:pt>
    <dgm:pt modelId="{8EC5AF5E-9C9F-410A-A755-A3EA5186F948}" cxnId="{FE9F87EB-A30C-40AF-AB5C-6EE4C5D86A39}" type="sibTrans">
      <dgm:prSet/>
      <dgm:spPr/>
      <dgm:t>
        <a:bodyPr/>
        <a:p>
          <a:endParaRPr lang="zh-CN" altLang="en-US"/>
        </a:p>
      </dgm:t>
    </dgm:pt>
    <dgm:pt modelId="{2DEA1615-CD2B-4CA3-9E26-122147D89555}">
      <dgm:prSet phldr="0" custT="1"/>
      <dgm:spPr/>
      <dgm:t>
        <a:bodyPr vert="horz" wrap="square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sz="1200"/>
            <a:t>поддержка текстовых файлов</a:t>
          </a:r>
          <a:r>
            <a:rPr lang="ru-RU" sz="1200"/>
            <a:t/>
          </a:r>
          <a:endParaRPr lang="ru-RU" sz="1200"/>
        </a:p>
      </dgm:t>
    </dgm:pt>
    <dgm:pt modelId="{84E22F22-AAC8-4A8C-9ACF-2743E4DA0990}" cxnId="{93101F61-E803-4AEB-858E-44FCB32CD107}" type="parTrans">
      <dgm:prSet/>
      <dgm:spPr/>
    </dgm:pt>
    <dgm:pt modelId="{FC7D7936-3AA4-4B7F-A9CB-15E97724CEA8}" cxnId="{93101F61-E803-4AEB-858E-44FCB32CD107}" type="sibTrans">
      <dgm:prSet/>
      <dgm:spPr/>
    </dgm:pt>
    <dgm:pt modelId="{2E2F4D3A-969C-4DB2-9FA9-5C4A40369351}">
      <dgm:prSet phldrT="[Text]" phldr="0" custT="1"/>
      <dgm:spPr/>
      <dgm:t>
        <a:bodyPr vert="horz" wrap="square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 sz="1800">
              <a:latin typeface="Times New Roman" panose="02020603050405020304" charset="0"/>
            </a:rPr>
            <a:t>Использование методов начального заполнения</a:t>
          </a:r>
          <a:endParaRPr lang="ru-RU" altLang="zh-CN" sz="1800">
            <a:latin typeface="Times New Roman" panose="02020603050405020304" charset="0"/>
          </a:endParaRPr>
        </a:p>
      </dgm:t>
    </dgm:pt>
    <dgm:pt modelId="{1E934BFE-4D40-486C-8784-F698A10C4CF5}" cxnId="{34ACDE86-4400-4A39-8051-EA912A572F43}" type="parTrans">
      <dgm:prSet/>
      <dgm:spPr/>
    </dgm:pt>
    <dgm:pt modelId="{EC1AFF77-9232-4EEB-95CB-85CEAB3B1FC0}" cxnId="{34ACDE86-4400-4A39-8051-EA912A572F43}" type="sibTrans">
      <dgm:prSet/>
      <dgm:spPr/>
      <dgm:t>
        <a:bodyPr/>
        <a:p>
          <a:endParaRPr lang="zh-CN" altLang="en-US"/>
        </a:p>
      </dgm:t>
    </dgm:pt>
    <dgm:pt modelId="{687932D0-F0A7-421C-AFD9-960E6FEA8645}">
      <dgm:prSet phldr="0" custT="1"/>
      <dgm:spPr/>
      <dgm:t>
        <a:bodyPr vert="horz" wrap="square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sz="1600">
              <a:latin typeface="Times New Roman" panose="02020603050405020304" charset="0"/>
            </a:rPr>
            <a:t>отслеживание таймлайнов</a:t>
          </a:r>
          <a:endParaRPr lang="ru-RU" sz="1600">
            <a:latin typeface="Times New Roman" panose="02020603050405020304" charset="0"/>
          </a:endParaRPr>
        </a:p>
      </dgm:t>
    </dgm:pt>
    <dgm:pt modelId="{9270233D-AA76-4FB9-95C1-07C479CEA966}" cxnId="{A805EA51-82CE-4F87-A5A5-62593503E569}" type="parTrans">
      <dgm:prSet/>
      <dgm:spPr/>
    </dgm:pt>
    <dgm:pt modelId="{9240B2EE-B235-4812-9BEB-82E22E293691}" cxnId="{A805EA51-82CE-4F87-A5A5-62593503E569}" type="sibTrans">
      <dgm:prSet/>
      <dgm:spPr/>
    </dgm:pt>
    <dgm:pt modelId="{AAF385B9-167E-461F-BF6B-9A52082D0348}">
      <dgm:prSet phldr="0" custT="1"/>
      <dgm:spPr/>
      <dgm:t>
        <a:bodyPr vert="horz" wrap="square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sz="1600">
              <a:latin typeface="Times New Roman" panose="02020603050405020304" charset="0"/>
            </a:rPr>
            <a:t>обработчик исключений</a:t>
          </a:r>
          <a:r>
            <a:rPr lang="ru-RU" sz="1600">
              <a:latin typeface="Times New Roman" panose="02020603050405020304" charset="0"/>
            </a:rPr>
            <a:t/>
          </a:r>
          <a:endParaRPr lang="ru-RU" sz="1600">
            <a:latin typeface="Times New Roman" panose="02020603050405020304" charset="0"/>
          </a:endParaRPr>
        </a:p>
      </dgm:t>
    </dgm:pt>
    <dgm:pt modelId="{0BA052C1-E401-4FBE-8AB5-29124BD6845E}" cxnId="{EE42E04F-96DB-46DA-AB76-0F7D11A42147}" type="parTrans">
      <dgm:prSet/>
      <dgm:spPr/>
    </dgm:pt>
    <dgm:pt modelId="{1DDC79D0-6853-498E-B962-3EFFC34DB86F}" cxnId="{EE42E04F-96DB-46DA-AB76-0F7D11A42147}" type="sibTrans">
      <dgm:prSet/>
      <dgm:spPr/>
    </dgm:pt>
    <dgm:pt modelId="{37B86CFA-59B5-46FA-8A6B-9FB187CE14DF}">
      <dgm:prSet phldrT="[Text]" phldr="0" custT="1"/>
      <dgm:spPr/>
      <dgm:t>
        <a:bodyPr vert="horz" wrap="square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 sz="1800">
              <a:latin typeface="Times New Roman" panose="02020603050405020304" charset="0"/>
            </a:rPr>
            <a:t>Использование методов конечного заполнения</a:t>
          </a:r>
          <a:endParaRPr lang="ru-RU" altLang="zh-CN" sz="1800">
            <a:latin typeface="Times New Roman" panose="02020603050405020304" charset="0"/>
          </a:endParaRPr>
        </a:p>
      </dgm:t>
    </dgm:pt>
    <dgm:pt modelId="{9DABF4F3-A9E6-40B1-A863-AC9409CC14BB}" cxnId="{24BBFFD1-35D5-4F99-AF94-4467F07F4B7E}" type="parTrans">
      <dgm:prSet/>
      <dgm:spPr/>
    </dgm:pt>
    <dgm:pt modelId="{18EFF3C3-47F9-402B-A3F3-E9310EA281B4}" cxnId="{24BBFFD1-35D5-4F99-AF94-4467F07F4B7E}" type="sibTrans">
      <dgm:prSet/>
      <dgm:spPr/>
    </dgm:pt>
    <dgm:pt modelId="{E7D7A3DC-182B-4D7B-87A0-450EC18497DC}">
      <dgm:prSet phldr="0" custT="1"/>
      <dgm:spPr/>
      <dgm:t>
        <a:bodyPr vert="horz" wrap="square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sz="1600">
              <a:latin typeface="Times New Roman" panose="02020603050405020304" charset="0"/>
            </a:rPr>
            <a:t>отслеживание таймлайнов</a:t>
          </a:r>
          <a:endParaRPr lang="ru-RU" sz="1600">
            <a:latin typeface="Times New Roman" panose="02020603050405020304" charset="0"/>
          </a:endParaRPr>
        </a:p>
      </dgm:t>
    </dgm:pt>
    <dgm:pt modelId="{E3662709-7B28-4B2F-9613-E2BE95F15B86}" cxnId="{30FA83EA-E4DE-4ADD-A936-10B7D7DFA1A1}" type="parTrans">
      <dgm:prSet/>
      <dgm:spPr/>
    </dgm:pt>
    <dgm:pt modelId="{EBB14217-B2C8-4BC5-A55F-65E5BAE5920B}" cxnId="{30FA83EA-E4DE-4ADD-A936-10B7D7DFA1A1}" type="sibTrans">
      <dgm:prSet/>
      <dgm:spPr/>
    </dgm:pt>
    <dgm:pt modelId="{EC64D8D1-0E2F-4F0B-A465-33A062117D81}">
      <dgm:prSet phldr="0" custT="1"/>
      <dgm:spPr/>
      <dgm:t>
        <a:bodyPr vert="horz" wrap="square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sz="1600">
              <a:latin typeface="Times New Roman" panose="02020603050405020304" charset="0"/>
            </a:rPr>
            <a:t>обработчик исключений</a:t>
          </a:r>
          <a:r>
            <a:rPr lang="ru-RU" sz="1600">
              <a:latin typeface="Times New Roman" panose="02020603050405020304" charset="0"/>
            </a:rPr>
            <a:t/>
          </a:r>
          <a:endParaRPr lang="ru-RU" sz="1600">
            <a:latin typeface="Times New Roman" panose="02020603050405020304" charset="0"/>
          </a:endParaRPr>
        </a:p>
      </dgm:t>
    </dgm:pt>
    <dgm:pt modelId="{D5C5F229-C4C2-486B-8E25-ECF1EEFBC601}" cxnId="{CAF78F8F-B967-40EC-946C-B28F9975DE93}" type="parTrans">
      <dgm:prSet/>
      <dgm:spPr/>
    </dgm:pt>
    <dgm:pt modelId="{8423487C-FC4E-4785-B728-DF3710484D10}" cxnId="{CAF78F8F-B967-40EC-946C-B28F9975DE93}" type="sibTrans">
      <dgm:prSet/>
      <dgm:spPr/>
    </dgm:pt>
    <dgm:pt modelId="{9744F177-242E-413A-AF98-D0F2461D8695}">
      <dgm:prSet phldr="0" custT="0"/>
      <dgm:spPr/>
      <dgm:t>
        <a:bodyPr vert="horz" wrap="square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>
              <a:latin typeface="Arial" panose="020B0604020202020204" pitchFamily="34" charset="0"/>
            </a:rPr>
            <a:t>Просмотр результатов</a:t>
          </a:r>
          <a:endParaRPr lang="ru-RU">
            <a:latin typeface="Arial" panose="020B0604020202020204" pitchFamily="34" charset="0"/>
          </a:endParaRPr>
        </a:p>
      </dgm:t>
    </dgm:pt>
    <dgm:pt modelId="{4760FF53-C8C5-43F2-8796-7DDCF6BF207C}" cxnId="{1006D693-5335-4DEC-A990-FDEAA335E54D}" type="parTrans">
      <dgm:prSet/>
      <dgm:spPr/>
    </dgm:pt>
    <dgm:pt modelId="{961B49C8-B115-4B4A-94AE-A5A89C33C7B6}" cxnId="{1006D693-5335-4DEC-A990-FDEAA335E54D}" type="sibTrans">
      <dgm:prSet/>
      <dgm:spPr/>
    </dgm:pt>
    <dgm:pt modelId="{D65BEDA0-DDF0-451C-953F-9474D0D73C38}">
      <dgm:prSet phldr="0" custT="0"/>
      <dgm:spPr/>
      <dgm:t>
        <a:bodyPr vert="horz" wrap="square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>
              <a:latin typeface="Times New Roman" panose="02020603050405020304" charset="0"/>
            </a:rPr>
            <a:t>логгер</a:t>
          </a:r>
          <a:endParaRPr lang="ru-RU">
            <a:latin typeface="Times New Roman" panose="02020603050405020304" charset="0"/>
          </a:endParaRPr>
        </a:p>
      </dgm:t>
    </dgm:pt>
    <dgm:pt modelId="{0B81AEAC-3FC0-4A6D-A448-4A1F05A97421}" cxnId="{426A9CD8-1A9D-4D83-865C-25F1E4980B0E}" type="parTrans">
      <dgm:prSet/>
      <dgm:spPr/>
    </dgm:pt>
    <dgm:pt modelId="{33BE6A08-4A8F-4082-8642-11515E916AB7}" cxnId="{426A9CD8-1A9D-4D83-865C-25F1E4980B0E}" type="sibTrans">
      <dgm:prSet/>
      <dgm:spPr/>
    </dgm:pt>
    <dgm:pt modelId="{DFBED393-48F1-46F6-9FFA-94C877AEC925}">
      <dgm:prSet phldr="0" custT="0"/>
      <dgm:spPr/>
      <dgm:t>
        <a:bodyPr vert="horz" wrap="square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>
              <a:latin typeface="Times New Roman" panose="02020603050405020304" charset="0"/>
            </a:rPr>
            <a:t>сравнение получаемых результатов</a:t>
          </a:r>
          <a:r>
            <a:rPr lang="ru-RU">
              <a:latin typeface="Times New Roman" panose="02020603050405020304" charset="0"/>
            </a:rPr>
            <a:t/>
          </a:r>
          <a:endParaRPr lang="ru-RU">
            <a:latin typeface="Times New Roman" panose="02020603050405020304" charset="0"/>
          </a:endParaRPr>
        </a:p>
      </dgm:t>
    </dgm:pt>
    <dgm:pt modelId="{1DC6EE7E-3979-4437-8D8E-507326DCA105}" cxnId="{0F537A77-97CF-4870-80EF-A343AA8FC8DE}" type="parTrans">
      <dgm:prSet/>
      <dgm:spPr/>
    </dgm:pt>
    <dgm:pt modelId="{13846BB5-78A7-4A89-9F8D-3A3267E7EE7B}" cxnId="{0F537A77-97CF-4870-80EF-A343AA8FC8DE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4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3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4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3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4">
        <dgm:presLayoutVars>
          <dgm:bulletEnabled val="1"/>
        </dgm:presLayoutVars>
      </dgm:prSet>
      <dgm:spPr/>
    </dgm:pt>
    <dgm:pt modelId="{46838979-2121-4A01-BDD7-5D497CA2223F}" type="pres">
      <dgm:prSet presAssocID="{18EFF3C3-47F9-402B-A3F3-E9310EA281B4}" presName="sibTrans" presStyleLbl="sibTrans2D1" presStyleIdx="2" presStyleCnt="3"/>
      <dgm:spPr/>
    </dgm:pt>
    <dgm:pt modelId="{4B0F71AF-9296-44ED-83CF-F7A4421237B0}" type="pres">
      <dgm:prSet presAssocID="{18EFF3C3-47F9-402B-A3F3-E9310EA281B4}" presName="connectorText" presStyleCnt="0"/>
      <dgm:spPr/>
    </dgm:pt>
    <dgm:pt modelId="{245AEB82-346B-4294-B44E-832000FB53D8}" type="pres">
      <dgm:prSet presAssocID="{9744F177-242E-413A-AF98-D0F2461D8695}" presName="node" presStyleLbl="node1" presStyleIdx="3" presStyleCnt="4">
        <dgm:presLayoutVars>
          <dgm:bulletEnabled val="1"/>
        </dgm:presLayoutVars>
      </dgm:prSet>
      <dgm:spPr/>
    </dgm:pt>
  </dgm:ptLst>
  <dgm:cxnLst>
    <dgm:cxn modelId="{FE9F87EB-A30C-40AF-AB5C-6EE4C5D86A39}" srcId="{8EB1D179-D23D-41D4-AEEF-E4B9FEB06903}" destId="{3F25DA44-7F3E-4C17-A40B-7F663FDBEA65}" srcOrd="0" destOrd="0" parTransId="{EE9066D1-3403-4469-8E8C-0D40A82430F2}" sibTransId="{8EC5AF5E-9C9F-410A-A755-A3EA5186F948}"/>
    <dgm:cxn modelId="{93101F61-E803-4AEB-858E-44FCB32CD107}" srcId="{3F25DA44-7F3E-4C17-A40B-7F663FDBEA65}" destId="{2DEA1615-CD2B-4CA3-9E26-122147D89555}" srcOrd="0" destOrd="0" parTransId="{84E22F22-AAC8-4A8C-9ACF-2743E4DA0990}" sibTransId="{FC7D7936-3AA4-4B7F-A9CB-15E97724CEA8}"/>
    <dgm:cxn modelId="{34ACDE86-4400-4A39-8051-EA912A572F43}" srcId="{8EB1D179-D23D-41D4-AEEF-E4B9FEB06903}" destId="{2E2F4D3A-969C-4DB2-9FA9-5C4A40369351}" srcOrd="1" destOrd="0" parTransId="{1E934BFE-4D40-486C-8784-F698A10C4CF5}" sibTransId="{EC1AFF77-9232-4EEB-95CB-85CEAB3B1FC0}"/>
    <dgm:cxn modelId="{A805EA51-82CE-4F87-A5A5-62593503E569}" srcId="{2E2F4D3A-969C-4DB2-9FA9-5C4A40369351}" destId="{687932D0-F0A7-421C-AFD9-960E6FEA8645}" srcOrd="0" destOrd="1" parTransId="{9270233D-AA76-4FB9-95C1-07C479CEA966}" sibTransId="{9240B2EE-B235-4812-9BEB-82E22E293691}"/>
    <dgm:cxn modelId="{EE42E04F-96DB-46DA-AB76-0F7D11A42147}" srcId="{2E2F4D3A-969C-4DB2-9FA9-5C4A40369351}" destId="{AAF385B9-167E-461F-BF6B-9A52082D0348}" srcOrd="1" destOrd="1" parTransId="{0BA052C1-E401-4FBE-8AB5-29124BD6845E}" sibTransId="{1DDC79D0-6853-498E-B962-3EFFC34DB86F}"/>
    <dgm:cxn modelId="{24BBFFD1-35D5-4F99-AF94-4467F07F4B7E}" srcId="{8EB1D179-D23D-41D4-AEEF-E4B9FEB06903}" destId="{37B86CFA-59B5-46FA-8A6B-9FB187CE14DF}" srcOrd="2" destOrd="0" parTransId="{9DABF4F3-A9E6-40B1-A863-AC9409CC14BB}" sibTransId="{18EFF3C3-47F9-402B-A3F3-E9310EA281B4}"/>
    <dgm:cxn modelId="{30FA83EA-E4DE-4ADD-A936-10B7D7DFA1A1}" srcId="{37B86CFA-59B5-46FA-8A6B-9FB187CE14DF}" destId="{E7D7A3DC-182B-4D7B-87A0-450EC18497DC}" srcOrd="0" destOrd="2" parTransId="{E3662709-7B28-4B2F-9613-E2BE95F15B86}" sibTransId="{EBB14217-B2C8-4BC5-A55F-65E5BAE5920B}"/>
    <dgm:cxn modelId="{CAF78F8F-B967-40EC-946C-B28F9975DE93}" srcId="{37B86CFA-59B5-46FA-8A6B-9FB187CE14DF}" destId="{EC64D8D1-0E2F-4F0B-A465-33A062117D81}" srcOrd="1" destOrd="2" parTransId="{D5C5F229-C4C2-486B-8E25-ECF1EEFBC601}" sibTransId="{8423487C-FC4E-4785-B728-DF3710484D10}"/>
    <dgm:cxn modelId="{1006D693-5335-4DEC-A990-FDEAA335E54D}" srcId="{8EB1D179-D23D-41D4-AEEF-E4B9FEB06903}" destId="{9744F177-242E-413A-AF98-D0F2461D8695}" srcOrd="3" destOrd="0" parTransId="{4760FF53-C8C5-43F2-8796-7DDCF6BF207C}" sibTransId="{961B49C8-B115-4B4A-94AE-A5A89C33C7B6}"/>
    <dgm:cxn modelId="{426A9CD8-1A9D-4D83-865C-25F1E4980B0E}" srcId="{9744F177-242E-413A-AF98-D0F2461D8695}" destId="{D65BEDA0-DDF0-451C-953F-9474D0D73C38}" srcOrd="0" destOrd="3" parTransId="{0B81AEAC-3FC0-4A6D-A448-4A1F05A97421}" sibTransId="{33BE6A08-4A8F-4082-8642-11515E916AB7}"/>
    <dgm:cxn modelId="{0F537A77-97CF-4870-80EF-A343AA8FC8DE}" srcId="{9744F177-242E-413A-AF98-D0F2461D8695}" destId="{DFBED393-48F1-46F6-9FFA-94C877AEC925}" srcOrd="1" destOrd="3" parTransId="{1DC6EE7E-3979-4437-8D8E-507326DCA105}" sibTransId="{13846BB5-78A7-4A89-9F8D-3A3267E7EE7B}"/>
    <dgm:cxn modelId="{A7CF956F-208B-4DFB-A140-8CA5BF18DF52}" type="presOf" srcId="{8EB1D179-D23D-41D4-AEEF-E4B9FEB06903}" destId="{BF708676-7EFC-4C81-9D3A-3E677EAC1C7B}" srcOrd="0" destOrd="0" presId="urn:microsoft.com/office/officeart/2005/8/layout/process1"/>
    <dgm:cxn modelId="{97748EEA-8F6C-4C9D-8F7B-E10B6E8F0384}" type="presParOf" srcId="{BF708676-7EFC-4C81-9D3A-3E677EAC1C7B}" destId="{111DEAC9-5D4C-4A6A-A44E-082A26F60596}" srcOrd="0" destOrd="0" presId="urn:microsoft.com/office/officeart/2005/8/layout/process1"/>
    <dgm:cxn modelId="{5E23B3F5-9C33-4D2A-9889-7057EE0E5FA8}" type="presOf" srcId="{3F25DA44-7F3E-4C17-A40B-7F663FDBEA65}" destId="{111DEAC9-5D4C-4A6A-A44E-082A26F60596}" srcOrd="0" destOrd="0" presId="urn:microsoft.com/office/officeart/2005/8/layout/process1"/>
    <dgm:cxn modelId="{AF6E1EF3-2F1D-4695-895C-02006D3193F4}" type="presOf" srcId="{2DEA1615-CD2B-4CA3-9E26-122147D89555}" destId="{111DEAC9-5D4C-4A6A-A44E-082A26F60596}" srcOrd="0" destOrd="1" presId="urn:microsoft.com/office/officeart/2005/8/layout/process1"/>
    <dgm:cxn modelId="{BBD7CF21-E325-4A9E-8EEC-B1EB95AC8911}" type="presParOf" srcId="{BF708676-7EFC-4C81-9D3A-3E677EAC1C7B}" destId="{8A5CF0CE-3323-464D-9C63-05C1BDB053F5}" srcOrd="1" destOrd="0" presId="urn:microsoft.com/office/officeart/2005/8/layout/process1"/>
    <dgm:cxn modelId="{507FAFEB-E471-4251-A6D1-C6A8C915A11C}" type="presOf" srcId="{8EC5AF5E-9C9F-410A-A755-A3EA5186F948}" destId="{8A5CF0CE-3323-464D-9C63-05C1BDB053F5}" srcOrd="0" destOrd="0" presId="urn:microsoft.com/office/officeart/2005/8/layout/process1"/>
    <dgm:cxn modelId="{D3A8D118-89AC-4A61-BBB0-53972BD347A2}" type="presParOf" srcId="{8A5CF0CE-3323-464D-9C63-05C1BDB053F5}" destId="{5FA465F6-7607-499F-BFB2-52F4E071FB67}" srcOrd="0" destOrd="1" presId="urn:microsoft.com/office/officeart/2005/8/layout/process1"/>
    <dgm:cxn modelId="{088AD737-E9F8-4F48-8B4F-24D6D5B37CFE}" type="presOf" srcId="{8EC5AF5E-9C9F-410A-A755-A3EA5186F948}" destId="{5FA465F6-7607-499F-BFB2-52F4E071FB67}" srcOrd="1" destOrd="0" presId="urn:microsoft.com/office/officeart/2005/8/layout/process1"/>
    <dgm:cxn modelId="{BC9DDA4D-2219-4CF0-9CC6-AC8E1E3614A1}" type="presParOf" srcId="{BF708676-7EFC-4C81-9D3A-3E677EAC1C7B}" destId="{552FB8E7-A5FB-4CC3-94C3-CE0BDF19F9F1}" srcOrd="2" destOrd="0" presId="urn:microsoft.com/office/officeart/2005/8/layout/process1"/>
    <dgm:cxn modelId="{CD1A572C-9676-45FC-B9CB-D51B9B381603}" type="presOf" srcId="{2E2F4D3A-969C-4DB2-9FA9-5C4A40369351}" destId="{552FB8E7-A5FB-4CC3-94C3-CE0BDF19F9F1}" srcOrd="0" destOrd="0" presId="urn:microsoft.com/office/officeart/2005/8/layout/process1"/>
    <dgm:cxn modelId="{6B18719B-1A8C-4430-884B-9DC13A479B37}" type="presOf" srcId="{687932D0-F0A7-421C-AFD9-960E6FEA8645}" destId="{552FB8E7-A5FB-4CC3-94C3-CE0BDF19F9F1}" srcOrd="0" destOrd="1" presId="urn:microsoft.com/office/officeart/2005/8/layout/process1"/>
    <dgm:cxn modelId="{D5C183C4-FFC5-48B6-A4B2-5FD11D516C0C}" type="presOf" srcId="{AAF385B9-167E-461F-BF6B-9A52082D0348}" destId="{552FB8E7-A5FB-4CC3-94C3-CE0BDF19F9F1}" srcOrd="0" destOrd="2" presId="urn:microsoft.com/office/officeart/2005/8/layout/process1"/>
    <dgm:cxn modelId="{385D1ECD-36A5-44F2-ABCF-68895E877F35}" type="presParOf" srcId="{BF708676-7EFC-4C81-9D3A-3E677EAC1C7B}" destId="{353C3794-50AA-4D44-83C9-CE28317C3317}" srcOrd="3" destOrd="0" presId="urn:microsoft.com/office/officeart/2005/8/layout/process1"/>
    <dgm:cxn modelId="{809A0266-DDAE-479C-AB65-8A6F29FECBF5}" type="presOf" srcId="{EC1AFF77-9232-4EEB-95CB-85CEAB3B1FC0}" destId="{353C3794-50AA-4D44-83C9-CE28317C3317}" srcOrd="0" destOrd="0" presId="urn:microsoft.com/office/officeart/2005/8/layout/process1"/>
    <dgm:cxn modelId="{20F08D13-23D2-4F02-9978-2EBDF0F9D037}" type="presParOf" srcId="{353C3794-50AA-4D44-83C9-CE28317C3317}" destId="{5AFF040D-0639-4120-9E39-DA822CF9F321}" srcOrd="0" destOrd="3" presId="urn:microsoft.com/office/officeart/2005/8/layout/process1"/>
    <dgm:cxn modelId="{35367CA8-778F-4165-8523-999F3BAEC994}" type="presOf" srcId="{EC1AFF77-9232-4EEB-95CB-85CEAB3B1FC0}" destId="{5AFF040D-0639-4120-9E39-DA822CF9F321}" srcOrd="1" destOrd="0" presId="urn:microsoft.com/office/officeart/2005/8/layout/process1"/>
    <dgm:cxn modelId="{48FF3C36-56A4-4E4E-A263-24FC65E82FC4}" type="presParOf" srcId="{BF708676-7EFC-4C81-9D3A-3E677EAC1C7B}" destId="{A1E15D63-E1FF-4A28-A04F-A2B65927BC31}" srcOrd="4" destOrd="0" presId="urn:microsoft.com/office/officeart/2005/8/layout/process1"/>
    <dgm:cxn modelId="{36B23CFC-1726-49D5-8578-7025580FC5AD}" type="presOf" srcId="{37B86CFA-59B5-46FA-8A6B-9FB187CE14DF}" destId="{A1E15D63-E1FF-4A28-A04F-A2B65927BC31}" srcOrd="0" destOrd="0" presId="urn:microsoft.com/office/officeart/2005/8/layout/process1"/>
    <dgm:cxn modelId="{52F28FE0-EA1C-470B-8A0D-A6B1AE8E0121}" type="presOf" srcId="{E7D7A3DC-182B-4D7B-87A0-450EC18497DC}" destId="{A1E15D63-E1FF-4A28-A04F-A2B65927BC31}" srcOrd="0" destOrd="1" presId="urn:microsoft.com/office/officeart/2005/8/layout/process1"/>
    <dgm:cxn modelId="{EDC446EF-62E8-4C8C-95D2-7E784F4ACD8A}" type="presOf" srcId="{EC64D8D1-0E2F-4F0B-A465-33A062117D81}" destId="{A1E15D63-E1FF-4A28-A04F-A2B65927BC31}" srcOrd="0" destOrd="2" presId="urn:microsoft.com/office/officeart/2005/8/layout/process1"/>
    <dgm:cxn modelId="{7020D3CC-5A6F-4494-A74C-4B22E17A702F}" type="presParOf" srcId="{BF708676-7EFC-4C81-9D3A-3E677EAC1C7B}" destId="{46838979-2121-4A01-BDD7-5D497CA2223F}" srcOrd="5" destOrd="0" presId="urn:microsoft.com/office/officeart/2005/8/layout/process1"/>
    <dgm:cxn modelId="{19B5142D-9402-49E0-B984-29405EF1CE26}" type="presOf" srcId="{18EFF3C3-47F9-402B-A3F3-E9310EA281B4}" destId="{46838979-2121-4A01-BDD7-5D497CA2223F}" srcOrd="0" destOrd="0" presId="urn:microsoft.com/office/officeart/2005/8/layout/process1"/>
    <dgm:cxn modelId="{4AA9186A-9409-4A90-8388-4F0343B006EB}" type="presParOf" srcId="{46838979-2121-4A01-BDD7-5D497CA2223F}" destId="{4B0F71AF-9296-44ED-83CF-F7A4421237B0}" srcOrd="0" destOrd="5" presId="urn:microsoft.com/office/officeart/2005/8/layout/process1"/>
    <dgm:cxn modelId="{DA69C945-3549-49E9-9FB5-D179C69C4EA8}" type="presOf" srcId="{18EFF3C3-47F9-402B-A3F3-E9310EA281B4}" destId="{4B0F71AF-9296-44ED-83CF-F7A4421237B0}" srcOrd="1" destOrd="0" presId="urn:microsoft.com/office/officeart/2005/8/layout/process1"/>
    <dgm:cxn modelId="{C5E15783-624C-4329-BF30-2DCC36B0CDC8}" type="presParOf" srcId="{BF708676-7EFC-4C81-9D3A-3E677EAC1C7B}" destId="{245AEB82-346B-4294-B44E-832000FB53D8}" srcOrd="6" destOrd="0" presId="urn:microsoft.com/office/officeart/2005/8/layout/process1"/>
    <dgm:cxn modelId="{908CAA5B-CD84-422B-A167-D70BB6E87C2B}" type="presOf" srcId="{9744F177-242E-413A-AF98-D0F2461D8695}" destId="{245AEB82-346B-4294-B44E-832000FB53D8}" srcOrd="0" destOrd="0" presId="urn:microsoft.com/office/officeart/2005/8/layout/process1"/>
    <dgm:cxn modelId="{C3499135-A041-4A4A-B778-C9FD4F68561C}" type="presOf" srcId="{D65BEDA0-DDF0-451C-953F-9474D0D73C38}" destId="{245AEB82-346B-4294-B44E-832000FB53D8}" srcOrd="0" destOrd="1" presId="urn:microsoft.com/office/officeart/2005/8/layout/process1"/>
    <dgm:cxn modelId="{30825AB0-9AC3-4283-9DCC-88DC1CBB3ED3}" type="presOf" srcId="{DFBED393-48F1-46F6-9FFA-94C877AEC925}" destId="{245AEB82-346B-4294-B44E-832000FB53D8}" srcOrd="0" destOrd="2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7D31B3-3808-4FBA-8FA4-CC8D448A173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47C757F0-AA23-46BE-9311-EA432CDEEAA1}">
      <dgm:prSet phldrT="[Text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 sz="2400">
              <a:latin typeface="Times New Roman" panose="02020603050405020304" charset="0"/>
            </a:rPr>
            <a:t>Методы начального заполнения</a:t>
          </a:r>
          <a:r>
            <a:rPr lang="zh-CN" altLang="en-US" sz="2400">
              <a:latin typeface="Times New Roman" panose="02020603050405020304" charset="0"/>
            </a:rPr>
            <a:t/>
          </a:r>
          <a:endParaRPr lang="zh-CN" altLang="en-US" sz="2400">
            <a:latin typeface="Times New Roman" panose="02020603050405020304" charset="0"/>
          </a:endParaRPr>
        </a:p>
      </dgm:t>
    </dgm:pt>
    <dgm:pt modelId="{AB39B06D-FE6C-48B2-B5B4-77CD0C8CF7AD}" cxnId="{BBE18D27-8178-4002-9345-3F2371F22709}" type="parTrans">
      <dgm:prSet/>
      <dgm:spPr/>
      <dgm:t>
        <a:bodyPr/>
        <a:p>
          <a:endParaRPr lang="zh-CN" altLang="en-US"/>
        </a:p>
      </dgm:t>
    </dgm:pt>
    <dgm:pt modelId="{DF0D1C21-B79E-4875-B7FA-EF183CB48B88}" cxnId="{BBE18D27-8178-4002-9345-3F2371F22709}" type="sibTrans">
      <dgm:prSet/>
      <dgm:spPr/>
      <dgm:t>
        <a:bodyPr/>
        <a:p>
          <a:endParaRPr lang="zh-CN" altLang="en-US"/>
        </a:p>
      </dgm:t>
    </dgm:pt>
    <dgm:pt modelId="{12714FC6-8B41-47E5-91DD-F02D34D23B93}">
      <dgm:prSet phldrT="[Text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Times New Roman" panose="02020603050405020304" charset="0"/>
            </a:rPr>
            <a:t>Метод северо-западного угла</a:t>
          </a:r>
          <a:r>
            <a:rPr lang="zh-CN" altLang="en-US" sz="2400">
              <a:latin typeface="Times New Roman" panose="02020603050405020304" charset="0"/>
            </a:rPr>
            <a:t/>
          </a:r>
          <a:endParaRPr lang="zh-CN" altLang="en-US" sz="2400">
            <a:latin typeface="Times New Roman" panose="02020603050405020304" charset="0"/>
          </a:endParaRPr>
        </a:p>
      </dgm:t>
    </dgm:pt>
    <dgm:pt modelId="{EACD17F5-D793-4A43-B489-D1804D50CFEF}" cxnId="{F78AF741-CC09-4363-BA6E-691CF490C7DB}" type="parTrans">
      <dgm:prSet/>
      <dgm:spPr/>
      <dgm:t>
        <a:bodyPr/>
        <a:p>
          <a:endParaRPr lang="zh-CN" altLang="en-US"/>
        </a:p>
      </dgm:t>
    </dgm:pt>
    <dgm:pt modelId="{FA45D93F-0724-4936-AA45-E6762732A19D}" cxnId="{F78AF741-CC09-4363-BA6E-691CF490C7DB}" type="sibTrans">
      <dgm:prSet/>
      <dgm:spPr/>
      <dgm:t>
        <a:bodyPr/>
        <a:p>
          <a:endParaRPr lang="zh-CN" altLang="en-US"/>
        </a:p>
      </dgm:t>
    </dgm:pt>
    <dgm:pt modelId="{4EC42421-831D-4CD3-8215-2AF4300F9C01}">
      <dgm:prSet phldrT="[Text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Times New Roman" panose="02020603050405020304" charset="0"/>
            </a:rPr>
            <a:t>Метод минимального элемента</a:t>
          </a:r>
          <a:r>
            <a:rPr lang="zh-CN" altLang="en-US" sz="2400">
              <a:latin typeface="Times New Roman" panose="02020603050405020304" charset="0"/>
            </a:rPr>
            <a:t/>
          </a:r>
          <a:endParaRPr lang="zh-CN" altLang="en-US" sz="2400">
            <a:latin typeface="Times New Roman" panose="02020603050405020304" charset="0"/>
          </a:endParaRPr>
        </a:p>
      </dgm:t>
    </dgm:pt>
    <dgm:pt modelId="{8D5FB264-0A5C-4C3A-85B7-453D9BD837DF}" cxnId="{DBC9FAEA-CBA1-44AB-AD30-922C4ECC8EEF}" type="parTrans">
      <dgm:prSet/>
      <dgm:spPr/>
      <dgm:t>
        <a:bodyPr/>
        <a:p>
          <a:endParaRPr lang="zh-CN" altLang="en-US"/>
        </a:p>
      </dgm:t>
    </dgm:pt>
    <dgm:pt modelId="{A1825131-D805-48C8-BFCE-E45C02E6F5CE}" cxnId="{DBC9FAEA-CBA1-44AB-AD30-922C4ECC8EEF}" type="sibTrans">
      <dgm:prSet/>
      <dgm:spPr/>
      <dgm:t>
        <a:bodyPr/>
        <a:p>
          <a:endParaRPr lang="zh-CN" altLang="en-US"/>
        </a:p>
      </dgm:t>
    </dgm:pt>
    <dgm:pt modelId="{CF717C8A-B40B-4AFF-BF49-65ABB7DF8190}">
      <dgm:prSet phldrT="[Text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Times New Roman" panose="02020603050405020304" charset="0"/>
            </a:rPr>
            <a:t>Метод аппроксимации Фогеля</a:t>
          </a:r>
          <a:r>
            <a:rPr lang="zh-CN" altLang="en-US" sz="2400">
              <a:latin typeface="Times New Roman" panose="02020603050405020304" charset="0"/>
            </a:rPr>
            <a:t/>
          </a:r>
          <a:endParaRPr lang="zh-CN" altLang="en-US" sz="2400">
            <a:latin typeface="Times New Roman" panose="02020603050405020304" charset="0"/>
          </a:endParaRPr>
        </a:p>
      </dgm:t>
    </dgm:pt>
    <dgm:pt modelId="{CCF68ADE-40B6-47D0-93C1-88EC13ADC8AC}" cxnId="{2342C515-BD44-40DF-9716-4AB99B8D1439}" type="parTrans">
      <dgm:prSet/>
      <dgm:spPr/>
      <dgm:t>
        <a:bodyPr/>
        <a:p>
          <a:endParaRPr lang="zh-CN" altLang="en-US"/>
        </a:p>
      </dgm:t>
    </dgm:pt>
    <dgm:pt modelId="{630D3E0B-D1D7-4E1A-8193-515AA5E1866F}" cxnId="{2342C515-BD44-40DF-9716-4AB99B8D1439}" type="sibTrans">
      <dgm:prSet/>
      <dgm:spPr/>
      <dgm:t>
        <a:bodyPr/>
        <a:p>
          <a:endParaRPr lang="zh-CN" altLang="en-US"/>
        </a:p>
      </dgm:t>
    </dgm:pt>
    <dgm:pt modelId="{E498DC9C-C5AC-4482-A26F-3B99DC5D79F0}" type="pres">
      <dgm:prSet presAssocID="{A77D31B3-3808-4FBA-8FA4-CC8D448A17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28C3E8-5128-4BB6-90CC-A86769ECE335}" type="pres">
      <dgm:prSet presAssocID="{47C757F0-AA23-46BE-9311-EA432CDEEAA1}" presName="hierRoot1" presStyleCnt="0">
        <dgm:presLayoutVars>
          <dgm:hierBranch val="init"/>
        </dgm:presLayoutVars>
      </dgm:prSet>
      <dgm:spPr/>
    </dgm:pt>
    <dgm:pt modelId="{79147750-B6BF-43FD-83A0-7ACDC9B53EFF}" type="pres">
      <dgm:prSet presAssocID="{47C757F0-AA23-46BE-9311-EA432CDEEAA1}" presName="rootComposite1" presStyleCnt="0"/>
      <dgm:spPr/>
    </dgm:pt>
    <dgm:pt modelId="{AE79172D-D441-42BB-84EA-E3D989670DED}" type="pres">
      <dgm:prSet presAssocID="{47C757F0-AA23-46BE-9311-EA432CDEEAA1}" presName="rootText1" presStyleLbl="node0" presStyleIdx="0" presStyleCnt="1">
        <dgm:presLayoutVars>
          <dgm:chPref val="3"/>
        </dgm:presLayoutVars>
      </dgm:prSet>
      <dgm:spPr/>
    </dgm:pt>
    <dgm:pt modelId="{86420519-308D-4A6A-8FEA-6FB2E39BA448}" type="pres">
      <dgm:prSet presAssocID="{47C757F0-AA23-46BE-9311-EA432CDEEAA1}" presName="rootConnector1" presStyleCnt="0"/>
      <dgm:spPr/>
    </dgm:pt>
    <dgm:pt modelId="{9A0FF10C-81C7-47CD-A320-768F2009480B}" type="pres">
      <dgm:prSet presAssocID="{47C757F0-AA23-46BE-9311-EA432CDEEAA1}" presName="hierChild2" presStyleCnt="0"/>
      <dgm:spPr/>
    </dgm:pt>
    <dgm:pt modelId="{6A259130-4455-44E0-969B-948D1249687E}" type="pres">
      <dgm:prSet presAssocID="{EACD17F5-D793-4A43-B489-D1804D50CFEF}" presName="Name37" presStyleLbl="parChTrans1D2" presStyleIdx="0" presStyleCnt="3"/>
      <dgm:spPr/>
    </dgm:pt>
    <dgm:pt modelId="{D6C5C065-A308-417C-8ECC-04FC2BEC646C}" type="pres">
      <dgm:prSet presAssocID="{12714FC6-8B41-47E5-91DD-F02D34D23B93}" presName="hierRoot2" presStyleCnt="0">
        <dgm:presLayoutVars>
          <dgm:hierBranch val="init"/>
        </dgm:presLayoutVars>
      </dgm:prSet>
      <dgm:spPr/>
    </dgm:pt>
    <dgm:pt modelId="{E36491EF-5019-46FD-BC82-1BD579B9EE0E}" type="pres">
      <dgm:prSet presAssocID="{12714FC6-8B41-47E5-91DD-F02D34D23B93}" presName="rootComposite" presStyleCnt="0"/>
      <dgm:spPr/>
    </dgm:pt>
    <dgm:pt modelId="{43B7C837-49D6-40CE-BBAB-953D9E4BA7ED}" type="pres">
      <dgm:prSet presAssocID="{12714FC6-8B41-47E5-91DD-F02D34D23B93}" presName="rootText" presStyleLbl="node2" presStyleIdx="0" presStyleCnt="3">
        <dgm:presLayoutVars>
          <dgm:chPref val="3"/>
        </dgm:presLayoutVars>
      </dgm:prSet>
      <dgm:spPr/>
    </dgm:pt>
    <dgm:pt modelId="{9A037140-9B69-4B9F-A134-F2F2EB0F2E32}" type="pres">
      <dgm:prSet presAssocID="{12714FC6-8B41-47E5-91DD-F02D34D23B93}" presName="rootConnector" presStyleCnt="0"/>
      <dgm:spPr/>
    </dgm:pt>
    <dgm:pt modelId="{FA37AA5D-87C2-47F6-9B72-B753C073E744}" type="pres">
      <dgm:prSet presAssocID="{12714FC6-8B41-47E5-91DD-F02D34D23B93}" presName="hierChild4" presStyleCnt="0"/>
      <dgm:spPr/>
    </dgm:pt>
    <dgm:pt modelId="{A7309641-2A58-41EA-9E42-56812CF298ED}" type="pres">
      <dgm:prSet presAssocID="{12714FC6-8B41-47E5-91DD-F02D34D23B93}" presName="hierChild5" presStyleCnt="0"/>
      <dgm:spPr/>
    </dgm:pt>
    <dgm:pt modelId="{F492B679-3C8C-4E72-95A8-8B81298826E7}" type="pres">
      <dgm:prSet presAssocID="{8D5FB264-0A5C-4C3A-85B7-453D9BD837DF}" presName="Name37" presStyleLbl="parChTrans1D2" presStyleIdx="1" presStyleCnt="3"/>
      <dgm:spPr/>
    </dgm:pt>
    <dgm:pt modelId="{C6F584B9-7EA2-46D8-913B-8F508509ECAB}" type="pres">
      <dgm:prSet presAssocID="{4EC42421-831D-4CD3-8215-2AF4300F9C01}" presName="hierRoot2" presStyleCnt="0">
        <dgm:presLayoutVars>
          <dgm:hierBranch val="init"/>
        </dgm:presLayoutVars>
      </dgm:prSet>
      <dgm:spPr/>
    </dgm:pt>
    <dgm:pt modelId="{6CAD9CE6-86A1-4F7D-98A6-3AF53F55F9E3}" type="pres">
      <dgm:prSet presAssocID="{4EC42421-831D-4CD3-8215-2AF4300F9C01}" presName="rootComposite" presStyleCnt="0"/>
      <dgm:spPr/>
    </dgm:pt>
    <dgm:pt modelId="{08A0D1D2-3A20-4D63-8E35-B7C8B6B16D48}" type="pres">
      <dgm:prSet presAssocID="{4EC42421-831D-4CD3-8215-2AF4300F9C01}" presName="rootText" presStyleLbl="node2" presStyleIdx="1" presStyleCnt="3">
        <dgm:presLayoutVars>
          <dgm:chPref val="3"/>
        </dgm:presLayoutVars>
      </dgm:prSet>
      <dgm:spPr/>
    </dgm:pt>
    <dgm:pt modelId="{6238C53E-A961-488B-8FBD-6EC13507B069}" type="pres">
      <dgm:prSet presAssocID="{4EC42421-831D-4CD3-8215-2AF4300F9C01}" presName="rootConnector" presStyleCnt="0"/>
      <dgm:spPr/>
    </dgm:pt>
    <dgm:pt modelId="{A9C46FD3-3BE9-4E6E-BFF6-B0B42B13F857}" type="pres">
      <dgm:prSet presAssocID="{4EC42421-831D-4CD3-8215-2AF4300F9C01}" presName="hierChild4" presStyleCnt="0"/>
      <dgm:spPr/>
    </dgm:pt>
    <dgm:pt modelId="{A663BBFB-A120-4F5B-82EC-DB644DB9966B}" type="pres">
      <dgm:prSet presAssocID="{4EC42421-831D-4CD3-8215-2AF4300F9C01}" presName="hierChild5" presStyleCnt="0"/>
      <dgm:spPr/>
    </dgm:pt>
    <dgm:pt modelId="{AB3A8128-6C86-49B7-B5CC-0153888815E5}" type="pres">
      <dgm:prSet presAssocID="{CCF68ADE-40B6-47D0-93C1-88EC13ADC8AC}" presName="Name37" presStyleLbl="parChTrans1D2" presStyleIdx="2" presStyleCnt="3"/>
      <dgm:spPr/>
    </dgm:pt>
    <dgm:pt modelId="{1A917F9A-DDE6-4568-B35C-7FABCEF0A586}" type="pres">
      <dgm:prSet presAssocID="{CF717C8A-B40B-4AFF-BF49-65ABB7DF8190}" presName="hierRoot2" presStyleCnt="0">
        <dgm:presLayoutVars>
          <dgm:hierBranch val="init"/>
        </dgm:presLayoutVars>
      </dgm:prSet>
      <dgm:spPr/>
    </dgm:pt>
    <dgm:pt modelId="{FA949B67-3DB7-47FA-97C9-4A653E762F22}" type="pres">
      <dgm:prSet presAssocID="{CF717C8A-B40B-4AFF-BF49-65ABB7DF8190}" presName="rootComposite" presStyleCnt="0"/>
      <dgm:spPr/>
    </dgm:pt>
    <dgm:pt modelId="{7D64F4A3-0E55-47AC-A59B-9D5A9DC25552}" type="pres">
      <dgm:prSet presAssocID="{CF717C8A-B40B-4AFF-BF49-65ABB7DF8190}" presName="rootText" presStyleLbl="node2" presStyleIdx="2" presStyleCnt="3">
        <dgm:presLayoutVars>
          <dgm:chPref val="3"/>
        </dgm:presLayoutVars>
      </dgm:prSet>
      <dgm:spPr/>
    </dgm:pt>
    <dgm:pt modelId="{5667CB49-EC34-46BC-AD2D-72F3BD95D049}" type="pres">
      <dgm:prSet presAssocID="{CF717C8A-B40B-4AFF-BF49-65ABB7DF8190}" presName="rootConnector" presStyleCnt="0"/>
      <dgm:spPr/>
    </dgm:pt>
    <dgm:pt modelId="{EB3A10DA-2FA4-4DAD-8341-8078D7F83716}" type="pres">
      <dgm:prSet presAssocID="{CF717C8A-B40B-4AFF-BF49-65ABB7DF8190}" presName="hierChild4" presStyleCnt="0"/>
      <dgm:spPr/>
    </dgm:pt>
    <dgm:pt modelId="{B05C5608-85C8-433E-A928-1755312B673B}" type="pres">
      <dgm:prSet presAssocID="{CF717C8A-B40B-4AFF-BF49-65ABB7DF8190}" presName="hierChild5" presStyleCnt="0"/>
      <dgm:spPr/>
    </dgm:pt>
    <dgm:pt modelId="{0E819307-1B4E-434E-BA76-D5A4192B0663}" type="pres">
      <dgm:prSet presAssocID="{47C757F0-AA23-46BE-9311-EA432CDEEAA1}" presName="hierChild3" presStyleCnt="0"/>
      <dgm:spPr/>
    </dgm:pt>
  </dgm:ptLst>
  <dgm:cxnLst>
    <dgm:cxn modelId="{BBE18D27-8178-4002-9345-3F2371F22709}" srcId="{A77D31B3-3808-4FBA-8FA4-CC8D448A173E}" destId="{47C757F0-AA23-46BE-9311-EA432CDEEAA1}" srcOrd="0" destOrd="0" parTransId="{AB39B06D-FE6C-48B2-B5B4-77CD0C8CF7AD}" sibTransId="{DF0D1C21-B79E-4875-B7FA-EF183CB48B88}"/>
    <dgm:cxn modelId="{F78AF741-CC09-4363-BA6E-691CF490C7DB}" srcId="{47C757F0-AA23-46BE-9311-EA432CDEEAA1}" destId="{12714FC6-8B41-47E5-91DD-F02D34D23B93}" srcOrd="0" destOrd="0" parTransId="{EACD17F5-D793-4A43-B489-D1804D50CFEF}" sibTransId="{FA45D93F-0724-4936-AA45-E6762732A19D}"/>
    <dgm:cxn modelId="{DBC9FAEA-CBA1-44AB-AD30-922C4ECC8EEF}" srcId="{47C757F0-AA23-46BE-9311-EA432CDEEAA1}" destId="{4EC42421-831D-4CD3-8215-2AF4300F9C01}" srcOrd="1" destOrd="0" parTransId="{8D5FB264-0A5C-4C3A-85B7-453D9BD837DF}" sibTransId="{A1825131-D805-48C8-BFCE-E45C02E6F5CE}"/>
    <dgm:cxn modelId="{2342C515-BD44-40DF-9716-4AB99B8D1439}" srcId="{47C757F0-AA23-46BE-9311-EA432CDEEAA1}" destId="{CF717C8A-B40B-4AFF-BF49-65ABB7DF8190}" srcOrd="2" destOrd="0" parTransId="{CCF68ADE-40B6-47D0-93C1-88EC13ADC8AC}" sibTransId="{630D3E0B-D1D7-4E1A-8193-515AA5E1866F}"/>
    <dgm:cxn modelId="{F69CF006-6317-475E-8E0F-A0E46BF5BCB4}" type="presOf" srcId="{A77D31B3-3808-4FBA-8FA4-CC8D448A173E}" destId="{E498DC9C-C5AC-4482-A26F-3B99DC5D79F0}" srcOrd="0" destOrd="0" presId="urn:microsoft.com/office/officeart/2005/8/layout/orgChart1"/>
    <dgm:cxn modelId="{A642FB09-EBDD-4744-AB1A-569167FA609A}" type="presParOf" srcId="{E498DC9C-C5AC-4482-A26F-3B99DC5D79F0}" destId="{F728C3E8-5128-4BB6-90CC-A86769ECE335}" srcOrd="0" destOrd="0" presId="urn:microsoft.com/office/officeart/2005/8/layout/orgChart1"/>
    <dgm:cxn modelId="{A5EB4C4E-9FC9-49C2-997C-9DFEEE1C0692}" type="presParOf" srcId="{F728C3E8-5128-4BB6-90CC-A86769ECE335}" destId="{79147750-B6BF-43FD-83A0-7ACDC9B53EFF}" srcOrd="0" destOrd="0" presId="urn:microsoft.com/office/officeart/2005/8/layout/orgChart1"/>
    <dgm:cxn modelId="{0881A944-7331-4219-B88A-16402DFBF5B1}" type="presOf" srcId="{47C757F0-AA23-46BE-9311-EA432CDEEAA1}" destId="{79147750-B6BF-43FD-83A0-7ACDC9B53EFF}" srcOrd="0" destOrd="0" presId="urn:microsoft.com/office/officeart/2005/8/layout/orgChart1"/>
    <dgm:cxn modelId="{03022517-66FC-400D-B7FB-55E36B407B50}" type="presParOf" srcId="{79147750-B6BF-43FD-83A0-7ACDC9B53EFF}" destId="{AE79172D-D441-42BB-84EA-E3D989670DED}" srcOrd="0" destOrd="0" presId="urn:microsoft.com/office/officeart/2005/8/layout/orgChart1"/>
    <dgm:cxn modelId="{5ACA20B7-DFCB-49A1-825C-D2DC1FEC26BF}" type="presOf" srcId="{47C757F0-AA23-46BE-9311-EA432CDEEAA1}" destId="{AE79172D-D441-42BB-84EA-E3D989670DED}" srcOrd="0" destOrd="0" presId="urn:microsoft.com/office/officeart/2005/8/layout/orgChart1"/>
    <dgm:cxn modelId="{69DFEFBF-271F-4CFF-B254-D8718F566390}" type="presParOf" srcId="{79147750-B6BF-43FD-83A0-7ACDC9B53EFF}" destId="{86420519-308D-4A6A-8FEA-6FB2E39BA448}" srcOrd="1" destOrd="0" presId="urn:microsoft.com/office/officeart/2005/8/layout/orgChart1"/>
    <dgm:cxn modelId="{64F8E01C-7CFD-4D4F-90D5-32683D72FA31}" type="presOf" srcId="{47C757F0-AA23-46BE-9311-EA432CDEEAA1}" destId="{86420519-308D-4A6A-8FEA-6FB2E39BA448}" srcOrd="0" destOrd="0" presId="urn:microsoft.com/office/officeart/2005/8/layout/orgChart1"/>
    <dgm:cxn modelId="{B3EE5E9B-212D-4C28-9A5E-8510F56516D7}" type="presParOf" srcId="{F728C3E8-5128-4BB6-90CC-A86769ECE335}" destId="{9A0FF10C-81C7-47CD-A320-768F2009480B}" srcOrd="1" destOrd="0" presId="urn:microsoft.com/office/officeart/2005/8/layout/orgChart1"/>
    <dgm:cxn modelId="{CD1F60F8-E0E7-4C60-935E-ACA86AEAC089}" type="presParOf" srcId="{9A0FF10C-81C7-47CD-A320-768F2009480B}" destId="{6A259130-4455-44E0-969B-948D1249687E}" srcOrd="0" destOrd="1" presId="urn:microsoft.com/office/officeart/2005/8/layout/orgChart1"/>
    <dgm:cxn modelId="{3D2E1647-64A3-493F-823A-50077B06D82B}" type="presOf" srcId="{EACD17F5-D793-4A43-B489-D1804D50CFEF}" destId="{6A259130-4455-44E0-969B-948D1249687E}" srcOrd="0" destOrd="0" presId="urn:microsoft.com/office/officeart/2005/8/layout/orgChart1"/>
    <dgm:cxn modelId="{2C9BF513-2DC6-463D-87FE-2246AD8B6343}" type="presParOf" srcId="{9A0FF10C-81C7-47CD-A320-768F2009480B}" destId="{D6C5C065-A308-417C-8ECC-04FC2BEC646C}" srcOrd="1" destOrd="1" presId="urn:microsoft.com/office/officeart/2005/8/layout/orgChart1"/>
    <dgm:cxn modelId="{A0D50F9A-DD1D-474C-87D4-127CF124E6FE}" type="presParOf" srcId="{D6C5C065-A308-417C-8ECC-04FC2BEC646C}" destId="{E36491EF-5019-46FD-BC82-1BD579B9EE0E}" srcOrd="0" destOrd="1" presId="urn:microsoft.com/office/officeart/2005/8/layout/orgChart1"/>
    <dgm:cxn modelId="{6870B344-5940-4705-A438-55BA04ADB923}" type="presOf" srcId="{12714FC6-8B41-47E5-91DD-F02D34D23B93}" destId="{E36491EF-5019-46FD-BC82-1BD579B9EE0E}" srcOrd="0" destOrd="0" presId="urn:microsoft.com/office/officeart/2005/8/layout/orgChart1"/>
    <dgm:cxn modelId="{DF93F3EE-B69B-41D7-8FD8-D24630E4709B}" type="presParOf" srcId="{E36491EF-5019-46FD-BC82-1BD579B9EE0E}" destId="{43B7C837-49D6-40CE-BBAB-953D9E4BA7ED}" srcOrd="0" destOrd="0" presId="urn:microsoft.com/office/officeart/2005/8/layout/orgChart1"/>
    <dgm:cxn modelId="{AFCB965D-CFAD-460C-B3FB-42F8E829B74C}" type="presOf" srcId="{12714FC6-8B41-47E5-91DD-F02D34D23B93}" destId="{43B7C837-49D6-40CE-BBAB-953D9E4BA7ED}" srcOrd="0" destOrd="0" presId="urn:microsoft.com/office/officeart/2005/8/layout/orgChart1"/>
    <dgm:cxn modelId="{C66FE18C-EAF7-4AD9-B42D-A179C356F3A1}" type="presParOf" srcId="{E36491EF-5019-46FD-BC82-1BD579B9EE0E}" destId="{9A037140-9B69-4B9F-A134-F2F2EB0F2E32}" srcOrd="1" destOrd="0" presId="urn:microsoft.com/office/officeart/2005/8/layout/orgChart1"/>
    <dgm:cxn modelId="{D5DD9A62-9D12-4644-B27B-4BC8289F9435}" type="presOf" srcId="{12714FC6-8B41-47E5-91DD-F02D34D23B93}" destId="{9A037140-9B69-4B9F-A134-F2F2EB0F2E32}" srcOrd="0" destOrd="0" presId="urn:microsoft.com/office/officeart/2005/8/layout/orgChart1"/>
    <dgm:cxn modelId="{63C98D02-7533-46CB-83EA-BDE76C672C05}" type="presParOf" srcId="{D6C5C065-A308-417C-8ECC-04FC2BEC646C}" destId="{FA37AA5D-87C2-47F6-9B72-B753C073E744}" srcOrd="1" destOrd="1" presId="urn:microsoft.com/office/officeart/2005/8/layout/orgChart1"/>
    <dgm:cxn modelId="{6CA66FA4-9375-4F8C-90F1-E2C710229E0D}" type="presParOf" srcId="{D6C5C065-A308-417C-8ECC-04FC2BEC646C}" destId="{A7309641-2A58-41EA-9E42-56812CF298ED}" srcOrd="2" destOrd="1" presId="urn:microsoft.com/office/officeart/2005/8/layout/orgChart1"/>
    <dgm:cxn modelId="{640D298D-1CDA-4674-A023-81ABFDDDD730}" type="presParOf" srcId="{9A0FF10C-81C7-47CD-A320-768F2009480B}" destId="{F492B679-3C8C-4E72-95A8-8B81298826E7}" srcOrd="2" destOrd="1" presId="urn:microsoft.com/office/officeart/2005/8/layout/orgChart1"/>
    <dgm:cxn modelId="{38F74487-31AE-4215-98DA-6902A5A84F1B}" type="presOf" srcId="{8D5FB264-0A5C-4C3A-85B7-453D9BD837DF}" destId="{F492B679-3C8C-4E72-95A8-8B81298826E7}" srcOrd="0" destOrd="0" presId="urn:microsoft.com/office/officeart/2005/8/layout/orgChart1"/>
    <dgm:cxn modelId="{A18255AE-C523-4AF1-81A5-B533A8C256CF}" type="presParOf" srcId="{9A0FF10C-81C7-47CD-A320-768F2009480B}" destId="{C6F584B9-7EA2-46D8-913B-8F508509ECAB}" srcOrd="3" destOrd="1" presId="urn:microsoft.com/office/officeart/2005/8/layout/orgChart1"/>
    <dgm:cxn modelId="{47A0881E-9A6E-42FF-918D-28C2B2B62B0A}" type="presParOf" srcId="{C6F584B9-7EA2-46D8-913B-8F508509ECAB}" destId="{6CAD9CE6-86A1-4F7D-98A6-3AF53F55F9E3}" srcOrd="0" destOrd="3" presId="urn:microsoft.com/office/officeart/2005/8/layout/orgChart1"/>
    <dgm:cxn modelId="{A0E65D75-1174-41BB-B789-57CE17D4F22F}" type="presOf" srcId="{4EC42421-831D-4CD3-8215-2AF4300F9C01}" destId="{6CAD9CE6-86A1-4F7D-98A6-3AF53F55F9E3}" srcOrd="0" destOrd="0" presId="urn:microsoft.com/office/officeart/2005/8/layout/orgChart1"/>
    <dgm:cxn modelId="{56A6090B-6307-4FDC-9972-34F2C7EEAA73}" type="presParOf" srcId="{6CAD9CE6-86A1-4F7D-98A6-3AF53F55F9E3}" destId="{08A0D1D2-3A20-4D63-8E35-B7C8B6B16D48}" srcOrd="0" destOrd="0" presId="urn:microsoft.com/office/officeart/2005/8/layout/orgChart1"/>
    <dgm:cxn modelId="{3CCB5F5A-EF7A-4660-A4E2-A88A193B18EF}" type="presOf" srcId="{4EC42421-831D-4CD3-8215-2AF4300F9C01}" destId="{08A0D1D2-3A20-4D63-8E35-B7C8B6B16D48}" srcOrd="0" destOrd="0" presId="urn:microsoft.com/office/officeart/2005/8/layout/orgChart1"/>
    <dgm:cxn modelId="{AA2288A4-AA9A-4172-915A-F18F7C759F35}" type="presParOf" srcId="{6CAD9CE6-86A1-4F7D-98A6-3AF53F55F9E3}" destId="{6238C53E-A961-488B-8FBD-6EC13507B069}" srcOrd="1" destOrd="0" presId="urn:microsoft.com/office/officeart/2005/8/layout/orgChart1"/>
    <dgm:cxn modelId="{BFED4998-E4C4-427B-BEC1-AB395B2BE9D1}" type="presOf" srcId="{4EC42421-831D-4CD3-8215-2AF4300F9C01}" destId="{6238C53E-A961-488B-8FBD-6EC13507B069}" srcOrd="0" destOrd="0" presId="urn:microsoft.com/office/officeart/2005/8/layout/orgChart1"/>
    <dgm:cxn modelId="{70AFB170-E037-40F6-B14C-77E4BC656CC2}" type="presParOf" srcId="{C6F584B9-7EA2-46D8-913B-8F508509ECAB}" destId="{A9C46FD3-3BE9-4E6E-BFF6-B0B42B13F857}" srcOrd="1" destOrd="3" presId="urn:microsoft.com/office/officeart/2005/8/layout/orgChart1"/>
    <dgm:cxn modelId="{6CEF6EF4-36FD-4F95-AB77-AEFA653FCD36}" type="presParOf" srcId="{C6F584B9-7EA2-46D8-913B-8F508509ECAB}" destId="{A663BBFB-A120-4F5B-82EC-DB644DB9966B}" srcOrd="2" destOrd="3" presId="urn:microsoft.com/office/officeart/2005/8/layout/orgChart1"/>
    <dgm:cxn modelId="{4FD9693A-03EA-45A2-81ED-2CABA19FAD9E}" type="presParOf" srcId="{9A0FF10C-81C7-47CD-A320-768F2009480B}" destId="{AB3A8128-6C86-49B7-B5CC-0153888815E5}" srcOrd="4" destOrd="1" presId="urn:microsoft.com/office/officeart/2005/8/layout/orgChart1"/>
    <dgm:cxn modelId="{1D51C46C-CE2A-4047-9568-952C513A135D}" type="presOf" srcId="{CCF68ADE-40B6-47D0-93C1-88EC13ADC8AC}" destId="{AB3A8128-6C86-49B7-B5CC-0153888815E5}" srcOrd="0" destOrd="0" presId="urn:microsoft.com/office/officeart/2005/8/layout/orgChart1"/>
    <dgm:cxn modelId="{9C888372-E6FA-44D4-AEFB-DD3ED3B2F962}" type="presParOf" srcId="{9A0FF10C-81C7-47CD-A320-768F2009480B}" destId="{1A917F9A-DDE6-4568-B35C-7FABCEF0A586}" srcOrd="5" destOrd="1" presId="urn:microsoft.com/office/officeart/2005/8/layout/orgChart1"/>
    <dgm:cxn modelId="{BAE34158-9119-4FDF-90E0-E10403BF39AD}" type="presParOf" srcId="{1A917F9A-DDE6-4568-B35C-7FABCEF0A586}" destId="{FA949B67-3DB7-47FA-97C9-4A653E762F22}" srcOrd="0" destOrd="5" presId="urn:microsoft.com/office/officeart/2005/8/layout/orgChart1"/>
    <dgm:cxn modelId="{A5F14D25-EA5E-42F9-8A9F-DDD02467204F}" type="presOf" srcId="{CF717C8A-B40B-4AFF-BF49-65ABB7DF8190}" destId="{FA949B67-3DB7-47FA-97C9-4A653E762F22}" srcOrd="0" destOrd="0" presId="urn:microsoft.com/office/officeart/2005/8/layout/orgChart1"/>
    <dgm:cxn modelId="{F5ADE176-FDF2-4ACD-9ACF-C3747F082742}" type="presParOf" srcId="{FA949B67-3DB7-47FA-97C9-4A653E762F22}" destId="{7D64F4A3-0E55-47AC-A59B-9D5A9DC25552}" srcOrd="0" destOrd="0" presId="urn:microsoft.com/office/officeart/2005/8/layout/orgChart1"/>
    <dgm:cxn modelId="{97015698-3365-476F-8ACE-E8A12E2BE409}" type="presOf" srcId="{CF717C8A-B40B-4AFF-BF49-65ABB7DF8190}" destId="{7D64F4A3-0E55-47AC-A59B-9D5A9DC25552}" srcOrd="0" destOrd="0" presId="urn:microsoft.com/office/officeart/2005/8/layout/orgChart1"/>
    <dgm:cxn modelId="{D07DB776-DB68-45BA-A288-277830826DE7}" type="presParOf" srcId="{FA949B67-3DB7-47FA-97C9-4A653E762F22}" destId="{5667CB49-EC34-46BC-AD2D-72F3BD95D049}" srcOrd="1" destOrd="0" presId="urn:microsoft.com/office/officeart/2005/8/layout/orgChart1"/>
    <dgm:cxn modelId="{25A610AF-9FD5-4672-AEC5-D37009575997}" type="presOf" srcId="{CF717C8A-B40B-4AFF-BF49-65ABB7DF8190}" destId="{5667CB49-EC34-46BC-AD2D-72F3BD95D049}" srcOrd="0" destOrd="0" presId="urn:microsoft.com/office/officeart/2005/8/layout/orgChart1"/>
    <dgm:cxn modelId="{2187C3E3-1E76-46A5-A0D5-F5257298B024}" type="presParOf" srcId="{1A917F9A-DDE6-4568-B35C-7FABCEF0A586}" destId="{EB3A10DA-2FA4-4DAD-8341-8078D7F83716}" srcOrd="1" destOrd="5" presId="urn:microsoft.com/office/officeart/2005/8/layout/orgChart1"/>
    <dgm:cxn modelId="{1B96A7C6-15F1-4A7A-8A1D-6C927AF7004D}" type="presParOf" srcId="{1A917F9A-DDE6-4568-B35C-7FABCEF0A586}" destId="{B05C5608-85C8-433E-A928-1755312B673B}" srcOrd="2" destOrd="5" presId="urn:microsoft.com/office/officeart/2005/8/layout/orgChart1"/>
    <dgm:cxn modelId="{C02FC4EF-BB25-4B98-960C-44B0B4BFB7B1}" type="presParOf" srcId="{F728C3E8-5128-4BB6-90CC-A86769ECE335}" destId="{0E819307-1B4E-434E-BA76-D5A4192B0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7D31B3-3808-4FBA-8FA4-CC8D448A173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47C757F0-AA23-46BE-9311-EA432CDEEAA1}">
      <dgm:prSet phldrT="[Text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 sz="2400">
              <a:latin typeface="Times New Roman" panose="02020603050405020304" charset="0"/>
            </a:rPr>
            <a:t>Методы конечного заполнения</a:t>
          </a:r>
          <a:r>
            <a:rPr lang="zh-CN" altLang="en-US" sz="2400">
              <a:latin typeface="Times New Roman" panose="02020603050405020304" charset="0"/>
            </a:rPr>
            <a:t/>
          </a:r>
          <a:endParaRPr lang="zh-CN" altLang="en-US" sz="2400">
            <a:latin typeface="Times New Roman" panose="02020603050405020304" charset="0"/>
          </a:endParaRPr>
        </a:p>
      </dgm:t>
    </dgm:pt>
    <dgm:pt modelId="{AB39B06D-FE6C-48B2-B5B4-77CD0C8CF7AD}" cxnId="{3C1104A6-DD2F-4529-B4D0-BE843C2EC18F}" type="parTrans">
      <dgm:prSet/>
      <dgm:spPr/>
      <dgm:t>
        <a:bodyPr/>
        <a:p>
          <a:endParaRPr lang="zh-CN" altLang="en-US"/>
        </a:p>
      </dgm:t>
    </dgm:pt>
    <dgm:pt modelId="{DF0D1C21-B79E-4875-B7FA-EF183CB48B88}" cxnId="{3C1104A6-DD2F-4529-B4D0-BE843C2EC18F}" type="sibTrans">
      <dgm:prSet/>
      <dgm:spPr/>
      <dgm:t>
        <a:bodyPr/>
        <a:p>
          <a:endParaRPr lang="zh-CN" altLang="en-US"/>
        </a:p>
      </dgm:t>
    </dgm:pt>
    <dgm:pt modelId="{12714FC6-8B41-47E5-91DD-F02D34D23B93}">
      <dgm:prSet phldrT="[Text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Times New Roman" panose="02020603050405020304" charset="0"/>
            </a:rPr>
            <a:t>Метод </a:t>
          </a:r>
          <a:r>
            <a:rPr lang="ru-RU" altLang="zh-CN" sz="2400">
              <a:latin typeface="Times New Roman" panose="02020603050405020304" charset="0"/>
            </a:rPr>
            <a:t>теории графов</a:t>
          </a:r>
          <a:r>
            <a:rPr lang="ru-RU" altLang="zh-CN" sz="2400">
              <a:latin typeface="Times New Roman" panose="02020603050405020304" charset="0"/>
            </a:rPr>
            <a:t/>
          </a:r>
          <a:endParaRPr lang="ru-RU" altLang="zh-CN" sz="2400">
            <a:latin typeface="Times New Roman" panose="02020603050405020304" charset="0"/>
          </a:endParaRPr>
        </a:p>
      </dgm:t>
    </dgm:pt>
    <dgm:pt modelId="{EACD17F5-D793-4A43-B489-D1804D50CFEF}" cxnId="{F49CDE56-A1C3-48DB-BDB5-D18DE437BB85}" type="parTrans">
      <dgm:prSet/>
      <dgm:spPr/>
      <dgm:t>
        <a:bodyPr/>
        <a:p>
          <a:endParaRPr lang="zh-CN" altLang="en-US"/>
        </a:p>
      </dgm:t>
    </dgm:pt>
    <dgm:pt modelId="{FA45D93F-0724-4936-AA45-E6762732A19D}" cxnId="{F49CDE56-A1C3-48DB-BDB5-D18DE437BB85}" type="sibTrans">
      <dgm:prSet/>
      <dgm:spPr/>
      <dgm:t>
        <a:bodyPr/>
        <a:p>
          <a:endParaRPr lang="zh-CN" altLang="en-US"/>
        </a:p>
      </dgm:t>
    </dgm:pt>
    <dgm:pt modelId="{4EC42421-831D-4CD3-8215-2AF4300F9C01}">
      <dgm:prSet phldrT="[Text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Times New Roman" panose="02020603050405020304" charset="0"/>
            </a:rPr>
            <a:t>Метод </a:t>
          </a:r>
          <a:r>
            <a:rPr lang="ru-RU" altLang="zh-CN" sz="2400">
              <a:latin typeface="Times New Roman" panose="02020603050405020304" charset="0"/>
            </a:rPr>
            <a:t>потенциалов</a:t>
          </a:r>
          <a:r>
            <a:rPr lang="ru-RU" altLang="zh-CN" sz="2400">
              <a:latin typeface="Times New Roman" panose="02020603050405020304" charset="0"/>
            </a:rPr>
            <a:t/>
          </a:r>
          <a:endParaRPr lang="ru-RU" altLang="zh-CN" sz="2400">
            <a:latin typeface="Times New Roman" panose="02020603050405020304" charset="0"/>
          </a:endParaRPr>
        </a:p>
      </dgm:t>
    </dgm:pt>
    <dgm:pt modelId="{8D5FB264-0A5C-4C3A-85B7-453D9BD837DF}" cxnId="{C8C1405E-0413-4BDA-8F3E-7ED9A695BAD6}" type="parTrans">
      <dgm:prSet/>
      <dgm:spPr/>
      <dgm:t>
        <a:bodyPr/>
        <a:p>
          <a:endParaRPr lang="zh-CN" altLang="en-US"/>
        </a:p>
      </dgm:t>
    </dgm:pt>
    <dgm:pt modelId="{A1825131-D805-48C8-BFCE-E45C02E6F5CE}" cxnId="{C8C1405E-0413-4BDA-8F3E-7ED9A695BAD6}" type="sibTrans">
      <dgm:prSet/>
      <dgm:spPr/>
      <dgm:t>
        <a:bodyPr/>
        <a:p>
          <a:endParaRPr lang="zh-CN" altLang="en-US"/>
        </a:p>
      </dgm:t>
    </dgm:pt>
    <dgm:pt modelId="{CF717C8A-B40B-4AFF-BF49-65ABB7DF8190}">
      <dgm:prSet phldrT="[Text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Times New Roman" panose="02020603050405020304" charset="0"/>
            </a:rPr>
            <a:t>Метод </a:t>
          </a:r>
          <a:r>
            <a:rPr lang="ru-RU" altLang="zh-CN" sz="2400">
              <a:latin typeface="Times New Roman" panose="02020603050405020304" charset="0"/>
            </a:rPr>
            <a:t>дифф. рент</a:t>
          </a:r>
          <a:endParaRPr lang="ru-RU" altLang="zh-CN" sz="2400">
            <a:latin typeface="Times New Roman" panose="02020603050405020304" charset="0"/>
          </a:endParaRPr>
        </a:p>
      </dgm:t>
    </dgm:pt>
    <dgm:pt modelId="{CCF68ADE-40B6-47D0-93C1-88EC13ADC8AC}" cxnId="{F4687137-BAFF-4CFA-9ADE-4E834CB1BE0F}" type="parTrans">
      <dgm:prSet/>
      <dgm:spPr/>
      <dgm:t>
        <a:bodyPr/>
        <a:p>
          <a:endParaRPr lang="zh-CN" altLang="en-US"/>
        </a:p>
      </dgm:t>
    </dgm:pt>
    <dgm:pt modelId="{630D3E0B-D1D7-4E1A-8193-515AA5E1866F}" cxnId="{F4687137-BAFF-4CFA-9ADE-4E834CB1BE0F}" type="sibTrans">
      <dgm:prSet/>
      <dgm:spPr/>
      <dgm:t>
        <a:bodyPr/>
        <a:p>
          <a:endParaRPr lang="zh-CN" altLang="en-US"/>
        </a:p>
      </dgm:t>
    </dgm:pt>
    <dgm:pt modelId="{E498DC9C-C5AC-4482-A26F-3B99DC5D79F0}" type="pres">
      <dgm:prSet presAssocID="{A77D31B3-3808-4FBA-8FA4-CC8D448A17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28C3E8-5128-4BB6-90CC-A86769ECE335}" type="pres">
      <dgm:prSet presAssocID="{47C757F0-AA23-46BE-9311-EA432CDEEAA1}" presName="hierRoot1" presStyleCnt="0">
        <dgm:presLayoutVars>
          <dgm:hierBranch val="init"/>
        </dgm:presLayoutVars>
      </dgm:prSet>
      <dgm:spPr/>
    </dgm:pt>
    <dgm:pt modelId="{79147750-B6BF-43FD-83A0-7ACDC9B53EFF}" type="pres">
      <dgm:prSet presAssocID="{47C757F0-AA23-46BE-9311-EA432CDEEAA1}" presName="rootComposite1" presStyleCnt="0"/>
      <dgm:spPr/>
    </dgm:pt>
    <dgm:pt modelId="{AE79172D-D441-42BB-84EA-E3D989670DED}" type="pres">
      <dgm:prSet presAssocID="{47C757F0-AA23-46BE-9311-EA432CDEEAA1}" presName="rootText1" presStyleLbl="node0" presStyleIdx="0" presStyleCnt="1">
        <dgm:presLayoutVars>
          <dgm:chPref val="3"/>
        </dgm:presLayoutVars>
      </dgm:prSet>
      <dgm:spPr/>
    </dgm:pt>
    <dgm:pt modelId="{86420519-308D-4A6A-8FEA-6FB2E39BA448}" type="pres">
      <dgm:prSet presAssocID="{47C757F0-AA23-46BE-9311-EA432CDEEAA1}" presName="rootConnector1" presStyleCnt="0"/>
      <dgm:spPr/>
    </dgm:pt>
    <dgm:pt modelId="{9A0FF10C-81C7-47CD-A320-768F2009480B}" type="pres">
      <dgm:prSet presAssocID="{47C757F0-AA23-46BE-9311-EA432CDEEAA1}" presName="hierChild2" presStyleCnt="0"/>
      <dgm:spPr/>
    </dgm:pt>
    <dgm:pt modelId="{6A259130-4455-44E0-969B-948D1249687E}" type="pres">
      <dgm:prSet presAssocID="{EACD17F5-D793-4A43-B489-D1804D50CFEF}" presName="Name37" presStyleLbl="parChTrans1D2" presStyleIdx="0" presStyleCnt="3"/>
      <dgm:spPr/>
    </dgm:pt>
    <dgm:pt modelId="{D6C5C065-A308-417C-8ECC-04FC2BEC646C}" type="pres">
      <dgm:prSet presAssocID="{12714FC6-8B41-47E5-91DD-F02D34D23B93}" presName="hierRoot2" presStyleCnt="0">
        <dgm:presLayoutVars>
          <dgm:hierBranch val="init"/>
        </dgm:presLayoutVars>
      </dgm:prSet>
      <dgm:spPr/>
    </dgm:pt>
    <dgm:pt modelId="{E36491EF-5019-46FD-BC82-1BD579B9EE0E}" type="pres">
      <dgm:prSet presAssocID="{12714FC6-8B41-47E5-91DD-F02D34D23B93}" presName="rootComposite" presStyleCnt="0"/>
      <dgm:spPr/>
    </dgm:pt>
    <dgm:pt modelId="{43B7C837-49D6-40CE-BBAB-953D9E4BA7ED}" type="pres">
      <dgm:prSet presAssocID="{12714FC6-8B41-47E5-91DD-F02D34D23B93}" presName="rootText" presStyleLbl="node2" presStyleIdx="0" presStyleCnt="3">
        <dgm:presLayoutVars>
          <dgm:chPref val="3"/>
        </dgm:presLayoutVars>
      </dgm:prSet>
      <dgm:spPr/>
    </dgm:pt>
    <dgm:pt modelId="{9A037140-9B69-4B9F-A134-F2F2EB0F2E32}" type="pres">
      <dgm:prSet presAssocID="{12714FC6-8B41-47E5-91DD-F02D34D23B93}" presName="rootConnector" presStyleCnt="0"/>
      <dgm:spPr/>
    </dgm:pt>
    <dgm:pt modelId="{FA37AA5D-87C2-47F6-9B72-B753C073E744}" type="pres">
      <dgm:prSet presAssocID="{12714FC6-8B41-47E5-91DD-F02D34D23B93}" presName="hierChild4" presStyleCnt="0"/>
      <dgm:spPr/>
    </dgm:pt>
    <dgm:pt modelId="{A7309641-2A58-41EA-9E42-56812CF298ED}" type="pres">
      <dgm:prSet presAssocID="{12714FC6-8B41-47E5-91DD-F02D34D23B93}" presName="hierChild5" presStyleCnt="0"/>
      <dgm:spPr/>
    </dgm:pt>
    <dgm:pt modelId="{F492B679-3C8C-4E72-95A8-8B81298826E7}" type="pres">
      <dgm:prSet presAssocID="{8D5FB264-0A5C-4C3A-85B7-453D9BD837DF}" presName="Name37" presStyleLbl="parChTrans1D2" presStyleIdx="1" presStyleCnt="3"/>
      <dgm:spPr/>
    </dgm:pt>
    <dgm:pt modelId="{C6F584B9-7EA2-46D8-913B-8F508509ECAB}" type="pres">
      <dgm:prSet presAssocID="{4EC42421-831D-4CD3-8215-2AF4300F9C01}" presName="hierRoot2" presStyleCnt="0">
        <dgm:presLayoutVars>
          <dgm:hierBranch val="init"/>
        </dgm:presLayoutVars>
      </dgm:prSet>
      <dgm:spPr/>
    </dgm:pt>
    <dgm:pt modelId="{6CAD9CE6-86A1-4F7D-98A6-3AF53F55F9E3}" type="pres">
      <dgm:prSet presAssocID="{4EC42421-831D-4CD3-8215-2AF4300F9C01}" presName="rootComposite" presStyleCnt="0"/>
      <dgm:spPr/>
    </dgm:pt>
    <dgm:pt modelId="{08A0D1D2-3A20-4D63-8E35-B7C8B6B16D48}" type="pres">
      <dgm:prSet presAssocID="{4EC42421-831D-4CD3-8215-2AF4300F9C01}" presName="rootText" presStyleLbl="node2" presStyleIdx="1" presStyleCnt="3">
        <dgm:presLayoutVars>
          <dgm:chPref val="3"/>
        </dgm:presLayoutVars>
      </dgm:prSet>
      <dgm:spPr/>
    </dgm:pt>
    <dgm:pt modelId="{6238C53E-A961-488B-8FBD-6EC13507B069}" type="pres">
      <dgm:prSet presAssocID="{4EC42421-831D-4CD3-8215-2AF4300F9C01}" presName="rootConnector" presStyleCnt="0"/>
      <dgm:spPr/>
    </dgm:pt>
    <dgm:pt modelId="{A9C46FD3-3BE9-4E6E-BFF6-B0B42B13F857}" type="pres">
      <dgm:prSet presAssocID="{4EC42421-831D-4CD3-8215-2AF4300F9C01}" presName="hierChild4" presStyleCnt="0"/>
      <dgm:spPr/>
    </dgm:pt>
    <dgm:pt modelId="{A663BBFB-A120-4F5B-82EC-DB644DB9966B}" type="pres">
      <dgm:prSet presAssocID="{4EC42421-831D-4CD3-8215-2AF4300F9C01}" presName="hierChild5" presStyleCnt="0"/>
      <dgm:spPr/>
    </dgm:pt>
    <dgm:pt modelId="{AB3A8128-6C86-49B7-B5CC-0153888815E5}" type="pres">
      <dgm:prSet presAssocID="{CCF68ADE-40B6-47D0-93C1-88EC13ADC8AC}" presName="Name37" presStyleLbl="parChTrans1D2" presStyleIdx="2" presStyleCnt="3"/>
      <dgm:spPr/>
    </dgm:pt>
    <dgm:pt modelId="{1A917F9A-DDE6-4568-B35C-7FABCEF0A586}" type="pres">
      <dgm:prSet presAssocID="{CF717C8A-B40B-4AFF-BF49-65ABB7DF8190}" presName="hierRoot2" presStyleCnt="0">
        <dgm:presLayoutVars>
          <dgm:hierBranch val="init"/>
        </dgm:presLayoutVars>
      </dgm:prSet>
      <dgm:spPr/>
    </dgm:pt>
    <dgm:pt modelId="{FA949B67-3DB7-47FA-97C9-4A653E762F22}" type="pres">
      <dgm:prSet presAssocID="{CF717C8A-B40B-4AFF-BF49-65ABB7DF8190}" presName="rootComposite" presStyleCnt="0"/>
      <dgm:spPr/>
    </dgm:pt>
    <dgm:pt modelId="{7D64F4A3-0E55-47AC-A59B-9D5A9DC25552}" type="pres">
      <dgm:prSet presAssocID="{CF717C8A-B40B-4AFF-BF49-65ABB7DF8190}" presName="rootText" presStyleLbl="node2" presStyleIdx="2" presStyleCnt="3">
        <dgm:presLayoutVars>
          <dgm:chPref val="3"/>
        </dgm:presLayoutVars>
      </dgm:prSet>
      <dgm:spPr/>
    </dgm:pt>
    <dgm:pt modelId="{5667CB49-EC34-46BC-AD2D-72F3BD95D049}" type="pres">
      <dgm:prSet presAssocID="{CF717C8A-B40B-4AFF-BF49-65ABB7DF8190}" presName="rootConnector" presStyleCnt="0"/>
      <dgm:spPr/>
    </dgm:pt>
    <dgm:pt modelId="{EB3A10DA-2FA4-4DAD-8341-8078D7F83716}" type="pres">
      <dgm:prSet presAssocID="{CF717C8A-B40B-4AFF-BF49-65ABB7DF8190}" presName="hierChild4" presStyleCnt="0"/>
      <dgm:spPr/>
    </dgm:pt>
    <dgm:pt modelId="{B05C5608-85C8-433E-A928-1755312B673B}" type="pres">
      <dgm:prSet presAssocID="{CF717C8A-B40B-4AFF-BF49-65ABB7DF8190}" presName="hierChild5" presStyleCnt="0"/>
      <dgm:spPr/>
    </dgm:pt>
    <dgm:pt modelId="{0E819307-1B4E-434E-BA76-D5A4192B0663}" type="pres">
      <dgm:prSet presAssocID="{47C757F0-AA23-46BE-9311-EA432CDEEAA1}" presName="hierChild3" presStyleCnt="0"/>
      <dgm:spPr/>
    </dgm:pt>
  </dgm:ptLst>
  <dgm:cxnLst>
    <dgm:cxn modelId="{3C1104A6-DD2F-4529-B4D0-BE843C2EC18F}" srcId="{A77D31B3-3808-4FBA-8FA4-CC8D448A173E}" destId="{47C757F0-AA23-46BE-9311-EA432CDEEAA1}" srcOrd="0" destOrd="0" parTransId="{AB39B06D-FE6C-48B2-B5B4-77CD0C8CF7AD}" sibTransId="{DF0D1C21-B79E-4875-B7FA-EF183CB48B88}"/>
    <dgm:cxn modelId="{F49CDE56-A1C3-48DB-BDB5-D18DE437BB85}" srcId="{47C757F0-AA23-46BE-9311-EA432CDEEAA1}" destId="{12714FC6-8B41-47E5-91DD-F02D34D23B93}" srcOrd="0" destOrd="0" parTransId="{EACD17F5-D793-4A43-B489-D1804D50CFEF}" sibTransId="{FA45D93F-0724-4936-AA45-E6762732A19D}"/>
    <dgm:cxn modelId="{C8C1405E-0413-4BDA-8F3E-7ED9A695BAD6}" srcId="{47C757F0-AA23-46BE-9311-EA432CDEEAA1}" destId="{4EC42421-831D-4CD3-8215-2AF4300F9C01}" srcOrd="1" destOrd="0" parTransId="{8D5FB264-0A5C-4C3A-85B7-453D9BD837DF}" sibTransId="{A1825131-D805-48C8-BFCE-E45C02E6F5CE}"/>
    <dgm:cxn modelId="{F4687137-BAFF-4CFA-9ADE-4E834CB1BE0F}" srcId="{47C757F0-AA23-46BE-9311-EA432CDEEAA1}" destId="{CF717C8A-B40B-4AFF-BF49-65ABB7DF8190}" srcOrd="2" destOrd="0" parTransId="{CCF68ADE-40B6-47D0-93C1-88EC13ADC8AC}" sibTransId="{630D3E0B-D1D7-4E1A-8193-515AA5E1866F}"/>
    <dgm:cxn modelId="{3BF04487-8973-478F-93D4-9461606762B7}" type="presOf" srcId="{A77D31B3-3808-4FBA-8FA4-CC8D448A173E}" destId="{E498DC9C-C5AC-4482-A26F-3B99DC5D79F0}" srcOrd="0" destOrd="0" presId="urn:microsoft.com/office/officeart/2005/8/layout/orgChart1"/>
    <dgm:cxn modelId="{89DB1671-ED0C-439F-86A8-40109F6DFC85}" type="presParOf" srcId="{E498DC9C-C5AC-4482-A26F-3B99DC5D79F0}" destId="{F728C3E8-5128-4BB6-90CC-A86769ECE335}" srcOrd="0" destOrd="0" presId="urn:microsoft.com/office/officeart/2005/8/layout/orgChart1"/>
    <dgm:cxn modelId="{6182D1A1-9F8A-4AA8-8F24-1EF67D1A8403}" type="presParOf" srcId="{F728C3E8-5128-4BB6-90CC-A86769ECE335}" destId="{79147750-B6BF-43FD-83A0-7ACDC9B53EFF}" srcOrd="0" destOrd="0" presId="urn:microsoft.com/office/officeart/2005/8/layout/orgChart1"/>
    <dgm:cxn modelId="{C9D8211F-84D2-4C85-8320-33D57B2BC3FD}" type="presOf" srcId="{47C757F0-AA23-46BE-9311-EA432CDEEAA1}" destId="{79147750-B6BF-43FD-83A0-7ACDC9B53EFF}" srcOrd="0" destOrd="0" presId="urn:microsoft.com/office/officeart/2005/8/layout/orgChart1"/>
    <dgm:cxn modelId="{2BF8F0FB-80C5-4B60-94A3-99F2675D788D}" type="presParOf" srcId="{79147750-B6BF-43FD-83A0-7ACDC9B53EFF}" destId="{AE79172D-D441-42BB-84EA-E3D989670DED}" srcOrd="0" destOrd="0" presId="urn:microsoft.com/office/officeart/2005/8/layout/orgChart1"/>
    <dgm:cxn modelId="{C2516838-B7E1-47D2-94E8-DA856456C158}" type="presOf" srcId="{47C757F0-AA23-46BE-9311-EA432CDEEAA1}" destId="{AE79172D-D441-42BB-84EA-E3D989670DED}" srcOrd="0" destOrd="0" presId="urn:microsoft.com/office/officeart/2005/8/layout/orgChart1"/>
    <dgm:cxn modelId="{7F9943C2-C685-4CF5-898E-3E0C34E96E48}" type="presParOf" srcId="{79147750-B6BF-43FD-83A0-7ACDC9B53EFF}" destId="{86420519-308D-4A6A-8FEA-6FB2E39BA448}" srcOrd="1" destOrd="0" presId="urn:microsoft.com/office/officeart/2005/8/layout/orgChart1"/>
    <dgm:cxn modelId="{21D58FD1-F240-4247-85BF-7E0EE416F638}" type="presOf" srcId="{47C757F0-AA23-46BE-9311-EA432CDEEAA1}" destId="{86420519-308D-4A6A-8FEA-6FB2E39BA448}" srcOrd="0" destOrd="0" presId="urn:microsoft.com/office/officeart/2005/8/layout/orgChart1"/>
    <dgm:cxn modelId="{BB0EBDB3-A36F-4873-A3B8-9D2C37F2E71C}" type="presParOf" srcId="{F728C3E8-5128-4BB6-90CC-A86769ECE335}" destId="{9A0FF10C-81C7-47CD-A320-768F2009480B}" srcOrd="1" destOrd="0" presId="urn:microsoft.com/office/officeart/2005/8/layout/orgChart1"/>
    <dgm:cxn modelId="{CAC4543C-229E-496C-AE84-695DCB2B1F47}" type="presParOf" srcId="{9A0FF10C-81C7-47CD-A320-768F2009480B}" destId="{6A259130-4455-44E0-969B-948D1249687E}" srcOrd="0" destOrd="1" presId="urn:microsoft.com/office/officeart/2005/8/layout/orgChart1"/>
    <dgm:cxn modelId="{0E65C1F8-FE53-42CA-AD81-DBDC0BB434EE}" type="presOf" srcId="{EACD17F5-D793-4A43-B489-D1804D50CFEF}" destId="{6A259130-4455-44E0-969B-948D1249687E}" srcOrd="0" destOrd="0" presId="urn:microsoft.com/office/officeart/2005/8/layout/orgChart1"/>
    <dgm:cxn modelId="{4BD456A4-52D4-4B44-B877-966479B5954F}" type="presParOf" srcId="{9A0FF10C-81C7-47CD-A320-768F2009480B}" destId="{D6C5C065-A308-417C-8ECC-04FC2BEC646C}" srcOrd="1" destOrd="1" presId="urn:microsoft.com/office/officeart/2005/8/layout/orgChart1"/>
    <dgm:cxn modelId="{5258309F-FC37-424C-BCBF-AC3EB84F360E}" type="presParOf" srcId="{D6C5C065-A308-417C-8ECC-04FC2BEC646C}" destId="{E36491EF-5019-46FD-BC82-1BD579B9EE0E}" srcOrd="0" destOrd="1" presId="urn:microsoft.com/office/officeart/2005/8/layout/orgChart1"/>
    <dgm:cxn modelId="{C4BD4E5E-40CF-41A3-9A7F-06984E68F511}" type="presOf" srcId="{12714FC6-8B41-47E5-91DD-F02D34D23B93}" destId="{E36491EF-5019-46FD-BC82-1BD579B9EE0E}" srcOrd="0" destOrd="0" presId="urn:microsoft.com/office/officeart/2005/8/layout/orgChart1"/>
    <dgm:cxn modelId="{54230502-3C16-40FA-84BC-928DEEDF6E64}" type="presParOf" srcId="{E36491EF-5019-46FD-BC82-1BD579B9EE0E}" destId="{43B7C837-49D6-40CE-BBAB-953D9E4BA7ED}" srcOrd="0" destOrd="0" presId="urn:microsoft.com/office/officeart/2005/8/layout/orgChart1"/>
    <dgm:cxn modelId="{84A23438-D01C-4885-98C4-24266F0418D5}" type="presOf" srcId="{12714FC6-8B41-47E5-91DD-F02D34D23B93}" destId="{43B7C837-49D6-40CE-BBAB-953D9E4BA7ED}" srcOrd="0" destOrd="0" presId="urn:microsoft.com/office/officeart/2005/8/layout/orgChart1"/>
    <dgm:cxn modelId="{9E5E45D3-2D72-4F91-9617-5E761F28F30C}" type="presParOf" srcId="{E36491EF-5019-46FD-BC82-1BD579B9EE0E}" destId="{9A037140-9B69-4B9F-A134-F2F2EB0F2E32}" srcOrd="1" destOrd="0" presId="urn:microsoft.com/office/officeart/2005/8/layout/orgChart1"/>
    <dgm:cxn modelId="{E5B61BA2-8F39-4BC9-82DA-0D1CE358A103}" type="presOf" srcId="{12714FC6-8B41-47E5-91DD-F02D34D23B93}" destId="{9A037140-9B69-4B9F-A134-F2F2EB0F2E32}" srcOrd="0" destOrd="0" presId="urn:microsoft.com/office/officeart/2005/8/layout/orgChart1"/>
    <dgm:cxn modelId="{F8D46ACF-A362-41D9-B587-C55BF2262157}" type="presParOf" srcId="{D6C5C065-A308-417C-8ECC-04FC2BEC646C}" destId="{FA37AA5D-87C2-47F6-9B72-B753C073E744}" srcOrd="1" destOrd="1" presId="urn:microsoft.com/office/officeart/2005/8/layout/orgChart1"/>
    <dgm:cxn modelId="{00725007-D637-42DB-A4BC-F09329E83001}" type="presParOf" srcId="{D6C5C065-A308-417C-8ECC-04FC2BEC646C}" destId="{A7309641-2A58-41EA-9E42-56812CF298ED}" srcOrd="2" destOrd="1" presId="urn:microsoft.com/office/officeart/2005/8/layout/orgChart1"/>
    <dgm:cxn modelId="{238F116B-3C1C-48EB-B5AF-EE14231E8915}" type="presParOf" srcId="{9A0FF10C-81C7-47CD-A320-768F2009480B}" destId="{F492B679-3C8C-4E72-95A8-8B81298826E7}" srcOrd="2" destOrd="1" presId="urn:microsoft.com/office/officeart/2005/8/layout/orgChart1"/>
    <dgm:cxn modelId="{72FD0D06-F0CB-4D7F-BA38-244CABE9BC27}" type="presOf" srcId="{8D5FB264-0A5C-4C3A-85B7-453D9BD837DF}" destId="{F492B679-3C8C-4E72-95A8-8B81298826E7}" srcOrd="0" destOrd="0" presId="urn:microsoft.com/office/officeart/2005/8/layout/orgChart1"/>
    <dgm:cxn modelId="{EEA2B463-5C4E-4ECD-A16D-868346A1081A}" type="presParOf" srcId="{9A0FF10C-81C7-47CD-A320-768F2009480B}" destId="{C6F584B9-7EA2-46D8-913B-8F508509ECAB}" srcOrd="3" destOrd="1" presId="urn:microsoft.com/office/officeart/2005/8/layout/orgChart1"/>
    <dgm:cxn modelId="{84CD021B-2F5B-4CEC-B5E2-9D4A641EA683}" type="presParOf" srcId="{C6F584B9-7EA2-46D8-913B-8F508509ECAB}" destId="{6CAD9CE6-86A1-4F7D-98A6-3AF53F55F9E3}" srcOrd="0" destOrd="3" presId="urn:microsoft.com/office/officeart/2005/8/layout/orgChart1"/>
    <dgm:cxn modelId="{E9B0FEC8-DCB9-4265-BCBF-9C215D9A9E20}" type="presOf" srcId="{4EC42421-831D-4CD3-8215-2AF4300F9C01}" destId="{6CAD9CE6-86A1-4F7D-98A6-3AF53F55F9E3}" srcOrd="0" destOrd="0" presId="urn:microsoft.com/office/officeart/2005/8/layout/orgChart1"/>
    <dgm:cxn modelId="{B550FBD6-B1F8-4117-821E-239B497D2EB3}" type="presParOf" srcId="{6CAD9CE6-86A1-4F7D-98A6-3AF53F55F9E3}" destId="{08A0D1D2-3A20-4D63-8E35-B7C8B6B16D48}" srcOrd="0" destOrd="0" presId="urn:microsoft.com/office/officeart/2005/8/layout/orgChart1"/>
    <dgm:cxn modelId="{4A6400B3-73D1-4AA5-B21A-BC6FD424DA6E}" type="presOf" srcId="{4EC42421-831D-4CD3-8215-2AF4300F9C01}" destId="{08A0D1D2-3A20-4D63-8E35-B7C8B6B16D48}" srcOrd="0" destOrd="0" presId="urn:microsoft.com/office/officeart/2005/8/layout/orgChart1"/>
    <dgm:cxn modelId="{3F713DAB-59C1-4BC8-A365-5492851DB15B}" type="presParOf" srcId="{6CAD9CE6-86A1-4F7D-98A6-3AF53F55F9E3}" destId="{6238C53E-A961-488B-8FBD-6EC13507B069}" srcOrd="1" destOrd="0" presId="urn:microsoft.com/office/officeart/2005/8/layout/orgChart1"/>
    <dgm:cxn modelId="{71DDA316-A0CB-450E-BE05-1B7AD4F574CF}" type="presOf" srcId="{4EC42421-831D-4CD3-8215-2AF4300F9C01}" destId="{6238C53E-A961-488B-8FBD-6EC13507B069}" srcOrd="0" destOrd="0" presId="urn:microsoft.com/office/officeart/2005/8/layout/orgChart1"/>
    <dgm:cxn modelId="{85BF6038-0FBB-4184-89AE-6B550AD17572}" type="presParOf" srcId="{C6F584B9-7EA2-46D8-913B-8F508509ECAB}" destId="{A9C46FD3-3BE9-4E6E-BFF6-B0B42B13F857}" srcOrd="1" destOrd="3" presId="urn:microsoft.com/office/officeart/2005/8/layout/orgChart1"/>
    <dgm:cxn modelId="{E140724B-F52A-46BC-8407-935299465300}" type="presParOf" srcId="{C6F584B9-7EA2-46D8-913B-8F508509ECAB}" destId="{A663BBFB-A120-4F5B-82EC-DB644DB9966B}" srcOrd="2" destOrd="3" presId="urn:microsoft.com/office/officeart/2005/8/layout/orgChart1"/>
    <dgm:cxn modelId="{67BB065C-7A43-43EC-8135-82E445B8A3F7}" type="presParOf" srcId="{9A0FF10C-81C7-47CD-A320-768F2009480B}" destId="{AB3A8128-6C86-49B7-B5CC-0153888815E5}" srcOrd="4" destOrd="1" presId="urn:microsoft.com/office/officeart/2005/8/layout/orgChart1"/>
    <dgm:cxn modelId="{7A6B8DDD-CFD2-49B2-AB05-9EAF89DCF6E0}" type="presOf" srcId="{CCF68ADE-40B6-47D0-93C1-88EC13ADC8AC}" destId="{AB3A8128-6C86-49B7-B5CC-0153888815E5}" srcOrd="0" destOrd="0" presId="urn:microsoft.com/office/officeart/2005/8/layout/orgChart1"/>
    <dgm:cxn modelId="{BDFB7EB8-6D37-4D79-A848-91820B23DFC0}" type="presParOf" srcId="{9A0FF10C-81C7-47CD-A320-768F2009480B}" destId="{1A917F9A-DDE6-4568-B35C-7FABCEF0A586}" srcOrd="5" destOrd="1" presId="urn:microsoft.com/office/officeart/2005/8/layout/orgChart1"/>
    <dgm:cxn modelId="{C4674C5F-C6AF-40AA-92D4-D79B47925AA6}" type="presParOf" srcId="{1A917F9A-DDE6-4568-B35C-7FABCEF0A586}" destId="{FA949B67-3DB7-47FA-97C9-4A653E762F22}" srcOrd="0" destOrd="5" presId="urn:microsoft.com/office/officeart/2005/8/layout/orgChart1"/>
    <dgm:cxn modelId="{88948A8E-29A8-49EA-B5AB-B51F25803FBB}" type="presOf" srcId="{CF717C8A-B40B-4AFF-BF49-65ABB7DF8190}" destId="{FA949B67-3DB7-47FA-97C9-4A653E762F22}" srcOrd="0" destOrd="0" presId="urn:microsoft.com/office/officeart/2005/8/layout/orgChart1"/>
    <dgm:cxn modelId="{0B8ADC0F-85B2-4305-A610-AEC96D6E5568}" type="presParOf" srcId="{FA949B67-3DB7-47FA-97C9-4A653E762F22}" destId="{7D64F4A3-0E55-47AC-A59B-9D5A9DC25552}" srcOrd="0" destOrd="0" presId="urn:microsoft.com/office/officeart/2005/8/layout/orgChart1"/>
    <dgm:cxn modelId="{684D546C-6881-4DD5-AC56-8C9058DDAA13}" type="presOf" srcId="{CF717C8A-B40B-4AFF-BF49-65ABB7DF8190}" destId="{7D64F4A3-0E55-47AC-A59B-9D5A9DC25552}" srcOrd="0" destOrd="0" presId="urn:microsoft.com/office/officeart/2005/8/layout/orgChart1"/>
    <dgm:cxn modelId="{290DA72C-D7C4-4AED-9FFF-EE96B642A8B2}" type="presParOf" srcId="{FA949B67-3DB7-47FA-97C9-4A653E762F22}" destId="{5667CB49-EC34-46BC-AD2D-72F3BD95D049}" srcOrd="1" destOrd="0" presId="urn:microsoft.com/office/officeart/2005/8/layout/orgChart1"/>
    <dgm:cxn modelId="{18CE19F5-1ED7-4CBA-B8FB-45BE350EE4E4}" type="presOf" srcId="{CF717C8A-B40B-4AFF-BF49-65ABB7DF8190}" destId="{5667CB49-EC34-46BC-AD2D-72F3BD95D049}" srcOrd="0" destOrd="0" presId="urn:microsoft.com/office/officeart/2005/8/layout/orgChart1"/>
    <dgm:cxn modelId="{054CAA24-3CA2-405F-AC18-A71B32EF1DAE}" type="presParOf" srcId="{1A917F9A-DDE6-4568-B35C-7FABCEF0A586}" destId="{EB3A10DA-2FA4-4DAD-8341-8078D7F83716}" srcOrd="1" destOrd="5" presId="urn:microsoft.com/office/officeart/2005/8/layout/orgChart1"/>
    <dgm:cxn modelId="{C1F508D2-21D6-4FCA-8D3A-63C4EAAFBF9F}" type="presParOf" srcId="{1A917F9A-DDE6-4568-B35C-7FABCEF0A586}" destId="{B05C5608-85C8-433E-A928-1755312B673B}" srcOrd="2" destOrd="5" presId="urn:microsoft.com/office/officeart/2005/8/layout/orgChart1"/>
    <dgm:cxn modelId="{AF73B188-C0DE-4A84-A6AE-2631D47BBD66}" type="presParOf" srcId="{F728C3E8-5128-4BB6-90CC-A86769ECE335}" destId="{0E819307-1B4E-434E-BA76-D5A4192B0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Группа 1"/>
      <dsp:cNvGrpSpPr/>
    </dsp:nvGrpSpPr>
    <dsp:grpSpPr>
      <a:xfrm>
        <a:off x="0" y="0"/>
        <a:ext cx="9050655" cy="6776720"/>
        <a:chOff x="0" y="0"/>
        <a:chExt cx="9050655" cy="6776720"/>
      </a:xfrm>
    </dsp:grpSpPr>
    <dsp:sp>
      <dsp:nvSpPr>
        <dsp:cNvPr id="3" name="Скругленный прямоугольник 2"/>
        <dsp:cNvSpPr/>
      </dsp:nvSpPr>
      <dsp:spPr bwMode="white">
        <a:xfrm>
          <a:off x="0" y="2159000"/>
          <a:ext cx="1740511" cy="245872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t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 sz="2000">
              <a:latin typeface="Arial" panose="020B0604020202020204" pitchFamily="34" charset="0"/>
            </a:rPr>
            <a:t>Ввод данных</a:t>
          </a:r>
          <a:endParaRPr lang="ru-RU" altLang="zh-CN" sz="2000">
            <a:latin typeface="Arial" panose="020B0604020202020204" pitchFamily="34" charset="0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/>
            <a:t>поддержка текстовых файлов</a:t>
          </a:r>
          <a:endParaRPr lang="ru-RU" sz="1200"/>
        </a:p>
      </dsp:txBody>
      <dsp:txXfrm>
        <a:off x="0" y="2159000"/>
        <a:ext cx="1740511" cy="2458720"/>
      </dsp:txXfrm>
    </dsp:sp>
    <dsp:sp>
      <dsp:nvSpPr>
        <dsp:cNvPr id="4" name="Стрелка вправо 3"/>
        <dsp:cNvSpPr/>
      </dsp:nvSpPr>
      <dsp:spPr bwMode="white">
        <a:xfrm>
          <a:off x="1904119" y="3172537"/>
          <a:ext cx="368988" cy="43164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904119" y="3172537"/>
        <a:ext cx="368988" cy="431647"/>
      </dsp:txXfrm>
    </dsp:sp>
    <dsp:sp>
      <dsp:nvSpPr>
        <dsp:cNvPr id="6" name="Скругленный прямоугольник 5"/>
        <dsp:cNvSpPr/>
      </dsp:nvSpPr>
      <dsp:spPr bwMode="white">
        <a:xfrm>
          <a:off x="2436715" y="2159000"/>
          <a:ext cx="1740511" cy="245872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t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 sz="1800">
              <a:latin typeface="Times New Roman" panose="02020603050405020304" charset="0"/>
            </a:rPr>
            <a:t>Использование методов начального заполнения</a:t>
          </a:r>
          <a:endParaRPr lang="ru-RU" altLang="zh-CN" sz="1800">
            <a:latin typeface="Times New Roman" panose="02020603050405020304" charset="0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>
              <a:latin typeface="Times New Roman" panose="02020603050405020304" charset="0"/>
            </a:rPr>
            <a:t>отслеживание таймлайнов</a:t>
          </a:r>
          <a:endParaRPr lang="ru-RU" sz="1600">
            <a:latin typeface="Times New Roman" panose="02020603050405020304" charset="0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>
              <a:latin typeface="Times New Roman" panose="02020603050405020304" charset="0"/>
            </a:rPr>
            <a:t>обработчик исключений</a:t>
          </a:r>
          <a:endParaRPr lang="ru-RU" sz="1600">
            <a:latin typeface="Times New Roman" panose="02020603050405020304" charset="0"/>
          </a:endParaRPr>
        </a:p>
      </dsp:txBody>
      <dsp:txXfrm>
        <a:off x="2436715" y="2159000"/>
        <a:ext cx="1740511" cy="2458720"/>
      </dsp:txXfrm>
    </dsp:sp>
    <dsp:sp>
      <dsp:nvSpPr>
        <dsp:cNvPr id="7" name="Стрелка вправо 6"/>
        <dsp:cNvSpPr/>
      </dsp:nvSpPr>
      <dsp:spPr bwMode="white">
        <a:xfrm>
          <a:off x="4340833" y="3172537"/>
          <a:ext cx="368988" cy="43164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340833" y="3172537"/>
        <a:ext cx="368988" cy="431647"/>
      </dsp:txXfrm>
    </dsp:sp>
    <dsp:sp>
      <dsp:nvSpPr>
        <dsp:cNvPr id="9" name="Скругленный прямоугольник 8"/>
        <dsp:cNvSpPr/>
      </dsp:nvSpPr>
      <dsp:spPr bwMode="white">
        <a:xfrm>
          <a:off x="4873430" y="2159000"/>
          <a:ext cx="1740511" cy="245872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t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 sz="1800">
              <a:latin typeface="Times New Roman" panose="02020603050405020304" charset="0"/>
            </a:rPr>
            <a:t>Использование методов конечного заполнения</a:t>
          </a:r>
          <a:endParaRPr lang="ru-RU" altLang="zh-CN" sz="1800">
            <a:latin typeface="Times New Roman" panose="02020603050405020304" charset="0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>
              <a:latin typeface="Times New Roman" panose="02020603050405020304" charset="0"/>
            </a:rPr>
            <a:t>отслеживание таймлайнов</a:t>
          </a:r>
          <a:endParaRPr lang="ru-RU" sz="1600">
            <a:latin typeface="Times New Roman" panose="02020603050405020304" charset="0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>
              <a:latin typeface="Times New Roman" panose="02020603050405020304" charset="0"/>
            </a:rPr>
            <a:t>обработчик исключений</a:t>
          </a:r>
          <a:endParaRPr lang="ru-RU" sz="1600">
            <a:latin typeface="Times New Roman" panose="02020603050405020304" charset="0"/>
          </a:endParaRPr>
        </a:p>
      </dsp:txBody>
      <dsp:txXfrm>
        <a:off x="4873430" y="2159000"/>
        <a:ext cx="1740511" cy="2458720"/>
      </dsp:txXfrm>
    </dsp:sp>
    <dsp:sp>
      <dsp:nvSpPr>
        <dsp:cNvPr id="10" name="Стрелка вправо 9"/>
        <dsp:cNvSpPr/>
      </dsp:nvSpPr>
      <dsp:spPr bwMode="white">
        <a:xfrm>
          <a:off x="6777548" y="3172537"/>
          <a:ext cx="368988" cy="43164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777548" y="3172537"/>
        <a:ext cx="368988" cy="431647"/>
      </dsp:txXfrm>
    </dsp:sp>
    <dsp:sp>
      <dsp:nvSpPr>
        <dsp:cNvPr id="12" name="Скругленный прямоугольник 11"/>
        <dsp:cNvSpPr/>
      </dsp:nvSpPr>
      <dsp:spPr bwMode="white">
        <a:xfrm>
          <a:off x="7310144" y="2159000"/>
          <a:ext cx="1740511" cy="245872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t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>
              <a:latin typeface="Arial" panose="020B0604020202020204" pitchFamily="34" charset="0"/>
            </a:rPr>
            <a:t>Просмотр результатов</a:t>
          </a:r>
          <a:endParaRPr lang="ru-RU">
            <a:latin typeface="Arial" panose="020B0604020202020204" pitchFamily="3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>
              <a:latin typeface="Times New Roman" panose="02020603050405020304" charset="0"/>
            </a:rPr>
            <a:t>логгер</a:t>
          </a:r>
          <a:endParaRPr lang="ru-RU">
            <a:latin typeface="Times New Roman" panose="0202060305040502030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>
              <a:latin typeface="Times New Roman" panose="02020603050405020304" charset="0"/>
            </a:rPr>
            <a:t>сравнение получаемых результатов</a:t>
          </a:r>
          <a:endParaRPr lang="ru-RU">
            <a:latin typeface="Times New Roman" panose="02020603050405020304" charset="0"/>
          </a:endParaRPr>
        </a:p>
      </dsp:txBody>
      <dsp:txXfrm>
        <a:off x="7310144" y="2159000"/>
        <a:ext cx="1740511" cy="2458720"/>
      </dsp:txXfrm>
    </dsp:sp>
    <dsp:sp>
      <dsp:nvSpPr>
        <dsp:cNvPr id="5" name="Стрелка вправо 4"/>
        <dsp:cNvSpPr/>
      </dsp:nvSpPr>
      <dsp:spPr bwMode="white">
        <a:xfrm>
          <a:off x="1904119" y="3172537"/>
          <a:ext cx="368988" cy="431647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904119" y="3172537"/>
        <a:ext cx="368988" cy="431647"/>
      </dsp:txXfrm>
    </dsp:sp>
    <dsp:sp>
      <dsp:nvSpPr>
        <dsp:cNvPr id="8" name="Стрелка вправо 7"/>
        <dsp:cNvSpPr/>
      </dsp:nvSpPr>
      <dsp:spPr bwMode="white">
        <a:xfrm>
          <a:off x="4340833" y="3172537"/>
          <a:ext cx="368988" cy="431647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340833" y="3172537"/>
        <a:ext cx="368988" cy="431647"/>
      </dsp:txXfrm>
    </dsp:sp>
    <dsp:sp>
      <dsp:nvSpPr>
        <dsp:cNvPr id="11" name="Стрелка вправо 10"/>
        <dsp:cNvSpPr/>
      </dsp:nvSpPr>
      <dsp:spPr bwMode="white">
        <a:xfrm>
          <a:off x="6777548" y="3172537"/>
          <a:ext cx="368988" cy="431647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6777548" y="3172537"/>
        <a:ext cx="368988" cy="431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Группа 1"/>
      <dsp:cNvGrpSpPr/>
    </dsp:nvGrpSpPr>
    <dsp:grpSpPr>
      <a:xfrm>
        <a:off x="0" y="0"/>
        <a:ext cx="8901430" cy="5035550"/>
        <a:chOff x="0" y="0"/>
        <a:chExt cx="8901430" cy="5035550"/>
      </a:xfrm>
    </dsp:grpSpPr>
    <dsp:sp>
      <dsp:nvSpPr>
        <dsp:cNvPr id="5" name="Полилиния 4"/>
        <dsp:cNvSpPr/>
      </dsp:nvSpPr>
      <dsp:spPr bwMode="white">
        <a:xfrm>
          <a:off x="1301379" y="2244485"/>
          <a:ext cx="3149336" cy="546579"/>
        </a:xfrm>
        <a:custGeom>
          <a:avLst/>
          <a:gdLst/>
          <a:ahLst/>
          <a:cxnLst/>
          <a:pathLst>
            <a:path w="4960" h="861">
              <a:moveTo>
                <a:pt x="4960" y="0"/>
              </a:moveTo>
              <a:lnTo>
                <a:pt x="4960" y="430"/>
              </a:lnTo>
              <a:lnTo>
                <a:pt x="0" y="430"/>
              </a:lnTo>
              <a:lnTo>
                <a:pt x="0" y="86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01379" y="2244485"/>
        <a:ext cx="3149336" cy="546579"/>
      </dsp:txXfrm>
    </dsp:sp>
    <dsp:sp>
      <dsp:nvSpPr>
        <dsp:cNvPr id="8" name="Полилиния 7"/>
        <dsp:cNvSpPr/>
      </dsp:nvSpPr>
      <dsp:spPr bwMode="white">
        <a:xfrm>
          <a:off x="4450715" y="2244485"/>
          <a:ext cx="0" cy="546579"/>
        </a:xfrm>
        <a:custGeom>
          <a:avLst/>
          <a:gdLst/>
          <a:ahLst/>
          <a:cxnLst/>
          <a:pathLst>
            <a:path h="861">
              <a:moveTo>
                <a:pt x="0" y="0"/>
              </a:moveTo>
              <a:lnTo>
                <a:pt x="0" y="86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450715" y="2244485"/>
        <a:ext cx="0" cy="546579"/>
      </dsp:txXfrm>
    </dsp:sp>
    <dsp:sp>
      <dsp:nvSpPr>
        <dsp:cNvPr id="11" name="Полилиния 10"/>
        <dsp:cNvSpPr/>
      </dsp:nvSpPr>
      <dsp:spPr bwMode="white">
        <a:xfrm>
          <a:off x="4450715" y="2244485"/>
          <a:ext cx="3149336" cy="546579"/>
        </a:xfrm>
        <a:custGeom>
          <a:avLst/>
          <a:gdLst/>
          <a:ahLst/>
          <a:cxnLst/>
          <a:pathLst>
            <a:path w="4960" h="861">
              <a:moveTo>
                <a:pt x="0" y="0"/>
              </a:moveTo>
              <a:lnTo>
                <a:pt x="0" y="430"/>
              </a:lnTo>
              <a:lnTo>
                <a:pt x="4960" y="430"/>
              </a:lnTo>
              <a:lnTo>
                <a:pt x="4960" y="86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450715" y="2244485"/>
        <a:ext cx="3149336" cy="546579"/>
      </dsp:txXfrm>
    </dsp:sp>
    <dsp:sp>
      <dsp:nvSpPr>
        <dsp:cNvPr id="3" name="Прямоугольник 2"/>
        <dsp:cNvSpPr/>
      </dsp:nvSpPr>
      <dsp:spPr bwMode="white">
        <a:xfrm>
          <a:off x="3149336" y="943107"/>
          <a:ext cx="2602757" cy="13013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 sz="2400">
              <a:latin typeface="Times New Roman" panose="02020603050405020304" charset="0"/>
            </a:rPr>
            <a:t>Методы начального заполнения</a:t>
          </a:r>
          <a:endParaRPr lang="zh-CN" altLang="en-US" sz="2400">
            <a:latin typeface="Times New Roman" panose="02020603050405020304" charset="0"/>
          </a:endParaRPr>
        </a:p>
      </dsp:txBody>
      <dsp:txXfrm>
        <a:off x="3149336" y="943107"/>
        <a:ext cx="2602757" cy="1301379"/>
      </dsp:txXfrm>
    </dsp:sp>
    <dsp:sp>
      <dsp:nvSpPr>
        <dsp:cNvPr id="6" name="Прямоугольник 5"/>
        <dsp:cNvSpPr/>
      </dsp:nvSpPr>
      <dsp:spPr bwMode="white">
        <a:xfrm>
          <a:off x="0" y="2791065"/>
          <a:ext cx="2602757" cy="13013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Times New Roman" panose="02020603050405020304" charset="0"/>
            </a:rPr>
            <a:t>Метод северо-западного угла</a:t>
          </a:r>
          <a:endParaRPr lang="zh-CN" altLang="en-US" sz="2400">
            <a:latin typeface="Times New Roman" panose="02020603050405020304" charset="0"/>
          </a:endParaRPr>
        </a:p>
      </dsp:txBody>
      <dsp:txXfrm>
        <a:off x="0" y="2791065"/>
        <a:ext cx="2602757" cy="1301379"/>
      </dsp:txXfrm>
    </dsp:sp>
    <dsp:sp>
      <dsp:nvSpPr>
        <dsp:cNvPr id="9" name="Прямоугольник 8"/>
        <dsp:cNvSpPr/>
      </dsp:nvSpPr>
      <dsp:spPr bwMode="white">
        <a:xfrm>
          <a:off x="3149336" y="2791065"/>
          <a:ext cx="2602757" cy="13013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Times New Roman" panose="02020603050405020304" charset="0"/>
            </a:rPr>
            <a:t>Метод минимального элемента</a:t>
          </a:r>
          <a:endParaRPr lang="zh-CN" altLang="en-US" sz="2400">
            <a:latin typeface="Times New Roman" panose="02020603050405020304" charset="0"/>
          </a:endParaRPr>
        </a:p>
      </dsp:txBody>
      <dsp:txXfrm>
        <a:off x="3149336" y="2791065"/>
        <a:ext cx="2602757" cy="1301379"/>
      </dsp:txXfrm>
    </dsp:sp>
    <dsp:sp>
      <dsp:nvSpPr>
        <dsp:cNvPr id="12" name="Прямоугольник 11"/>
        <dsp:cNvSpPr/>
      </dsp:nvSpPr>
      <dsp:spPr bwMode="white">
        <a:xfrm>
          <a:off x="6298673" y="2791065"/>
          <a:ext cx="2602757" cy="13013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Times New Roman" panose="02020603050405020304" charset="0"/>
            </a:rPr>
            <a:t>Метод аппроксимации Фогеля</a:t>
          </a:r>
          <a:endParaRPr lang="zh-CN" altLang="en-US" sz="2400">
            <a:latin typeface="Times New Roman" panose="02020603050405020304" charset="0"/>
          </a:endParaRPr>
        </a:p>
      </dsp:txBody>
      <dsp:txXfrm>
        <a:off x="6298673" y="2791065"/>
        <a:ext cx="2602757" cy="1301379"/>
      </dsp:txXfrm>
    </dsp:sp>
    <dsp:sp>
      <dsp:nvSpPr>
        <dsp:cNvPr id="4" name="Прямоугольник 3" hidden="1"/>
        <dsp:cNvSpPr/>
      </dsp:nvSpPr>
      <dsp:spPr bwMode="white">
        <a:xfrm>
          <a:off x="3149336" y="943107"/>
          <a:ext cx="520551" cy="13013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149336" y="943107"/>
        <a:ext cx="520551" cy="1301379"/>
      </dsp:txXfrm>
    </dsp:sp>
    <dsp:sp>
      <dsp:nvSpPr>
        <dsp:cNvPr id="7" name="Прямоугольник 6" hidden="1"/>
        <dsp:cNvSpPr/>
      </dsp:nvSpPr>
      <dsp:spPr bwMode="white">
        <a:xfrm>
          <a:off x="0" y="2791065"/>
          <a:ext cx="520551" cy="13013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791065"/>
        <a:ext cx="520551" cy="1301379"/>
      </dsp:txXfrm>
    </dsp:sp>
    <dsp:sp>
      <dsp:nvSpPr>
        <dsp:cNvPr id="10" name="Прямоугольник 9" hidden="1"/>
        <dsp:cNvSpPr/>
      </dsp:nvSpPr>
      <dsp:spPr bwMode="white">
        <a:xfrm>
          <a:off x="3149336" y="2791065"/>
          <a:ext cx="520551" cy="13013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149336" y="2791065"/>
        <a:ext cx="520551" cy="1301379"/>
      </dsp:txXfrm>
    </dsp:sp>
    <dsp:sp>
      <dsp:nvSpPr>
        <dsp:cNvPr id="13" name="Прямоугольник 12" hidden="1"/>
        <dsp:cNvSpPr/>
      </dsp:nvSpPr>
      <dsp:spPr bwMode="white">
        <a:xfrm>
          <a:off x="6298673" y="2791065"/>
          <a:ext cx="520551" cy="13013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298673" y="2791065"/>
        <a:ext cx="520551" cy="1301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Группа 1"/>
      <dsp:cNvGrpSpPr/>
    </dsp:nvGrpSpPr>
    <dsp:grpSpPr>
      <a:xfrm>
        <a:off x="0" y="0"/>
        <a:ext cx="8901430" cy="5035550"/>
        <a:chOff x="0" y="0"/>
        <a:chExt cx="8901430" cy="5035550"/>
      </a:xfrm>
    </dsp:grpSpPr>
    <dsp:sp>
      <dsp:nvSpPr>
        <dsp:cNvPr id="5" name="Полилиния 4"/>
        <dsp:cNvSpPr/>
      </dsp:nvSpPr>
      <dsp:spPr bwMode="white">
        <a:xfrm>
          <a:off x="1301379" y="2244485"/>
          <a:ext cx="3149336" cy="546579"/>
        </a:xfrm>
        <a:custGeom>
          <a:avLst/>
          <a:gdLst/>
          <a:ahLst/>
          <a:cxnLst/>
          <a:pathLst>
            <a:path w="4960" h="861">
              <a:moveTo>
                <a:pt x="4960" y="0"/>
              </a:moveTo>
              <a:lnTo>
                <a:pt x="4960" y="430"/>
              </a:lnTo>
              <a:lnTo>
                <a:pt x="0" y="430"/>
              </a:lnTo>
              <a:lnTo>
                <a:pt x="0" y="86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01379" y="2244485"/>
        <a:ext cx="3149336" cy="546579"/>
      </dsp:txXfrm>
    </dsp:sp>
    <dsp:sp>
      <dsp:nvSpPr>
        <dsp:cNvPr id="8" name="Полилиния 7"/>
        <dsp:cNvSpPr/>
      </dsp:nvSpPr>
      <dsp:spPr bwMode="white">
        <a:xfrm>
          <a:off x="4450715" y="2244485"/>
          <a:ext cx="0" cy="546579"/>
        </a:xfrm>
        <a:custGeom>
          <a:avLst/>
          <a:gdLst/>
          <a:ahLst/>
          <a:cxnLst/>
          <a:pathLst>
            <a:path h="861">
              <a:moveTo>
                <a:pt x="0" y="0"/>
              </a:moveTo>
              <a:lnTo>
                <a:pt x="0" y="86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450715" y="2244485"/>
        <a:ext cx="0" cy="546579"/>
      </dsp:txXfrm>
    </dsp:sp>
    <dsp:sp>
      <dsp:nvSpPr>
        <dsp:cNvPr id="11" name="Полилиния 10"/>
        <dsp:cNvSpPr/>
      </dsp:nvSpPr>
      <dsp:spPr bwMode="white">
        <a:xfrm>
          <a:off x="4450715" y="2244485"/>
          <a:ext cx="3149336" cy="546579"/>
        </a:xfrm>
        <a:custGeom>
          <a:avLst/>
          <a:gdLst/>
          <a:ahLst/>
          <a:cxnLst/>
          <a:pathLst>
            <a:path w="4960" h="861">
              <a:moveTo>
                <a:pt x="0" y="0"/>
              </a:moveTo>
              <a:lnTo>
                <a:pt x="0" y="430"/>
              </a:lnTo>
              <a:lnTo>
                <a:pt x="4960" y="430"/>
              </a:lnTo>
              <a:lnTo>
                <a:pt x="4960" y="86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450715" y="2244485"/>
        <a:ext cx="3149336" cy="546579"/>
      </dsp:txXfrm>
    </dsp:sp>
    <dsp:sp>
      <dsp:nvSpPr>
        <dsp:cNvPr id="3" name="Прямоугольник 2"/>
        <dsp:cNvSpPr/>
      </dsp:nvSpPr>
      <dsp:spPr bwMode="white">
        <a:xfrm>
          <a:off x="3149336" y="943107"/>
          <a:ext cx="2602757" cy="13013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 sz="2400">
              <a:latin typeface="Times New Roman" panose="02020603050405020304" charset="0"/>
            </a:rPr>
            <a:t>Методы начального заполнения</a:t>
          </a:r>
          <a:endParaRPr lang="zh-CN" altLang="en-US" sz="2400">
            <a:latin typeface="Times New Roman" panose="02020603050405020304" charset="0"/>
          </a:endParaRPr>
        </a:p>
      </dsp:txBody>
      <dsp:txXfrm>
        <a:off x="3149336" y="943107"/>
        <a:ext cx="2602757" cy="1301379"/>
      </dsp:txXfrm>
    </dsp:sp>
    <dsp:sp>
      <dsp:nvSpPr>
        <dsp:cNvPr id="6" name="Прямоугольник 5"/>
        <dsp:cNvSpPr/>
      </dsp:nvSpPr>
      <dsp:spPr bwMode="white">
        <a:xfrm>
          <a:off x="0" y="2791065"/>
          <a:ext cx="2602757" cy="13013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Times New Roman" panose="02020603050405020304" charset="0"/>
            </a:rPr>
            <a:t>Метод северо-западного угла</a:t>
          </a:r>
          <a:endParaRPr lang="zh-CN" altLang="en-US" sz="2400">
            <a:latin typeface="Times New Roman" panose="02020603050405020304" charset="0"/>
          </a:endParaRPr>
        </a:p>
      </dsp:txBody>
      <dsp:txXfrm>
        <a:off x="0" y="2791065"/>
        <a:ext cx="2602757" cy="1301379"/>
      </dsp:txXfrm>
    </dsp:sp>
    <dsp:sp>
      <dsp:nvSpPr>
        <dsp:cNvPr id="9" name="Прямоугольник 8"/>
        <dsp:cNvSpPr/>
      </dsp:nvSpPr>
      <dsp:spPr bwMode="white">
        <a:xfrm>
          <a:off x="3149336" y="2791065"/>
          <a:ext cx="2602757" cy="13013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Times New Roman" panose="02020603050405020304" charset="0"/>
            </a:rPr>
            <a:t>Метод минимального элемента</a:t>
          </a:r>
          <a:endParaRPr lang="zh-CN" altLang="en-US" sz="2400">
            <a:latin typeface="Times New Roman" panose="02020603050405020304" charset="0"/>
          </a:endParaRPr>
        </a:p>
      </dsp:txBody>
      <dsp:txXfrm>
        <a:off x="3149336" y="2791065"/>
        <a:ext cx="2602757" cy="1301379"/>
      </dsp:txXfrm>
    </dsp:sp>
    <dsp:sp>
      <dsp:nvSpPr>
        <dsp:cNvPr id="12" name="Прямоугольник 11"/>
        <dsp:cNvSpPr/>
      </dsp:nvSpPr>
      <dsp:spPr bwMode="white">
        <a:xfrm>
          <a:off x="6298673" y="2791065"/>
          <a:ext cx="2602757" cy="13013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Times New Roman" panose="02020603050405020304" charset="0"/>
            </a:rPr>
            <a:t>Метод аппроксимации Фогеля</a:t>
          </a:r>
          <a:endParaRPr lang="zh-CN" altLang="en-US" sz="2400">
            <a:latin typeface="Times New Roman" panose="02020603050405020304" charset="0"/>
          </a:endParaRPr>
        </a:p>
      </dsp:txBody>
      <dsp:txXfrm>
        <a:off x="6298673" y="2791065"/>
        <a:ext cx="2602757" cy="1301379"/>
      </dsp:txXfrm>
    </dsp:sp>
    <dsp:sp>
      <dsp:nvSpPr>
        <dsp:cNvPr id="4" name="Прямоугольник 3" hidden="1"/>
        <dsp:cNvSpPr/>
      </dsp:nvSpPr>
      <dsp:spPr bwMode="white">
        <a:xfrm>
          <a:off x="3149336" y="943107"/>
          <a:ext cx="520551" cy="13013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149336" y="943107"/>
        <a:ext cx="520551" cy="1301379"/>
      </dsp:txXfrm>
    </dsp:sp>
    <dsp:sp>
      <dsp:nvSpPr>
        <dsp:cNvPr id="7" name="Прямоугольник 6" hidden="1"/>
        <dsp:cNvSpPr/>
      </dsp:nvSpPr>
      <dsp:spPr bwMode="white">
        <a:xfrm>
          <a:off x="0" y="2791065"/>
          <a:ext cx="520551" cy="13013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791065"/>
        <a:ext cx="520551" cy="1301379"/>
      </dsp:txXfrm>
    </dsp:sp>
    <dsp:sp>
      <dsp:nvSpPr>
        <dsp:cNvPr id="10" name="Прямоугольник 9" hidden="1"/>
        <dsp:cNvSpPr/>
      </dsp:nvSpPr>
      <dsp:spPr bwMode="white">
        <a:xfrm>
          <a:off x="3149336" y="2791065"/>
          <a:ext cx="520551" cy="13013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149336" y="2791065"/>
        <a:ext cx="520551" cy="1301379"/>
      </dsp:txXfrm>
    </dsp:sp>
    <dsp:sp>
      <dsp:nvSpPr>
        <dsp:cNvPr id="13" name="Прямоугольник 12" hidden="1"/>
        <dsp:cNvSpPr/>
      </dsp:nvSpPr>
      <dsp:spPr bwMode="white">
        <a:xfrm>
          <a:off x="6298673" y="2791065"/>
          <a:ext cx="520551" cy="13013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298673" y="2791065"/>
        <a:ext cx="520551" cy="1301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1DBD9794-A4CC-42D0-9A65-24C6B9EF4076}" type="datetimeFigureOut">
              <a:rPr lang="en-US" smtClean="0"/>
            </a:fld>
            <a:endParaRPr lang="en-US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1FE8DF1E-33BB-4377-9A26-35481BA06C7C}" type="slidenum">
              <a:rPr lang="en-US" smtClean="0"/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 txBox="1"/>
          <p:nvPr/>
        </p:nvSpPr>
        <p:spPr>
          <a:xfrm>
            <a:off x="115570" y="342900"/>
            <a:ext cx="6554470" cy="18281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АВТОМАТИЗИРОВАННАЯ СИСТЕМА УПРАВЛЕНИЯ ЛОГИСТИЧЕСКИМИ ПОТОКАМИ НА ЖД-ТРАНСПОРТЕ</a:t>
            </a:r>
            <a:endParaRPr lang="en-US" sz="3200" dirty="0" smtClean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15570" y="4434205"/>
            <a:ext cx="77984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>
                <a:latin typeface="Times New Roman" panose="02020603050405020304" charset="0"/>
              </a:rPr>
              <a:t>Автор:			Бортников Евгений Аркадьевич</a:t>
            </a:r>
            <a:endParaRPr lang="ru-RU" altLang="en-US" sz="2400">
              <a:latin typeface="Times New Roman" panose="02020603050405020304" charset="0"/>
            </a:endParaRPr>
          </a:p>
          <a:p>
            <a:r>
              <a:rPr lang="ru-RU" altLang="en-US" sz="2400">
                <a:latin typeface="Times New Roman" panose="02020603050405020304" charset="0"/>
              </a:rPr>
              <a:t>			</a:t>
            </a:r>
            <a:r>
              <a:rPr lang="ru-RU" altLang="en-US" sz="2000">
                <a:latin typeface="Times New Roman" panose="02020603050405020304" charset="0"/>
              </a:rPr>
              <a:t>ГБОУ школа №1329, 10 «И» класс</a:t>
            </a:r>
            <a:endParaRPr lang="ru-RU" altLang="en-US" sz="2000">
              <a:latin typeface="Times New Roman" panose="0202060305040502030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15570" y="5431155"/>
            <a:ext cx="75253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>
                <a:latin typeface="Times New Roman" panose="02020603050405020304" charset="0"/>
              </a:rPr>
              <a:t>Руководитель:	Митрузаев Александр Евгеньевич</a:t>
            </a:r>
            <a:endParaRPr lang="ru-RU" altLang="en-US" sz="2400">
              <a:latin typeface="Times New Roman" panose="02020603050405020304" charset="0"/>
            </a:endParaRPr>
          </a:p>
          <a:p>
            <a:r>
              <a:rPr lang="ru-RU" altLang="en-US" sz="2400">
                <a:latin typeface="Times New Roman" panose="02020603050405020304" charset="0"/>
              </a:rPr>
              <a:t>			</a:t>
            </a:r>
            <a:r>
              <a:rPr lang="ru-RU" altLang="en-US" sz="2000">
                <a:latin typeface="Times New Roman" panose="02020603050405020304" charset="0"/>
                <a:sym typeface="+mn-ea"/>
              </a:rPr>
              <a:t>ГБОУ школа №1329, педагог</a:t>
            </a:r>
            <a:endParaRPr lang="ru-RU" altLang="en-US" sz="2000">
              <a:latin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338"/>
            <a:ext cx="8229600" cy="1143000"/>
          </a:xfrm>
        </p:spPr>
        <p:txBody>
          <a:bodyPr/>
          <a:p>
            <a:r>
              <a:rPr lang="ru-RU" altLang="en-US" sz="3600">
                <a:latin typeface="Arial" panose="020B0604020202020204" pitchFamily="34" charset="0"/>
              </a:rPr>
              <a:t>Демонстрация</a:t>
            </a:r>
            <a:endParaRPr lang="ru-RU" altLang="en-US" sz="3600">
              <a:latin typeface="Arial" panose="020B0604020202020204" pitchFamily="34" charset="0"/>
            </a:endParaRPr>
          </a:p>
        </p:txBody>
      </p:sp>
      <p:pic>
        <p:nvPicPr>
          <p:cNvPr id="6" name="image3.jpeg"/>
          <p:cNvPicPr>
            <a:picLocks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-827405" y="1176655"/>
            <a:ext cx="12281535" cy="6773545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8DF1E-33BB-4377-9A26-35481BA06C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489201"/>
            <a:ext cx="7886700" cy="1337732"/>
          </a:xfrm>
        </p:spPr>
        <p:txBody>
          <a:bodyPr>
            <a:noAutofit/>
          </a:bodyPr>
          <a:p>
            <a:pPr algn="ctr"/>
            <a:r>
              <a:rPr lang="ru-RU" altLang="en-US" sz="5400">
                <a:latin typeface="Arial" panose="020B0604020202020204" pitchFamily="34" charset="0"/>
              </a:rPr>
              <a:t>Спасибо за внимание! Вопросы?</a:t>
            </a:r>
            <a:endParaRPr lang="ru-RU" altLang="en-US" sz="5400">
              <a:latin typeface="Arial" panose="020B0604020202020204" pitchFamily="3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8DF1E-33BB-4377-9A26-35481BA06C7C}" type="slidenum">
              <a:rPr lang="en-US" smtClean="0"/>
            </a:fld>
            <a:endParaRPr 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35890" y="6076315"/>
            <a:ext cx="4963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Бортников Евгений, 10 «И» класс</a:t>
            </a:r>
            <a:endParaRPr lang="ru-RU" altLang="en-US"/>
          </a:p>
          <a:p>
            <a:r>
              <a:rPr lang="en-US" altLang="ru-RU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evgeny88proff@gmail.com</a:t>
            </a:r>
            <a:endParaRPr lang="en-US" altLang="ru-RU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>
                <a:latin typeface="Arial" panose="020B0604020202020204" pitchFamily="34" charset="0"/>
              </a:rPr>
              <a:t>Цели и задачи проекта</a:t>
            </a:r>
            <a:endParaRPr lang="ru-RU" altLang="en-US" sz="3600">
              <a:latin typeface="Arial" panose="020B0604020202020204" pitchFamily="3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5160" y="1465580"/>
            <a:ext cx="7870190" cy="2670810"/>
          </a:xfrm>
        </p:spPr>
        <p:txBody>
          <a:bodyPr/>
          <a:p>
            <a:endParaRPr lang="ru-RU" altLang="en-US"/>
          </a:p>
          <a:p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628650" y="1465580"/>
            <a:ext cx="82727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 b="1" u="sng">
                <a:latin typeface="Times New Roman" panose="02020603050405020304" charset="0"/>
              </a:rPr>
              <a:t>Цель проекта</a:t>
            </a:r>
            <a:r>
              <a:rPr lang="ru-RU" altLang="en-US" sz="2400">
                <a:latin typeface="Times New Roman" panose="02020603050405020304" charset="0"/>
              </a:rPr>
              <a:t>: создать программное решение автоматизации управления логистическими потоками  на жд-транспорте.</a:t>
            </a:r>
            <a:endParaRPr lang="ru-RU" altLang="en-US" sz="2400">
              <a:latin typeface="Times New Roman" panose="020206030504050203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628650" y="2571750"/>
            <a:ext cx="82556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 b="1" u="sng">
                <a:latin typeface="Times New Roman" panose="02020603050405020304" charset="0"/>
              </a:rPr>
              <a:t>Задачи проекта</a:t>
            </a:r>
            <a:r>
              <a:rPr lang="ru-RU" altLang="en-US" sz="2400">
                <a:latin typeface="Times New Roman" panose="02020603050405020304" charset="0"/>
              </a:rPr>
              <a:t>: </a:t>
            </a:r>
            <a:endParaRPr lang="ru-RU" altLang="en-US" sz="2400">
              <a:latin typeface="Times New Roman" panose="02020603050405020304" charset="0"/>
            </a:endParaRPr>
          </a:p>
          <a:p>
            <a:r>
              <a:rPr lang="ru-RU" altLang="en-US" sz="2400">
                <a:latin typeface="Times New Roman" panose="02020603050405020304" charset="0"/>
              </a:rPr>
              <a:t>- Рассмотреть всевозможные методы решения транспортной задачи.</a:t>
            </a:r>
            <a:endParaRPr lang="ru-RU" altLang="en-US" sz="2400">
              <a:latin typeface="Times New Roman" panose="02020603050405020304" charset="0"/>
            </a:endParaRPr>
          </a:p>
          <a:p>
            <a:r>
              <a:rPr lang="ru-RU" altLang="en-US" sz="2400">
                <a:latin typeface="Times New Roman" panose="02020603050405020304" charset="0"/>
              </a:rPr>
              <a:t>- Произвести оценку каждого метода.</a:t>
            </a:r>
            <a:endParaRPr lang="ru-RU" altLang="en-US" sz="2400">
              <a:latin typeface="Times New Roman" panose="02020603050405020304" charset="0"/>
            </a:endParaRPr>
          </a:p>
          <a:p>
            <a:r>
              <a:rPr lang="ru-RU" altLang="en-US" sz="2400">
                <a:latin typeface="Times New Roman" panose="02020603050405020304" charset="0"/>
              </a:rPr>
              <a:t>- Предложить собственный метод решения.</a:t>
            </a:r>
            <a:endParaRPr lang="ru-RU" altLang="en-US" sz="2400">
              <a:latin typeface="Times New Roman" panose="02020603050405020304" charset="0"/>
            </a:endParaRPr>
          </a:p>
          <a:p>
            <a:r>
              <a:rPr lang="ru-RU" altLang="en-US" sz="2400">
                <a:latin typeface="Times New Roman" panose="02020603050405020304" charset="0"/>
              </a:rPr>
              <a:t>- Познакомиться с новыми приемами и теоретическими               основами линейного и динамического программирования.</a:t>
            </a:r>
            <a:endParaRPr lang="ru-RU" altLang="en-US" sz="2400">
              <a:latin typeface="Times New Roman" panose="02020603050405020304" charset="0"/>
            </a:endParaRPr>
          </a:p>
          <a:p>
            <a:r>
              <a:rPr lang="ru-RU" altLang="en-US" sz="2400">
                <a:latin typeface="Times New Roman" panose="02020603050405020304" charset="0"/>
              </a:rPr>
              <a:t>- Подготовить практическую реализацию решения на языке программирования C++ 14.</a:t>
            </a:r>
            <a:endParaRPr lang="ru-RU" altLang="en-US" sz="2400">
              <a:latin typeface="Times New Roman" panose="0202060305040502030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8DF1E-33BB-4377-9A26-35481BA06C7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>
                <a:latin typeface="Arial" panose="020B0604020202020204" pitchFamily="34" charset="0"/>
              </a:rPr>
              <a:t>Транспортировка внутри цеха</a:t>
            </a:r>
            <a:endParaRPr lang="ru-RU" altLang="en-US" sz="3600"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" y="1252855"/>
            <a:ext cx="896747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8DF1E-33BB-4377-9A26-35481BA06C7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/>
              <a:t>Маетматическое определение транспортной задачи</a:t>
            </a:r>
            <a:endParaRPr lang="ru-RU" altLang="en-US" sz="3600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8DF1E-33BB-4377-9A26-35481BA06C7C}" type="slidenum">
              <a:rPr lang="en-US" smtClean="0"/>
            </a:fld>
            <a:endParaRPr lang="en-US"/>
          </a:p>
        </p:txBody>
      </p:sp>
      <p:graphicFrame>
        <p:nvGraphicFramePr>
          <p:cNvPr id="5" name="Замещающее содержимое 4">
            <a:hlinkClick r:id="" action="ppaction://ole?verb="/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457200" y="1641475"/>
          <a:ext cx="4839335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866900" imgH="304800" progId="Equation.KSEE3">
                  <p:embed/>
                </p:oleObj>
              </mc:Choice>
              <mc:Fallback>
                <p:oleObj name="" r:id="rId1" imgW="1866900" imgH="304800" progId="Equation.KSEE3">
                  <p:embed/>
                  <p:pic>
                    <p:nvPicPr>
                      <p:cNvPr id="0" name="Изображение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1641475"/>
                        <a:ext cx="4839335" cy="79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Замещающее содержимое 5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57200" y="3481705"/>
          <a:ext cx="3980180" cy="323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295400" imgH="1054100" progId="Equation.KSEE3">
                  <p:embed/>
                </p:oleObj>
              </mc:Choice>
              <mc:Fallback>
                <p:oleObj name="" r:id="rId3" imgW="1295400" imgH="1054100" progId="Equation.KSEE3">
                  <p:embed/>
                  <p:pic>
                    <p:nvPicPr>
                      <p:cNvPr id="0" name="Изображение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3481705"/>
                        <a:ext cx="3980180" cy="3239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Текстовое поле 8"/>
          <p:cNvSpPr txBox="1"/>
          <p:nvPr/>
        </p:nvSpPr>
        <p:spPr>
          <a:xfrm>
            <a:off x="5603240" y="3328035"/>
            <a:ext cx="30835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000" b="1">
                <a:latin typeface="Times New Roman" panose="02020603050405020304" charset="0"/>
                <a:ea typeface="宋体" panose="02010600030101010101" pitchFamily="2" charset="-122"/>
              </a:rPr>
              <a:t>с</a:t>
            </a:r>
            <a:r>
              <a:rPr lang="ru-RU" altLang="ru-RU" sz="2000">
                <a:latin typeface="Times New Roman" panose="02020603050405020304" charset="0"/>
                <a:ea typeface="宋体" panose="02010600030101010101" pitchFamily="2" charset="-122"/>
              </a:rPr>
              <a:t> - </a:t>
            </a:r>
            <a:r>
              <a:rPr lang="ru-RU" altLang="en-US" sz="2000">
                <a:latin typeface="Times New Roman" panose="02020603050405020304" charset="0"/>
              </a:rPr>
              <a:t>тариф\время перевозки от пункта отправления i в пункт назначения j</a:t>
            </a:r>
            <a:endParaRPr lang="ru-RU" altLang="en-US" sz="2000">
              <a:latin typeface="Times New Roman" panose="02020603050405020304" charset="0"/>
            </a:endParaRPr>
          </a:p>
          <a:p>
            <a:r>
              <a:rPr lang="ru-RU" altLang="en-US" sz="2000" b="1">
                <a:latin typeface="Times New Roman" panose="02020603050405020304" charset="0"/>
              </a:rPr>
              <a:t>х</a:t>
            </a:r>
            <a:r>
              <a:rPr lang="ru-RU" altLang="en-US" sz="2000">
                <a:latin typeface="Times New Roman" panose="02020603050405020304" charset="0"/>
              </a:rPr>
              <a:t> - объем  поставки</a:t>
            </a:r>
            <a:endParaRPr lang="ru-RU" altLang="en-US" sz="2000">
              <a:latin typeface="Times New Roman" panose="02020603050405020304" charset="0"/>
            </a:endParaRPr>
          </a:p>
          <a:p>
            <a:r>
              <a:rPr lang="en-US" altLang="ru-RU" sz="2000" b="1">
                <a:latin typeface="Times New Roman" panose="02020603050405020304" charset="0"/>
              </a:rPr>
              <a:t>a</a:t>
            </a:r>
            <a:r>
              <a:rPr lang="en-US" altLang="ru-RU" sz="2000">
                <a:latin typeface="Times New Roman" panose="02020603050405020304" charset="0"/>
              </a:rPr>
              <a:t> - </a:t>
            </a:r>
            <a:r>
              <a:rPr lang="ru-RU" altLang="ru-RU" sz="2000">
                <a:latin typeface="Times New Roman" panose="02020603050405020304" charset="0"/>
                <a:ea typeface="宋体" panose="02010600030101010101" pitchFamily="2" charset="-122"/>
              </a:rPr>
              <a:t>кол-во товара в пункте отправления</a:t>
            </a:r>
            <a:endParaRPr lang="ru-RU" altLang="ru-RU" sz="200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ru-RU" sz="2000" b="1"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en-US" altLang="ru-RU" sz="2000">
                <a:latin typeface="Times New Roman" panose="02020603050405020304" charset="0"/>
                <a:ea typeface="宋体" panose="02010600030101010101" pitchFamily="2" charset="-122"/>
              </a:rPr>
              <a:t> - </a:t>
            </a:r>
            <a:r>
              <a:rPr lang="ru-RU" altLang="ru-RU" sz="2000">
                <a:latin typeface="Times New Roman" panose="02020603050405020304" charset="0"/>
                <a:ea typeface="宋体" panose="02010600030101010101" pitchFamily="2" charset="-122"/>
              </a:rPr>
              <a:t>кол-во товара в пункте назначения</a:t>
            </a:r>
            <a:endParaRPr lang="ru-RU" altLang="ru-RU" sz="2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457200" y="2867660"/>
            <a:ext cx="4798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 u="sng">
                <a:latin typeface="Times New Roman" panose="02020603050405020304" charset="0"/>
              </a:rPr>
              <a:t>При условиях</a:t>
            </a:r>
            <a:r>
              <a:rPr lang="ru-RU" altLang="en-US" sz="2400">
                <a:latin typeface="Times New Roman" panose="02020603050405020304" charset="0"/>
              </a:rPr>
              <a:t>:</a:t>
            </a:r>
            <a:endParaRPr lang="ru-RU" altLang="en-US" sz="24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Структура приложения</a:t>
            </a:r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8DF1E-33BB-4377-9A26-35481BA06C7C}" type="slidenum">
              <a:rPr lang="en-US" smtClean="0"/>
            </a:fld>
            <a:endParaRPr lang="en-US"/>
          </a:p>
        </p:txBody>
      </p:sp>
      <p:graphicFrame>
        <p:nvGraphicFramePr>
          <p:cNvPr id="8" name="Диаграмма 7"/>
          <p:cNvGraphicFramePr/>
          <p:nvPr/>
        </p:nvGraphicFramePr>
        <p:xfrm>
          <a:off x="46355" y="40640"/>
          <a:ext cx="9050655" cy="677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>
                <a:latin typeface="Arial" panose="020B0604020202020204" pitchFamily="34" charset="0"/>
              </a:rPr>
              <a:t>Методы решения транспортной задачи (часть 1)</a:t>
            </a:r>
            <a:endParaRPr lang="ru-RU" altLang="en-US" sz="3600">
              <a:latin typeface="Arial" panose="020B0604020202020204" pitchFamily="34" charset="0"/>
            </a:endParaRPr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121285" y="844550"/>
          <a:ext cx="8901430" cy="503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Замещающий 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8DF1E-33BB-4377-9A26-35481BA06C7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 sz="3600">
                <a:latin typeface="Arial" panose="020B0604020202020204" pitchFamily="34" charset="0"/>
                <a:sym typeface="+mn-ea"/>
              </a:rPr>
              <a:t>Методы решения транспортной задачи (часть 2)</a:t>
            </a:r>
            <a:endParaRPr lang="ru-RU" altLang="en-US" sz="3600"/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121285" y="844550"/>
          <a:ext cx="8901430" cy="503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8DF1E-33BB-4377-9A26-35481BA06C7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94628"/>
            <a:ext cx="8229600" cy="1143000"/>
          </a:xfrm>
        </p:spPr>
        <p:txBody>
          <a:bodyPr/>
          <a:p>
            <a:r>
              <a:rPr lang="ru-RU" altLang="en-US" sz="3600">
                <a:latin typeface="Arial" panose="020B0604020202020204" pitchFamily="34" charset="0"/>
              </a:rPr>
              <a:t>График быстродействия методов решения</a:t>
            </a:r>
            <a:endParaRPr lang="ru-RU" altLang="en-US" sz="3600">
              <a:latin typeface="Arial" panose="020B0604020202020204" pitchFamily="34" charset="0"/>
            </a:endParaRPr>
          </a:p>
        </p:txBody>
      </p:sp>
      <p:graphicFrame>
        <p:nvGraphicFramePr>
          <p:cNvPr id="4" name="Замещающее содержимое 3"/>
          <p:cNvGraphicFramePr/>
          <p:nvPr>
            <p:ph idx="1"/>
          </p:nvPr>
        </p:nvGraphicFramePr>
        <p:xfrm>
          <a:off x="312420" y="1337945"/>
          <a:ext cx="8483600" cy="539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8DF1E-33BB-4377-9A26-35481BA06C7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>
                <a:latin typeface="Arial" panose="020B0604020202020204" pitchFamily="34" charset="0"/>
              </a:rPr>
              <a:t>График точности методов решения</a:t>
            </a:r>
            <a:endParaRPr lang="ru-RU" altLang="en-US" sz="3600">
              <a:latin typeface="Arial" panose="020B0604020202020204" pitchFamily="34" charset="0"/>
            </a:endParaRPr>
          </a:p>
        </p:txBody>
      </p:sp>
      <p:graphicFrame>
        <p:nvGraphicFramePr>
          <p:cNvPr id="5" name="Диаграмма 3"/>
          <p:cNvGraphicFramePr/>
          <p:nvPr>
            <p:ph idx="1"/>
          </p:nvPr>
        </p:nvGraphicFramePr>
        <p:xfrm>
          <a:off x="310515" y="1337945"/>
          <a:ext cx="8485505" cy="5399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8DF1E-33BB-4377-9A26-35481BA06C7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1230</Words>
  <Application>WPS Presentation</Application>
  <PresentationFormat>Экран (4:3)</PresentationFormat>
  <Paragraphs>69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Default Design</vt:lpstr>
      <vt:lpstr>Equation.KSEE3</vt:lpstr>
      <vt:lpstr>Equation.KSEE3</vt:lpstr>
      <vt:lpstr>PowerPoint 演示文稿</vt:lpstr>
      <vt:lpstr>Цели и задачи проекта</vt:lpstr>
      <vt:lpstr>Транспортировка внутри цеха</vt:lpstr>
      <vt:lpstr>Маетматическое определение транспортной задачи</vt:lpstr>
      <vt:lpstr>PowerPoint 演示文稿</vt:lpstr>
      <vt:lpstr>Методы решения транспортной задачи (часть 1)</vt:lpstr>
      <vt:lpstr>Методы решения транспортной задачи (часть 2)</vt:lpstr>
      <vt:lpstr>График быстродействия методов решения</vt:lpstr>
      <vt:lpstr>График точности методов решения</vt:lpstr>
      <vt:lpstr>Демонстрация</vt:lpstr>
      <vt:lpstr>Спасибо за внимание! Вопросы?</vt:lpstr>
    </vt:vector>
  </TitlesOfParts>
  <Company>PJSC "New Engineering Technologies"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genja</cp:lastModifiedBy>
  <cp:revision>103</cp:revision>
  <dcterms:created xsi:type="dcterms:W3CDTF">2016-11-18T14:12:00Z</dcterms:created>
  <dcterms:modified xsi:type="dcterms:W3CDTF">2018-03-09T09:13:35Z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1049-10.2.0.5965</vt:lpwstr>
  </property>
</Properties>
</file>