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5" r:id="rId5"/>
    <p:sldId id="260" r:id="rId6"/>
    <p:sldId id="266" r:id="rId7"/>
    <p:sldId id="268" r:id="rId8"/>
    <p:sldId id="269" r:id="rId9"/>
    <p:sldId id="270" r:id="rId10"/>
    <p:sldId id="271" r:id="rId11"/>
    <p:sldId id="272" r:id="rId12"/>
    <p:sldId id="277" r:id="rId13"/>
    <p:sldId id="273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8E7FA"/>
    <a:srgbClr val="0066FF"/>
    <a:srgbClr val="CCFFCC"/>
    <a:srgbClr val="CCFFFF"/>
    <a:srgbClr val="99FFCC"/>
    <a:srgbClr val="CC9900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9FECB-11EF-4B99-8A05-930F70920794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FA5D-5D4D-42AC-9CD1-94E6DE01F0C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E9E0A-D8AE-458A-A69E-3BCC1069238C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6DEB2-90A5-4EB6-A180-FB40DB7BD020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20C60-28AD-495D-8A51-8076B8D54214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40F95-5101-43C6-9E1F-DF5AD08E481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42E84-8DE4-4B1F-9232-623198B9D146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6854D-C7E6-4E42-9D15-CB2AD6602603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816A4-CA9C-4A9E-A5C8-C8CF8B786C2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06B43-854B-4612-89EF-66BC1919EBBE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F1BA6-B440-4B3F-A2DF-51135F528D10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 smtClean="0"/>
              <a:t>Образец заголовка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 smtClean="0"/>
              <a:t>Образец текста</a:t>
            </a:r>
            <a:endParaRPr lang="ru-RU" altLang="ru-RU" smtClean="0"/>
          </a:p>
          <a:p>
            <a:pPr lvl="1"/>
            <a:r>
              <a:rPr lang="ru-RU" altLang="ru-RU" smtClean="0"/>
              <a:t>Второй уровень</a:t>
            </a:r>
            <a:endParaRPr lang="ru-RU" altLang="ru-RU" smtClean="0"/>
          </a:p>
          <a:p>
            <a:pPr lvl="2"/>
            <a:r>
              <a:rPr lang="ru-RU" altLang="ru-RU" smtClean="0"/>
              <a:t>Третий уровень</a:t>
            </a:r>
            <a:endParaRPr lang="ru-RU" altLang="ru-RU" smtClean="0"/>
          </a:p>
          <a:p>
            <a:pPr lvl="3"/>
            <a:r>
              <a:rPr lang="ru-RU" altLang="ru-RU" smtClean="0"/>
              <a:t>Четвертый уровень</a:t>
            </a:r>
            <a:endParaRPr lang="ru-RU" altLang="ru-RU" smtClean="0"/>
          </a:p>
          <a:p>
            <a:pPr lvl="4"/>
            <a:r>
              <a:rPr lang="ru-RU" altLang="ru-RU" smtClean="0"/>
              <a:t>Пятый уровень</a:t>
            </a:r>
            <a:endParaRPr lang="ru-RU" altLang="ru-R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275B101-E65B-477B-91EB-AE60BC93B541}" type="slidenum">
              <a:rPr lang="ru-RU" altLang="ru-RU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5267325" cy="3877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2733" y="4135582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«Вихрь»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6352381" cy="31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800" y="1524000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Универсальность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93" y="2133600"/>
            <a:ext cx="4533333" cy="40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3596640" y="1524000"/>
            <a:ext cx="432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 dirty="0"/>
              <a:t>Ключевые особенности</a:t>
            </a:r>
            <a:endParaRPr lang="ru-RU" altLang="en-US" sz="2400" b="1" dirty="0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491615" y="2364740"/>
            <a:ext cx="6226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Проработаны мелочи (закрытие форм, формы подстраиваются под контент, и т.д.)</a:t>
            </a:r>
            <a:endParaRPr lang="ru-RU" altLang="en-US"/>
          </a:p>
          <a:p>
            <a:pPr marL="0" indent="0">
              <a:buFont typeface="Arial" panose="020B0604020202020204" pitchFamily="34" charset="0"/>
              <a:buNone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Возможность вернуться на любой шаг теста </a:t>
            </a:r>
            <a:endParaRPr lang="ru-RU" altLang="en-US"/>
          </a:p>
          <a:p>
            <a:pPr marL="0" indent="0">
              <a:buFont typeface="Arial" panose="020B0604020202020204" pitchFamily="34" charset="0"/>
              <a:buNone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Сохранение результатов в зашифрованном виде</a:t>
            </a:r>
            <a:endParaRPr lang="ru-RU" altLang="en-US"/>
          </a:p>
          <a:p>
            <a:pPr marL="0" indent="0">
              <a:buFont typeface="Arial" panose="020B0604020202020204" pitchFamily="34" charset="0"/>
              <a:buNone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Файл с результатами по одному и тому же тесту не переписывается, а создается новый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Добавление картинки возможно к каждому вопросу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51816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Объект 2"/>
          <p:cNvSpPr>
            <a:spLocks noGrp="1"/>
          </p:cNvSpPr>
          <p:nvPr>
            <p:ph idx="1"/>
          </p:nvPr>
        </p:nvSpPr>
        <p:spPr>
          <a:xfrm>
            <a:off x="4699" y="1247522"/>
            <a:ext cx="8229600" cy="609600"/>
          </a:xfrm>
        </p:spPr>
        <p:txBody>
          <a:bodyPr/>
          <a:lstStyle/>
          <a:p>
            <a:pPr marL="3657600" lvl="8" indent="0">
              <a:buNone/>
            </a:pPr>
            <a:r>
              <a:rPr lang="ru-RU" altLang="ru-RU" sz="2800" b="1" dirty="0" smtClean="0"/>
              <a:t>Состав команды:</a:t>
            </a:r>
            <a:endParaRPr lang="ru-RU" altLang="ru-RU" sz="28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38" y="1857122"/>
            <a:ext cx="1403884" cy="18287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811">
            <a:off x="6413020" y="2122962"/>
            <a:ext cx="142875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3686">
            <a:off x="1433114" y="2172925"/>
            <a:ext cx="1444570" cy="19260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28" y="4358916"/>
            <a:ext cx="1419472" cy="1419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1308" y="3692415"/>
            <a:ext cx="245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Пастухов </a:t>
            </a:r>
            <a:r>
              <a:rPr lang="ru-RU" b="1" dirty="0" smtClean="0"/>
              <a:t>Арсений -</a:t>
            </a:r>
            <a:endParaRPr lang="ru-RU" b="1" dirty="0" smtClean="0"/>
          </a:p>
          <a:p>
            <a:pPr algn="ctr"/>
            <a:r>
              <a:rPr lang="ru-RU" b="1" dirty="0"/>
              <a:t>к</a:t>
            </a:r>
            <a:r>
              <a:rPr lang="ru-RU" b="1" dirty="0" smtClean="0"/>
              <a:t>апитан 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 rot="20464700">
            <a:off x="1893421" y="404856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Кошевой </a:t>
            </a:r>
            <a:endParaRPr lang="ru-RU" b="1" dirty="0" smtClean="0"/>
          </a:p>
          <a:p>
            <a:pPr algn="ctr"/>
            <a:r>
              <a:rPr lang="ru-RU" b="1" dirty="0" smtClean="0"/>
              <a:t>Александр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 rot="887923">
            <a:off x="6158365" y="4028824"/>
            <a:ext cx="1216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Майоров</a:t>
            </a:r>
            <a:endParaRPr lang="ru-RU" b="1" dirty="0" smtClean="0"/>
          </a:p>
          <a:p>
            <a:pPr algn="ctr"/>
            <a:r>
              <a:rPr lang="ru-RU" b="1" dirty="0" smtClean="0"/>
              <a:t>Кирилл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78769" y="5720888"/>
            <a:ext cx="345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Белова Наталья Сергеевна -</a:t>
            </a:r>
            <a:endParaRPr lang="ru-RU" b="1" dirty="0" smtClean="0"/>
          </a:p>
          <a:p>
            <a:pPr algn="ctr"/>
            <a:r>
              <a:rPr lang="ru-RU" b="1" dirty="0" smtClean="0"/>
              <a:t>куратор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13716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Актуальность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286000"/>
            <a:ext cx="678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	Тестирование – </a:t>
            </a:r>
            <a:r>
              <a:rPr lang="ru-RU" sz="2400" b="1" dirty="0" smtClean="0"/>
              <a:t>одна из самых популярных образовательных методик для проверки знаний и закрепления пройденного материала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648200"/>
            <a:ext cx="1346888" cy="14366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75" y="4031711"/>
            <a:ext cx="3855655" cy="929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1954" y="5213465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Ассистент </a:t>
            </a:r>
            <a:r>
              <a:rPr lang="en-US" sz="2800" b="1" dirty="0" smtClean="0">
                <a:solidFill>
                  <a:srgbClr val="00B050"/>
                </a:solidFill>
              </a:rPr>
              <a:t>II</a:t>
            </a:r>
            <a:endParaRPr lang="ru-RU" sz="2800" b="1" dirty="0">
              <a:solidFill>
                <a:srgbClr val="00B05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63" y="3873277"/>
            <a:ext cx="1827382" cy="1245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6"/>
          <p:cNvSpPr>
            <a:spLocks noChangeArrowheads="1" noChangeShapeType="1" noTextEdit="1"/>
          </p:cNvSpPr>
          <p:nvPr/>
        </p:nvSpPr>
        <p:spPr bwMode="auto">
          <a:xfrm>
            <a:off x="3352800" y="1447800"/>
            <a:ext cx="4686300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ru-RU" sz="3600" kern="1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AutoShape 11" descr="Рисунок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01000" y="6019800"/>
            <a:ext cx="762000" cy="685800"/>
          </a:xfrm>
          <a:prstGeom prst="actionButtonHom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3352800" y="11430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Сравнительная таблица аналогов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7" y="2131743"/>
            <a:ext cx="7065678" cy="3703673"/>
          </a:xfrm>
          <a:prstGeom prst="rect">
            <a:avLst/>
          </a:prstGeom>
        </p:spPr>
      </p:pic>
      <p:sp>
        <p:nvSpPr>
          <p:cNvPr id="9" name="Прямоугольник 8">
            <a:hlinkClick r:id="rId4" action="ppaction://hlinksldjump"/>
          </p:cNvPr>
          <p:cNvSpPr/>
          <p:nvPr/>
        </p:nvSpPr>
        <p:spPr>
          <a:xfrm>
            <a:off x="5410200" y="2131743"/>
            <a:ext cx="990600" cy="370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hlinkClick r:id="rId5" action="ppaction://hlinksldjump"/>
          </p:cNvPr>
          <p:cNvSpPr/>
          <p:nvPr/>
        </p:nvSpPr>
        <p:spPr>
          <a:xfrm>
            <a:off x="6400800" y="2131743"/>
            <a:ext cx="685800" cy="370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hlinkClick r:id="rId6" action="ppaction://hlinksldjump"/>
          </p:cNvPr>
          <p:cNvSpPr/>
          <p:nvPr/>
        </p:nvSpPr>
        <p:spPr>
          <a:xfrm>
            <a:off x="7086600" y="2131743"/>
            <a:ext cx="900545" cy="370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35547"/>
            <a:ext cx="3444948" cy="2743200"/>
          </a:xfrm>
          <a:prstGeom prst="rect">
            <a:avLst/>
          </a:prstGeom>
        </p:spPr>
      </p:pic>
      <p:pic>
        <p:nvPicPr>
          <p:cNvPr id="3" name="Рисунок 2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12026"/>
            <a:ext cx="4352419" cy="3333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1" action="ppaction://hlinksldjump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" t="1670" r="2000"/>
          <a:stretch>
            <a:fillRect/>
          </a:stretch>
        </p:blipFill>
        <p:spPr>
          <a:xfrm>
            <a:off x="3733800" y="1295400"/>
            <a:ext cx="4135581" cy="4485010"/>
          </a:xfrm>
          <a:prstGeom prst="rect">
            <a:avLst/>
          </a:prstGeom>
        </p:spPr>
      </p:pic>
      <p:pic>
        <p:nvPicPr>
          <p:cNvPr id="4" name="Рисунок 3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95600"/>
            <a:ext cx="3313958" cy="229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133333" cy="3190476"/>
          </a:xfrm>
          <a:prstGeom prst="rect">
            <a:avLst/>
          </a:prstGeom>
        </p:spPr>
      </p:pic>
      <p:pic>
        <p:nvPicPr>
          <p:cNvPr id="2" name="Рисунок 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33600"/>
            <a:ext cx="4543028" cy="319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 r="1125"/>
          <a:stretch>
            <a:fillRect/>
          </a:stretch>
        </p:blipFill>
        <p:spPr>
          <a:xfrm>
            <a:off x="1676400" y="2133600"/>
            <a:ext cx="5410200" cy="39327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82" y="2143632"/>
            <a:ext cx="5410200" cy="3929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2438400"/>
            <a:ext cx="6638890" cy="36576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etal"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2159026"/>
            <a:ext cx="6638890" cy="3758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Presentation</Application>
  <PresentationFormat>Экран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Оформление 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genja</cp:lastModifiedBy>
  <cp:revision>43</cp:revision>
  <cp:lastPrinted>2113-01-01T00:00:00Z</cp:lastPrinted>
  <dcterms:created xsi:type="dcterms:W3CDTF">2113-01-01T00:00:00Z</dcterms:created>
  <dcterms:modified xsi:type="dcterms:W3CDTF">2018-04-23T11:43:43Z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1049-10.2.0.6020</vt:lpwstr>
  </property>
</Properties>
</file>