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9" r:id="rId22"/>
    <p:sldId id="290" r:id="rId23"/>
    <p:sldId id="284" r:id="rId24"/>
    <p:sldId id="264" r:id="rId25"/>
    <p:sldId id="276" r:id="rId26"/>
    <p:sldId id="277" r:id="rId27"/>
    <p:sldId id="279" r:id="rId28"/>
    <p:sldId id="280" r:id="rId29"/>
    <p:sldId id="281" r:id="rId30"/>
    <p:sldId id="288" r:id="rId31"/>
    <p:sldId id="265" r:id="rId32"/>
    <p:sldId id="278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575594" cy="2244348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 – מה שיוצר מעיין סדרה יורדת של שיפועים משמאל לימין, כאשר השיפוע של הצלע השמאלית ביותר הוא הגבוה ביותר – ושל הימנית ביותר – הנמוך ביותר, זה מה שיוצר את הצורה הקמורה של ה-"שרשרת"(סדר) 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 ויורדים בשיפוע – כפי שהסברנו)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b="1" u="sng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6F4B-CD17-4E0D-A69E-8E3AD640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576" y="612354"/>
            <a:ext cx="7729728" cy="1188720"/>
          </a:xfrm>
        </p:spPr>
        <p:txBody>
          <a:bodyPr/>
          <a:lstStyle/>
          <a:p>
            <a:r>
              <a:rPr lang="he-IL" dirty="0"/>
              <a:t>משמעות החסם החדש וההדוק יותר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08D3-3302-4709-A64C-EA775899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78" y="2092760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החסם העליון הטריוויאלי ביותר שניתן לתת הוא כמובן </a:t>
            </a:r>
            <a:r>
              <a:rPr lang="en-US" dirty="0"/>
              <a:t>n choose k</a:t>
            </a:r>
            <a:r>
              <a:rPr lang="he-IL" dirty="0"/>
              <a:t> ששקול ל- </a:t>
            </a:r>
            <a:r>
              <a:rPr lang="en-US" dirty="0"/>
              <a:t>O(</a:t>
            </a:r>
            <a:r>
              <a:rPr lang="en-US" dirty="0" err="1"/>
              <a:t>n^k</a:t>
            </a:r>
            <a:r>
              <a:rPr lang="en-US" dirty="0"/>
              <a:t>)</a:t>
            </a:r>
            <a:r>
              <a:rPr lang="he-IL" dirty="0"/>
              <a:t> </a:t>
            </a:r>
          </a:p>
          <a:p>
            <a:r>
              <a:rPr lang="he-IL" dirty="0"/>
              <a:t>כמובן שהחסם הראשוני שציינו הדוק יותר מהחסם הנ"ל -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  <a:r>
              <a:rPr lang="he-IL" i="1" dirty="0"/>
              <a:t>, </a:t>
            </a:r>
            <a:r>
              <a:rPr lang="he-IL" dirty="0"/>
              <a:t>למרות שנשים לב, עבור </a:t>
            </a:r>
            <a:r>
              <a:rPr lang="en-US" dirty="0"/>
              <a:t>k=2</a:t>
            </a:r>
            <a:r>
              <a:rPr lang="he-IL" dirty="0"/>
              <a:t> החסמים קרובים מאד, מה שמעיד על ה-"מוצלחות" של החסם כחסם הדוק ביותר</a:t>
            </a:r>
            <a:endParaRPr lang="en-US" dirty="0"/>
          </a:p>
          <a:p>
            <a:r>
              <a:rPr lang="he-IL" dirty="0"/>
              <a:t>השיפור הבא היה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 </a:t>
            </a:r>
            <a:r>
              <a:rPr lang="he-IL" dirty="0"/>
              <a:t>בהתחשב בעובדה ש</a:t>
            </a:r>
            <a:r>
              <a:rPr lang="en-US" dirty="0"/>
              <a:t>n-</a:t>
            </a:r>
            <a:r>
              <a:rPr lang="he-IL" dirty="0"/>
              <a:t> יכול להיות קבוצה גדולה ככל שתהיה ו</a:t>
            </a:r>
            <a:r>
              <a:rPr lang="en-US" dirty="0"/>
              <a:t>k</a:t>
            </a:r>
            <a:r>
              <a:rPr lang="he-IL" dirty="0"/>
              <a:t> מוגבל עד הגודל של </a:t>
            </a:r>
            <a:r>
              <a:rPr lang="en-US" dirty="0"/>
              <a:t>n</a:t>
            </a:r>
            <a:r>
              <a:rPr lang="he-IL" dirty="0"/>
              <a:t> (שכן צריך הרי להיות תת קבוצה שלו) – גם אם נבחר </a:t>
            </a:r>
            <a:r>
              <a:rPr lang="en-US" dirty="0"/>
              <a:t>k=n</a:t>
            </a:r>
            <a:r>
              <a:rPr lang="he-IL" dirty="0"/>
              <a:t> קל לראות שזה חסם הדוק יותר</a:t>
            </a:r>
          </a:p>
          <a:p>
            <a:r>
              <a:rPr lang="he-IL" dirty="0"/>
              <a:t>16 שנים אח"כ החסם שופר ל - </a:t>
            </a:r>
            <a:r>
              <a:rPr lang="pt-BR" i="1" dirty="0"/>
              <a:t>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, קל לראות כמובן שההבדל הוא חילוק בסדר גודל של </a:t>
            </a:r>
            <a:r>
              <a:rPr lang="en-US" i="1" dirty="0" err="1"/>
              <a:t>logn</a:t>
            </a:r>
            <a:r>
              <a:rPr lang="he-IL" i="1" dirty="0"/>
              <a:t> – שיפור יחסית לא מאד משמעותי, אבל ביחס לעובדה שקשה מאד להדק חסמים עבור הבעיה – זה אכן שיפור שיש לשקול</a:t>
            </a:r>
          </a:p>
          <a:p>
            <a:r>
              <a:rPr lang="he-IL" i="1" dirty="0"/>
              <a:t>אנחנו הוכחנו חסם של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 – החסם ההדוק ביותר עד היום, כאשר הצלחנו להוריד את החסם הקודם בסדר גודל של </a:t>
            </a:r>
            <a:r>
              <a:rPr lang="en-US" dirty="0"/>
              <a:t>k^1\6</a:t>
            </a:r>
            <a:r>
              <a:rPr lang="he-IL" dirty="0"/>
              <a:t> – ביחס לשיפורים הקודמים - זה לא רע, זה אכן שיפור משמעותי יחסית, אבל, בהינתן שהחסם התחתון האופטימלי שהוכח הוא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 יש לנו עוד לאן להתקדם</a:t>
            </a:r>
            <a:endParaRPr lang="he-IL" i="1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29267-AB12-4BEC-8E5D-8B170C4B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34" y="5281423"/>
            <a:ext cx="16383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CD5B9-2A2E-449E-86D6-74DD7421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33" y="5194743"/>
            <a:ext cx="6551801" cy="142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B1AA1-EADA-4F4C-BC0A-23607FBCC990}"/>
              </a:ext>
            </a:extLst>
          </p:cNvPr>
          <p:cNvSpPr txBox="1"/>
          <p:nvPr/>
        </p:nvSpPr>
        <p:spPr>
          <a:xfrm>
            <a:off x="-8742" y="5138682"/>
            <a:ext cx="205532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</a:t>
            </a:r>
            <a:br>
              <a:rPr lang="en-US" dirty="0"/>
            </a:br>
            <a:r>
              <a:rPr lang="he-IL" dirty="0"/>
              <a:t> בשחור </a:t>
            </a:r>
            <a:r>
              <a:rPr lang="en-US" dirty="0"/>
              <a:t>x^{1/3}</a:t>
            </a:r>
            <a:r>
              <a:rPr lang="he-IL" dirty="0"/>
              <a:t> ובכחול </a:t>
            </a:r>
            <a:r>
              <a:rPr lang="en-US" dirty="0" err="1"/>
              <a:t>logx</a:t>
            </a:r>
            <a:r>
              <a:rPr lang="he-IL" dirty="0"/>
              <a:t> – השוואה בין החסם הנוכחי למינימלי</a:t>
            </a:r>
          </a:p>
        </p:txBody>
      </p:sp>
    </p:spTree>
    <p:extLst>
      <p:ext uri="{BB962C8B-B14F-4D97-AF65-F5344CB8AC3E}">
        <p14:creationId xmlns:p14="http://schemas.microsoft.com/office/powerpoint/2010/main" val="144359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76EC-663A-4286-A561-2E00F07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בין החסם הראשוני לחסם הנוכחי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9F1D-C807-46B2-9E54-6A9A2A75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בחרנו את </a:t>
            </a:r>
            <a:r>
              <a:rPr lang="en-US" dirty="0"/>
              <a:t>k</a:t>
            </a:r>
            <a:r>
              <a:rPr lang="he-IL" dirty="0"/>
              <a:t> להיות 10 עבור הדוגמא הספציפית הזו – בכחול החסם שלנו, בשחור, החסם הראשוני שניתן – אפשר בהחלט לראות </a:t>
            </a:r>
            <a:r>
              <a:rPr lang="he-IL"/>
              <a:t>הבדל גדול (בשאיפה לאינסוף כמובן)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E3D3-56EC-4DD9-87E8-5A131F1B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46" y="3544106"/>
            <a:ext cx="6434925" cy="3132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04676-DA97-4876-BFB3-16CCDCDA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71" y="3560385"/>
            <a:ext cx="4257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אחת מהשנייה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קבוצת הנקודות מוגדרת להיות הנקודות שמגדירות את הרמה</a:t>
            </a:r>
            <a:r>
              <a:rPr lang="en-US" dirty="0"/>
              <a:t>k-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</a:t>
            </a:r>
            <a:r>
              <a:rPr lang="en-US"/>
              <a:t>lemma</a:t>
            </a:r>
            <a:r>
              <a:rPr lang="he-IL"/>
              <a:t> </a:t>
            </a:r>
            <a:r>
              <a:rPr lang="he-IL" dirty="0"/>
              <a:t>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 dirty="0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מה שלא 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</a:t>
            </a:r>
            <a:r>
              <a:rPr lang="he-IL" u="sng" dirty="0"/>
              <a:t>שווים</a:t>
            </a:r>
            <a:r>
              <a:rPr lang="he-IL" dirty="0"/>
              <a:t>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בהנתן קבוצת נקודות במיקומים כלליים במישור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P</a:t>
            </a:r>
            <a:r>
              <a:rPr lang="he-IL" dirty="0"/>
              <a:t> (הוכח שנקודות במיקום כללי – ממקסמות את כמות ה</a:t>
            </a:r>
            <a:r>
              <a:rPr lang="en-US" dirty="0"/>
              <a:t>k-sets</a:t>
            </a:r>
            <a:r>
              <a:rPr lang="he-IL" dirty="0"/>
              <a:t>),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הקטע שבין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F1E28-110D-4FC8-A9F2-094FD9D6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5" y="2642531"/>
            <a:ext cx="3116926" cy="2552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27518-FB67-4FFF-8B46-C27C780E6747}"/>
              </a:ext>
            </a:extLst>
          </p:cNvPr>
          <p:cNvSpPr txBox="1"/>
          <p:nvPr/>
        </p:nvSpPr>
        <p:spPr>
          <a:xfrm>
            <a:off x="335560" y="5194839"/>
            <a:ext cx="204543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בתמונה – בשחור הקטע שבין </a:t>
            </a:r>
            <a:r>
              <a:rPr lang="en-US" dirty="0"/>
              <a:t>p</a:t>
            </a:r>
            <a:r>
              <a:rPr lang="he-IL" dirty="0"/>
              <a:t> ל-</a:t>
            </a:r>
            <a:r>
              <a:rPr lang="en-US" dirty="0"/>
              <a:t>q</a:t>
            </a:r>
            <a:r>
              <a:rPr lang="he-IL" dirty="0"/>
              <a:t>, בכתום ה</a:t>
            </a:r>
            <a:r>
              <a:rPr lang="en-US" dirty="0"/>
              <a:t>supporting line</a:t>
            </a:r>
            <a:r>
              <a:rPr lang="he-IL" dirty="0"/>
              <a:t> ומצד "יד שמאל" של הישר – 3 נקודות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76BCB-C63E-4D76-8A1B-C43C2462C674}"/>
              </a:ext>
            </a:extLst>
          </p:cNvPr>
          <p:cNvSpPr/>
          <p:nvPr/>
        </p:nvSpPr>
        <p:spPr>
          <a:xfrm>
            <a:off x="1140566" y="3800213"/>
            <a:ext cx="2290195" cy="11996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8C544-0BBF-43A0-ACBD-9A68059AADE4}"/>
              </a:ext>
            </a:extLst>
          </p:cNvPr>
          <p:cNvSpPr txBox="1"/>
          <p:nvPr/>
        </p:nvSpPr>
        <p:spPr>
          <a:xfrm>
            <a:off x="1050598" y="2223000"/>
            <a:ext cx="16434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דוגמא עבור </a:t>
            </a:r>
            <a:r>
              <a:rPr lang="en-US" dirty="0"/>
              <a:t>k</a:t>
            </a:r>
            <a:r>
              <a:rPr lang="he-IL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772</TotalTime>
  <Words>3961</Words>
  <Application>Microsoft Office PowerPoint</Application>
  <PresentationFormat>Widescreen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משמעות החסם החדש וההדוק יותר</vt:lpstr>
      <vt:lpstr>השוואה בין החסם הראשוני לחסם הנוכחי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213</cp:revision>
  <dcterms:created xsi:type="dcterms:W3CDTF">2020-05-22T16:39:25Z</dcterms:created>
  <dcterms:modified xsi:type="dcterms:W3CDTF">2020-05-27T12:29:20Z</dcterms:modified>
</cp:coreProperties>
</file>