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2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הוכחה על החסם הזה כוס עמ עמק </a:t>
            </a:r>
          </a:p>
        </p:txBody>
      </p:sp>
    </p:spTree>
    <p:extLst>
      <p:ext uri="{BB962C8B-B14F-4D97-AF65-F5344CB8AC3E}">
        <p14:creationId xmlns:p14="http://schemas.microsoft.com/office/powerpoint/2010/main" val="232789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dirty="0"/>
              <a:t>HALF-SPACE</a:t>
            </a:r>
            <a:r>
              <a:rPr lang="he-IL" dirty="0"/>
              <a:t> או בעברית – "חצי מרחב",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ראשית, נתינת חסם עליון הדוק ביותר לכמות ה</a:t>
            </a:r>
            <a:r>
              <a:rPr lang="en-US" dirty="0"/>
              <a:t>K-SETS</a:t>
            </a:r>
            <a:r>
              <a:rPr lang="he-IL" dirty="0"/>
              <a:t> על כל קבוצה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– החסם שאנחנו מציגים, לא ניתן חסם הדוק יותר ולא הוכח שהחסם הנ"ל הוא ההדוק ביותר האפשרי,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9262"/>
            <a:ext cx="7729728" cy="393053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dirty="0"/>
              <a:t>הגדרה: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קטע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בהנתן סט נקודות במיקומים כלליים במישור </a:t>
            </a:r>
            <a:r>
              <a:rPr lang="en-US" dirty="0"/>
              <a:t>P</a:t>
            </a:r>
            <a:r>
              <a:rPr lang="he-IL" dirty="0"/>
              <a:t>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" y="2717372"/>
            <a:ext cx="2845546" cy="23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677</TotalTime>
  <Words>3371</Words>
  <Application>Microsoft Office PowerPoint</Application>
  <PresentationFormat>Widescreen</PresentationFormat>
  <Paragraphs>176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דוד וויחנסקי</cp:lastModifiedBy>
  <cp:revision>176</cp:revision>
  <dcterms:created xsi:type="dcterms:W3CDTF">2020-05-22T16:39:25Z</dcterms:created>
  <dcterms:modified xsi:type="dcterms:W3CDTF">2020-05-26T16:24:42Z</dcterms:modified>
</cp:coreProperties>
</file>