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7" r:id="rId11"/>
    <p:sldId id="265" r:id="rId12"/>
    <p:sldId id="278" r:id="rId13"/>
    <p:sldId id="279" r:id="rId14"/>
    <p:sldId id="280" r:id="rId15"/>
    <p:sldId id="26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3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ההמרה הדואלית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8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383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9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הצלעות שלהם לא נחתכות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4121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b="1" dirty="0" err="1"/>
              <a:t>Tamal</a:t>
            </a:r>
            <a:r>
              <a:rPr lang="en-US" b="1" dirty="0"/>
              <a:t> Krishna Dey</a:t>
            </a:r>
            <a:r>
              <a:rPr lang="he-IL" b="1" dirty="0"/>
              <a:t> פרופ' למדעי המחשב באונ' אוהיו.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6A80-141A-4ABC-A8F0-B9062A0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90CE-0620-4802-A082-0A764203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במאמר זה מוכיחים חסם חדש למציאת כמות </a:t>
            </a:r>
            <a:r>
              <a:rPr lang="en-US" dirty="0"/>
              <a:t>k+1 sets</a:t>
            </a:r>
            <a:r>
              <a:rPr lang="he-IL" dirty="0"/>
              <a:t> בסט של נקודות הנמצאות במיקומים אקראיים במרחב דו מימדי בסיבוכיות </a:t>
            </a:r>
            <a:r>
              <a:rPr lang="en-US" dirty="0"/>
              <a:t>O(n(k+1)^1/3)</a:t>
            </a:r>
            <a:r>
              <a:rPr lang="he-IL" dirty="0"/>
              <a:t>.</a:t>
            </a:r>
          </a:p>
          <a:p>
            <a:r>
              <a:rPr lang="he-IL" dirty="0"/>
              <a:t>חסם זה הוא השיפור הראשון שהוצע למציאת כמות </a:t>
            </a:r>
            <a:r>
              <a:rPr lang="en-US" dirty="0"/>
              <a:t>k-sets</a:t>
            </a:r>
            <a:r>
              <a:rPr lang="he-IL" dirty="0"/>
              <a:t> ב27 שנים שקדמו לו והוא החסם הטוב ביותר עד היום</a:t>
            </a:r>
          </a:p>
          <a:p>
            <a:r>
              <a:rPr lang="he-IL" dirty="0"/>
              <a:t>חסם זה עוזר לפתור בעיות נוספות רבות כמו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s, k convex polygons in the union of n lines, parametric minimum spanning trees, and parametric matroids in general</a:t>
            </a:r>
          </a:p>
        </p:txBody>
      </p:sp>
    </p:spTree>
    <p:extLst>
      <p:ext uri="{BB962C8B-B14F-4D97-AF65-F5344CB8AC3E}">
        <p14:creationId xmlns:p14="http://schemas.microsoft.com/office/powerpoint/2010/main" val="147386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נקודות במיקומים כלליים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(הקו המכיל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מכוון, בונים אותם כך שכל הצלעות יהיו מכוונת מימין לשמאלף קבוצת צלעות אלו נקראת </a:t>
            </a:r>
            <a:r>
              <a:rPr lang="en-US" dirty="0" err="1"/>
              <a:t>Ek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</a:t>
            </a:r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7" y="4268364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להקודה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dirty="0"/>
              <a:t>Lemma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dirty="0"/>
              <a:t>הוכחה: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 ובנוסף לי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86" y="971044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להוכיח שיש עד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dirty="0"/>
              <a:t>מפה ניתן להסיק שיש לכל היותר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 </a:t>
            </a:r>
            <a:r>
              <a:rPr lang="he-IL" sz="5400" dirty="0">
                <a:solidFill>
                  <a:srgbClr val="FF0000"/>
                </a:solidFill>
              </a:rPr>
              <a:t>להוסיף הוכחה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 הזו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7" y="5384991"/>
            <a:ext cx="327705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</a:t>
            </a:r>
            <a:r>
              <a:rPr lang="en-US" dirty="0"/>
              <a:t>p</a:t>
            </a:r>
            <a:r>
              <a:rPr lang="he-IL" dirty="0"/>
              <a:t> היא לא הנקודה הראשונה של שרשרת אחת בוודאות לפי למה - 2 נניח ששרשרת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ההתחלה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" y="5218574"/>
            <a:ext cx="3173345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/>
          </a:bodyPr>
          <a:lstStyle/>
          <a:p>
            <a:r>
              <a:rPr lang="en-US" dirty="0"/>
              <a:t>Lemma 4</a:t>
            </a:r>
            <a:r>
              <a:rPr lang="he-IL" dirty="0"/>
              <a:t>- יש בסה"כ מקסימום </a:t>
            </a:r>
            <a:r>
              <a:rPr lang="en-US" dirty="0"/>
              <a:t>n(k+1)</a:t>
            </a:r>
            <a:r>
              <a:rPr lang="he-IL" dirty="0"/>
              <a:t> משיקים משותפים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נקודה </a:t>
            </a:r>
            <a:r>
              <a:rPr lang="en-US" dirty="0"/>
              <a:t>p</a:t>
            </a:r>
            <a:r>
              <a:rPr lang="he-IL" dirty="0"/>
              <a:t> ב</a:t>
            </a:r>
            <a:r>
              <a:rPr lang="en-US" dirty="0" err="1"/>
              <a:t>Gk</a:t>
            </a:r>
            <a:r>
              <a:rPr lang="he-IL" dirty="0"/>
              <a:t> יכולה לשמש במקסימום פעם אחת בתור הנקודה השמאלית ביותר של כל משיק משותף לכל </a:t>
            </a:r>
            <a:r>
              <a:rPr lang="en-US" dirty="0"/>
              <a:t>convex chain</a:t>
            </a:r>
            <a:r>
              <a:rPr lang="he-IL" dirty="0"/>
              <a:t> שלא מכיל את </a:t>
            </a:r>
            <a:r>
              <a:rPr lang="en-US" dirty="0"/>
              <a:t>p</a:t>
            </a:r>
          </a:p>
          <a:p>
            <a:pPr lvl="1"/>
            <a:r>
              <a:rPr lang="he-IL" dirty="0"/>
              <a:t>בגלל שיש </a:t>
            </a:r>
            <a:r>
              <a:rPr lang="en-US" dirty="0"/>
              <a:t>n</a:t>
            </a:r>
            <a:r>
              <a:rPr lang="he-IL" dirty="0"/>
              <a:t> נקודות ו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משפט-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למה 3 ולמה 4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dirty="0" err="1"/>
              <a:t>Pach</a:t>
            </a:r>
            <a:r>
              <a:rPr lang="en-US" dirty="0"/>
              <a:t> and </a:t>
            </a:r>
            <a:r>
              <a:rPr lang="en-US" dirty="0" err="1"/>
              <a:t>To’th</a:t>
            </a:r>
            <a:r>
              <a:rPr lang="he-IL" dirty="0"/>
              <a:t> 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2443559"/>
            <a:ext cx="3811365" cy="418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9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3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479</TotalTime>
  <Words>2310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K-SETS</vt:lpstr>
      <vt:lpstr>בעיות קשורות ואפליקציות של    :K-SETS k-Levels in Arrangement of Line Segments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היסטוריה</vt:lpstr>
      <vt:lpstr>Improved Bounds for Planar k-Sets</vt:lpstr>
      <vt:lpstr>K-set edge</vt:lpstr>
      <vt:lpstr>הגרף GK</vt:lpstr>
      <vt:lpstr>Convex chain ויחס R</vt:lpstr>
      <vt:lpstr>Convex chain cont’ (lemma 1)</vt:lpstr>
      <vt:lpstr>Number of convex chains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112</cp:revision>
  <dcterms:created xsi:type="dcterms:W3CDTF">2020-05-22T16:39:25Z</dcterms:created>
  <dcterms:modified xsi:type="dcterms:W3CDTF">2020-05-25T15:30:06Z</dcterms:modified>
</cp:coreProperties>
</file>