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</a:t>
            </a:r>
            <a:r>
              <a:rPr lang="he-IL"/>
              <a:t>מה שלא </a:t>
            </a:r>
            <a:r>
              <a:rPr lang="he-IL" dirty="0"/>
              <a:t>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/>
              <a:t>בהנתן קבוצת </a:t>
            </a:r>
            <a:r>
              <a:rPr lang="he-IL" dirty="0"/>
              <a:t>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A0630-D38E-4F16-AB55-6E0DAA0906A2}"/>
              </a:ext>
            </a:extLst>
          </p:cNvPr>
          <p:cNvSpPr txBox="1"/>
          <p:nvPr/>
        </p:nvSpPr>
        <p:spPr>
          <a:xfrm>
            <a:off x="1423474" y="2717372"/>
            <a:ext cx="5501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n=7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702</TotalTime>
  <Words>3615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190</cp:revision>
  <dcterms:created xsi:type="dcterms:W3CDTF">2020-05-22T16:39:25Z</dcterms:created>
  <dcterms:modified xsi:type="dcterms:W3CDTF">2020-05-26T17:10:08Z</dcterms:modified>
</cp:coreProperties>
</file>