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ו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2443559"/>
            <a:ext cx="3811365" cy="4187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dirty="0"/>
              <a:t>HALF-SPACE</a:t>
            </a:r>
            <a:r>
              <a:rPr lang="he-IL" dirty="0"/>
              <a:t> או בעברית – חצי מרחב, הוא אחד משני החלקים שמתקבלים מחלוקת המרחב ל2 ע"י על-מישור,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</TotalTime>
  <Words>257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14</cp:revision>
  <dcterms:created xsi:type="dcterms:W3CDTF">2020-05-22T16:39:25Z</dcterms:created>
  <dcterms:modified xsi:type="dcterms:W3CDTF">2020-05-22T17:38:48Z</dcterms:modified>
</cp:coreProperties>
</file>