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4" r:id="rId22"/>
    <p:sldId id="264" r:id="rId23"/>
    <p:sldId id="276" r:id="rId24"/>
    <p:sldId id="277" r:id="rId25"/>
    <p:sldId id="279" r:id="rId26"/>
    <p:sldId id="280" r:id="rId27"/>
    <p:sldId id="281" r:id="rId28"/>
    <p:sldId id="288" r:id="rId29"/>
    <p:sldId id="265" r:id="rId30"/>
    <p:sldId id="2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</a:t>
            </a:r>
            <a:r>
              <a:rPr lang="en-US" sz="1400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אחד מהשני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סט הנקודות מוגדר להיות הנקודות שמגדירות את הרמה</a:t>
            </a:r>
            <a:r>
              <a:rPr lang="en-US" dirty="0"/>
              <a:t>k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u="sng" dirty="0"/>
              <a:t>HALF-SPACE</a:t>
            </a:r>
            <a:r>
              <a:rPr lang="he-IL" u="sng" dirty="0"/>
              <a:t> או בעברית – "חצי מרחב"</a:t>
            </a:r>
            <a:r>
              <a:rPr lang="he-IL" dirty="0"/>
              <a:t>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ראשית, נתינת חסם עליון הדוק ביותר (אופטימלי) לכמות ה</a:t>
            </a:r>
            <a:r>
              <a:rPr lang="en-US" dirty="0"/>
              <a:t>K-SETS</a:t>
            </a:r>
            <a:r>
              <a:rPr lang="he-IL" dirty="0"/>
              <a:t> על כל קבוצה כללית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עד היום – החסם שאנחנו מציגים, לא ניתן חסם הדוק יותר ולא הוכח שהחסם הנ"ל הוא ההדוק ביותר האפשרי – </a:t>
            </a:r>
            <a:r>
              <a:rPr lang="he-IL"/>
              <a:t>מה שלא </a:t>
            </a:r>
            <a:r>
              <a:rPr lang="he-IL" dirty="0"/>
              <a:t>סביר כיוון שעדיין רחוק יחסית מהחסם התחתון המוכר –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2243762"/>
            <a:ext cx="6974048" cy="372081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u="sng" dirty="0"/>
              <a:t>הגדרה</a:t>
            </a:r>
            <a:r>
              <a:rPr lang="he-IL" dirty="0"/>
              <a:t>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ישר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9AF3E-A82F-4C1F-A2CD-41FF71E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2758907"/>
            <a:ext cx="4907560" cy="26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בהנתן קבוצת נקודות במיקומים כלליים במישור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P</a:t>
            </a:r>
            <a:r>
              <a:rPr lang="he-IL" dirty="0"/>
              <a:t> (הוכח שנקודות במיקום כללי – ממקסמות את כמות ה</a:t>
            </a:r>
            <a:r>
              <a:rPr lang="en-US" dirty="0"/>
              <a:t>k-sets</a:t>
            </a:r>
            <a:r>
              <a:rPr lang="he-IL" dirty="0"/>
              <a:t>),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הקטע שבין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F1E28-110D-4FC8-A9F2-094FD9D6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5" y="2642531"/>
            <a:ext cx="3116926" cy="2552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27518-FB67-4FFF-8B46-C27C780E6747}"/>
              </a:ext>
            </a:extLst>
          </p:cNvPr>
          <p:cNvSpPr txBox="1"/>
          <p:nvPr/>
        </p:nvSpPr>
        <p:spPr>
          <a:xfrm>
            <a:off x="335560" y="5194839"/>
            <a:ext cx="204543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בתמונה – בשחור הקטע שבין </a:t>
            </a:r>
            <a:r>
              <a:rPr lang="en-US" dirty="0"/>
              <a:t>p</a:t>
            </a:r>
            <a:r>
              <a:rPr lang="he-IL" dirty="0"/>
              <a:t> ל-</a:t>
            </a:r>
            <a:r>
              <a:rPr lang="en-US" dirty="0"/>
              <a:t>q</a:t>
            </a:r>
            <a:r>
              <a:rPr lang="he-IL" dirty="0"/>
              <a:t>, בכתום ה</a:t>
            </a:r>
            <a:r>
              <a:rPr lang="en-US" dirty="0"/>
              <a:t>supporting line</a:t>
            </a:r>
            <a:r>
              <a:rPr lang="he-IL" dirty="0"/>
              <a:t> ומצד "יד שמאל" של הישר – 3 נקודות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76BCB-C63E-4D76-8A1B-C43C2462C674}"/>
              </a:ext>
            </a:extLst>
          </p:cNvPr>
          <p:cNvSpPr/>
          <p:nvPr/>
        </p:nvSpPr>
        <p:spPr>
          <a:xfrm>
            <a:off x="1140566" y="3800213"/>
            <a:ext cx="2290195" cy="11996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8C544-0BBF-43A0-ACBD-9A68059AADE4}"/>
              </a:ext>
            </a:extLst>
          </p:cNvPr>
          <p:cNvSpPr txBox="1"/>
          <p:nvPr/>
        </p:nvSpPr>
        <p:spPr>
          <a:xfrm>
            <a:off x="1050598" y="2223000"/>
            <a:ext cx="16434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דוגמא עבור </a:t>
            </a:r>
            <a:r>
              <a:rPr lang="en-US" dirty="0"/>
              <a:t>k</a:t>
            </a:r>
            <a:r>
              <a:rPr lang="he-IL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709</TotalTime>
  <Words>3640</Words>
  <Application>Microsoft Office PowerPoint</Application>
  <PresentationFormat>Widescreen</PresentationFormat>
  <Paragraphs>186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193</cp:revision>
  <dcterms:created xsi:type="dcterms:W3CDTF">2020-05-22T16:39:25Z</dcterms:created>
  <dcterms:modified xsi:type="dcterms:W3CDTF">2020-05-26T17:17:32Z</dcterms:modified>
</cp:coreProperties>
</file>