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72" r:id="rId10"/>
    <p:sldId id="273" r:id="rId11"/>
    <p:sldId id="262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D8AB2-2371-42C1-8848-E7713C8B6A4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4DCD3-844C-4573-95A1-3AF3D8E4E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3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4DCD3-844C-4573-95A1-3AF3D8E4E1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272-5407-471C-A218-9B585433A0D1}" type="datetime1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1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C53E-F80D-4EF6-B534-EAC31EDE80CE}" type="datetime1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684-99EB-419F-8B19-6EBB688BD650}" type="datetime1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3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3755-1DE9-4C49-B9A0-4CDA316DBC01}" type="datetime1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32BD-9C6F-4263-9E60-456CF7749863}" type="datetime1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D62-14CF-4579-96A4-D4938C02DDFE}" type="datetime1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2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6B5E-68A4-4044-BCA6-9BBE4D82EC22}" type="datetime1">
              <a:rPr lang="ru-RU" smtClean="0"/>
              <a:t>22.06.2021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7303-2FF4-4F81-96EB-FA1A3AB392F7}" type="datetime1">
              <a:rPr lang="ru-RU" smtClean="0"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4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1735-A751-48FC-8C09-4DC009FDD9CE}" type="datetime1">
              <a:rPr lang="ru-RU" smtClean="0"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2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CB1-32C5-4DC6-9700-DB2EAD76C632}" type="datetime1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042E-8AA2-4FF5-8AE1-56BB32BE45A3}" type="datetime1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4992-87A1-401D-94A4-1D0F64963A2A}" type="datetime1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86767"/>
            <a:ext cx="8928992" cy="893961"/>
          </a:xfrm>
        </p:spPr>
        <p:txBody>
          <a:bodyPr>
            <a:normAutofit/>
          </a:bodyPr>
          <a:lstStyle/>
          <a:p>
            <a:r>
              <a:rPr lang="ru-RU" sz="2400" b="1" dirty="0"/>
              <a:t>«ВИТЕБСКИЙ ГОСУДАРСТВЕННЫЙ ТЕХНОЛОГИЧЕСКИЙ УНИВЕРСИТЕТ»</a:t>
            </a:r>
            <a:endParaRPr lang="ru-RU" sz="28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7504" y="908720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Кафедра «ИНФОРМАЦИОННЫЕ СИСТЕМЫ И АВТОМАТИЗАЦИЯ ПРОИЗВОДСТВА»</a:t>
            </a:r>
            <a:endParaRPr lang="ru-RU" sz="28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2276872"/>
            <a:ext cx="89289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Дипломный проект на тему:</a:t>
            </a:r>
            <a:endParaRPr lang="ru-RU" sz="28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4869160"/>
            <a:ext cx="89289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Выполнил:</a:t>
            </a:r>
          </a:p>
          <a:p>
            <a:pPr algn="l"/>
            <a:r>
              <a:rPr lang="ru-RU" sz="2000" dirty="0"/>
              <a:t>Группа:</a:t>
            </a:r>
          </a:p>
          <a:p>
            <a:pPr algn="l"/>
            <a:r>
              <a:rPr lang="ru-RU" sz="2000" dirty="0"/>
              <a:t>Руководитель: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07504" y="292494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Разработка информационной системы учёта нагрузки преподавателей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637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62074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Демонстрация приложения</a:t>
            </a:r>
            <a:br>
              <a:rPr lang="ru-RU" sz="2400" b="1" dirty="0"/>
            </a:br>
            <a:r>
              <a:rPr lang="ru-RU" sz="2400" b="1" dirty="0"/>
              <a:t>(результаты чтения)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565C1-F6C0-4337-AD47-6AFE0F5F70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4392488" cy="3201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491CD-AE9A-4716-AED4-CFB28B977B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437112"/>
            <a:ext cx="4392488" cy="606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6DB4C6-D398-4058-9512-39D49A0DEA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68338" y="995233"/>
            <a:ext cx="3952133" cy="264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77E7C3-2C56-40B4-8C2C-A62AFEBB8A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16016" y="3824987"/>
            <a:ext cx="4247922" cy="19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6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052736"/>
            <a:ext cx="8928992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/>
              <a:t>	В результате выполнения дипломного проекта была создана информационная система учета нагрузки преподавателей, позволяющая пользователю взаимодействовать с базой данных для хранения и вывода информации, а также использовать </a:t>
            </a:r>
            <a:r>
              <a:rPr lang="ru-RU" sz="2000" dirty="0" err="1"/>
              <a:t>excel</a:t>
            </a:r>
            <a:r>
              <a:rPr lang="ru-RU" sz="2000" dirty="0"/>
              <a:t> файлы для загрузки и </a:t>
            </a:r>
            <a:r>
              <a:rPr lang="ru-RU" sz="2000" dirty="0" err="1"/>
              <a:t>парсинга</a:t>
            </a:r>
            <a:r>
              <a:rPr lang="ru-RU" sz="2000" dirty="0"/>
              <a:t> локальных данных. База данных была разработана в среде MySQL8, приложение было разработано в IDEA. </a:t>
            </a:r>
          </a:p>
          <a:p>
            <a:pPr algn="just"/>
            <a:r>
              <a:rPr lang="ru-RU" sz="2000" dirty="0"/>
              <a:t>	Данная информационная система позволяет отслеживать и составлять план нагрузки преподавателей как общий, так и по каждому преподавателю/группе/предмету отдельно. Информационная система разработана как веб-приложение, так что работать с ней можно независимо от местоположения пользователя.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073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80928"/>
            <a:ext cx="8229600" cy="432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82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Описание функций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5E4A0-904E-45F8-AFFF-D4A3FCF0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33" y="1052736"/>
            <a:ext cx="6573733" cy="4387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6092E-7461-4BDA-AD0E-EF4C1AC0D894}"/>
              </a:ext>
            </a:extLst>
          </p:cNvPr>
          <p:cNvSpPr txBox="1"/>
          <p:nvPr/>
        </p:nvSpPr>
        <p:spPr>
          <a:xfrm>
            <a:off x="395536" y="5661248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Термин </a:t>
            </a:r>
            <a:r>
              <a:rPr lang="en-US" dirty="0"/>
              <a:t>“</a:t>
            </a:r>
            <a:r>
              <a:rPr lang="ru-RU" dirty="0"/>
              <a:t>работа</a:t>
            </a:r>
            <a:r>
              <a:rPr lang="en-US" dirty="0"/>
              <a:t>” </a:t>
            </a:r>
            <a:r>
              <a:rPr lang="ru-RU" dirty="0"/>
              <a:t>в первичных вариантах включает в себя возможности добавления, изменения и удаления данных выбранной сущности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7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Хранилище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FA8FC-78C9-4267-B306-7A1C4A73C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162049"/>
            <a:ext cx="5654248" cy="5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Архитектура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5124" name="Picture 4" descr="Model-View-Control Model">
            <a:extLst>
              <a:ext uri="{FF2B5EF4-FFF2-40B4-BE49-F238E27FC236}">
                <a16:creationId xmlns:a16="http://schemas.microsoft.com/office/drawing/2014/main" id="{7A3ADB7A-4D14-42AE-927A-CCD07CD7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95" y="3695814"/>
            <a:ext cx="54622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A594E93A-0850-4EA9-83A7-EAA1D9889F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96"/>
            <a:ext cx="527685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62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Описание структуры приложения</a:t>
            </a:r>
            <a:br>
              <a:rPr lang="ru-RU" sz="2400" b="1" dirty="0"/>
            </a:br>
            <a:r>
              <a:rPr lang="ru-RU" sz="2400" b="1" dirty="0"/>
              <a:t>Модели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45FDF-735C-4BAD-B204-89FE835222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4" y="1271682"/>
            <a:ext cx="6500812" cy="5335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2400" b="1" dirty="0"/>
              <a:t>Описание структуры приложения</a:t>
            </a:r>
            <a:br>
              <a:rPr lang="ru-RU" sz="2400" b="1" dirty="0"/>
            </a:br>
            <a:r>
              <a:rPr lang="ru-RU" sz="2400" b="1" dirty="0"/>
              <a:t>Контроллеры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AD9D1-60C1-4C34-BC36-D4B1ADAAA2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59" y="1178525"/>
            <a:ext cx="5933082" cy="5562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62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62074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Демонстрация приложения</a:t>
            </a:r>
            <a:br>
              <a:rPr lang="en-US" sz="2400" b="1" dirty="0"/>
            </a:br>
            <a:r>
              <a:rPr lang="ru-RU" sz="2400" b="1" dirty="0"/>
              <a:t>(заполнение нагрузки вручную)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6CB24-890F-460D-96DA-730C747E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89" y="1021085"/>
            <a:ext cx="6143625" cy="204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7CAE59-7339-4FD0-820F-60A16BE2CF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3612" y="3158931"/>
            <a:ext cx="4676775" cy="33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62074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Демонстрация приложения</a:t>
            </a:r>
            <a:br>
              <a:rPr lang="ru-RU" sz="2400" b="1" dirty="0"/>
            </a:br>
            <a:r>
              <a:rPr lang="ru-RU" sz="2400" b="1" dirty="0"/>
              <a:t>(заполнение кафедр вручную)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E1477-DDDD-4E5E-B4DD-D8321C2D0F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9870" y="1181869"/>
            <a:ext cx="6120130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201E0-E812-4104-BDAB-461D231252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0759" y="3861048"/>
            <a:ext cx="6120130" cy="2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8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62074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Демонстрация приложения</a:t>
            </a:r>
            <a:br>
              <a:rPr lang="ru-RU" sz="2400" b="1" dirty="0"/>
            </a:br>
            <a:r>
              <a:rPr lang="ru-RU" sz="2400" b="1" dirty="0"/>
              <a:t>(чтение из </a:t>
            </a:r>
            <a:r>
              <a:rPr lang="en-US" sz="2400" b="1" dirty="0"/>
              <a:t>excel </a:t>
            </a:r>
            <a:r>
              <a:rPr lang="ru-RU" sz="2400" b="1" dirty="0"/>
              <a:t>файла)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FC492-85BE-4CEB-883E-3C7350622B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1935" y="1052736"/>
            <a:ext cx="6120130" cy="179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7079C-57E1-4EED-BE07-3F87A73A21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9870" y="2499137"/>
            <a:ext cx="6120130" cy="3018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E6235-DB95-4068-828B-A4896110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35" y="5648325"/>
            <a:ext cx="6143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7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210</Words>
  <Application>Microsoft Office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«ВИТЕБСКИЙ ГОСУДАРСТВЕННЫЙ ТЕХНОЛОГИЧЕСКИЙ УНИВЕРСИТЕТ»</vt:lpstr>
      <vt:lpstr>Описание функций приложения</vt:lpstr>
      <vt:lpstr>Хранилище данных</vt:lpstr>
      <vt:lpstr>Архитектура приложения</vt:lpstr>
      <vt:lpstr>Описание структуры приложения Модели</vt:lpstr>
      <vt:lpstr>Описание структуры приложения Контроллеры</vt:lpstr>
      <vt:lpstr>Демонстрация приложения (заполнение нагрузки вручную)</vt:lpstr>
      <vt:lpstr>Демонстрация приложения (заполнение кафедр вручную)</vt:lpstr>
      <vt:lpstr>Демонстрация приложения (чтение из excel файла)</vt:lpstr>
      <vt:lpstr>Демонстрация приложения (результаты чтения)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«ВИТЕБСКИЙ ГОСУДАРСТВЕННЫЙ ТЕХНОЛОГИЧЕСКИЙ УНИВЕРСИТЕТ»</dc:title>
  <dc:creator>Administrator</dc:creator>
  <cp:lastModifiedBy>Евгений Маслов</cp:lastModifiedBy>
  <cp:revision>27</cp:revision>
  <dcterms:created xsi:type="dcterms:W3CDTF">2018-06-21T06:18:49Z</dcterms:created>
  <dcterms:modified xsi:type="dcterms:W3CDTF">2021-06-22T07:14:04Z</dcterms:modified>
</cp:coreProperties>
</file>