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</p:sldMasterIdLst>
  <p:notesMasterIdLst>
    <p:notesMasterId r:id="rId13"/>
  </p:notesMasterIdLst>
  <p:sldIdLst>
    <p:sldId id="256" r:id="rId2"/>
    <p:sldId id="257" r:id="rId3"/>
    <p:sldId id="258" r:id="rId4"/>
    <p:sldId id="263" r:id="rId5"/>
    <p:sldId id="259" r:id="rId6"/>
    <p:sldId id="260" r:id="rId7"/>
    <p:sldId id="264" r:id="rId8"/>
    <p:sldId id="261" r:id="rId9"/>
    <p:sldId id="267" r:id="rId10"/>
    <p:sldId id="262" r:id="rId11"/>
    <p:sldId id="269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08" y="7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1D8AB2-2371-42C1-8848-E7713C8B6A41}" type="datetimeFigureOut">
              <a:rPr lang="ru-RU" smtClean="0"/>
              <a:t>31.05.2021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A4DCD3-844C-4573-95A1-3AF3D8E4E1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57302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A4DCD3-844C-4573-95A1-3AF3D8E4E1B7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2223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FB272-5407-471C-A218-9B585433A0D1}" type="datetime1">
              <a:rPr lang="ru-RU" smtClean="0"/>
              <a:t>31.05.2021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4617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2C53E-F80D-4EF6-B534-EAC31EDE80CE}" type="datetime1">
              <a:rPr lang="ru-RU" smtClean="0"/>
              <a:t>31.05.2021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2939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E4684-99EB-419F-8B19-6EBB688BD650}" type="datetime1">
              <a:rPr lang="ru-RU" smtClean="0"/>
              <a:t>31.05.2021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0238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C3755-1DE9-4C49-B9A0-4CDA316DBC01}" type="datetime1">
              <a:rPr lang="ru-RU" smtClean="0"/>
              <a:t>31.05.2021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3834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A32BD-9C6F-4263-9E60-456CF7749863}" type="datetime1">
              <a:rPr lang="ru-RU" smtClean="0"/>
              <a:t>31.05.2021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6444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AED62-14CF-4579-96A4-D4938C02DDFE}" type="datetime1">
              <a:rPr lang="ru-RU" smtClean="0"/>
              <a:t>31.05.2021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7629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6B5E-68A4-4044-BCA6-9BBE4D82EC22}" type="datetime1">
              <a:rPr lang="ru-RU" smtClean="0"/>
              <a:t>31.05.2021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493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27303-2FF4-4F81-96EB-FA1A3AB392F7}" type="datetime1">
              <a:rPr lang="ru-RU" smtClean="0"/>
              <a:t>31.05.2021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3439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B1735-A751-48FC-8C09-4DC009FDD9CE}" type="datetime1">
              <a:rPr lang="ru-RU" smtClean="0"/>
              <a:t>31.05.2021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8428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7ECB1-32C5-4DC6-9700-DB2EAD76C632}" type="datetime1">
              <a:rPr lang="ru-RU" smtClean="0"/>
              <a:t>31.05.2021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6629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1042E-8AA2-4FF5-8AE1-56BB32BE45A3}" type="datetime1">
              <a:rPr lang="ru-RU" smtClean="0"/>
              <a:t>31.05.2021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6178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14992-87A1-401D-94A4-1D0F64963A2A}" type="datetime1">
              <a:rPr lang="ru-RU" smtClean="0"/>
              <a:t>31.05.2021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5676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7504" y="86767"/>
            <a:ext cx="8928992" cy="893961"/>
          </a:xfrm>
        </p:spPr>
        <p:txBody>
          <a:bodyPr>
            <a:normAutofit/>
          </a:bodyPr>
          <a:lstStyle/>
          <a:p>
            <a:r>
              <a:rPr lang="ru-RU" sz="2400" b="1" dirty="0"/>
              <a:t>«ВИТЕБСКИЙ ГОСУДАРСТВЕННЫЙ ТЕХНОЛОГИЧЕСКИЙ УНИВЕРСИТЕТ»</a:t>
            </a:r>
            <a:endParaRPr lang="ru-RU" sz="2800" b="1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107504" y="908720"/>
            <a:ext cx="8928992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b="1" dirty="0"/>
              <a:t>Кафедра «ИНФОРМАЦИОННЫЕ СИСТЕМЫ И АВТОМАТИЗАЦИЯ ПРОИЗВОДСТВА»</a:t>
            </a:r>
            <a:endParaRPr lang="ru-RU" sz="2800" b="1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107504" y="2276872"/>
            <a:ext cx="8928992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400" dirty="0"/>
              <a:t>Дипломный проект на тему:</a:t>
            </a:r>
            <a:endParaRPr lang="ru-RU" sz="2800" dirty="0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107504" y="4869160"/>
            <a:ext cx="8928992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000" dirty="0"/>
              <a:t>Выполнил:</a:t>
            </a:r>
          </a:p>
          <a:p>
            <a:pPr algn="l"/>
            <a:r>
              <a:rPr lang="ru-RU" sz="2000" dirty="0"/>
              <a:t>Группа:</a:t>
            </a:r>
          </a:p>
          <a:p>
            <a:pPr algn="l"/>
            <a:r>
              <a:rPr lang="ru-RU" sz="2000" dirty="0"/>
              <a:t>Руководитель:</a:t>
            </a:r>
            <a:endParaRPr lang="ru-RU" sz="2400" dirty="0"/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107504" y="2924944"/>
            <a:ext cx="8928992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dirty="0"/>
              <a:t>Разработка информационной системы учёта программного обеспечения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9563763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b="1" dirty="0"/>
              <a:t>Заключение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10</a:t>
            </a:fld>
            <a:endParaRPr lang="ru-RU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107504" y="1340768"/>
            <a:ext cx="8928992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ru-RU" sz="2000" dirty="0"/>
              <a:t>Результатом выполнения дипломной работы является разработанная информационная система учёта программного обеспечения</a:t>
            </a:r>
            <a:endParaRPr lang="ru-RU" sz="2400" dirty="0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107504" y="2636912"/>
            <a:ext cx="8928992" cy="12961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ru-RU" sz="2000" dirty="0"/>
              <a:t>Созданное приложение призвано упрощать работу пользователя по учету программного обеспечения, а также компьютеров. Основным направлением разработанного программного обеспечения служит учёт ПО, установленного на каждом компьютере, что позволяет систематизировать всю необходимую информацию.</a:t>
            </a:r>
            <a:endParaRPr lang="ru-RU" sz="2400" dirty="0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107504" y="4293096"/>
            <a:ext cx="8928992" cy="10081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ru-RU" sz="2000" dirty="0"/>
              <a:t>Направление дальнейших работ – разработка программного инструментария эксплуатации (администрирования) системы, использование данных для подготовки статистической отчётности.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7107399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11</a:t>
            </a:fld>
            <a:endParaRPr lang="ru-RU"/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457200" y="2780928"/>
            <a:ext cx="8229600" cy="43204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b="1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408238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b="1" dirty="0"/>
              <a:t>Описание функций приложения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2</a:t>
            </a:fld>
            <a:endParaRPr lang="ru-R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F79C97-915E-4467-9D0A-DB70DA99836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97" y="1568846"/>
            <a:ext cx="8887982" cy="38763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20078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b="1" dirty="0"/>
              <a:t>Хранилище данных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3</a:t>
            </a:fld>
            <a:endParaRPr lang="ru-R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91D9A9-7DA6-4A30-9199-694C6B53E29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65922" y="1556792"/>
            <a:ext cx="8446538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136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b="1" dirty="0"/>
              <a:t>Хранилище данных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4</a:t>
            </a:fld>
            <a:endParaRPr lang="ru-R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6AA247-9884-4BF1-8641-16D2020D86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982" y="1417638"/>
            <a:ext cx="8003442" cy="4601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375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400" b="1" dirty="0"/>
              <a:t>Архитектура приложения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5</a:t>
            </a:fld>
            <a:endParaRPr lang="ru-RU"/>
          </a:p>
        </p:txBody>
      </p:sp>
      <p:pic>
        <p:nvPicPr>
          <p:cNvPr id="5124" name="Picture 4" descr="Model-View-Control Model">
            <a:extLst>
              <a:ext uri="{FF2B5EF4-FFF2-40B4-BE49-F238E27FC236}">
                <a16:creationId xmlns:a16="http://schemas.microsoft.com/office/drawing/2014/main" id="{7A3ADB7A-4D14-42AE-927A-CCD07CD7B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844824"/>
            <a:ext cx="5462239" cy="316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9629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b="1" dirty="0"/>
              <a:t>Описание структуры приложения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6</a:t>
            </a:fld>
            <a:endParaRPr lang="ru-R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D0A4CB-CFD5-47C7-98C6-6042E18B892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752282" y="1417638"/>
            <a:ext cx="5639435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09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b="1" dirty="0"/>
              <a:t>Описание структуры приложения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7</a:t>
            </a:fld>
            <a:endParaRPr lang="ru-RU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9A4AD5-1B4A-484F-9DE7-D71D851185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496" y="1054989"/>
            <a:ext cx="4887007" cy="5182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059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b="1" dirty="0"/>
              <a:t>Демонстрация приложения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8</a:t>
            </a:fld>
            <a:endParaRPr lang="ru-RU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8D35EAE-51DB-40B2-BE18-36B7590192E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18698" y="2033345"/>
            <a:ext cx="4801235" cy="31146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A228F44-F1B0-41B9-A01F-33E660B1F16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364088" y="1021651"/>
            <a:ext cx="3568792" cy="285487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CD9F282-A1B9-41BE-B588-BECF30932E74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436096" y="3994969"/>
            <a:ext cx="3496784" cy="2306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932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b="1" dirty="0"/>
              <a:t>Демонстрация приложения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9</a:t>
            </a:fld>
            <a:endParaRPr lang="ru-RU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7A4EEC9-2DDB-4458-A77C-02657576924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29025" y="1052736"/>
            <a:ext cx="3164172" cy="25903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9829DF2-6397-4754-9A57-7B9733B2A22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550805" y="1051600"/>
            <a:ext cx="3164172" cy="255088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C01D3D1-43F5-4316-A785-C79BAF76A00C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29023" y="3933056"/>
            <a:ext cx="4014389" cy="242329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A678AA0-8AE7-4D98-BAC9-D7BFE8A79D96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4582250" y="3933056"/>
            <a:ext cx="4104549" cy="2423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78542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188</TotalTime>
  <Words>133</Words>
  <Application>Microsoft Office PowerPoint</Application>
  <PresentationFormat>On-screen Show (4:3)</PresentationFormat>
  <Paragraphs>31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Тема Office</vt:lpstr>
      <vt:lpstr>«ВИТЕБСКИЙ ГОСУДАРСТВЕННЫЙ ТЕХНОЛОГИЧЕСКИЙ УНИВЕРСИТЕТ»</vt:lpstr>
      <vt:lpstr>Описание функций приложения</vt:lpstr>
      <vt:lpstr>Хранилище данных</vt:lpstr>
      <vt:lpstr>Хранилище данных</vt:lpstr>
      <vt:lpstr>Архитектура приложения</vt:lpstr>
      <vt:lpstr>Описание структуры приложения</vt:lpstr>
      <vt:lpstr>Описание структуры приложения</vt:lpstr>
      <vt:lpstr>Демонстрация приложения</vt:lpstr>
      <vt:lpstr>Демонстрация приложения</vt:lpstr>
      <vt:lpstr>Заключение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«ВИТЕБСКИЙ ГОСУДАРСТВЕННЫЙ ТЕХНОЛОГИЧЕСКИЙ УНИВЕРСИТЕТ»</dc:title>
  <dc:creator>Administrator</dc:creator>
  <cp:lastModifiedBy>Евгений Маслов</cp:lastModifiedBy>
  <cp:revision>18</cp:revision>
  <dcterms:created xsi:type="dcterms:W3CDTF">2018-06-21T06:18:49Z</dcterms:created>
  <dcterms:modified xsi:type="dcterms:W3CDTF">2021-05-31T07:35:08Z</dcterms:modified>
</cp:coreProperties>
</file>