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81" r:id="rId4"/>
    <p:sldId id="280" r:id="rId5"/>
    <p:sldId id="282" r:id="rId6"/>
    <p:sldId id="257" r:id="rId7"/>
    <p:sldId id="259" r:id="rId8"/>
    <p:sldId id="283" r:id="rId9"/>
    <p:sldId id="284" r:id="rId10"/>
    <p:sldId id="285" r:id="rId11"/>
    <p:sldId id="276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92" r:id="rId25"/>
    <p:sldId id="279" r:id="rId26"/>
    <p:sldId id="278" r:id="rId27"/>
    <p:sldId id="289" r:id="rId28"/>
    <p:sldId id="277" r:id="rId29"/>
    <p:sldId id="275" r:id="rId30"/>
    <p:sldId id="274" r:id="rId31"/>
    <p:sldId id="290" r:id="rId32"/>
    <p:sldId id="291" r:id="rId33"/>
    <p:sldId id="293" r:id="rId34"/>
    <p:sldId id="287" r:id="rId35"/>
    <p:sldId id="288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70" autoAdjust="0"/>
  </p:normalViewPr>
  <p:slideViewPr>
    <p:cSldViewPr snapToGrid="0">
      <p:cViewPr varScale="1">
        <p:scale>
          <a:sx n="88" d="100"/>
          <a:sy n="88" d="100"/>
        </p:scale>
        <p:origin x="2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6C2A-6573-41A0-860F-ED2B898B26F0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ECAE-8F8E-4167-B63C-1B9CA478A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43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6C2A-6573-41A0-860F-ED2B898B26F0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ECAE-8F8E-4167-B63C-1B9CA478A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68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6C2A-6573-41A0-860F-ED2B898B26F0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ECAE-8F8E-4167-B63C-1B9CA478A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202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6C2A-6573-41A0-860F-ED2B898B26F0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ECAE-8F8E-4167-B63C-1B9CA478A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88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6C2A-6573-41A0-860F-ED2B898B26F0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ECAE-8F8E-4167-B63C-1B9CA478A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779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6C2A-6573-41A0-860F-ED2B898B26F0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ECAE-8F8E-4167-B63C-1B9CA478A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347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6C2A-6573-41A0-860F-ED2B898B26F0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ECAE-8F8E-4167-B63C-1B9CA478A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63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6C2A-6573-41A0-860F-ED2B898B26F0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ECAE-8F8E-4167-B63C-1B9CA478A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2466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6C2A-6573-41A0-860F-ED2B898B26F0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ECAE-8F8E-4167-B63C-1B9CA478A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5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6C2A-6573-41A0-860F-ED2B898B26F0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ECAE-8F8E-4167-B63C-1B9CA478A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12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66C2A-6573-41A0-860F-ED2B898B26F0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ECAE-8F8E-4167-B63C-1B9CA478A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881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6C2A-6573-41A0-860F-ED2B898B26F0}" type="datetimeFigureOut">
              <a:rPr lang="ru-RU" smtClean="0"/>
              <a:t>12.05.2021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ECAE-8F8E-4167-B63C-1B9CA478A5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89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Дифференциальное резервное </a:t>
            </a:r>
            <a:br>
              <a:rPr lang="ru-RU" dirty="0" smtClean="0"/>
            </a:br>
            <a:r>
              <a:rPr lang="ru-RU" dirty="0" smtClean="0"/>
              <a:t>копирование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Доклад подготовила Касперович Евгения</a:t>
            </a:r>
          </a:p>
          <a:p>
            <a:r>
              <a:rPr lang="ru-RU" dirty="0" smtClean="0"/>
              <a:t>2 курс, </a:t>
            </a:r>
            <a:r>
              <a:rPr lang="ru-RU" dirty="0" err="1" smtClean="0"/>
              <a:t>Исит</a:t>
            </a:r>
            <a:r>
              <a:rPr lang="ru-RU" dirty="0" smtClean="0"/>
              <a:t> 1-1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533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дифференциального копирования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Избыточность </a:t>
            </a:r>
            <a:r>
              <a:rPr lang="ru-RU" dirty="0" smtClean="0"/>
              <a:t>данных</a:t>
            </a:r>
          </a:p>
          <a:p>
            <a:r>
              <a:rPr lang="ru-RU" dirty="0" smtClean="0"/>
              <a:t>Каждая </a:t>
            </a:r>
            <a:r>
              <a:rPr lang="ru-RU" dirty="0"/>
              <a:t>последующая копия занимает больше места, так как содержит данные предыдущего снимка. </a:t>
            </a:r>
          </a:p>
          <a:p>
            <a:r>
              <a:rPr lang="ru-RU" dirty="0"/>
              <a:t>Необходимость время от времени создавать полные копии </a:t>
            </a:r>
            <a:r>
              <a:rPr lang="ru-RU" dirty="0" smtClean="0"/>
              <a:t>БД</a:t>
            </a:r>
          </a:p>
          <a:p>
            <a:r>
              <a:rPr lang="ru-RU" dirty="0" smtClean="0"/>
              <a:t>В </a:t>
            </a:r>
            <a:r>
              <a:rPr lang="ru-RU" dirty="0"/>
              <a:t>случае повреждения или утраты полной копии восстановить данные при помощи промежуточной копии будет невозможно </a:t>
            </a:r>
          </a:p>
        </p:txBody>
      </p:sp>
    </p:spTree>
    <p:extLst>
      <p:ext uri="{BB962C8B-B14F-4D97-AF65-F5344CB8AC3E}">
        <p14:creationId xmlns:p14="http://schemas.microsoft.com/office/powerpoint/2010/main" val="85646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резервной копии базы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помощи </a:t>
            </a:r>
            <a:r>
              <a:rPr lang="en-US" dirty="0" smtClean="0"/>
              <a:t>MSSM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997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3331" y="365125"/>
            <a:ext cx="10972800" cy="1325563"/>
          </a:xfrm>
        </p:spPr>
        <p:txBody>
          <a:bodyPr>
            <a:noAutofit/>
          </a:bodyPr>
          <a:lstStyle/>
          <a:p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en-US" sz="2800" dirty="0" smtClean="0"/>
              <a:t>Management </a:t>
            </a:r>
            <a:r>
              <a:rPr lang="en-US" sz="2800" dirty="0"/>
              <a:t>-&gt; Maintenance Planes </a:t>
            </a:r>
            <a:r>
              <a:rPr lang="en-US" sz="2800" dirty="0" smtClean="0"/>
              <a:t>-&gt; Maintenance </a:t>
            </a:r>
            <a:r>
              <a:rPr lang="en-US" sz="2800" dirty="0"/>
              <a:t>Plan </a:t>
            </a:r>
            <a:r>
              <a:rPr lang="en-US" sz="2800" dirty="0" smtClean="0"/>
              <a:t>Wizard</a:t>
            </a:r>
            <a:r>
              <a:rPr lang="ru-RU" sz="2800" dirty="0" smtClean="0"/>
              <a:t/>
            </a:r>
            <a:br>
              <a:rPr lang="ru-RU" sz="2800" dirty="0" smtClean="0"/>
            </a:br>
            <a:r>
              <a:rPr lang="ru-RU" sz="2800" dirty="0" smtClean="0"/>
              <a:t>(Управление </a:t>
            </a:r>
            <a:r>
              <a:rPr lang="ru-RU" sz="2800" dirty="0"/>
              <a:t>–&gt; Планы обслуживания -&gt; М</a:t>
            </a:r>
            <a:r>
              <a:rPr lang="ru-RU" sz="2800" dirty="0" smtClean="0"/>
              <a:t>астер плана обслуживания)</a:t>
            </a:r>
            <a:r>
              <a:rPr lang="ru-RU" sz="2800" dirty="0"/>
              <a:t/>
            </a:r>
            <a:br>
              <a:rPr lang="ru-RU" sz="2800" dirty="0"/>
            </a:b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812" y="1792375"/>
            <a:ext cx="8746375" cy="49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571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Может возникнуть ошибка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9619"/>
            <a:ext cx="10515600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Включаем расширенные хранимые процедуры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270" t="13485" r="37128" b="-705"/>
          <a:stretch/>
        </p:blipFill>
        <p:spPr>
          <a:xfrm>
            <a:off x="158691" y="2089178"/>
            <a:ext cx="10361103" cy="455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48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32" y="-11583"/>
            <a:ext cx="8992910" cy="686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48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295" y="-10929"/>
            <a:ext cx="9002683" cy="687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36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179" y="0"/>
            <a:ext cx="8977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7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366" y="-45770"/>
            <a:ext cx="8131357" cy="690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64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754" y="0"/>
            <a:ext cx="80957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98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доклада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такое резервное копирование и какие виды бывают (кратко)</a:t>
            </a:r>
          </a:p>
          <a:p>
            <a:r>
              <a:rPr lang="ru-RU" dirty="0" smtClean="0"/>
              <a:t>Что такое дифференциально резервное копирование</a:t>
            </a:r>
          </a:p>
          <a:p>
            <a:r>
              <a:rPr lang="ru-RU" dirty="0" smtClean="0"/>
              <a:t>Алгоритм выполнения дифференциального резервного копирования</a:t>
            </a:r>
          </a:p>
          <a:p>
            <a:r>
              <a:rPr lang="ru-RU" dirty="0" smtClean="0"/>
              <a:t>Достоинства и недостатки</a:t>
            </a:r>
          </a:p>
          <a:p>
            <a:r>
              <a:rPr lang="ru-RU" dirty="0"/>
              <a:t>Настройка резервного копирования SQL </a:t>
            </a:r>
            <a:r>
              <a:rPr lang="ru-RU" dirty="0" err="1"/>
              <a:t>Server</a:t>
            </a:r>
            <a:r>
              <a:rPr lang="ru-RU" dirty="0"/>
              <a:t> с помощью плана </a:t>
            </a:r>
            <a:r>
              <a:rPr lang="ru-RU" dirty="0" smtClean="0"/>
              <a:t>обслуживания</a:t>
            </a:r>
            <a:endParaRPr lang="en-US" dirty="0" smtClean="0"/>
          </a:p>
          <a:p>
            <a:r>
              <a:rPr lang="ru-RU" dirty="0" smtClean="0"/>
              <a:t>Резервное копирование средствами </a:t>
            </a:r>
            <a:r>
              <a:rPr lang="en-US" dirty="0" smtClean="0"/>
              <a:t>T-SQL</a:t>
            </a:r>
            <a:endParaRPr lang="ru-RU" dirty="0" smtClean="0"/>
          </a:p>
          <a:p>
            <a:r>
              <a:rPr lang="ru-RU" dirty="0" smtClean="0"/>
              <a:t>Рекомендации и </a:t>
            </a:r>
            <a:r>
              <a:rPr lang="en-US" dirty="0" smtClean="0"/>
              <a:t>Best Practice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991426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056" y="0"/>
            <a:ext cx="8097471" cy="6852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137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993" y="-22094"/>
            <a:ext cx="8125919" cy="68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72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56" y="-2117"/>
            <a:ext cx="89777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2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731" y="-14817"/>
            <a:ext cx="8997142" cy="68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39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Просмотр созданного плана обслуживания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6622"/>
            <a:ext cx="10515530" cy="52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574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680" y="262032"/>
            <a:ext cx="10200640" cy="626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Создание резервной копии с помощью </a:t>
            </a:r>
            <a:r>
              <a:rPr lang="en-US" sz="4000" dirty="0" smtClean="0"/>
              <a:t>T-SQL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881" y="1690688"/>
            <a:ext cx="11400238" cy="230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5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Создание резервной копии с помощью </a:t>
            </a:r>
            <a:r>
              <a:rPr lang="en-US" sz="4000" dirty="0"/>
              <a:t>T-SQL</a:t>
            </a:r>
            <a:endParaRPr lang="ru-RU" sz="40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321"/>
            <a:ext cx="10515600" cy="108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77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базы данных из резервной копии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2707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</a:t>
            </a:r>
            <a:r>
              <a:rPr lang="ru-RU" dirty="0" smtClean="0"/>
              <a:t>-</a:t>
            </a:r>
            <a:r>
              <a:rPr lang="en-US" dirty="0" smtClean="0"/>
              <a:t>&gt; Restore Database.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358" y="1787650"/>
            <a:ext cx="8767283" cy="507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5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69068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Резервным копированием называется сохранение копии данных где-то вне основного места их хранения. Главное назначение резервного копирования – восстановление данных после их потери.</a:t>
            </a:r>
          </a:p>
        </p:txBody>
      </p:sp>
    </p:spTree>
    <p:extLst>
      <p:ext uri="{BB962C8B-B14F-4D97-AF65-F5344CB8AC3E}">
        <p14:creationId xmlns:p14="http://schemas.microsoft.com/office/powerpoint/2010/main" val="948725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64" y="0"/>
            <a:ext cx="7825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771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из резервной копии средствами </a:t>
            </a:r>
            <a:r>
              <a:rPr lang="en-US" dirty="0" smtClean="0"/>
              <a:t>T-SQL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9855"/>
            <a:ext cx="10515600" cy="30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34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из резервной копии средствами </a:t>
            </a:r>
            <a:r>
              <a:rPr lang="en-US" dirty="0" smtClean="0"/>
              <a:t>T-SQL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6966"/>
            <a:ext cx="10515600" cy="405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977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 и </a:t>
            </a:r>
            <a:r>
              <a:rPr lang="en-US" dirty="0"/>
              <a:t>best practice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Резервные копии не должны храниться на том же диске, что и ваш SQL </a:t>
            </a:r>
            <a:r>
              <a:rPr lang="ru-RU" dirty="0" err="1" smtClean="0"/>
              <a:t>Server</a:t>
            </a:r>
            <a:endParaRPr lang="ru-RU" dirty="0"/>
          </a:p>
          <a:p>
            <a:r>
              <a:rPr lang="ru-RU" dirty="0"/>
              <a:t>Процесс резервного копирования должен минимально влиять на работу </a:t>
            </a:r>
            <a:r>
              <a:rPr lang="ru-RU" dirty="0" smtClean="0"/>
              <a:t>пользователей</a:t>
            </a:r>
          </a:p>
          <a:p>
            <a:r>
              <a:rPr lang="ru-RU" dirty="0"/>
              <a:t>Регулярно проверяйте целостность резервных копий и проводите тестовые </a:t>
            </a:r>
            <a:r>
              <a:rPr lang="ru-RU" dirty="0" smtClean="0"/>
              <a:t>восстановления</a:t>
            </a:r>
            <a:endParaRPr lang="ru-RU" dirty="0"/>
          </a:p>
          <a:p>
            <a:r>
              <a:rPr lang="ru-RU" dirty="0"/>
              <a:t>Заранее рассчитайте время, необходимое для полного восстановления при аварии.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117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Дифференциальный </a:t>
            </a:r>
            <a:r>
              <a:rPr lang="ru-RU" dirty="0" err="1" smtClean="0"/>
              <a:t>бэкап</a:t>
            </a:r>
            <a:r>
              <a:rPr lang="ru-RU" dirty="0" smtClean="0"/>
              <a:t> - это тип резервного копирования файлов, при котором копируются не все исходные файлы, а только новые и измененные с момента создания предыдущей полной копии. </a:t>
            </a:r>
          </a:p>
          <a:p>
            <a:r>
              <a:rPr lang="ru-RU" dirty="0" smtClean="0"/>
              <a:t>Обязательно необходима полная резервная копия БД </a:t>
            </a:r>
          </a:p>
          <a:p>
            <a:r>
              <a:rPr lang="ru-RU" dirty="0" smtClean="0"/>
              <a:t>Каждый новый снимок сохраняет все изменения от последней копии БД</a:t>
            </a:r>
          </a:p>
          <a:p>
            <a:r>
              <a:rPr lang="ru-RU" dirty="0" smtClean="0"/>
              <a:t>Метод экономит память, а также время на создание копий и восстановление БД. </a:t>
            </a:r>
          </a:p>
          <a:p>
            <a:r>
              <a:rPr lang="ru-RU" dirty="0" smtClean="0"/>
              <a:t>Но если будет повреждена/утеряна последняя полная резервная копия, то </a:t>
            </a:r>
            <a:r>
              <a:rPr lang="ru-RU" dirty="0" err="1" smtClean="0"/>
              <a:t>дифф</a:t>
            </a:r>
            <a:r>
              <a:rPr lang="ru-RU" dirty="0" smtClean="0"/>
              <a:t>. </a:t>
            </a:r>
            <a:r>
              <a:rPr lang="ru-RU" dirty="0" err="1" smtClean="0"/>
              <a:t>бэкапы</a:t>
            </a:r>
            <a:r>
              <a:rPr lang="ru-RU" dirty="0" smtClean="0"/>
              <a:t> будут бесполезны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480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32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Виды резервного копирования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Полное </a:t>
            </a:r>
            <a:r>
              <a:rPr lang="ru-RU" dirty="0"/>
              <a:t>(</a:t>
            </a:r>
            <a:r>
              <a:rPr lang="en-US" dirty="0"/>
              <a:t>Full</a:t>
            </a:r>
            <a:r>
              <a:rPr lang="ru-RU" dirty="0"/>
              <a:t>) </a:t>
            </a:r>
          </a:p>
          <a:p>
            <a:r>
              <a:rPr lang="ru-RU" dirty="0" smtClean="0"/>
              <a:t>Только </a:t>
            </a:r>
            <a:r>
              <a:rPr lang="ru-RU" dirty="0"/>
              <a:t>для копирования (</a:t>
            </a:r>
            <a:r>
              <a:rPr lang="ru-RU" dirty="0" err="1"/>
              <a:t>Copy-Only</a:t>
            </a:r>
            <a:r>
              <a:rPr lang="ru-RU" dirty="0"/>
              <a:t>)</a:t>
            </a:r>
          </a:p>
          <a:p>
            <a:r>
              <a:rPr lang="ru-RU" dirty="0"/>
              <a:t>Журналов (</a:t>
            </a:r>
            <a:r>
              <a:rPr lang="ru-RU" dirty="0" err="1"/>
              <a:t>Log</a:t>
            </a:r>
            <a:r>
              <a:rPr lang="ru-RU" dirty="0"/>
              <a:t> </a:t>
            </a:r>
            <a:r>
              <a:rPr lang="ru-RU" dirty="0" err="1"/>
              <a:t>backup</a:t>
            </a:r>
            <a:r>
              <a:rPr lang="ru-RU" dirty="0"/>
              <a:t>)</a:t>
            </a:r>
          </a:p>
          <a:p>
            <a:r>
              <a:rPr lang="en-US" dirty="0" smtClean="0"/>
              <a:t>Tail-log</a:t>
            </a:r>
          </a:p>
          <a:p>
            <a:r>
              <a:rPr lang="ru-RU" dirty="0"/>
              <a:t>Дифференциальное / разностное (</a:t>
            </a:r>
            <a:r>
              <a:rPr lang="ru-RU" dirty="0" err="1"/>
              <a:t>Differential</a:t>
            </a:r>
            <a:r>
              <a:rPr lang="ru-RU" dirty="0"/>
              <a:t>) </a:t>
            </a:r>
            <a:endParaRPr lang="en-US" dirty="0" smtClean="0"/>
          </a:p>
          <a:p>
            <a:r>
              <a:rPr lang="ru-RU" dirty="0"/>
              <a:t>Инкрементальное (</a:t>
            </a:r>
            <a:r>
              <a:rPr lang="ru-RU" dirty="0" err="1"/>
              <a:t>Incremental</a:t>
            </a:r>
            <a:r>
              <a:rPr lang="ru-RU" dirty="0"/>
              <a:t>)</a:t>
            </a:r>
          </a:p>
          <a:p>
            <a:r>
              <a:rPr lang="ru-RU" dirty="0"/>
              <a:t>Частичная резервная копия </a:t>
            </a:r>
            <a:r>
              <a:rPr lang="ru-RU" dirty="0" err="1"/>
              <a:t>Partial</a:t>
            </a:r>
            <a:r>
              <a:rPr lang="ru-RU" dirty="0"/>
              <a:t> </a:t>
            </a:r>
            <a:r>
              <a:rPr lang="ru-RU" dirty="0" err="1"/>
              <a:t>backup</a:t>
            </a:r>
            <a:r>
              <a:rPr lang="ru-RU" dirty="0"/>
              <a:t> </a:t>
            </a:r>
            <a:endParaRPr lang="en-US" dirty="0" smtClean="0"/>
          </a:p>
          <a:p>
            <a:r>
              <a:rPr lang="ru-RU" dirty="0"/>
              <a:t>Резервное копирование файлов и файловых групп </a:t>
            </a:r>
          </a:p>
        </p:txBody>
      </p:sp>
    </p:spTree>
    <p:extLst>
      <p:ext uri="{BB962C8B-B14F-4D97-AF65-F5344CB8AC3E}">
        <p14:creationId xmlns:p14="http://schemas.microsoft.com/office/powerpoint/2010/main" val="297765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780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Дифференциальный (разностный, </a:t>
            </a:r>
            <a:r>
              <a:rPr lang="en-US" dirty="0" smtClean="0"/>
              <a:t>differential</a:t>
            </a:r>
            <a:r>
              <a:rPr lang="ru-RU" dirty="0" smtClean="0"/>
              <a:t>) </a:t>
            </a:r>
            <a:r>
              <a:rPr lang="ru-RU" dirty="0" err="1"/>
              <a:t>бэкап</a:t>
            </a:r>
            <a:r>
              <a:rPr lang="ru-RU" dirty="0"/>
              <a:t> - это тип резервного копирования файлов, при котором копируются не все исходные файлы, а только </a:t>
            </a:r>
            <a:r>
              <a:rPr lang="ru-RU" u="sng" dirty="0"/>
              <a:t>новые и измененные с момента </a:t>
            </a:r>
            <a:r>
              <a:rPr lang="ru-RU" dirty="0"/>
              <a:t>создания предыдущей </a:t>
            </a:r>
            <a:r>
              <a:rPr lang="ru-RU" u="sng" dirty="0"/>
              <a:t>полной </a:t>
            </a:r>
            <a:r>
              <a:rPr lang="ru-RU" u="sng" dirty="0" smtClean="0"/>
              <a:t>копии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072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544" y="437732"/>
            <a:ext cx="11364911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590154"/>
            <a:ext cx="11279174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3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188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Для полного восстановления базы данных вам достаточно восстановить </a:t>
            </a:r>
            <a:r>
              <a:rPr lang="ru-RU" dirty="0" smtClean="0"/>
              <a:t>только последний полный </a:t>
            </a:r>
            <a:r>
              <a:rPr lang="ru-RU" dirty="0"/>
              <a:t>и последний дифференцированный </a:t>
            </a:r>
            <a:r>
              <a:rPr lang="ru-RU" dirty="0" err="1"/>
              <a:t>бэкапы</a:t>
            </a:r>
            <a:r>
              <a:rPr lang="ru-RU" dirty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По последнему </a:t>
            </a:r>
            <a:r>
              <a:rPr lang="ru-RU" dirty="0" err="1" smtClean="0"/>
              <a:t>диф</a:t>
            </a:r>
            <a:r>
              <a:rPr lang="ru-RU" dirty="0" smtClean="0"/>
              <a:t>. </a:t>
            </a:r>
            <a:r>
              <a:rPr lang="ru-RU" dirty="0" err="1" smtClean="0"/>
              <a:t>бэкапу</a:t>
            </a:r>
            <a:r>
              <a:rPr lang="ru-RU" dirty="0" smtClean="0"/>
              <a:t> нельзя </a:t>
            </a:r>
            <a:r>
              <a:rPr lang="ru-RU" dirty="0"/>
              <a:t>восстановить промежуточное состояние </a:t>
            </a:r>
            <a:r>
              <a:rPr lang="ru-RU" dirty="0" smtClean="0"/>
              <a:t>базы: история </a:t>
            </a:r>
            <a:r>
              <a:rPr lang="ru-RU" dirty="0"/>
              <a:t>изменения </a:t>
            </a:r>
            <a:r>
              <a:rPr lang="ru-RU" dirty="0" smtClean="0"/>
              <a:t>БД не сохраняется</a:t>
            </a:r>
            <a:r>
              <a:rPr lang="ru-RU" dirty="0"/>
              <a:t> </a:t>
            </a:r>
            <a:r>
              <a:rPr lang="ru-RU" dirty="0" smtClean="0"/>
              <a:t>(потребуется другой </a:t>
            </a:r>
            <a:r>
              <a:rPr lang="ru-RU" dirty="0" err="1" smtClean="0"/>
              <a:t>дифф</a:t>
            </a:r>
            <a:r>
              <a:rPr lang="ru-RU" dirty="0" smtClean="0"/>
              <a:t>. </a:t>
            </a:r>
            <a:r>
              <a:rPr lang="ru-RU" dirty="0" err="1" smtClean="0"/>
              <a:t>бэкап</a:t>
            </a:r>
            <a:r>
              <a:rPr lang="ru-RU" dirty="0" smtClean="0"/>
              <a:t>).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4236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Достоинства дифференциального копирования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Экономия </a:t>
            </a:r>
            <a:r>
              <a:rPr lang="ru-RU" smtClean="0"/>
              <a:t>места </a:t>
            </a:r>
          </a:p>
          <a:p>
            <a:r>
              <a:rPr lang="ru-RU" smtClean="0"/>
              <a:t>Скорость </a:t>
            </a:r>
            <a:r>
              <a:rPr lang="ru-RU" dirty="0"/>
              <a:t>создания в разы выше, чем полного </a:t>
            </a:r>
            <a:r>
              <a:rPr lang="ru-RU" dirty="0" err="1" smtClean="0"/>
              <a:t>бекапа</a:t>
            </a:r>
            <a:endParaRPr lang="ru-RU" dirty="0" smtClean="0"/>
          </a:p>
          <a:p>
            <a:r>
              <a:rPr lang="ru-RU" dirty="0"/>
              <a:t>Снижение расходов и затрат при восстановлении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7808061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Words>412</Words>
  <Application>Microsoft Office PowerPoint</Application>
  <PresentationFormat>Широкоэкранный</PresentationFormat>
  <Paragraphs>56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Тема Office</vt:lpstr>
      <vt:lpstr>Дифференциальное резервное  копирование</vt:lpstr>
      <vt:lpstr>План доклада</vt:lpstr>
      <vt:lpstr>Резервным копированием называется сохранение копии данных где-то вне основного места их хранения. Главное назначение резервного копирования – восстановление данных после их потери.</vt:lpstr>
      <vt:lpstr>Виды резервного копирования</vt:lpstr>
      <vt:lpstr>Дифференциальный (разностный, differential) бэкап - это тип резервного копирования файлов, при котором копируются не все исходные файлы, а только новые и измененные с момента создания предыдущей полной копии.</vt:lpstr>
      <vt:lpstr>Презентация PowerPoint</vt:lpstr>
      <vt:lpstr>Презентация PowerPoint</vt:lpstr>
      <vt:lpstr>Для полного восстановления базы данных вам достаточно восстановить только последний полный и последний дифференцированный бэкапы.   По последнему диф. бэкапу нельзя восстановить промежуточное состояние базы: история изменения БД не сохраняется (потребуется другой дифф. бэкап). </vt:lpstr>
      <vt:lpstr>Достоинства дифференциального копирования </vt:lpstr>
      <vt:lpstr>Недостатки дифференциального копирования </vt:lpstr>
      <vt:lpstr>Создание резервной копии базы данных</vt:lpstr>
      <vt:lpstr> Management -&gt; Maintenance Planes -&gt; Maintenance Plan Wizard (Управление –&gt; Планы обслуживания -&gt; Мастер плана обслуживания) </vt:lpstr>
      <vt:lpstr>Может возникнуть ошибка</vt:lpstr>
      <vt:lpstr>Включаем расширенные хранимые процедуры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Просмотр созданного плана обслуживания</vt:lpstr>
      <vt:lpstr>Презентация PowerPoint</vt:lpstr>
      <vt:lpstr>Создание резервной копии с помощью T-SQL</vt:lpstr>
      <vt:lpstr>Создание резервной копии с помощью T-SQL</vt:lpstr>
      <vt:lpstr>Восстановление базы данных из резервной копии</vt:lpstr>
      <vt:lpstr>Database -&gt; Restore Database.</vt:lpstr>
      <vt:lpstr>Презентация PowerPoint</vt:lpstr>
      <vt:lpstr>Восстановление из резервной копии средствами T-SQL</vt:lpstr>
      <vt:lpstr>Восстановление из резервной копии средствами T-SQL</vt:lpstr>
      <vt:lpstr>Рекомендации и best practice </vt:lpstr>
      <vt:lpstr>Подведем итоги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Дифференциальное резервное  копирование</dc:title>
  <dc:creator>Fox Eugene</dc:creator>
  <cp:lastModifiedBy>Fox Eugene</cp:lastModifiedBy>
  <cp:revision>22</cp:revision>
  <dcterms:created xsi:type="dcterms:W3CDTF">2021-05-04T19:15:29Z</dcterms:created>
  <dcterms:modified xsi:type="dcterms:W3CDTF">2021-05-12T09:33:22Z</dcterms:modified>
</cp:coreProperties>
</file>