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7E0C5-FBA8-4093-8AA6-A8893855B841}" v="589" dt="2023-04-20T15:39:07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36F31-EA9E-4AC9-820C-B8A4B75D27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71FB14-4219-4162-93F0-EA5A8A68C118}">
      <dgm:prSet/>
      <dgm:spPr/>
      <dgm:t>
        <a:bodyPr/>
        <a:lstStyle/>
        <a:p>
          <a:r>
            <a:rPr lang="ru-RU"/>
            <a:t>Discord.py</a:t>
          </a:r>
          <a:endParaRPr lang="en-US"/>
        </a:p>
      </dgm:t>
    </dgm:pt>
    <dgm:pt modelId="{DCE61B62-403E-496D-B7A7-8432F3E92D80}" type="parTrans" cxnId="{E3A6ED48-84F2-4162-9F5A-25DEEEDAD1F3}">
      <dgm:prSet/>
      <dgm:spPr/>
      <dgm:t>
        <a:bodyPr/>
        <a:lstStyle/>
        <a:p>
          <a:endParaRPr lang="en-US"/>
        </a:p>
      </dgm:t>
    </dgm:pt>
    <dgm:pt modelId="{C95F2C11-9C97-49D4-92C5-7EF2F5F25EE1}" type="sibTrans" cxnId="{E3A6ED48-84F2-4162-9F5A-25DEEEDAD1F3}">
      <dgm:prSet/>
      <dgm:spPr/>
      <dgm:t>
        <a:bodyPr/>
        <a:lstStyle/>
        <a:p>
          <a:endParaRPr lang="en-US"/>
        </a:p>
      </dgm:t>
    </dgm:pt>
    <dgm:pt modelId="{E362674D-4926-4C5A-8837-FA99F93DAC33}">
      <dgm:prSet/>
      <dgm:spPr/>
      <dgm:t>
        <a:bodyPr/>
        <a:lstStyle/>
        <a:p>
          <a:r>
            <a:rPr lang="ru-RU"/>
            <a:t>random</a:t>
          </a:r>
          <a:endParaRPr lang="en-US"/>
        </a:p>
      </dgm:t>
    </dgm:pt>
    <dgm:pt modelId="{2BE54BD7-F5E8-4A20-944D-97CB783AD981}" type="parTrans" cxnId="{5A5A1055-AD2C-4CB7-91DF-FA5A4CBF1DF5}">
      <dgm:prSet/>
      <dgm:spPr/>
      <dgm:t>
        <a:bodyPr/>
        <a:lstStyle/>
        <a:p>
          <a:endParaRPr lang="en-US"/>
        </a:p>
      </dgm:t>
    </dgm:pt>
    <dgm:pt modelId="{8D7BE201-6D65-424B-A8C1-35A2AEC1F5C8}" type="sibTrans" cxnId="{5A5A1055-AD2C-4CB7-91DF-FA5A4CBF1DF5}">
      <dgm:prSet/>
      <dgm:spPr/>
      <dgm:t>
        <a:bodyPr/>
        <a:lstStyle/>
        <a:p>
          <a:endParaRPr lang="en-US"/>
        </a:p>
      </dgm:t>
    </dgm:pt>
    <dgm:pt modelId="{EFA7FE5F-C803-4A5F-AFD2-DD2B8575BD39}">
      <dgm:prSet/>
      <dgm:spPr/>
      <dgm:t>
        <a:bodyPr/>
        <a:lstStyle/>
        <a:p>
          <a:r>
            <a:rPr lang="ru-RU"/>
            <a:t>Requests</a:t>
          </a:r>
          <a:endParaRPr lang="en-US"/>
        </a:p>
      </dgm:t>
    </dgm:pt>
    <dgm:pt modelId="{B8ED9289-099B-4D5A-841A-5D1377237F03}" type="parTrans" cxnId="{49EB7810-ADCC-4514-8A35-B5E1950638A0}">
      <dgm:prSet/>
      <dgm:spPr/>
      <dgm:t>
        <a:bodyPr/>
        <a:lstStyle/>
        <a:p>
          <a:endParaRPr lang="en-US"/>
        </a:p>
      </dgm:t>
    </dgm:pt>
    <dgm:pt modelId="{3878C510-B2C6-44D8-A61E-CD9745032C3C}" type="sibTrans" cxnId="{49EB7810-ADCC-4514-8A35-B5E1950638A0}">
      <dgm:prSet/>
      <dgm:spPr/>
      <dgm:t>
        <a:bodyPr/>
        <a:lstStyle/>
        <a:p>
          <a:endParaRPr lang="en-US"/>
        </a:p>
      </dgm:t>
    </dgm:pt>
    <dgm:pt modelId="{E3E227EE-EEDF-427B-AE36-EA6EE145BA55}">
      <dgm:prSet/>
      <dgm:spPr/>
      <dgm:t>
        <a:bodyPr/>
        <a:lstStyle/>
        <a:p>
          <a:r>
            <a:rPr lang="ru-RU"/>
            <a:t>SQLalchemy</a:t>
          </a:r>
          <a:endParaRPr lang="en-US"/>
        </a:p>
      </dgm:t>
    </dgm:pt>
    <dgm:pt modelId="{91C68542-AD85-43DB-8884-35F8465F45B4}" type="parTrans" cxnId="{9A76ECC9-861D-49AE-80C8-1E794C3662F5}">
      <dgm:prSet/>
      <dgm:spPr/>
      <dgm:t>
        <a:bodyPr/>
        <a:lstStyle/>
        <a:p>
          <a:endParaRPr lang="en-US"/>
        </a:p>
      </dgm:t>
    </dgm:pt>
    <dgm:pt modelId="{1A49B07A-4916-4AEF-868B-146457DA0BF4}" type="sibTrans" cxnId="{9A76ECC9-861D-49AE-80C8-1E794C3662F5}">
      <dgm:prSet/>
      <dgm:spPr/>
      <dgm:t>
        <a:bodyPr/>
        <a:lstStyle/>
        <a:p>
          <a:endParaRPr lang="en-US"/>
        </a:p>
      </dgm:t>
    </dgm:pt>
    <dgm:pt modelId="{7CA64B8C-BBD5-4311-9945-C030C7A2BC55}" type="pres">
      <dgm:prSet presAssocID="{B3536F31-EA9E-4AC9-820C-B8A4B75D27A9}" presName="vert0" presStyleCnt="0">
        <dgm:presLayoutVars>
          <dgm:dir/>
          <dgm:animOne val="branch"/>
          <dgm:animLvl val="lvl"/>
        </dgm:presLayoutVars>
      </dgm:prSet>
      <dgm:spPr/>
    </dgm:pt>
    <dgm:pt modelId="{7DF75CE1-874E-4326-BA27-9BC972182D1B}" type="pres">
      <dgm:prSet presAssocID="{CA71FB14-4219-4162-93F0-EA5A8A68C118}" presName="thickLine" presStyleLbl="alignNode1" presStyleIdx="0" presStyleCnt="4"/>
      <dgm:spPr/>
    </dgm:pt>
    <dgm:pt modelId="{41E16223-7225-49B1-A380-CEB00CE7651F}" type="pres">
      <dgm:prSet presAssocID="{CA71FB14-4219-4162-93F0-EA5A8A68C118}" presName="horz1" presStyleCnt="0"/>
      <dgm:spPr/>
    </dgm:pt>
    <dgm:pt modelId="{EA6EE7FB-AF0A-4A40-A3CD-D32D097DC707}" type="pres">
      <dgm:prSet presAssocID="{CA71FB14-4219-4162-93F0-EA5A8A68C118}" presName="tx1" presStyleLbl="revTx" presStyleIdx="0" presStyleCnt="4"/>
      <dgm:spPr/>
    </dgm:pt>
    <dgm:pt modelId="{8F7C7CDE-619F-4EEE-BF4A-0F0773710A6B}" type="pres">
      <dgm:prSet presAssocID="{CA71FB14-4219-4162-93F0-EA5A8A68C118}" presName="vert1" presStyleCnt="0"/>
      <dgm:spPr/>
    </dgm:pt>
    <dgm:pt modelId="{39E7582D-3913-47BC-8381-54619A3C473F}" type="pres">
      <dgm:prSet presAssocID="{E362674D-4926-4C5A-8837-FA99F93DAC33}" presName="thickLine" presStyleLbl="alignNode1" presStyleIdx="1" presStyleCnt="4"/>
      <dgm:spPr/>
    </dgm:pt>
    <dgm:pt modelId="{DD9D042F-7822-48F3-B92C-8ADF69C62E1C}" type="pres">
      <dgm:prSet presAssocID="{E362674D-4926-4C5A-8837-FA99F93DAC33}" presName="horz1" presStyleCnt="0"/>
      <dgm:spPr/>
    </dgm:pt>
    <dgm:pt modelId="{0B4D6D67-172A-45F9-A210-6607BE0813F5}" type="pres">
      <dgm:prSet presAssocID="{E362674D-4926-4C5A-8837-FA99F93DAC33}" presName="tx1" presStyleLbl="revTx" presStyleIdx="1" presStyleCnt="4"/>
      <dgm:spPr/>
    </dgm:pt>
    <dgm:pt modelId="{DEF26D32-4918-4572-939B-A982AFC8B380}" type="pres">
      <dgm:prSet presAssocID="{E362674D-4926-4C5A-8837-FA99F93DAC33}" presName="vert1" presStyleCnt="0"/>
      <dgm:spPr/>
    </dgm:pt>
    <dgm:pt modelId="{AF528272-9B93-469D-83FB-F29C06F389BB}" type="pres">
      <dgm:prSet presAssocID="{EFA7FE5F-C803-4A5F-AFD2-DD2B8575BD39}" presName="thickLine" presStyleLbl="alignNode1" presStyleIdx="2" presStyleCnt="4"/>
      <dgm:spPr/>
    </dgm:pt>
    <dgm:pt modelId="{AEB3B6D6-6991-409D-96E6-F2D3579BB84C}" type="pres">
      <dgm:prSet presAssocID="{EFA7FE5F-C803-4A5F-AFD2-DD2B8575BD39}" presName="horz1" presStyleCnt="0"/>
      <dgm:spPr/>
    </dgm:pt>
    <dgm:pt modelId="{3899690E-48AD-4353-B3BA-87932CB4B15C}" type="pres">
      <dgm:prSet presAssocID="{EFA7FE5F-C803-4A5F-AFD2-DD2B8575BD39}" presName="tx1" presStyleLbl="revTx" presStyleIdx="2" presStyleCnt="4"/>
      <dgm:spPr/>
    </dgm:pt>
    <dgm:pt modelId="{1CD9DB5F-C2F6-405D-84F7-85E747C95A6F}" type="pres">
      <dgm:prSet presAssocID="{EFA7FE5F-C803-4A5F-AFD2-DD2B8575BD39}" presName="vert1" presStyleCnt="0"/>
      <dgm:spPr/>
    </dgm:pt>
    <dgm:pt modelId="{7AB8D31B-B5EF-4B90-B301-EF5B2841DD2B}" type="pres">
      <dgm:prSet presAssocID="{E3E227EE-EEDF-427B-AE36-EA6EE145BA55}" presName="thickLine" presStyleLbl="alignNode1" presStyleIdx="3" presStyleCnt="4"/>
      <dgm:spPr/>
    </dgm:pt>
    <dgm:pt modelId="{BABAC6D3-CBF7-49E8-8A6B-AE140DF599CE}" type="pres">
      <dgm:prSet presAssocID="{E3E227EE-EEDF-427B-AE36-EA6EE145BA55}" presName="horz1" presStyleCnt="0"/>
      <dgm:spPr/>
    </dgm:pt>
    <dgm:pt modelId="{762790DE-4E9B-4AB7-B448-816DB2C2DEA8}" type="pres">
      <dgm:prSet presAssocID="{E3E227EE-EEDF-427B-AE36-EA6EE145BA55}" presName="tx1" presStyleLbl="revTx" presStyleIdx="3" presStyleCnt="4"/>
      <dgm:spPr/>
    </dgm:pt>
    <dgm:pt modelId="{93AAB252-8C97-46EB-943F-78506F71A6B6}" type="pres">
      <dgm:prSet presAssocID="{E3E227EE-EEDF-427B-AE36-EA6EE145BA55}" presName="vert1" presStyleCnt="0"/>
      <dgm:spPr/>
    </dgm:pt>
  </dgm:ptLst>
  <dgm:cxnLst>
    <dgm:cxn modelId="{49EB7810-ADCC-4514-8A35-B5E1950638A0}" srcId="{B3536F31-EA9E-4AC9-820C-B8A4B75D27A9}" destId="{EFA7FE5F-C803-4A5F-AFD2-DD2B8575BD39}" srcOrd="2" destOrd="0" parTransId="{B8ED9289-099B-4D5A-841A-5D1377237F03}" sibTransId="{3878C510-B2C6-44D8-A61E-CD9745032C3C}"/>
    <dgm:cxn modelId="{8A361213-3A86-48E6-9F9E-62F27F5748F7}" type="presOf" srcId="{E3E227EE-EEDF-427B-AE36-EA6EE145BA55}" destId="{762790DE-4E9B-4AB7-B448-816DB2C2DEA8}" srcOrd="0" destOrd="0" presId="urn:microsoft.com/office/officeart/2008/layout/LinedList"/>
    <dgm:cxn modelId="{E3A6ED48-84F2-4162-9F5A-25DEEEDAD1F3}" srcId="{B3536F31-EA9E-4AC9-820C-B8A4B75D27A9}" destId="{CA71FB14-4219-4162-93F0-EA5A8A68C118}" srcOrd="0" destOrd="0" parTransId="{DCE61B62-403E-496D-B7A7-8432F3E92D80}" sibTransId="{C95F2C11-9C97-49D4-92C5-7EF2F5F25EE1}"/>
    <dgm:cxn modelId="{5A5A1055-AD2C-4CB7-91DF-FA5A4CBF1DF5}" srcId="{B3536F31-EA9E-4AC9-820C-B8A4B75D27A9}" destId="{E362674D-4926-4C5A-8837-FA99F93DAC33}" srcOrd="1" destOrd="0" parTransId="{2BE54BD7-F5E8-4A20-944D-97CB783AD981}" sibTransId="{8D7BE201-6D65-424B-A8C1-35A2AEC1F5C8}"/>
    <dgm:cxn modelId="{58770058-956B-42BB-94F6-C1681D1EDD02}" type="presOf" srcId="{B3536F31-EA9E-4AC9-820C-B8A4B75D27A9}" destId="{7CA64B8C-BBD5-4311-9945-C030C7A2BC55}" srcOrd="0" destOrd="0" presId="urn:microsoft.com/office/officeart/2008/layout/LinedList"/>
    <dgm:cxn modelId="{D21E9C7D-DB19-4077-889A-4E0D3C95B35B}" type="presOf" srcId="{CA71FB14-4219-4162-93F0-EA5A8A68C118}" destId="{EA6EE7FB-AF0A-4A40-A3CD-D32D097DC707}" srcOrd="0" destOrd="0" presId="urn:microsoft.com/office/officeart/2008/layout/LinedList"/>
    <dgm:cxn modelId="{75DD709E-2608-4585-BDEB-85F1E320B41B}" type="presOf" srcId="{EFA7FE5F-C803-4A5F-AFD2-DD2B8575BD39}" destId="{3899690E-48AD-4353-B3BA-87932CB4B15C}" srcOrd="0" destOrd="0" presId="urn:microsoft.com/office/officeart/2008/layout/LinedList"/>
    <dgm:cxn modelId="{1FE2F7BA-E7F9-42CB-BEC9-10AB85C32BB4}" type="presOf" srcId="{E362674D-4926-4C5A-8837-FA99F93DAC33}" destId="{0B4D6D67-172A-45F9-A210-6607BE0813F5}" srcOrd="0" destOrd="0" presId="urn:microsoft.com/office/officeart/2008/layout/LinedList"/>
    <dgm:cxn modelId="{9A76ECC9-861D-49AE-80C8-1E794C3662F5}" srcId="{B3536F31-EA9E-4AC9-820C-B8A4B75D27A9}" destId="{E3E227EE-EEDF-427B-AE36-EA6EE145BA55}" srcOrd="3" destOrd="0" parTransId="{91C68542-AD85-43DB-8884-35F8465F45B4}" sibTransId="{1A49B07A-4916-4AEF-868B-146457DA0BF4}"/>
    <dgm:cxn modelId="{D6AC3C0C-4B92-49F1-8248-22B1A6119C50}" type="presParOf" srcId="{7CA64B8C-BBD5-4311-9945-C030C7A2BC55}" destId="{7DF75CE1-874E-4326-BA27-9BC972182D1B}" srcOrd="0" destOrd="0" presId="urn:microsoft.com/office/officeart/2008/layout/LinedList"/>
    <dgm:cxn modelId="{2555EDF4-DFBB-4F96-A4F7-2448AFE5FA03}" type="presParOf" srcId="{7CA64B8C-BBD5-4311-9945-C030C7A2BC55}" destId="{41E16223-7225-49B1-A380-CEB00CE7651F}" srcOrd="1" destOrd="0" presId="urn:microsoft.com/office/officeart/2008/layout/LinedList"/>
    <dgm:cxn modelId="{9B180C23-F83D-405A-B09F-85BF44A1F54D}" type="presParOf" srcId="{41E16223-7225-49B1-A380-CEB00CE7651F}" destId="{EA6EE7FB-AF0A-4A40-A3CD-D32D097DC707}" srcOrd="0" destOrd="0" presId="urn:microsoft.com/office/officeart/2008/layout/LinedList"/>
    <dgm:cxn modelId="{C966A664-AC90-4FED-8F13-773DCD7B1AB5}" type="presParOf" srcId="{41E16223-7225-49B1-A380-CEB00CE7651F}" destId="{8F7C7CDE-619F-4EEE-BF4A-0F0773710A6B}" srcOrd="1" destOrd="0" presId="urn:microsoft.com/office/officeart/2008/layout/LinedList"/>
    <dgm:cxn modelId="{AD9069D7-E90E-4724-B5DA-7440C3EAC972}" type="presParOf" srcId="{7CA64B8C-BBD5-4311-9945-C030C7A2BC55}" destId="{39E7582D-3913-47BC-8381-54619A3C473F}" srcOrd="2" destOrd="0" presId="urn:microsoft.com/office/officeart/2008/layout/LinedList"/>
    <dgm:cxn modelId="{AE523D01-88FA-40E9-80CC-657754F19C41}" type="presParOf" srcId="{7CA64B8C-BBD5-4311-9945-C030C7A2BC55}" destId="{DD9D042F-7822-48F3-B92C-8ADF69C62E1C}" srcOrd="3" destOrd="0" presId="urn:microsoft.com/office/officeart/2008/layout/LinedList"/>
    <dgm:cxn modelId="{8FDBBCC3-2B91-4E0A-9042-47BB6D0B85B8}" type="presParOf" srcId="{DD9D042F-7822-48F3-B92C-8ADF69C62E1C}" destId="{0B4D6D67-172A-45F9-A210-6607BE0813F5}" srcOrd="0" destOrd="0" presId="urn:microsoft.com/office/officeart/2008/layout/LinedList"/>
    <dgm:cxn modelId="{EC494CF8-1CD1-48B7-907D-7904EE853CCA}" type="presParOf" srcId="{DD9D042F-7822-48F3-B92C-8ADF69C62E1C}" destId="{DEF26D32-4918-4572-939B-A982AFC8B380}" srcOrd="1" destOrd="0" presId="urn:microsoft.com/office/officeart/2008/layout/LinedList"/>
    <dgm:cxn modelId="{1210756A-702C-417C-87E7-EA4F317D062D}" type="presParOf" srcId="{7CA64B8C-BBD5-4311-9945-C030C7A2BC55}" destId="{AF528272-9B93-469D-83FB-F29C06F389BB}" srcOrd="4" destOrd="0" presId="urn:microsoft.com/office/officeart/2008/layout/LinedList"/>
    <dgm:cxn modelId="{F0F2E02A-3AFF-4E3D-821A-2DAE77E8F9C8}" type="presParOf" srcId="{7CA64B8C-BBD5-4311-9945-C030C7A2BC55}" destId="{AEB3B6D6-6991-409D-96E6-F2D3579BB84C}" srcOrd="5" destOrd="0" presId="urn:microsoft.com/office/officeart/2008/layout/LinedList"/>
    <dgm:cxn modelId="{C6C507AD-24E5-466F-A480-677C5AAD7B76}" type="presParOf" srcId="{AEB3B6D6-6991-409D-96E6-F2D3579BB84C}" destId="{3899690E-48AD-4353-B3BA-87932CB4B15C}" srcOrd="0" destOrd="0" presId="urn:microsoft.com/office/officeart/2008/layout/LinedList"/>
    <dgm:cxn modelId="{C11E9953-1650-456F-B061-0AD794034417}" type="presParOf" srcId="{AEB3B6D6-6991-409D-96E6-F2D3579BB84C}" destId="{1CD9DB5F-C2F6-405D-84F7-85E747C95A6F}" srcOrd="1" destOrd="0" presId="urn:microsoft.com/office/officeart/2008/layout/LinedList"/>
    <dgm:cxn modelId="{77AD8AA8-2C6B-4ED6-A9CA-409C5C7CDB83}" type="presParOf" srcId="{7CA64B8C-BBD5-4311-9945-C030C7A2BC55}" destId="{7AB8D31B-B5EF-4B90-B301-EF5B2841DD2B}" srcOrd="6" destOrd="0" presId="urn:microsoft.com/office/officeart/2008/layout/LinedList"/>
    <dgm:cxn modelId="{35071520-FFB6-44E7-93BA-63EAFBFF41DD}" type="presParOf" srcId="{7CA64B8C-BBD5-4311-9945-C030C7A2BC55}" destId="{BABAC6D3-CBF7-49E8-8A6B-AE140DF599CE}" srcOrd="7" destOrd="0" presId="urn:microsoft.com/office/officeart/2008/layout/LinedList"/>
    <dgm:cxn modelId="{0D97FAAC-174F-4B75-AFAE-BAEDBE5B2F85}" type="presParOf" srcId="{BABAC6D3-CBF7-49E8-8A6B-AE140DF599CE}" destId="{762790DE-4E9B-4AB7-B448-816DB2C2DEA8}" srcOrd="0" destOrd="0" presId="urn:microsoft.com/office/officeart/2008/layout/LinedList"/>
    <dgm:cxn modelId="{7893A7D1-B6C2-44F0-A9D0-4D21677C6459}" type="presParOf" srcId="{BABAC6D3-CBF7-49E8-8A6B-AE140DF599CE}" destId="{93AAB252-8C97-46EB-943F-78506F71A6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97B47-3516-4A7A-B26B-4A7BF3AE6D5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95602E-95A3-49DB-A221-2C9B5E55110B}">
      <dgm:prSet/>
      <dgm:spPr/>
      <dgm:t>
        <a:bodyPr/>
        <a:lstStyle/>
        <a:p>
          <a:r>
            <a:rPr lang="ru-RU"/>
            <a:t>Мафия неиграбельна</a:t>
          </a:r>
          <a:endParaRPr lang="en-US"/>
        </a:p>
      </dgm:t>
    </dgm:pt>
    <dgm:pt modelId="{E5F0833B-0C28-4863-9979-D21879457181}" type="parTrans" cxnId="{B51A1AF3-12D0-4C44-8C91-0CB68C8B2D33}">
      <dgm:prSet/>
      <dgm:spPr/>
      <dgm:t>
        <a:bodyPr/>
        <a:lstStyle/>
        <a:p>
          <a:endParaRPr lang="en-US"/>
        </a:p>
      </dgm:t>
    </dgm:pt>
    <dgm:pt modelId="{A2AADF12-2981-41F7-B255-E8B6AA342119}" type="sibTrans" cxnId="{B51A1AF3-12D0-4C44-8C91-0CB68C8B2D33}">
      <dgm:prSet/>
      <dgm:spPr/>
      <dgm:t>
        <a:bodyPr/>
        <a:lstStyle/>
        <a:p>
          <a:endParaRPr lang="en-US"/>
        </a:p>
      </dgm:t>
    </dgm:pt>
    <dgm:pt modelId="{37B80B54-388E-43C0-9DEE-9C07A163E457}">
      <dgm:prSet/>
      <dgm:spPr/>
      <dgm:t>
        <a:bodyPr/>
        <a:lstStyle/>
        <a:p>
          <a:r>
            <a:rPr lang="ru-RU"/>
            <a:t>Бот не может полноценно работать на множестве серверов  одновременно.</a:t>
          </a:r>
          <a:endParaRPr lang="en-US"/>
        </a:p>
      </dgm:t>
    </dgm:pt>
    <dgm:pt modelId="{4C74CD5B-FA7A-482C-BB25-53A3240444F0}" type="parTrans" cxnId="{86C0DE9D-A25D-497C-97C5-84D5D1265B5D}">
      <dgm:prSet/>
      <dgm:spPr/>
      <dgm:t>
        <a:bodyPr/>
        <a:lstStyle/>
        <a:p>
          <a:endParaRPr lang="en-US"/>
        </a:p>
      </dgm:t>
    </dgm:pt>
    <dgm:pt modelId="{FC64CE60-01BD-48EA-BAA8-9CFB5CB4E871}" type="sibTrans" cxnId="{86C0DE9D-A25D-497C-97C5-84D5D1265B5D}">
      <dgm:prSet/>
      <dgm:spPr/>
      <dgm:t>
        <a:bodyPr/>
        <a:lstStyle/>
        <a:p>
          <a:endParaRPr lang="en-US"/>
        </a:p>
      </dgm:t>
    </dgm:pt>
    <dgm:pt modelId="{FDA5CE55-EC7B-4C11-A7C9-DE5FFDE95925}">
      <dgm:prSet/>
      <dgm:spPr/>
      <dgm:t>
        <a:bodyPr/>
        <a:lstStyle/>
        <a:p>
          <a:r>
            <a:rPr lang="ru-RU"/>
            <a:t>Требуется оптимизация</a:t>
          </a:r>
          <a:endParaRPr lang="en-US"/>
        </a:p>
      </dgm:t>
    </dgm:pt>
    <dgm:pt modelId="{229920A6-8DE8-463B-B87E-63AA38852FB7}" type="parTrans" cxnId="{17A88B3C-FA01-4329-8E5E-6D6A8BC0784B}">
      <dgm:prSet/>
      <dgm:spPr/>
      <dgm:t>
        <a:bodyPr/>
        <a:lstStyle/>
        <a:p>
          <a:endParaRPr lang="en-US"/>
        </a:p>
      </dgm:t>
    </dgm:pt>
    <dgm:pt modelId="{F7064A8E-3E71-4096-A3CD-BFFC798A5F14}" type="sibTrans" cxnId="{17A88B3C-FA01-4329-8E5E-6D6A8BC0784B}">
      <dgm:prSet/>
      <dgm:spPr/>
      <dgm:t>
        <a:bodyPr/>
        <a:lstStyle/>
        <a:p>
          <a:endParaRPr lang="en-US"/>
        </a:p>
      </dgm:t>
    </dgm:pt>
    <dgm:pt modelId="{E02D875C-A8EC-4451-AAB7-CC1BC263D38D}" type="pres">
      <dgm:prSet presAssocID="{E6497B47-3516-4A7A-B26B-4A7BF3AE6D52}" presName="vert0" presStyleCnt="0">
        <dgm:presLayoutVars>
          <dgm:dir/>
          <dgm:animOne val="branch"/>
          <dgm:animLvl val="lvl"/>
        </dgm:presLayoutVars>
      </dgm:prSet>
      <dgm:spPr/>
    </dgm:pt>
    <dgm:pt modelId="{3AEC2377-5BFB-4BCD-827F-DC47EC08F6DE}" type="pres">
      <dgm:prSet presAssocID="{B895602E-95A3-49DB-A221-2C9B5E55110B}" presName="thickLine" presStyleLbl="alignNode1" presStyleIdx="0" presStyleCnt="3"/>
      <dgm:spPr/>
    </dgm:pt>
    <dgm:pt modelId="{884DE699-8343-437B-BABC-ED4DC217DB00}" type="pres">
      <dgm:prSet presAssocID="{B895602E-95A3-49DB-A221-2C9B5E55110B}" presName="horz1" presStyleCnt="0"/>
      <dgm:spPr/>
    </dgm:pt>
    <dgm:pt modelId="{943F1566-BA8D-4A2A-9DF7-FE7A5752842B}" type="pres">
      <dgm:prSet presAssocID="{B895602E-95A3-49DB-A221-2C9B5E55110B}" presName="tx1" presStyleLbl="revTx" presStyleIdx="0" presStyleCnt="3"/>
      <dgm:spPr/>
    </dgm:pt>
    <dgm:pt modelId="{94AF2C65-EA28-4950-8AC4-8C9B3E7264C2}" type="pres">
      <dgm:prSet presAssocID="{B895602E-95A3-49DB-A221-2C9B5E55110B}" presName="vert1" presStyleCnt="0"/>
      <dgm:spPr/>
    </dgm:pt>
    <dgm:pt modelId="{344DD6CB-C62F-4359-A0F7-DF6E7A5490B3}" type="pres">
      <dgm:prSet presAssocID="{37B80B54-388E-43C0-9DEE-9C07A163E457}" presName="thickLine" presStyleLbl="alignNode1" presStyleIdx="1" presStyleCnt="3"/>
      <dgm:spPr/>
    </dgm:pt>
    <dgm:pt modelId="{06625E8F-BB6B-4904-9188-084CE93D3EF6}" type="pres">
      <dgm:prSet presAssocID="{37B80B54-388E-43C0-9DEE-9C07A163E457}" presName="horz1" presStyleCnt="0"/>
      <dgm:spPr/>
    </dgm:pt>
    <dgm:pt modelId="{0B19AC5F-B79B-4F6C-B7FF-E086EB589315}" type="pres">
      <dgm:prSet presAssocID="{37B80B54-388E-43C0-9DEE-9C07A163E457}" presName="tx1" presStyleLbl="revTx" presStyleIdx="1" presStyleCnt="3"/>
      <dgm:spPr/>
    </dgm:pt>
    <dgm:pt modelId="{F49CB694-04A2-4C8E-A4ED-6D7C7E38B7D0}" type="pres">
      <dgm:prSet presAssocID="{37B80B54-388E-43C0-9DEE-9C07A163E457}" presName="vert1" presStyleCnt="0"/>
      <dgm:spPr/>
    </dgm:pt>
    <dgm:pt modelId="{507054D9-0E46-496B-8382-7FBECC22A48D}" type="pres">
      <dgm:prSet presAssocID="{FDA5CE55-EC7B-4C11-A7C9-DE5FFDE95925}" presName="thickLine" presStyleLbl="alignNode1" presStyleIdx="2" presStyleCnt="3"/>
      <dgm:spPr/>
    </dgm:pt>
    <dgm:pt modelId="{41523D97-1197-4D5E-B4B1-1BDF135DDF5F}" type="pres">
      <dgm:prSet presAssocID="{FDA5CE55-EC7B-4C11-A7C9-DE5FFDE95925}" presName="horz1" presStyleCnt="0"/>
      <dgm:spPr/>
    </dgm:pt>
    <dgm:pt modelId="{5454F273-1E40-47DF-8BE0-B1ECAAAA77D3}" type="pres">
      <dgm:prSet presAssocID="{FDA5CE55-EC7B-4C11-A7C9-DE5FFDE95925}" presName="tx1" presStyleLbl="revTx" presStyleIdx="2" presStyleCnt="3"/>
      <dgm:spPr/>
    </dgm:pt>
    <dgm:pt modelId="{2C0F2A81-442F-4A8F-B18F-AF2E9C1224BA}" type="pres">
      <dgm:prSet presAssocID="{FDA5CE55-EC7B-4C11-A7C9-DE5FFDE95925}" presName="vert1" presStyleCnt="0"/>
      <dgm:spPr/>
    </dgm:pt>
  </dgm:ptLst>
  <dgm:cxnLst>
    <dgm:cxn modelId="{7D1FC50A-E6A9-4C0A-B25D-91B1792813FD}" type="presOf" srcId="{B895602E-95A3-49DB-A221-2C9B5E55110B}" destId="{943F1566-BA8D-4A2A-9DF7-FE7A5752842B}" srcOrd="0" destOrd="0" presId="urn:microsoft.com/office/officeart/2008/layout/LinedList"/>
    <dgm:cxn modelId="{C3A2101E-1983-45A4-8D77-CBE89CB79A31}" type="presOf" srcId="{E6497B47-3516-4A7A-B26B-4A7BF3AE6D52}" destId="{E02D875C-A8EC-4451-AAB7-CC1BC263D38D}" srcOrd="0" destOrd="0" presId="urn:microsoft.com/office/officeart/2008/layout/LinedList"/>
    <dgm:cxn modelId="{17A88B3C-FA01-4329-8E5E-6D6A8BC0784B}" srcId="{E6497B47-3516-4A7A-B26B-4A7BF3AE6D52}" destId="{FDA5CE55-EC7B-4C11-A7C9-DE5FFDE95925}" srcOrd="2" destOrd="0" parTransId="{229920A6-8DE8-463B-B87E-63AA38852FB7}" sibTransId="{F7064A8E-3E71-4096-A3CD-BFFC798A5F14}"/>
    <dgm:cxn modelId="{05FAA461-C19A-4AFD-B2C0-9EF7D242CC57}" type="presOf" srcId="{37B80B54-388E-43C0-9DEE-9C07A163E457}" destId="{0B19AC5F-B79B-4F6C-B7FF-E086EB589315}" srcOrd="0" destOrd="0" presId="urn:microsoft.com/office/officeart/2008/layout/LinedList"/>
    <dgm:cxn modelId="{86C0DE9D-A25D-497C-97C5-84D5D1265B5D}" srcId="{E6497B47-3516-4A7A-B26B-4A7BF3AE6D52}" destId="{37B80B54-388E-43C0-9DEE-9C07A163E457}" srcOrd="1" destOrd="0" parTransId="{4C74CD5B-FA7A-482C-BB25-53A3240444F0}" sibTransId="{FC64CE60-01BD-48EA-BAA8-9CFB5CB4E871}"/>
    <dgm:cxn modelId="{EC1187D5-EBB9-416F-A2AD-D424F8CC66C9}" type="presOf" srcId="{FDA5CE55-EC7B-4C11-A7C9-DE5FFDE95925}" destId="{5454F273-1E40-47DF-8BE0-B1ECAAAA77D3}" srcOrd="0" destOrd="0" presId="urn:microsoft.com/office/officeart/2008/layout/LinedList"/>
    <dgm:cxn modelId="{B51A1AF3-12D0-4C44-8C91-0CB68C8B2D33}" srcId="{E6497B47-3516-4A7A-B26B-4A7BF3AE6D52}" destId="{B895602E-95A3-49DB-A221-2C9B5E55110B}" srcOrd="0" destOrd="0" parTransId="{E5F0833B-0C28-4863-9979-D21879457181}" sibTransId="{A2AADF12-2981-41F7-B255-E8B6AA342119}"/>
    <dgm:cxn modelId="{9B4E8E5A-927D-4DF7-A0B2-1FD1B44C25B7}" type="presParOf" srcId="{E02D875C-A8EC-4451-AAB7-CC1BC263D38D}" destId="{3AEC2377-5BFB-4BCD-827F-DC47EC08F6DE}" srcOrd="0" destOrd="0" presId="urn:microsoft.com/office/officeart/2008/layout/LinedList"/>
    <dgm:cxn modelId="{2E35E62E-8C4E-4DD0-8D50-0B2A57D10FF5}" type="presParOf" srcId="{E02D875C-A8EC-4451-AAB7-CC1BC263D38D}" destId="{884DE699-8343-437B-BABC-ED4DC217DB00}" srcOrd="1" destOrd="0" presId="urn:microsoft.com/office/officeart/2008/layout/LinedList"/>
    <dgm:cxn modelId="{C42B305E-A238-4460-BA58-45F76F9B7033}" type="presParOf" srcId="{884DE699-8343-437B-BABC-ED4DC217DB00}" destId="{943F1566-BA8D-4A2A-9DF7-FE7A5752842B}" srcOrd="0" destOrd="0" presId="urn:microsoft.com/office/officeart/2008/layout/LinedList"/>
    <dgm:cxn modelId="{23A4B6B6-AAFA-4EB2-8F7A-604DF5C42907}" type="presParOf" srcId="{884DE699-8343-437B-BABC-ED4DC217DB00}" destId="{94AF2C65-EA28-4950-8AC4-8C9B3E7264C2}" srcOrd="1" destOrd="0" presId="urn:microsoft.com/office/officeart/2008/layout/LinedList"/>
    <dgm:cxn modelId="{C934E4D1-EFA6-43A6-91DA-AEAB5A79CEFC}" type="presParOf" srcId="{E02D875C-A8EC-4451-AAB7-CC1BC263D38D}" destId="{344DD6CB-C62F-4359-A0F7-DF6E7A5490B3}" srcOrd="2" destOrd="0" presId="urn:microsoft.com/office/officeart/2008/layout/LinedList"/>
    <dgm:cxn modelId="{619CD8CD-42FA-4B0C-B6FE-F2F5800E0445}" type="presParOf" srcId="{E02D875C-A8EC-4451-AAB7-CC1BC263D38D}" destId="{06625E8F-BB6B-4904-9188-084CE93D3EF6}" srcOrd="3" destOrd="0" presId="urn:microsoft.com/office/officeart/2008/layout/LinedList"/>
    <dgm:cxn modelId="{37D04C9B-E9AF-473C-B461-C06FF10B31C4}" type="presParOf" srcId="{06625E8F-BB6B-4904-9188-084CE93D3EF6}" destId="{0B19AC5F-B79B-4F6C-B7FF-E086EB589315}" srcOrd="0" destOrd="0" presId="urn:microsoft.com/office/officeart/2008/layout/LinedList"/>
    <dgm:cxn modelId="{AF75BA6B-B342-4F5C-9911-6E2CD0D20AE4}" type="presParOf" srcId="{06625E8F-BB6B-4904-9188-084CE93D3EF6}" destId="{F49CB694-04A2-4C8E-A4ED-6D7C7E38B7D0}" srcOrd="1" destOrd="0" presId="urn:microsoft.com/office/officeart/2008/layout/LinedList"/>
    <dgm:cxn modelId="{B4285AD9-C473-414E-9334-C3228684CCF1}" type="presParOf" srcId="{E02D875C-A8EC-4451-AAB7-CC1BC263D38D}" destId="{507054D9-0E46-496B-8382-7FBECC22A48D}" srcOrd="4" destOrd="0" presId="urn:microsoft.com/office/officeart/2008/layout/LinedList"/>
    <dgm:cxn modelId="{E270EF0B-FC5B-4D5A-9997-C885AA66E665}" type="presParOf" srcId="{E02D875C-A8EC-4451-AAB7-CC1BC263D38D}" destId="{41523D97-1197-4D5E-B4B1-1BDF135DDF5F}" srcOrd="5" destOrd="0" presId="urn:microsoft.com/office/officeart/2008/layout/LinedList"/>
    <dgm:cxn modelId="{435765A9-C037-4352-9B0C-115FBA3F335C}" type="presParOf" srcId="{41523D97-1197-4D5E-B4B1-1BDF135DDF5F}" destId="{5454F273-1E40-47DF-8BE0-B1ECAAAA77D3}" srcOrd="0" destOrd="0" presId="urn:microsoft.com/office/officeart/2008/layout/LinedList"/>
    <dgm:cxn modelId="{B1576DF9-C468-4002-BC70-598763DE1460}" type="presParOf" srcId="{41523D97-1197-4D5E-B4B1-1BDF135DDF5F}" destId="{2C0F2A81-442F-4A8F-B18F-AF2E9C1224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6822E2-442E-40B4-B53C-92174173688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581CB6-CD14-4405-8CB4-9BA2A44F9047}">
      <dgm:prSet/>
      <dgm:spPr/>
      <dgm:t>
        <a:bodyPr/>
        <a:lstStyle/>
        <a:p>
          <a:r>
            <a:rPr lang="ru-RU"/>
            <a:t>Большую часть задумок получилось реализовать</a:t>
          </a:r>
          <a:endParaRPr lang="en-US"/>
        </a:p>
      </dgm:t>
    </dgm:pt>
    <dgm:pt modelId="{A163C3F6-8B67-49A2-A4A4-678C36DAF79E}" type="parTrans" cxnId="{224F9616-A31E-4E4C-8F24-35137C3F9644}">
      <dgm:prSet/>
      <dgm:spPr/>
      <dgm:t>
        <a:bodyPr/>
        <a:lstStyle/>
        <a:p>
          <a:endParaRPr lang="en-US"/>
        </a:p>
      </dgm:t>
    </dgm:pt>
    <dgm:pt modelId="{FF92F71D-48DA-4481-B245-CDA22D756ECC}" type="sibTrans" cxnId="{224F9616-A31E-4E4C-8F24-35137C3F9644}">
      <dgm:prSet/>
      <dgm:spPr/>
      <dgm:t>
        <a:bodyPr/>
        <a:lstStyle/>
        <a:p>
          <a:endParaRPr lang="en-US"/>
        </a:p>
      </dgm:t>
    </dgm:pt>
    <dgm:pt modelId="{98FB7551-58D0-45D4-920F-B50FB7D0FFED}">
      <dgm:prSet/>
      <dgm:spPr/>
      <dgm:t>
        <a:bodyPr/>
        <a:lstStyle/>
        <a:p>
          <a:r>
            <a:rPr lang="ru-RU"/>
            <a:t>Над ботом ведётся интенсивная работа</a:t>
          </a:r>
          <a:endParaRPr lang="en-US"/>
        </a:p>
      </dgm:t>
    </dgm:pt>
    <dgm:pt modelId="{30ED7206-E70E-42FC-87E2-FACF3DCAC2D8}" type="parTrans" cxnId="{7C112BD2-8D20-4932-9EF6-8351886BD630}">
      <dgm:prSet/>
      <dgm:spPr/>
      <dgm:t>
        <a:bodyPr/>
        <a:lstStyle/>
        <a:p>
          <a:endParaRPr lang="en-US"/>
        </a:p>
      </dgm:t>
    </dgm:pt>
    <dgm:pt modelId="{7F41A4A4-2A80-422A-8AC1-2D393797FFE1}" type="sibTrans" cxnId="{7C112BD2-8D20-4932-9EF6-8351886BD630}">
      <dgm:prSet/>
      <dgm:spPr/>
      <dgm:t>
        <a:bodyPr/>
        <a:lstStyle/>
        <a:p>
          <a:endParaRPr lang="en-US"/>
        </a:p>
      </dgm:t>
    </dgm:pt>
    <dgm:pt modelId="{0AD44084-8309-47B1-AAC7-61CF8F4EF348}">
      <dgm:prSet/>
      <dgm:spPr/>
      <dgm:t>
        <a:bodyPr/>
        <a:lstStyle/>
        <a:p>
          <a:r>
            <a:rPr lang="ru-RU"/>
            <a:t>Возможность сообщить разработчикам об ошибках</a:t>
          </a:r>
          <a:endParaRPr lang="en-US"/>
        </a:p>
      </dgm:t>
    </dgm:pt>
    <dgm:pt modelId="{8F2F11EC-7606-4904-9BC3-64220ED6C434}" type="parTrans" cxnId="{0528631B-8510-46DB-B1E4-1E0E47319DD1}">
      <dgm:prSet/>
      <dgm:spPr/>
      <dgm:t>
        <a:bodyPr/>
        <a:lstStyle/>
        <a:p>
          <a:endParaRPr lang="en-US"/>
        </a:p>
      </dgm:t>
    </dgm:pt>
    <dgm:pt modelId="{2D528C38-01A3-4B7E-981A-2BBCE2ABAE82}" type="sibTrans" cxnId="{0528631B-8510-46DB-B1E4-1E0E47319DD1}">
      <dgm:prSet/>
      <dgm:spPr/>
      <dgm:t>
        <a:bodyPr/>
        <a:lstStyle/>
        <a:p>
          <a:endParaRPr lang="en-US"/>
        </a:p>
      </dgm:t>
    </dgm:pt>
    <dgm:pt modelId="{BF2F32A1-785F-494F-9653-741442AB6DE2}" type="pres">
      <dgm:prSet presAssocID="{706822E2-442E-40B4-B53C-921741736882}" presName="vert0" presStyleCnt="0">
        <dgm:presLayoutVars>
          <dgm:dir/>
          <dgm:animOne val="branch"/>
          <dgm:animLvl val="lvl"/>
        </dgm:presLayoutVars>
      </dgm:prSet>
      <dgm:spPr/>
    </dgm:pt>
    <dgm:pt modelId="{FE8B6655-EC0E-4360-9EFB-965B2DD1BAC4}" type="pres">
      <dgm:prSet presAssocID="{98581CB6-CD14-4405-8CB4-9BA2A44F9047}" presName="thickLine" presStyleLbl="alignNode1" presStyleIdx="0" presStyleCnt="3"/>
      <dgm:spPr/>
    </dgm:pt>
    <dgm:pt modelId="{C84EB487-35DB-43D9-840F-D6A5F39DB701}" type="pres">
      <dgm:prSet presAssocID="{98581CB6-CD14-4405-8CB4-9BA2A44F9047}" presName="horz1" presStyleCnt="0"/>
      <dgm:spPr/>
    </dgm:pt>
    <dgm:pt modelId="{5EA4C026-2D3B-49D8-9D76-A646D97296E9}" type="pres">
      <dgm:prSet presAssocID="{98581CB6-CD14-4405-8CB4-9BA2A44F9047}" presName="tx1" presStyleLbl="revTx" presStyleIdx="0" presStyleCnt="3"/>
      <dgm:spPr/>
    </dgm:pt>
    <dgm:pt modelId="{B69CB6D3-68DA-439F-A6C2-02DE9D99AA0B}" type="pres">
      <dgm:prSet presAssocID="{98581CB6-CD14-4405-8CB4-9BA2A44F9047}" presName="vert1" presStyleCnt="0"/>
      <dgm:spPr/>
    </dgm:pt>
    <dgm:pt modelId="{39D0A268-F561-4625-A40B-C3C5CE4CB866}" type="pres">
      <dgm:prSet presAssocID="{98FB7551-58D0-45D4-920F-B50FB7D0FFED}" presName="thickLine" presStyleLbl="alignNode1" presStyleIdx="1" presStyleCnt="3"/>
      <dgm:spPr/>
    </dgm:pt>
    <dgm:pt modelId="{B4213872-9C23-4585-964C-2DBC295C2E81}" type="pres">
      <dgm:prSet presAssocID="{98FB7551-58D0-45D4-920F-B50FB7D0FFED}" presName="horz1" presStyleCnt="0"/>
      <dgm:spPr/>
    </dgm:pt>
    <dgm:pt modelId="{CC48780F-0CEB-462B-90A8-43BD7C2ECA1B}" type="pres">
      <dgm:prSet presAssocID="{98FB7551-58D0-45D4-920F-B50FB7D0FFED}" presName="tx1" presStyleLbl="revTx" presStyleIdx="1" presStyleCnt="3"/>
      <dgm:spPr/>
    </dgm:pt>
    <dgm:pt modelId="{12FB1856-81E4-43FA-A2F2-8F048F217094}" type="pres">
      <dgm:prSet presAssocID="{98FB7551-58D0-45D4-920F-B50FB7D0FFED}" presName="vert1" presStyleCnt="0"/>
      <dgm:spPr/>
    </dgm:pt>
    <dgm:pt modelId="{D6485AE0-E897-4BBF-970E-9EEF9C57045A}" type="pres">
      <dgm:prSet presAssocID="{0AD44084-8309-47B1-AAC7-61CF8F4EF348}" presName="thickLine" presStyleLbl="alignNode1" presStyleIdx="2" presStyleCnt="3"/>
      <dgm:spPr/>
    </dgm:pt>
    <dgm:pt modelId="{880A18ED-9B8C-4F5A-A59D-0B4FB091E9C0}" type="pres">
      <dgm:prSet presAssocID="{0AD44084-8309-47B1-AAC7-61CF8F4EF348}" presName="horz1" presStyleCnt="0"/>
      <dgm:spPr/>
    </dgm:pt>
    <dgm:pt modelId="{DDC30F83-679E-4B19-976D-29F9A20FB8F5}" type="pres">
      <dgm:prSet presAssocID="{0AD44084-8309-47B1-AAC7-61CF8F4EF348}" presName="tx1" presStyleLbl="revTx" presStyleIdx="2" presStyleCnt="3"/>
      <dgm:spPr/>
    </dgm:pt>
    <dgm:pt modelId="{9C627D6C-61C9-4E35-A984-2A9D9385485E}" type="pres">
      <dgm:prSet presAssocID="{0AD44084-8309-47B1-AAC7-61CF8F4EF348}" presName="vert1" presStyleCnt="0"/>
      <dgm:spPr/>
    </dgm:pt>
  </dgm:ptLst>
  <dgm:cxnLst>
    <dgm:cxn modelId="{224F9616-A31E-4E4C-8F24-35137C3F9644}" srcId="{706822E2-442E-40B4-B53C-921741736882}" destId="{98581CB6-CD14-4405-8CB4-9BA2A44F9047}" srcOrd="0" destOrd="0" parTransId="{A163C3F6-8B67-49A2-A4A4-678C36DAF79E}" sibTransId="{FF92F71D-48DA-4481-B245-CDA22D756ECC}"/>
    <dgm:cxn modelId="{0528631B-8510-46DB-B1E4-1E0E47319DD1}" srcId="{706822E2-442E-40B4-B53C-921741736882}" destId="{0AD44084-8309-47B1-AAC7-61CF8F4EF348}" srcOrd="2" destOrd="0" parTransId="{8F2F11EC-7606-4904-9BC3-64220ED6C434}" sibTransId="{2D528C38-01A3-4B7E-981A-2BBCE2ABAE82}"/>
    <dgm:cxn modelId="{3F425A46-996D-4E27-9CB4-AB921E5C2668}" type="presOf" srcId="{98581CB6-CD14-4405-8CB4-9BA2A44F9047}" destId="{5EA4C026-2D3B-49D8-9D76-A646D97296E9}" srcOrd="0" destOrd="0" presId="urn:microsoft.com/office/officeart/2008/layout/LinedList"/>
    <dgm:cxn modelId="{60D8FC7B-DB14-4EB0-AEB1-B8465AD8DD3C}" type="presOf" srcId="{0AD44084-8309-47B1-AAC7-61CF8F4EF348}" destId="{DDC30F83-679E-4B19-976D-29F9A20FB8F5}" srcOrd="0" destOrd="0" presId="urn:microsoft.com/office/officeart/2008/layout/LinedList"/>
    <dgm:cxn modelId="{7C112BD2-8D20-4932-9EF6-8351886BD630}" srcId="{706822E2-442E-40B4-B53C-921741736882}" destId="{98FB7551-58D0-45D4-920F-B50FB7D0FFED}" srcOrd="1" destOrd="0" parTransId="{30ED7206-E70E-42FC-87E2-FACF3DCAC2D8}" sibTransId="{7F41A4A4-2A80-422A-8AC1-2D393797FFE1}"/>
    <dgm:cxn modelId="{CAB83FDA-FC71-4A82-99D1-29949FB5D84E}" type="presOf" srcId="{98FB7551-58D0-45D4-920F-B50FB7D0FFED}" destId="{CC48780F-0CEB-462B-90A8-43BD7C2ECA1B}" srcOrd="0" destOrd="0" presId="urn:microsoft.com/office/officeart/2008/layout/LinedList"/>
    <dgm:cxn modelId="{9B29FFF0-EEED-40DA-BA7C-F29DB4305757}" type="presOf" srcId="{706822E2-442E-40B4-B53C-921741736882}" destId="{BF2F32A1-785F-494F-9653-741442AB6DE2}" srcOrd="0" destOrd="0" presId="urn:microsoft.com/office/officeart/2008/layout/LinedList"/>
    <dgm:cxn modelId="{4B119F97-3953-4339-8EDF-711457461266}" type="presParOf" srcId="{BF2F32A1-785F-494F-9653-741442AB6DE2}" destId="{FE8B6655-EC0E-4360-9EFB-965B2DD1BAC4}" srcOrd="0" destOrd="0" presId="urn:microsoft.com/office/officeart/2008/layout/LinedList"/>
    <dgm:cxn modelId="{7D094A2A-F25F-454B-A1A6-3478D70A73CB}" type="presParOf" srcId="{BF2F32A1-785F-494F-9653-741442AB6DE2}" destId="{C84EB487-35DB-43D9-840F-D6A5F39DB701}" srcOrd="1" destOrd="0" presId="urn:microsoft.com/office/officeart/2008/layout/LinedList"/>
    <dgm:cxn modelId="{CB54806E-D3D6-488D-93A1-4236F16CD24E}" type="presParOf" srcId="{C84EB487-35DB-43D9-840F-D6A5F39DB701}" destId="{5EA4C026-2D3B-49D8-9D76-A646D97296E9}" srcOrd="0" destOrd="0" presId="urn:microsoft.com/office/officeart/2008/layout/LinedList"/>
    <dgm:cxn modelId="{72F9A331-BEE3-4763-A468-0D7901E195D4}" type="presParOf" srcId="{C84EB487-35DB-43D9-840F-D6A5F39DB701}" destId="{B69CB6D3-68DA-439F-A6C2-02DE9D99AA0B}" srcOrd="1" destOrd="0" presId="urn:microsoft.com/office/officeart/2008/layout/LinedList"/>
    <dgm:cxn modelId="{58F2036A-BBAD-4798-87D7-58C60F98DF3F}" type="presParOf" srcId="{BF2F32A1-785F-494F-9653-741442AB6DE2}" destId="{39D0A268-F561-4625-A40B-C3C5CE4CB866}" srcOrd="2" destOrd="0" presId="urn:microsoft.com/office/officeart/2008/layout/LinedList"/>
    <dgm:cxn modelId="{29D7FAB8-8337-4AAB-B46D-F30EA8BFBB75}" type="presParOf" srcId="{BF2F32A1-785F-494F-9653-741442AB6DE2}" destId="{B4213872-9C23-4585-964C-2DBC295C2E81}" srcOrd="3" destOrd="0" presId="urn:microsoft.com/office/officeart/2008/layout/LinedList"/>
    <dgm:cxn modelId="{D33E14D6-7684-4F3E-8E54-ECFC44EF93D9}" type="presParOf" srcId="{B4213872-9C23-4585-964C-2DBC295C2E81}" destId="{CC48780F-0CEB-462B-90A8-43BD7C2ECA1B}" srcOrd="0" destOrd="0" presId="urn:microsoft.com/office/officeart/2008/layout/LinedList"/>
    <dgm:cxn modelId="{44C55E50-A748-4BB4-8F2D-904B1973B558}" type="presParOf" srcId="{B4213872-9C23-4585-964C-2DBC295C2E81}" destId="{12FB1856-81E4-43FA-A2F2-8F048F217094}" srcOrd="1" destOrd="0" presId="urn:microsoft.com/office/officeart/2008/layout/LinedList"/>
    <dgm:cxn modelId="{56F984AA-7E4E-4357-A859-79737CEEC18A}" type="presParOf" srcId="{BF2F32A1-785F-494F-9653-741442AB6DE2}" destId="{D6485AE0-E897-4BBF-970E-9EEF9C57045A}" srcOrd="4" destOrd="0" presId="urn:microsoft.com/office/officeart/2008/layout/LinedList"/>
    <dgm:cxn modelId="{80AEFAC2-21BA-4E3A-B7DF-6F21C55982B0}" type="presParOf" srcId="{BF2F32A1-785F-494F-9653-741442AB6DE2}" destId="{880A18ED-9B8C-4F5A-A59D-0B4FB091E9C0}" srcOrd="5" destOrd="0" presId="urn:microsoft.com/office/officeart/2008/layout/LinedList"/>
    <dgm:cxn modelId="{2533017E-5ED8-42F9-B0C3-CBCC29B08D5C}" type="presParOf" srcId="{880A18ED-9B8C-4F5A-A59D-0B4FB091E9C0}" destId="{DDC30F83-679E-4B19-976D-29F9A20FB8F5}" srcOrd="0" destOrd="0" presId="urn:microsoft.com/office/officeart/2008/layout/LinedList"/>
    <dgm:cxn modelId="{7051E24C-8788-47D2-AA49-4E0C59DB96B6}" type="presParOf" srcId="{880A18ED-9B8C-4F5A-A59D-0B4FB091E9C0}" destId="{9C627D6C-61C9-4E35-A984-2A9D938548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75CE1-874E-4326-BA27-9BC972182D1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EE7FB-AF0A-4A40-A3CD-D32D097DC707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Discord.py</a:t>
          </a:r>
          <a:endParaRPr lang="en-US" sz="4900" kern="1200"/>
        </a:p>
      </dsp:txBody>
      <dsp:txXfrm>
        <a:off x="0" y="0"/>
        <a:ext cx="10515600" cy="1087834"/>
      </dsp:txXfrm>
    </dsp:sp>
    <dsp:sp modelId="{39E7582D-3913-47BC-8381-54619A3C473F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D6D67-172A-45F9-A210-6607BE0813F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random</a:t>
          </a:r>
          <a:endParaRPr lang="en-US" sz="4900" kern="1200"/>
        </a:p>
      </dsp:txBody>
      <dsp:txXfrm>
        <a:off x="0" y="1087834"/>
        <a:ext cx="10515600" cy="1087834"/>
      </dsp:txXfrm>
    </dsp:sp>
    <dsp:sp modelId="{AF528272-9B93-469D-83FB-F29C06F389B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9690E-48AD-4353-B3BA-87932CB4B15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Requests</a:t>
          </a:r>
          <a:endParaRPr lang="en-US" sz="4900" kern="1200"/>
        </a:p>
      </dsp:txBody>
      <dsp:txXfrm>
        <a:off x="0" y="2175669"/>
        <a:ext cx="10515600" cy="1087834"/>
      </dsp:txXfrm>
    </dsp:sp>
    <dsp:sp modelId="{7AB8D31B-B5EF-4B90-B301-EF5B2841DD2B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790DE-4E9B-4AB7-B448-816DB2C2DEA8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SQLalchemy</a:t>
          </a:r>
          <a:endParaRPr lang="en-US" sz="49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C2377-5BFB-4BCD-827F-DC47EC08F6DE}">
      <dsp:nvSpPr>
        <dsp:cNvPr id="0" name=""/>
        <dsp:cNvSpPr/>
      </dsp:nvSpPr>
      <dsp:spPr>
        <a:xfrm>
          <a:off x="0" y="2797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F1566-BA8D-4A2A-9DF7-FE7A5752842B}">
      <dsp:nvSpPr>
        <dsp:cNvPr id="0" name=""/>
        <dsp:cNvSpPr/>
      </dsp:nvSpPr>
      <dsp:spPr>
        <a:xfrm>
          <a:off x="0" y="2797"/>
          <a:ext cx="6571413" cy="19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Мафия неиграбельна</a:t>
          </a:r>
          <a:endParaRPr lang="en-US" sz="3700" kern="1200"/>
        </a:p>
      </dsp:txBody>
      <dsp:txXfrm>
        <a:off x="0" y="2797"/>
        <a:ext cx="6571413" cy="1908030"/>
      </dsp:txXfrm>
    </dsp:sp>
    <dsp:sp modelId="{344DD6CB-C62F-4359-A0F7-DF6E7A5490B3}">
      <dsp:nvSpPr>
        <dsp:cNvPr id="0" name=""/>
        <dsp:cNvSpPr/>
      </dsp:nvSpPr>
      <dsp:spPr>
        <a:xfrm>
          <a:off x="0" y="1910827"/>
          <a:ext cx="6571413" cy="0"/>
        </a:xfrm>
        <a:prstGeom prst="line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9AC5F-B79B-4F6C-B7FF-E086EB589315}">
      <dsp:nvSpPr>
        <dsp:cNvPr id="0" name=""/>
        <dsp:cNvSpPr/>
      </dsp:nvSpPr>
      <dsp:spPr>
        <a:xfrm>
          <a:off x="0" y="1910827"/>
          <a:ext cx="6571413" cy="19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Бот не может полноценно работать на множестве серверов  одновременно.</a:t>
          </a:r>
          <a:endParaRPr lang="en-US" sz="3700" kern="1200"/>
        </a:p>
      </dsp:txBody>
      <dsp:txXfrm>
        <a:off x="0" y="1910827"/>
        <a:ext cx="6571413" cy="1908030"/>
      </dsp:txXfrm>
    </dsp:sp>
    <dsp:sp modelId="{507054D9-0E46-496B-8382-7FBECC22A48D}">
      <dsp:nvSpPr>
        <dsp:cNvPr id="0" name=""/>
        <dsp:cNvSpPr/>
      </dsp:nvSpPr>
      <dsp:spPr>
        <a:xfrm>
          <a:off x="0" y="3818858"/>
          <a:ext cx="6571413" cy="0"/>
        </a:xfrm>
        <a:prstGeom prst="line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4F273-1E40-47DF-8BE0-B1ECAAAA77D3}">
      <dsp:nvSpPr>
        <dsp:cNvPr id="0" name=""/>
        <dsp:cNvSpPr/>
      </dsp:nvSpPr>
      <dsp:spPr>
        <a:xfrm>
          <a:off x="0" y="3818858"/>
          <a:ext cx="6571413" cy="19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Требуется оптимизация</a:t>
          </a:r>
          <a:endParaRPr lang="en-US" sz="3700" kern="1200"/>
        </a:p>
      </dsp:txBody>
      <dsp:txXfrm>
        <a:off x="0" y="3818858"/>
        <a:ext cx="6571413" cy="1908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B6655-EC0E-4360-9EFB-965B2DD1BAC4}">
      <dsp:nvSpPr>
        <dsp:cNvPr id="0" name=""/>
        <dsp:cNvSpPr/>
      </dsp:nvSpPr>
      <dsp:spPr>
        <a:xfrm>
          <a:off x="0" y="2797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4C026-2D3B-49D8-9D76-A646D97296E9}">
      <dsp:nvSpPr>
        <dsp:cNvPr id="0" name=""/>
        <dsp:cNvSpPr/>
      </dsp:nvSpPr>
      <dsp:spPr>
        <a:xfrm>
          <a:off x="0" y="2797"/>
          <a:ext cx="6571413" cy="19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Большую часть задумок получилось реализовать</a:t>
          </a:r>
          <a:endParaRPr lang="en-US" sz="4000" kern="1200"/>
        </a:p>
      </dsp:txBody>
      <dsp:txXfrm>
        <a:off x="0" y="2797"/>
        <a:ext cx="6571413" cy="1908030"/>
      </dsp:txXfrm>
    </dsp:sp>
    <dsp:sp modelId="{39D0A268-F561-4625-A40B-C3C5CE4CB866}">
      <dsp:nvSpPr>
        <dsp:cNvPr id="0" name=""/>
        <dsp:cNvSpPr/>
      </dsp:nvSpPr>
      <dsp:spPr>
        <a:xfrm>
          <a:off x="0" y="1910827"/>
          <a:ext cx="6571413" cy="0"/>
        </a:xfrm>
        <a:prstGeom prst="line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8780F-0CEB-462B-90A8-43BD7C2ECA1B}">
      <dsp:nvSpPr>
        <dsp:cNvPr id="0" name=""/>
        <dsp:cNvSpPr/>
      </dsp:nvSpPr>
      <dsp:spPr>
        <a:xfrm>
          <a:off x="0" y="1910827"/>
          <a:ext cx="6571413" cy="19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Над ботом ведётся интенсивная работа</a:t>
          </a:r>
          <a:endParaRPr lang="en-US" sz="4000" kern="1200"/>
        </a:p>
      </dsp:txBody>
      <dsp:txXfrm>
        <a:off x="0" y="1910827"/>
        <a:ext cx="6571413" cy="1908030"/>
      </dsp:txXfrm>
    </dsp:sp>
    <dsp:sp modelId="{D6485AE0-E897-4BBF-970E-9EEF9C57045A}">
      <dsp:nvSpPr>
        <dsp:cNvPr id="0" name=""/>
        <dsp:cNvSpPr/>
      </dsp:nvSpPr>
      <dsp:spPr>
        <a:xfrm>
          <a:off x="0" y="3818858"/>
          <a:ext cx="6571413" cy="0"/>
        </a:xfrm>
        <a:prstGeom prst="line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30F83-679E-4B19-976D-29F9A20FB8F5}">
      <dsp:nvSpPr>
        <dsp:cNvPr id="0" name=""/>
        <dsp:cNvSpPr/>
      </dsp:nvSpPr>
      <dsp:spPr>
        <a:xfrm>
          <a:off x="0" y="3818858"/>
          <a:ext cx="6571413" cy="19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Возможность сообщить разработчикам об ошибках</a:t>
          </a:r>
          <a:endParaRPr lang="en-US" sz="4000" kern="1200"/>
        </a:p>
      </dsp:txBody>
      <dsp:txXfrm>
        <a:off x="0" y="3818858"/>
        <a:ext cx="6571413" cy="190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4/20/2023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52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6" name="Rectangle 39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5703" y="507238"/>
            <a:ext cx="4221873" cy="3856329"/>
          </a:xfrm>
        </p:spPr>
        <p:txBody>
          <a:bodyPr>
            <a:normAutofit/>
          </a:bodyPr>
          <a:lstStyle/>
          <a:p>
            <a:pPr algn="l"/>
            <a:r>
              <a:rPr lang="ru-RU" sz="3200" dirty="0" err="1">
                <a:ea typeface="Source Sans Pro SemiBold"/>
                <a:cs typeface="Calibri Light"/>
              </a:rPr>
              <a:t>Anton_bot</a:t>
            </a:r>
            <a:endParaRPr lang="ru-RU" sz="3200">
              <a:ea typeface="Source Sans Pro SemiBold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5703" y="4445204"/>
            <a:ext cx="3522504" cy="17811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dirty="0">
                <a:ea typeface="Source Sans Pro"/>
                <a:cs typeface="Calibri"/>
              </a:rPr>
              <a:t>Создан для развлечений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C6F1AF-0952-E8E9-71E6-0D7FC24E6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-4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398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0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0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6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D3063E-63DA-ACD9-5B72-CD2F434815BE}"/>
              </a:ext>
            </a:extLst>
          </p:cNvPr>
          <p:cNvSpPr txBox="1"/>
          <p:nvPr/>
        </p:nvSpPr>
        <p:spPr>
          <a:xfrm>
            <a:off x="795447" y="5983897"/>
            <a:ext cx="2791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Source Sans Pro"/>
              </a:rPr>
              <a:t>Автор: Евгений Лепёха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A4604-060C-ED7D-A0B2-63F4DE7A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Source Sans Pro"/>
              </a:rPr>
              <a:t>error</a:t>
            </a:r>
            <a:endParaRPr lang="ru-RU" dirty="0" err="1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84A4DC-518A-29B6-E79A-44AF348D5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41" y="2382333"/>
            <a:ext cx="5681806" cy="2891559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4F358C-26F1-A39B-ED1B-1DF4703C2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9" y="2106702"/>
            <a:ext cx="5329381" cy="330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53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11ED-7ABA-1615-6C2A-55C7BA17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mafia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9B2EA-3F97-2E34-439C-5BB3AD88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765" y="4280081"/>
            <a:ext cx="6418471" cy="1566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 spc="400"/>
              <a:t>Находится в разработке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E882A-7D74-2DAC-FAEB-D42C7753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ru-RU" sz="3700">
                <a:ea typeface="Source Sans Pro"/>
              </a:rPr>
              <a:t>Итоги, перспективы для развития</a:t>
            </a:r>
            <a:endParaRPr lang="ru-RU" sz="370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98716AD-B76C-C747-AA10-BA4EB1B4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753206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317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DB46F-BB77-C3DB-ECB5-8D425422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ru-RU" dirty="0">
                <a:ea typeface="Source Sans Pro"/>
              </a:rPr>
              <a:t>Итоги, плюсы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2410995-1CAC-2DD9-F93A-A67B7EF9B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54523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377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05608-CFA3-473B-09A4-DA5F1B1F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Anton_bot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61654-818B-CACB-4F58-E2E2C31D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765" y="4280081"/>
            <a:ext cx="6418471" cy="1566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 spc="400"/>
              <a:t>Это дискорд бот, созданный с целью развлекать людей в их свободное время.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2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841CF-1470-EC42-FAE6-6EB741F3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Библиотеки</a:t>
            </a:r>
            <a:endParaRPr lang="ru-RU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7C45D7AE-ACFA-7739-A4CB-5E72158C3E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44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02203-F7D8-3054-E6E3-7312BFA1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Функции, добавление бота</a:t>
            </a:r>
            <a:endParaRPr lang="ru-RU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A16A63EE-0634-88BB-0A62-021FC193F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47" y="2471553"/>
            <a:ext cx="4726748" cy="3174304"/>
          </a:xfr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395C79-643D-3B3D-B73C-94A5E295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59" y="2363428"/>
            <a:ext cx="5999966" cy="33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24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F7F14-8175-EFA7-09BF-E7FB223B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Source Sans Pro"/>
              </a:rPr>
              <a:t>prefix</a:t>
            </a:r>
            <a:endParaRPr lang="ru-RU" dirty="0" err="1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8137D6E-94D1-45D0-0907-6D4B4D4B1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858" y="2369061"/>
            <a:ext cx="5528283" cy="2878246"/>
          </a:xfrm>
        </p:spPr>
      </p:pic>
    </p:spTree>
    <p:extLst>
      <p:ext uri="{BB962C8B-B14F-4D97-AF65-F5344CB8AC3E}">
        <p14:creationId xmlns:p14="http://schemas.microsoft.com/office/powerpoint/2010/main" val="1745014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D2FCB-2534-A960-DEEE-061923E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Source Sans Pro"/>
              </a:rPr>
              <a:t>cprefix</a:t>
            </a:r>
            <a:endParaRPr lang="ru-RU" dirty="0" err="1"/>
          </a:p>
        </p:txBody>
      </p:sp>
      <p:pic>
        <p:nvPicPr>
          <p:cNvPr id="4" name="Рисунок 4" descr="Изображение выглядит как текст, сотовый телефон, телефо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366FDA9-5318-F6CC-1DDF-EFB25487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279" y="1832008"/>
            <a:ext cx="4631498" cy="3962791"/>
          </a:xfrm>
        </p:spPr>
      </p:pic>
    </p:spTree>
    <p:extLst>
      <p:ext uri="{BB962C8B-B14F-4D97-AF65-F5344CB8AC3E}">
        <p14:creationId xmlns:p14="http://schemas.microsoft.com/office/powerpoint/2010/main" val="3317032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B1FD1-DD51-BC5C-19E2-5B485B35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Source Sans Pro"/>
              </a:rPr>
              <a:t>ruletka</a:t>
            </a:r>
            <a:endParaRPr lang="ru-RU" dirty="0" err="1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FE4922-0589-532C-AAF4-126211AC1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550" y="1775619"/>
            <a:ext cx="5892800" cy="4083050"/>
          </a:xfrm>
        </p:spPr>
      </p:pic>
    </p:spTree>
    <p:extLst>
      <p:ext uri="{BB962C8B-B14F-4D97-AF65-F5344CB8AC3E}">
        <p14:creationId xmlns:p14="http://schemas.microsoft.com/office/powerpoint/2010/main" val="1227343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4D8C6-36DF-07F2-4DBD-E58EF86B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Source Sans Pro"/>
              </a:rPr>
              <a:t>ruletka</a:t>
            </a:r>
            <a:r>
              <a:rPr lang="ru-RU" dirty="0">
                <a:ea typeface="Source Sans Pro"/>
              </a:rPr>
              <a:t>, не повезло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0F5B3A-CC64-32FB-6B9D-D61887B9B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3066256"/>
            <a:ext cx="5543550" cy="2200275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A033486-1C70-38BA-177E-2957907A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1449647"/>
            <a:ext cx="4254500" cy="45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84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A2E8-1618-5407-DE53-B637662A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Source Sans Pro"/>
              </a:rPr>
              <a:t>capybara</a:t>
            </a:r>
            <a:endParaRPr lang="ru-RU" dirty="0" err="1"/>
          </a:p>
        </p:txBody>
      </p:sp>
      <p:pic>
        <p:nvPicPr>
          <p:cNvPr id="4" name="Рисунок 4" descr="Изображение выглядит как текст, млекопитающее, экран, грызун&#10;&#10;Автоматически созданное описание">
            <a:extLst>
              <a:ext uri="{FF2B5EF4-FFF2-40B4-BE49-F238E27FC236}">
                <a16:creationId xmlns:a16="http://schemas.microsoft.com/office/drawing/2014/main" id="{88556B1D-695B-BB8C-E801-8976094A7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970" y="1720201"/>
            <a:ext cx="5628697" cy="4146550"/>
          </a:xfrm>
        </p:spPr>
      </p:pic>
    </p:spTree>
    <p:extLst>
      <p:ext uri="{BB962C8B-B14F-4D97-AF65-F5344CB8AC3E}">
        <p14:creationId xmlns:p14="http://schemas.microsoft.com/office/powerpoint/2010/main" val="910794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FunkyShapesDarkVTI</vt:lpstr>
      <vt:lpstr>Anton_bot</vt:lpstr>
      <vt:lpstr>Anton_bot</vt:lpstr>
      <vt:lpstr>Библиотеки</vt:lpstr>
      <vt:lpstr>Функции, добавление бота</vt:lpstr>
      <vt:lpstr>prefix</vt:lpstr>
      <vt:lpstr>cprefix</vt:lpstr>
      <vt:lpstr>ruletka</vt:lpstr>
      <vt:lpstr>ruletka, не повезло</vt:lpstr>
      <vt:lpstr>capybara</vt:lpstr>
      <vt:lpstr>error</vt:lpstr>
      <vt:lpstr>mafia</vt:lpstr>
      <vt:lpstr>Итоги, перспективы для развития</vt:lpstr>
      <vt:lpstr>Итоги, плюсы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174</cp:revision>
  <dcterms:created xsi:type="dcterms:W3CDTF">2023-04-20T14:35:23Z</dcterms:created>
  <dcterms:modified xsi:type="dcterms:W3CDTF">2023-04-20T15:39:39Z</dcterms:modified>
</cp:coreProperties>
</file>