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BF07-2386-42CD-ACA2-E68A87183071}" type="datetimeFigureOut">
              <a:rPr lang="ru-RU" smtClean="0"/>
              <a:t>29.05.2016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007BF-283D-4A5E-82B6-CBA52A4D5E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41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BF07-2386-42CD-ACA2-E68A87183071}" type="datetimeFigureOut">
              <a:rPr lang="ru-RU" smtClean="0"/>
              <a:t>29.05.2016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007BF-283D-4A5E-82B6-CBA52A4D5E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50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BF07-2386-42CD-ACA2-E68A87183071}" type="datetimeFigureOut">
              <a:rPr lang="ru-RU" smtClean="0"/>
              <a:t>29.05.2016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007BF-283D-4A5E-82B6-CBA52A4D5E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58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BF07-2386-42CD-ACA2-E68A87183071}" type="datetimeFigureOut">
              <a:rPr lang="ru-RU" smtClean="0"/>
              <a:t>29.05.2016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007BF-283D-4A5E-82B6-CBA52A4D5E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31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BF07-2386-42CD-ACA2-E68A87183071}" type="datetimeFigureOut">
              <a:rPr lang="ru-RU" smtClean="0"/>
              <a:t>29.05.2016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007BF-283D-4A5E-82B6-CBA52A4D5E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97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BF07-2386-42CD-ACA2-E68A87183071}" type="datetimeFigureOut">
              <a:rPr lang="ru-RU" smtClean="0"/>
              <a:t>29.05.2016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007BF-283D-4A5E-82B6-CBA52A4D5E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50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BF07-2386-42CD-ACA2-E68A87183071}" type="datetimeFigureOut">
              <a:rPr lang="ru-RU" smtClean="0"/>
              <a:t>29.05.2016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007BF-283D-4A5E-82B6-CBA52A4D5E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55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BF07-2386-42CD-ACA2-E68A87183071}" type="datetimeFigureOut">
              <a:rPr lang="ru-RU" smtClean="0"/>
              <a:t>29.05.2016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007BF-283D-4A5E-82B6-CBA52A4D5E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18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BF07-2386-42CD-ACA2-E68A87183071}" type="datetimeFigureOut">
              <a:rPr lang="ru-RU" smtClean="0"/>
              <a:t>29.05.2016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007BF-283D-4A5E-82B6-CBA52A4D5E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59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BF07-2386-42CD-ACA2-E68A87183071}" type="datetimeFigureOut">
              <a:rPr lang="ru-RU" smtClean="0"/>
              <a:t>29.05.2016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007BF-283D-4A5E-82B6-CBA52A4D5E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07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BF07-2386-42CD-ACA2-E68A87183071}" type="datetimeFigureOut">
              <a:rPr lang="ru-RU" smtClean="0"/>
              <a:t>29.05.2016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007BF-283D-4A5E-82B6-CBA52A4D5E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51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3BF07-2386-42CD-ACA2-E68A87183071}" type="datetimeFigureOut">
              <a:rPr lang="ru-RU" smtClean="0"/>
              <a:t>29.05.2016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007BF-283D-4A5E-82B6-CBA52A4D5E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09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УПРАВЛЕНИЕ ФИНАНСАМИ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30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 ШАГАМ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ПРОЕКТИРОВАНИЕ ОБЪЕКТОВ И СВЯЗЕЙ</a:t>
            </a:r>
          </a:p>
          <a:p>
            <a:r>
              <a:rPr lang="ru-RU" dirty="0" smtClean="0"/>
              <a:t>Проектирование </a:t>
            </a:r>
            <a:r>
              <a:rPr lang="en-US" dirty="0" smtClean="0"/>
              <a:t>GUI </a:t>
            </a:r>
            <a:r>
              <a:rPr lang="ru-RU" dirty="0" smtClean="0"/>
              <a:t>(эскизы, </a:t>
            </a:r>
            <a:r>
              <a:rPr lang="ru-RU" dirty="0" err="1" smtClean="0"/>
              <a:t>юзабилити</a:t>
            </a:r>
            <a:r>
              <a:rPr lang="ru-RU" dirty="0" smtClean="0"/>
              <a:t>)</a:t>
            </a:r>
          </a:p>
          <a:p>
            <a:r>
              <a:rPr lang="ru-RU" dirty="0" smtClean="0"/>
              <a:t>Проектирование БД</a:t>
            </a:r>
          </a:p>
          <a:p>
            <a:r>
              <a:rPr lang="ru-RU" dirty="0" smtClean="0"/>
              <a:t>Реализация ядра</a:t>
            </a:r>
          </a:p>
          <a:p>
            <a:r>
              <a:rPr lang="ru-RU" dirty="0" smtClean="0"/>
              <a:t>Реализация </a:t>
            </a:r>
            <a:r>
              <a:rPr lang="en-US" dirty="0" smtClean="0"/>
              <a:t>GUI</a:t>
            </a:r>
          </a:p>
          <a:p>
            <a:r>
              <a:rPr lang="ru-RU" dirty="0" smtClean="0"/>
              <a:t>Связывание ядра с </a:t>
            </a:r>
            <a:r>
              <a:rPr lang="en-US" dirty="0" smtClean="0"/>
              <a:t>GUI</a:t>
            </a:r>
          </a:p>
          <a:p>
            <a:r>
              <a:rPr lang="ru-RU" dirty="0" smtClean="0"/>
              <a:t>Тестирование и доработка</a:t>
            </a:r>
          </a:p>
          <a:p>
            <a:r>
              <a:rPr lang="ru-RU" dirty="0" smtClean="0"/>
              <a:t>Следующие этапы цикла разработки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6074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Ведение баланса</a:t>
            </a:r>
          </a:p>
          <a:p>
            <a:r>
              <a:rPr lang="ru-RU" dirty="0" smtClean="0"/>
              <a:t>Ведение операций</a:t>
            </a:r>
          </a:p>
          <a:p>
            <a:r>
              <a:rPr lang="ru-RU" dirty="0" smtClean="0"/>
              <a:t>Использование различных </a:t>
            </a:r>
            <a:r>
              <a:rPr lang="ru-RU" dirty="0" smtClean="0"/>
              <a:t>справочников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1515762" y="3764692"/>
            <a:ext cx="2174789" cy="1087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Кошелек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629665" y="3682314"/>
            <a:ext cx="2454876" cy="1169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Операции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8361405" y="3698789"/>
            <a:ext cx="1993557" cy="115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Источник</a:t>
            </a:r>
            <a:endParaRPr lang="ru-RU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690551" y="4226011"/>
            <a:ext cx="939114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7084541" y="4267200"/>
            <a:ext cx="1276864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706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Доходы и расходы</a:t>
            </a:r>
          </a:p>
          <a:p>
            <a:r>
              <a:rPr lang="ru-RU" dirty="0" smtClean="0"/>
              <a:t>Валюта</a:t>
            </a:r>
          </a:p>
          <a:p>
            <a:pPr lvl="1"/>
            <a:r>
              <a:rPr lang="ru-RU" dirty="0" smtClean="0"/>
              <a:t>ТОД пока одна валюта но можно добавлять несколько валют</a:t>
            </a:r>
          </a:p>
          <a:p>
            <a:r>
              <a:rPr lang="ru-RU" dirty="0" smtClean="0"/>
              <a:t>Кошелек</a:t>
            </a:r>
          </a:p>
          <a:p>
            <a:pPr lvl="1"/>
            <a:r>
              <a:rPr lang="ru-RU" dirty="0" smtClean="0"/>
              <a:t>ТОД пока один кошелек, но можно сделать несколько кошельков и совместный доступ для различных пользователей</a:t>
            </a:r>
          </a:p>
          <a:p>
            <a:r>
              <a:rPr lang="ru-RU" dirty="0" smtClean="0"/>
              <a:t>Источник</a:t>
            </a:r>
          </a:p>
          <a:p>
            <a:pPr lvl="1"/>
            <a:r>
              <a:rPr lang="ru-RU" dirty="0" smtClean="0"/>
              <a:t>ТОД возможность вести учет автоматических приходов и уходов денег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5657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98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82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УПРАВЛЕНИЕ ФИНАНСАМИ</vt:lpstr>
      <vt:lpstr>ПО ШАГАМ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ФИНАНСАМИ</dc:title>
  <dc:creator>Evgeny Rivkin</dc:creator>
  <cp:lastModifiedBy>Evgeny Rivkin</cp:lastModifiedBy>
  <cp:revision>6</cp:revision>
  <dcterms:created xsi:type="dcterms:W3CDTF">2016-05-29T09:52:54Z</dcterms:created>
  <dcterms:modified xsi:type="dcterms:W3CDTF">2016-05-29T11:36:50Z</dcterms:modified>
</cp:coreProperties>
</file>