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83" r:id="rId35"/>
    <p:sldId id="312" r:id="rId36"/>
    <p:sldId id="313" r:id="rId37"/>
    <p:sldId id="314" r:id="rId38"/>
    <p:sldId id="315" r:id="rId39"/>
    <p:sldId id="269" r:id="rId40"/>
    <p:sldId id="316" r:id="rId41"/>
    <p:sldId id="317" r:id="rId42"/>
    <p:sldId id="318" r:id="rId43"/>
    <p:sldId id="319" r:id="rId44"/>
    <p:sldId id="324" r:id="rId45"/>
    <p:sldId id="268" r:id="rId46"/>
    <p:sldId id="320" r:id="rId47"/>
    <p:sldId id="321" r:id="rId48"/>
    <p:sldId id="322" r:id="rId49"/>
    <p:sldId id="323" r:id="rId50"/>
    <p:sldId id="275" r:id="rId51"/>
    <p:sldId id="340" r:id="rId52"/>
    <p:sldId id="335" r:id="rId53"/>
    <p:sldId id="336" r:id="rId54"/>
    <p:sldId id="337" r:id="rId55"/>
    <p:sldId id="338" r:id="rId56"/>
    <p:sldId id="339" r:id="rId57"/>
    <p:sldId id="328" r:id="rId58"/>
    <p:sldId id="276" r:id="rId59"/>
    <p:sldId id="326" r:id="rId60"/>
    <p:sldId id="327" r:id="rId61"/>
    <p:sldId id="277" r:id="rId62"/>
    <p:sldId id="329" r:id="rId63"/>
    <p:sldId id="330" r:id="rId64"/>
    <p:sldId id="331" r:id="rId65"/>
    <p:sldId id="332" r:id="rId66"/>
    <p:sldId id="325" r:id="rId67"/>
    <p:sldId id="333" r:id="rId68"/>
    <p:sldId id="334" r:id="rId69"/>
    <p:sldId id="278" r:id="rId70"/>
    <p:sldId id="270" r:id="rId71"/>
    <p:sldId id="280" r:id="rId72"/>
    <p:sldId id="281" r:id="rId73"/>
    <p:sldId id="282" r:id="rId74"/>
    <p:sldId id="260" r:id="rId75"/>
    <p:sldId id="262" r:id="rId76"/>
    <p:sldId id="285" r:id="rId77"/>
    <p:sldId id="264" r:id="rId78"/>
    <p:sldId id="265" r:id="rId79"/>
    <p:sldId id="266" r:id="rId80"/>
    <p:sldId id="267" r:id="rId81"/>
    <p:sldId id="272" r:id="rId82"/>
    <p:sldId id="273" r:id="rId83"/>
    <p:sldId id="274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создания программ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/>
              <a:t>Сохраняют корректность </a:t>
            </a:r>
          </a:p>
          <a:p>
            <a:pPr lvl="1"/>
            <a:r>
              <a:rPr lang="ru-RU" dirty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290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Программа – это данные, предназначенные для управления конкретными компонентами системы обработки информации в целях реализации определенного алгоритма. (ГОСТ 19781—90)</a:t>
            </a:r>
          </a:p>
          <a:p>
            <a:endParaRPr lang="en-US" dirty="0"/>
          </a:p>
          <a:p>
            <a:r>
              <a:rPr lang="ru-RU" dirty="0"/>
              <a:t>Программа – это 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результата, включая подготовительные материалы, полученные в ходе разработки программы для ЭВМ, и порождаемые ею аудиовизуальные отображения. (ГК РФ)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pic>
        <p:nvPicPr>
          <p:cNvPr id="7" name="Рисунок 6" descr="img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3632" y="2313844"/>
            <a:ext cx="7128792" cy="29153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Статическая библиотека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Вход: объектные файлы</a:t>
            </a:r>
          </a:p>
          <a:p>
            <a:r>
              <a:rPr lang="ru-RU" sz="3600" dirty="0"/>
              <a:t>Выход: архив, содержащий эти файлы</a:t>
            </a:r>
          </a:p>
          <a:p>
            <a:endParaRPr lang="ru-RU" sz="3600" dirty="0"/>
          </a:p>
          <a:p>
            <a:r>
              <a:rPr lang="ru-RU" sz="3600" dirty="0"/>
              <a:t>Статическая библиотека – средство группирования логически связанных объектных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98451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Сборка динамической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Вход: объектные файлы, статические библиотеки, ранее созданные динамические библиотеки</a:t>
            </a:r>
          </a:p>
          <a:p>
            <a:endParaRPr lang="ru-RU" dirty="0"/>
          </a:p>
          <a:p>
            <a:r>
              <a:rPr lang="ru-RU" dirty="0"/>
              <a:t>Выход: файл со служебной информацией для ОС и машинными инструкциями, годными для исполнения процессором</a:t>
            </a:r>
          </a:p>
          <a:p>
            <a:endParaRPr lang="ru-RU" dirty="0"/>
          </a:p>
          <a:p>
            <a:r>
              <a:rPr lang="ru-RU" dirty="0"/>
              <a:t>Динамическая библиотека – средство построения программ в процессе их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316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Сборка исполняемого файла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динамические библиотеки</a:t>
            </a:r>
          </a:p>
          <a:p>
            <a:r>
              <a:rPr lang="ru-RU" dirty="0"/>
              <a:t>Выход: файл со служебной информацией для ОС, машинными инструкциями, годными для исполнения процессором, и «точкой входа»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1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37537</TotalTime>
  <Words>5783</Words>
  <Application>Microsoft Office PowerPoint</Application>
  <PresentationFormat>Widescreen</PresentationFormat>
  <Paragraphs>1206</Paragraphs>
  <Slides>83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Компиляция и сборка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Понятие программы</vt:lpstr>
      <vt:lpstr>Понятие программы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  <vt:lpstr>Статическая библиотека </vt:lpstr>
      <vt:lpstr>Сборка динамической библиотеки</vt:lpstr>
      <vt:lpstr>Сборка исполняемого файла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626</cp:revision>
  <dcterms:created xsi:type="dcterms:W3CDTF">2012-08-23T19:28:15Z</dcterms:created>
  <dcterms:modified xsi:type="dcterms:W3CDTF">2021-06-11T05:17:33Z</dcterms:modified>
</cp:coreProperties>
</file>