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09"/>
  </p:notesMasterIdLst>
  <p:handoutMasterIdLst>
    <p:handoutMasterId r:id="rId110"/>
  </p:handoutMasterIdLst>
  <p:sldIdLst>
    <p:sldId id="256" r:id="rId2"/>
    <p:sldId id="348" r:id="rId3"/>
    <p:sldId id="350" r:id="rId4"/>
    <p:sldId id="365" r:id="rId5"/>
    <p:sldId id="366" r:id="rId6"/>
    <p:sldId id="367" r:id="rId7"/>
    <p:sldId id="368" r:id="rId8"/>
    <p:sldId id="317" r:id="rId9"/>
    <p:sldId id="369" r:id="rId10"/>
    <p:sldId id="370" r:id="rId11"/>
    <p:sldId id="371" r:id="rId12"/>
    <p:sldId id="372" r:id="rId13"/>
    <p:sldId id="373" r:id="rId14"/>
    <p:sldId id="374" r:id="rId15"/>
    <p:sldId id="318" r:id="rId16"/>
    <p:sldId id="375" r:id="rId17"/>
    <p:sldId id="376" r:id="rId18"/>
    <p:sldId id="377" r:id="rId19"/>
    <p:sldId id="378" r:id="rId20"/>
    <p:sldId id="356" r:id="rId21"/>
    <p:sldId id="379" r:id="rId22"/>
    <p:sldId id="380" r:id="rId23"/>
    <p:sldId id="381" r:id="rId24"/>
    <p:sldId id="382" r:id="rId25"/>
    <p:sldId id="383" r:id="rId26"/>
    <p:sldId id="384" r:id="rId27"/>
    <p:sldId id="386" r:id="rId28"/>
    <p:sldId id="319" r:id="rId29"/>
    <p:sldId id="385" r:id="rId30"/>
    <p:sldId id="353" r:id="rId31"/>
    <p:sldId id="387" r:id="rId32"/>
    <p:sldId id="388" r:id="rId33"/>
    <p:sldId id="333" r:id="rId34"/>
    <p:sldId id="394" r:id="rId35"/>
    <p:sldId id="389" r:id="rId36"/>
    <p:sldId id="390" r:id="rId37"/>
    <p:sldId id="391" r:id="rId38"/>
    <p:sldId id="392" r:id="rId39"/>
    <p:sldId id="393" r:id="rId40"/>
    <p:sldId id="357" r:id="rId41"/>
    <p:sldId id="400" r:id="rId42"/>
    <p:sldId id="334" r:id="rId43"/>
    <p:sldId id="395" r:id="rId44"/>
    <p:sldId id="396" r:id="rId45"/>
    <p:sldId id="397" r:id="rId46"/>
    <p:sldId id="398" r:id="rId47"/>
    <p:sldId id="399" r:id="rId48"/>
    <p:sldId id="358" r:id="rId49"/>
    <p:sldId id="401" r:id="rId50"/>
    <p:sldId id="402" r:id="rId51"/>
    <p:sldId id="403" r:id="rId52"/>
    <p:sldId id="404" r:id="rId53"/>
    <p:sldId id="405" r:id="rId54"/>
    <p:sldId id="336" r:id="rId55"/>
    <p:sldId id="406" r:id="rId56"/>
    <p:sldId id="407" r:id="rId57"/>
    <p:sldId id="408" r:id="rId58"/>
    <p:sldId id="410" r:id="rId59"/>
    <p:sldId id="361" r:id="rId60"/>
    <p:sldId id="409" r:id="rId61"/>
    <p:sldId id="354" r:id="rId62"/>
    <p:sldId id="411" r:id="rId63"/>
    <p:sldId id="412" r:id="rId64"/>
    <p:sldId id="413" r:id="rId65"/>
    <p:sldId id="414" r:id="rId66"/>
    <p:sldId id="337" r:id="rId67"/>
    <p:sldId id="415" r:id="rId68"/>
    <p:sldId id="416" r:id="rId69"/>
    <p:sldId id="417" r:id="rId70"/>
    <p:sldId id="362" r:id="rId71"/>
    <p:sldId id="418" r:id="rId72"/>
    <p:sldId id="419" r:id="rId73"/>
    <p:sldId id="420" r:id="rId74"/>
    <p:sldId id="338" r:id="rId75"/>
    <p:sldId id="363" r:id="rId76"/>
    <p:sldId id="421" r:id="rId77"/>
    <p:sldId id="422" r:id="rId78"/>
    <p:sldId id="423" r:id="rId79"/>
    <p:sldId id="322" r:id="rId80"/>
    <p:sldId id="424" r:id="rId81"/>
    <p:sldId id="425" r:id="rId82"/>
    <p:sldId id="426" r:id="rId83"/>
    <p:sldId id="339" r:id="rId84"/>
    <p:sldId id="427" r:id="rId85"/>
    <p:sldId id="428" r:id="rId86"/>
    <p:sldId id="429" r:id="rId87"/>
    <p:sldId id="430" r:id="rId88"/>
    <p:sldId id="340" r:id="rId89"/>
    <p:sldId id="431" r:id="rId90"/>
    <p:sldId id="432" r:id="rId91"/>
    <p:sldId id="433" r:id="rId92"/>
    <p:sldId id="434" r:id="rId93"/>
    <p:sldId id="435" r:id="rId94"/>
    <p:sldId id="364" r:id="rId95"/>
    <p:sldId id="437" r:id="rId96"/>
    <p:sldId id="438" r:id="rId97"/>
    <p:sldId id="439" r:id="rId98"/>
    <p:sldId id="440" r:id="rId99"/>
    <p:sldId id="441" r:id="rId100"/>
    <p:sldId id="442" r:id="rId101"/>
    <p:sldId id="349" r:id="rId102"/>
    <p:sldId id="329" r:id="rId103"/>
    <p:sldId id="342" r:id="rId104"/>
    <p:sldId id="331" r:id="rId105"/>
    <p:sldId id="343" r:id="rId106"/>
    <p:sldId id="344" r:id="rId107"/>
    <p:sldId id="345" r:id="rId108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CFD5EA"/>
    <a:srgbClr val="E9EBF5"/>
    <a:srgbClr val="588937"/>
    <a:srgbClr val="008000"/>
    <a:srgbClr val="0000FF"/>
    <a:srgbClr val="FF0066"/>
    <a:srgbClr val="FF9900"/>
    <a:srgbClr val="00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7" autoAdjust="0"/>
    <p:restoredTop sz="96881" autoAdjust="0"/>
  </p:normalViewPr>
  <p:slideViewPr>
    <p:cSldViewPr>
      <p:cViewPr varScale="1">
        <p:scale>
          <a:sx n="100" d="100"/>
          <a:sy n="100" d="100"/>
        </p:scale>
        <p:origin x="90" y="47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59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E02460B-C541-4CF0-A65B-CC8BB159366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1877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8242679-DCE7-4BF9-9681-DC9A4618EDD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5763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247EB5-F8AA-47A1-AAC6-B75E27F24D64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06805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8B0BC-2FFC-4B1C-8472-44BF838CFD88}" type="slidenum">
              <a:rPr lang="ru-RU" smtClean="0"/>
              <a:pPr/>
              <a:t>11</a:t>
            </a:fld>
            <a:endParaRPr lang="ru-RU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32794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8B0BC-2FFC-4B1C-8472-44BF838CFD88}" type="slidenum">
              <a:rPr lang="ru-RU" smtClean="0"/>
              <a:pPr/>
              <a:t>12</a:t>
            </a:fld>
            <a:endParaRPr lang="ru-RU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12388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8B0BC-2FFC-4B1C-8472-44BF838CFD88}" type="slidenum">
              <a:rPr lang="ru-RU" smtClean="0"/>
              <a:pPr/>
              <a:t>13</a:t>
            </a:fld>
            <a:endParaRPr lang="ru-RU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95830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8B0BC-2FFC-4B1C-8472-44BF838CFD88}" type="slidenum">
              <a:rPr lang="ru-RU" smtClean="0"/>
              <a:pPr/>
              <a:t>14</a:t>
            </a:fld>
            <a:endParaRPr lang="ru-RU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66948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F1234-70D2-426C-A208-D880BB3FA8B6}" type="slidenum">
              <a:rPr lang="ru-RU" smtClean="0"/>
              <a:pPr/>
              <a:t>15</a:t>
            </a:fld>
            <a:endParaRPr lang="ru-RU" smtClean="0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45469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F1234-70D2-426C-A208-D880BB3FA8B6}" type="slidenum">
              <a:rPr lang="ru-RU" smtClean="0"/>
              <a:pPr/>
              <a:t>16</a:t>
            </a:fld>
            <a:endParaRPr lang="ru-RU" smtClean="0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67718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F1234-70D2-426C-A208-D880BB3FA8B6}" type="slidenum">
              <a:rPr lang="ru-RU" smtClean="0"/>
              <a:pPr/>
              <a:t>17</a:t>
            </a:fld>
            <a:endParaRPr lang="ru-RU" smtClean="0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54719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F1234-70D2-426C-A208-D880BB3FA8B6}" type="slidenum">
              <a:rPr lang="ru-RU" smtClean="0"/>
              <a:pPr/>
              <a:t>18</a:t>
            </a:fld>
            <a:endParaRPr lang="ru-RU" smtClean="0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34900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F1234-70D2-426C-A208-D880BB3FA8B6}" type="slidenum">
              <a:rPr lang="ru-RU" smtClean="0"/>
              <a:pPr/>
              <a:t>19</a:t>
            </a:fld>
            <a:endParaRPr lang="ru-RU" smtClean="0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46797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F1234-70D2-426C-A208-D880BB3FA8B6}" type="slidenum">
              <a:rPr lang="ru-RU" smtClean="0"/>
              <a:pPr/>
              <a:t>20</a:t>
            </a:fld>
            <a:endParaRPr lang="ru-RU" smtClean="0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09005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8B0BC-2FFC-4B1C-8472-44BF838CFD88}" type="slidenum">
              <a:rPr lang="ru-RU" smtClean="0"/>
              <a:pPr/>
              <a:t>3</a:t>
            </a:fld>
            <a:endParaRPr lang="ru-RU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67958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F1234-70D2-426C-A208-D880BB3FA8B6}" type="slidenum">
              <a:rPr lang="ru-RU" smtClean="0"/>
              <a:pPr/>
              <a:t>21</a:t>
            </a:fld>
            <a:endParaRPr lang="ru-RU" smtClean="0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50915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F1234-70D2-426C-A208-D880BB3FA8B6}" type="slidenum">
              <a:rPr lang="ru-RU" smtClean="0"/>
              <a:pPr/>
              <a:t>22</a:t>
            </a:fld>
            <a:endParaRPr lang="ru-RU" smtClean="0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68905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F1234-70D2-426C-A208-D880BB3FA8B6}" type="slidenum">
              <a:rPr lang="ru-RU" smtClean="0"/>
              <a:pPr/>
              <a:t>23</a:t>
            </a:fld>
            <a:endParaRPr lang="ru-RU" smtClean="0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31095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F1234-70D2-426C-A208-D880BB3FA8B6}" type="slidenum">
              <a:rPr lang="ru-RU" smtClean="0"/>
              <a:pPr/>
              <a:t>24</a:t>
            </a:fld>
            <a:endParaRPr lang="ru-RU" smtClean="0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490818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F1234-70D2-426C-A208-D880BB3FA8B6}" type="slidenum">
              <a:rPr lang="ru-RU" smtClean="0"/>
              <a:pPr/>
              <a:t>25</a:t>
            </a:fld>
            <a:endParaRPr lang="ru-RU" smtClean="0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2287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F1234-70D2-426C-A208-D880BB3FA8B6}" type="slidenum">
              <a:rPr lang="ru-RU" smtClean="0"/>
              <a:pPr/>
              <a:t>26</a:t>
            </a:fld>
            <a:endParaRPr lang="ru-RU" smtClean="0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012095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931A-0BCB-4DF7-BF86-144365E43970}" type="slidenum">
              <a:rPr lang="ru-RU" smtClean="0"/>
              <a:pPr/>
              <a:t>27</a:t>
            </a:fld>
            <a:endParaRPr lang="ru-RU" smtClean="0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58962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931A-0BCB-4DF7-BF86-144365E43970}" type="slidenum">
              <a:rPr lang="ru-RU" smtClean="0"/>
              <a:pPr/>
              <a:t>28</a:t>
            </a:fld>
            <a:endParaRPr lang="ru-RU" smtClean="0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284874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931A-0BCB-4DF7-BF86-144365E43970}" type="slidenum">
              <a:rPr lang="ru-RU" smtClean="0"/>
              <a:pPr/>
              <a:t>29</a:t>
            </a:fld>
            <a:endParaRPr lang="ru-RU" smtClean="0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31689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931A-0BCB-4DF7-BF86-144365E43970}" type="slidenum">
              <a:rPr lang="ru-RU" smtClean="0"/>
              <a:pPr/>
              <a:t>30</a:t>
            </a:fld>
            <a:endParaRPr lang="ru-RU" smtClean="0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82064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8B0BC-2FFC-4B1C-8472-44BF838CFD88}" type="slidenum">
              <a:rPr lang="ru-RU" smtClean="0"/>
              <a:pPr/>
              <a:t>4</a:t>
            </a:fld>
            <a:endParaRPr lang="ru-RU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578573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931A-0BCB-4DF7-BF86-144365E43970}" type="slidenum">
              <a:rPr lang="ru-RU" smtClean="0"/>
              <a:pPr/>
              <a:t>31</a:t>
            </a:fld>
            <a:endParaRPr lang="ru-RU" smtClean="0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339873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931A-0BCB-4DF7-BF86-144365E43970}" type="slidenum">
              <a:rPr lang="ru-RU" smtClean="0"/>
              <a:pPr/>
              <a:t>32</a:t>
            </a:fld>
            <a:endParaRPr lang="ru-RU" smtClean="0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596649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26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754587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26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839503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26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94646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26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906876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26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401430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26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017947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26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851871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11641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8B0BC-2FFC-4B1C-8472-44BF838CFD88}" type="slidenum">
              <a:rPr lang="ru-RU" smtClean="0"/>
              <a:pPr/>
              <a:t>5</a:t>
            </a:fld>
            <a:endParaRPr lang="ru-RU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716654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799730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03097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424992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490478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837871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064862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700334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26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714028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26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582115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26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60498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8B0BC-2FFC-4B1C-8472-44BF838CFD88}" type="slidenum">
              <a:rPr lang="ru-RU" smtClean="0"/>
              <a:pPr/>
              <a:t>6</a:t>
            </a:fld>
            <a:endParaRPr lang="ru-RU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153682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26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915626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26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184591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26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469346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8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932391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8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7123398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8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172297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8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482266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431038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7637364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09813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8B0BC-2FFC-4B1C-8472-44BF838CFD88}" type="slidenum">
              <a:rPr lang="ru-RU" smtClean="0"/>
              <a:pPr/>
              <a:t>7</a:t>
            </a:fld>
            <a:endParaRPr lang="ru-RU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2342745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9BE7D-0DA8-452E-926A-10CE6E9E2F6F}" type="slidenum">
              <a:rPr lang="ru-RU" smtClean="0"/>
              <a:pPr/>
              <a:t>61</a:t>
            </a:fld>
            <a:endParaRPr lang="ru-RU" smtClean="0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4859317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9BE7D-0DA8-452E-926A-10CE6E9E2F6F}" type="slidenum">
              <a:rPr lang="ru-RU" smtClean="0"/>
              <a:pPr/>
              <a:t>62</a:t>
            </a:fld>
            <a:endParaRPr lang="ru-RU" smtClean="0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826657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9BE7D-0DA8-452E-926A-10CE6E9E2F6F}" type="slidenum">
              <a:rPr lang="ru-RU" smtClean="0"/>
              <a:pPr/>
              <a:t>63</a:t>
            </a:fld>
            <a:endParaRPr lang="ru-RU" smtClean="0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6596408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9BE7D-0DA8-452E-926A-10CE6E9E2F6F}" type="slidenum">
              <a:rPr lang="ru-RU" smtClean="0"/>
              <a:pPr/>
              <a:t>64</a:t>
            </a:fld>
            <a:endParaRPr lang="ru-RU" smtClean="0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7519838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9BE7D-0DA8-452E-926A-10CE6E9E2F6F}" type="slidenum">
              <a:rPr lang="ru-RU" smtClean="0"/>
              <a:pPr/>
              <a:t>65</a:t>
            </a:fld>
            <a:endParaRPr lang="ru-RU" smtClean="0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9735895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29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4391301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29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3765886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29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7129693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29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14337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29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78496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8B0BC-2FFC-4B1C-8472-44BF838CFD88}" type="slidenum">
              <a:rPr lang="ru-RU" smtClean="0"/>
              <a:pPr/>
              <a:t>8</a:t>
            </a:fld>
            <a:endParaRPr lang="ru-RU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6216168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29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3567407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29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8211921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29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7512523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3530940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90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5784323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90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1713781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90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6469062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90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4517557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DDA1C5-6AFC-436E-95F9-2819AA8ABC0E}" type="slidenum">
              <a:rPr lang="ru-RU" smtClean="0"/>
              <a:pPr/>
              <a:t>79</a:t>
            </a:fld>
            <a:endParaRPr lang="ru-RU" smtClean="0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5336578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DDA1C5-6AFC-436E-95F9-2819AA8ABC0E}" type="slidenum">
              <a:rPr lang="ru-RU" smtClean="0"/>
              <a:pPr/>
              <a:t>80</a:t>
            </a:fld>
            <a:endParaRPr lang="ru-RU" smtClean="0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42190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8B0BC-2FFC-4B1C-8472-44BF838CFD88}" type="slidenum">
              <a:rPr lang="ru-RU" smtClean="0"/>
              <a:pPr/>
              <a:t>9</a:t>
            </a:fld>
            <a:endParaRPr lang="ru-RU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8079857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DDA1C5-6AFC-436E-95F9-2819AA8ABC0E}" type="slidenum">
              <a:rPr lang="ru-RU" smtClean="0"/>
              <a:pPr/>
              <a:t>81</a:t>
            </a:fld>
            <a:endParaRPr lang="ru-RU" smtClean="0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325885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DDA1C5-6AFC-436E-95F9-2819AA8ABC0E}" type="slidenum">
              <a:rPr lang="ru-RU" smtClean="0"/>
              <a:pPr/>
              <a:t>82</a:t>
            </a:fld>
            <a:endParaRPr lang="ru-RU" smtClean="0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5869086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90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9611974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90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2146224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90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0365896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90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5869760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90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2199528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11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4466599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11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4513505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11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60856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8B0BC-2FFC-4B1C-8472-44BF838CFD88}" type="slidenum">
              <a:rPr lang="ru-RU" smtClean="0"/>
              <a:pPr/>
              <a:t>10</a:t>
            </a:fld>
            <a:endParaRPr lang="ru-RU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3541749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11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2107359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11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7806755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11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3597632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11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4004489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D290F-59EF-4B63-8DB6-F5CD3445FD9E}" type="slidenum">
              <a:rPr lang="ru-RU" smtClean="0"/>
              <a:pPr/>
              <a:t>102</a:t>
            </a:fld>
            <a:endParaRPr lang="ru-RU" smtClean="0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0023382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7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0973375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5BC373-8568-4AFD-94AE-5ACF6473FF12}" type="slidenum">
              <a:rPr lang="ru-RU" smtClean="0"/>
              <a:pPr/>
              <a:t>104</a:t>
            </a:fld>
            <a:endParaRPr lang="ru-RU" smtClean="0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l-GR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15653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3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5774290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5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8613186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7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7148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251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409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83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984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7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089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216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173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987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5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153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BB08EA-EAB9-44B5-97CF-A901B104097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210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ideone.com/c9Ts04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П</a:t>
            </a:r>
            <a:r>
              <a:rPr lang="ru-RU" dirty="0" smtClean="0">
                <a:latin typeface="+mn-lt"/>
              </a:rPr>
              <a:t>ерестановки</a:t>
            </a:r>
            <a:endParaRPr lang="ru-RU" dirty="0">
              <a:latin typeface="+mn-lt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</a:t>
            </a:r>
            <a:r>
              <a:rPr lang="ru-RU" dirty="0" smtClean="0"/>
              <a:t>екция 23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Перестановок порядка </a:t>
            </a:r>
            <a:r>
              <a:rPr lang="en-US" dirty="0" smtClean="0"/>
              <a:t>N </a:t>
            </a:r>
            <a:r>
              <a:rPr lang="ru-RU" dirty="0" smtClean="0"/>
              <a:t>ровно </a:t>
            </a:r>
            <a:r>
              <a:rPr lang="en-US" dirty="0" smtClean="0"/>
              <a:t>N!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ru-RU" dirty="0" smtClean="0"/>
              <a:t>– N возможных значений</a:t>
            </a:r>
          </a:p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– </a:t>
            </a:r>
            <a:r>
              <a:rPr lang="ru-RU" dirty="0" smtClean="0"/>
              <a:t>(N </a:t>
            </a:r>
            <a:r>
              <a:rPr lang="ru-RU" dirty="0"/>
              <a:t>– 1) возможных </a:t>
            </a:r>
            <a:r>
              <a:rPr lang="ru-RU" dirty="0" smtClean="0"/>
              <a:t>значений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…</a:t>
            </a:r>
            <a:endParaRPr lang="ru-RU" dirty="0" smtClean="0"/>
          </a:p>
          <a:p>
            <a:r>
              <a:rPr lang="en-US" dirty="0" err="1">
                <a:solidFill>
                  <a:schemeClr val="bg1"/>
                </a:solidFill>
              </a:rPr>
              <a:t>a</a:t>
            </a:r>
            <a:r>
              <a:rPr lang="en-US" baseline="-25000" dirty="0" err="1">
                <a:solidFill>
                  <a:schemeClr val="bg1"/>
                </a:solidFill>
              </a:rPr>
              <a:t>N</a:t>
            </a:r>
            <a:r>
              <a:rPr lang="en-US" baseline="-25000" dirty="0">
                <a:solidFill>
                  <a:schemeClr val="bg1"/>
                </a:solidFill>
              </a:rPr>
              <a:t> – </a:t>
            </a:r>
            <a:r>
              <a:rPr lang="ru-RU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три возможных </a:t>
            </a:r>
            <a:r>
              <a:rPr lang="ru-RU" dirty="0">
                <a:solidFill>
                  <a:schemeClr val="bg1"/>
                </a:solidFill>
              </a:rPr>
              <a:t>значения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baseline="-25000" dirty="0" smtClean="0">
                <a:solidFill>
                  <a:schemeClr val="bg1"/>
                </a:solidFill>
              </a:rPr>
              <a:t> – 1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два возможных значения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единственное возможное значение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Перестановок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…, </a:t>
            </a:r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ровно N∙(</a:t>
            </a:r>
            <a:r>
              <a:rPr lang="ru-RU" dirty="0">
                <a:solidFill>
                  <a:schemeClr val="bg1"/>
                </a:solidFill>
              </a:rPr>
              <a:t>N −1</a:t>
            </a:r>
            <a:r>
              <a:rPr lang="ru-RU" dirty="0" smtClean="0">
                <a:solidFill>
                  <a:schemeClr val="bg1"/>
                </a:solidFill>
              </a:rPr>
              <a:t>)∙(</a:t>
            </a:r>
            <a:r>
              <a:rPr lang="ru-RU" dirty="0">
                <a:solidFill>
                  <a:schemeClr val="bg1"/>
                </a:solidFill>
              </a:rPr>
              <a:t>N − 2</a:t>
            </a:r>
            <a:r>
              <a:rPr lang="ru-RU" dirty="0" smtClean="0">
                <a:solidFill>
                  <a:schemeClr val="bg1"/>
                </a:solidFill>
              </a:rPr>
              <a:t>)∙ ... ∙1 возможных значений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/>
          </a:p>
        </p:txBody>
      </p:sp>
      <p:sp>
        <p:nvSpPr>
          <p:cNvPr id="5" name="Freeform 4"/>
          <p:cNvSpPr/>
          <p:nvPr/>
        </p:nvSpPr>
        <p:spPr>
          <a:xfrm>
            <a:off x="6351814" y="2415308"/>
            <a:ext cx="857250" cy="1592036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Freeform 5"/>
          <p:cNvSpPr/>
          <p:nvPr/>
        </p:nvSpPr>
        <p:spPr>
          <a:xfrm>
            <a:off x="6343650" y="3646645"/>
            <a:ext cx="865414" cy="360699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Freeform 6"/>
          <p:cNvSpPr/>
          <p:nvPr/>
        </p:nvSpPr>
        <p:spPr>
          <a:xfrm>
            <a:off x="6352998" y="4007344"/>
            <a:ext cx="856066" cy="1462429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reeform 7"/>
          <p:cNvSpPr/>
          <p:nvPr/>
        </p:nvSpPr>
        <p:spPr>
          <a:xfrm>
            <a:off x="7217998" y="2157112"/>
            <a:ext cx="873578" cy="272819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 flipV="1">
            <a:off x="7209834" y="2429932"/>
            <a:ext cx="814258" cy="237190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Freeform 9"/>
          <p:cNvSpPr/>
          <p:nvPr/>
        </p:nvSpPr>
        <p:spPr>
          <a:xfrm>
            <a:off x="7227346" y="2429931"/>
            <a:ext cx="856066" cy="597300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reeform 10"/>
          <p:cNvSpPr/>
          <p:nvPr/>
        </p:nvSpPr>
        <p:spPr>
          <a:xfrm>
            <a:off x="7217998" y="3133546"/>
            <a:ext cx="857250" cy="513099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reeform 11"/>
          <p:cNvSpPr/>
          <p:nvPr/>
        </p:nvSpPr>
        <p:spPr>
          <a:xfrm>
            <a:off x="7209834" y="3367943"/>
            <a:ext cx="865414" cy="278703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Freeform 12"/>
          <p:cNvSpPr/>
          <p:nvPr/>
        </p:nvSpPr>
        <p:spPr>
          <a:xfrm>
            <a:off x="7227346" y="3646645"/>
            <a:ext cx="856066" cy="597300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Freeform 13"/>
          <p:cNvSpPr/>
          <p:nvPr/>
        </p:nvSpPr>
        <p:spPr>
          <a:xfrm>
            <a:off x="7226162" y="4976386"/>
            <a:ext cx="857250" cy="513099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Freeform 14"/>
          <p:cNvSpPr/>
          <p:nvPr/>
        </p:nvSpPr>
        <p:spPr>
          <a:xfrm>
            <a:off x="7217998" y="5210783"/>
            <a:ext cx="865414" cy="278703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Freeform 15"/>
          <p:cNvSpPr/>
          <p:nvPr/>
        </p:nvSpPr>
        <p:spPr>
          <a:xfrm>
            <a:off x="7235510" y="5489485"/>
            <a:ext cx="856066" cy="470083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Freeform 108"/>
          <p:cNvSpPr/>
          <p:nvPr/>
        </p:nvSpPr>
        <p:spPr>
          <a:xfrm>
            <a:off x="6967406" y="2208334"/>
            <a:ext cx="442278" cy="3502205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7759 w 455339"/>
              <a:gd name="connsiteY0" fmla="*/ 109502 h 3771135"/>
              <a:gd name="connsiteX1" fmla="*/ 229348 w 455339"/>
              <a:gd name="connsiteY1" fmla="*/ 20800 h 3771135"/>
              <a:gd name="connsiteX2" fmla="*/ 429645 w 455339"/>
              <a:gd name="connsiteY2" fmla="*/ 405594 h 3771135"/>
              <a:gd name="connsiteX3" fmla="*/ 447062 w 455339"/>
              <a:gd name="connsiteY3" fmla="*/ 2983331 h 3771135"/>
              <a:gd name="connsiteX4" fmla="*/ 377393 w 455339"/>
              <a:gd name="connsiteY4" fmla="*/ 3627765 h 3771135"/>
              <a:gd name="connsiteX5" fmla="*/ 107428 w 455339"/>
              <a:gd name="connsiteY5" fmla="*/ 3471011 h 3771135"/>
              <a:gd name="connsiteX6" fmla="*/ 2925 w 455339"/>
              <a:gd name="connsiteY6" fmla="*/ 597182 h 3771135"/>
              <a:gd name="connsiteX7" fmla="*/ 37759 w 455339"/>
              <a:gd name="connsiteY7" fmla="*/ 109502 h 3771135"/>
              <a:gd name="connsiteX0" fmla="*/ 37759 w 455339"/>
              <a:gd name="connsiteY0" fmla="*/ 98140 h 3759773"/>
              <a:gd name="connsiteX1" fmla="*/ 229348 w 455339"/>
              <a:gd name="connsiteY1" fmla="*/ 9438 h 3759773"/>
              <a:gd name="connsiteX2" fmla="*/ 429645 w 455339"/>
              <a:gd name="connsiteY2" fmla="*/ 394232 h 3759773"/>
              <a:gd name="connsiteX3" fmla="*/ 447062 w 455339"/>
              <a:gd name="connsiteY3" fmla="*/ 2971969 h 3759773"/>
              <a:gd name="connsiteX4" fmla="*/ 377393 w 455339"/>
              <a:gd name="connsiteY4" fmla="*/ 3616403 h 3759773"/>
              <a:gd name="connsiteX5" fmla="*/ 107428 w 455339"/>
              <a:gd name="connsiteY5" fmla="*/ 3459649 h 3759773"/>
              <a:gd name="connsiteX6" fmla="*/ 2925 w 455339"/>
              <a:gd name="connsiteY6" fmla="*/ 585820 h 3759773"/>
              <a:gd name="connsiteX7" fmla="*/ 37759 w 455339"/>
              <a:gd name="connsiteY7" fmla="*/ 98140 h 3759773"/>
              <a:gd name="connsiteX0" fmla="*/ 37759 w 455339"/>
              <a:gd name="connsiteY0" fmla="*/ 162473 h 3824106"/>
              <a:gd name="connsiteX1" fmla="*/ 229348 w 455339"/>
              <a:gd name="connsiteY1" fmla="*/ 73771 h 3824106"/>
              <a:gd name="connsiteX2" fmla="*/ 429645 w 455339"/>
              <a:gd name="connsiteY2" fmla="*/ 458565 h 3824106"/>
              <a:gd name="connsiteX3" fmla="*/ 447062 w 455339"/>
              <a:gd name="connsiteY3" fmla="*/ 3036302 h 3824106"/>
              <a:gd name="connsiteX4" fmla="*/ 377393 w 455339"/>
              <a:gd name="connsiteY4" fmla="*/ 3680736 h 3824106"/>
              <a:gd name="connsiteX5" fmla="*/ 107428 w 455339"/>
              <a:gd name="connsiteY5" fmla="*/ 3523982 h 3824106"/>
              <a:gd name="connsiteX6" fmla="*/ 2925 w 455339"/>
              <a:gd name="connsiteY6" fmla="*/ 1887417 h 3824106"/>
              <a:gd name="connsiteX7" fmla="*/ 37759 w 455339"/>
              <a:gd name="connsiteY7" fmla="*/ 162473 h 3824106"/>
              <a:gd name="connsiteX0" fmla="*/ 37759 w 455339"/>
              <a:gd name="connsiteY0" fmla="*/ 201273 h 3862906"/>
              <a:gd name="connsiteX1" fmla="*/ 229348 w 455339"/>
              <a:gd name="connsiteY1" fmla="*/ 36432 h 3862906"/>
              <a:gd name="connsiteX2" fmla="*/ 429645 w 455339"/>
              <a:gd name="connsiteY2" fmla="*/ 497365 h 3862906"/>
              <a:gd name="connsiteX3" fmla="*/ 447062 w 455339"/>
              <a:gd name="connsiteY3" fmla="*/ 3075102 h 3862906"/>
              <a:gd name="connsiteX4" fmla="*/ 377393 w 455339"/>
              <a:gd name="connsiteY4" fmla="*/ 3719536 h 3862906"/>
              <a:gd name="connsiteX5" fmla="*/ 107428 w 455339"/>
              <a:gd name="connsiteY5" fmla="*/ 3562782 h 3862906"/>
              <a:gd name="connsiteX6" fmla="*/ 2925 w 455339"/>
              <a:gd name="connsiteY6" fmla="*/ 1926217 h 3862906"/>
              <a:gd name="connsiteX7" fmla="*/ 37759 w 455339"/>
              <a:gd name="connsiteY7" fmla="*/ 201273 h 3862906"/>
              <a:gd name="connsiteX0" fmla="*/ 51569 w 469149"/>
              <a:gd name="connsiteY0" fmla="*/ 191181 h 3852814"/>
              <a:gd name="connsiteX1" fmla="*/ 243158 w 469149"/>
              <a:gd name="connsiteY1" fmla="*/ 26340 h 3852814"/>
              <a:gd name="connsiteX2" fmla="*/ 443455 w 469149"/>
              <a:gd name="connsiteY2" fmla="*/ 487273 h 3852814"/>
              <a:gd name="connsiteX3" fmla="*/ 460872 w 469149"/>
              <a:gd name="connsiteY3" fmla="*/ 3065010 h 3852814"/>
              <a:gd name="connsiteX4" fmla="*/ 391203 w 469149"/>
              <a:gd name="connsiteY4" fmla="*/ 3709444 h 3852814"/>
              <a:gd name="connsiteX5" fmla="*/ 121238 w 469149"/>
              <a:gd name="connsiteY5" fmla="*/ 3552690 h 3852814"/>
              <a:gd name="connsiteX6" fmla="*/ 16735 w 469149"/>
              <a:gd name="connsiteY6" fmla="*/ 1916125 h 3852814"/>
              <a:gd name="connsiteX7" fmla="*/ 51569 w 469149"/>
              <a:gd name="connsiteY7" fmla="*/ 191181 h 3852814"/>
              <a:gd name="connsiteX0" fmla="*/ 64914 w 482494"/>
              <a:gd name="connsiteY0" fmla="*/ 179103 h 3840736"/>
              <a:gd name="connsiteX1" fmla="*/ 256503 w 482494"/>
              <a:gd name="connsiteY1" fmla="*/ 14262 h 3840736"/>
              <a:gd name="connsiteX2" fmla="*/ 456800 w 482494"/>
              <a:gd name="connsiteY2" fmla="*/ 475195 h 3840736"/>
              <a:gd name="connsiteX3" fmla="*/ 474217 w 482494"/>
              <a:gd name="connsiteY3" fmla="*/ 3052932 h 3840736"/>
              <a:gd name="connsiteX4" fmla="*/ 404548 w 482494"/>
              <a:gd name="connsiteY4" fmla="*/ 3697366 h 3840736"/>
              <a:gd name="connsiteX5" fmla="*/ 134583 w 482494"/>
              <a:gd name="connsiteY5" fmla="*/ 3540612 h 3840736"/>
              <a:gd name="connsiteX6" fmla="*/ 30080 w 482494"/>
              <a:gd name="connsiteY6" fmla="*/ 1904047 h 3840736"/>
              <a:gd name="connsiteX7" fmla="*/ 64914 w 482494"/>
              <a:gd name="connsiteY7" fmla="*/ 179103 h 3840736"/>
              <a:gd name="connsiteX0" fmla="*/ 64914 w 482494"/>
              <a:gd name="connsiteY0" fmla="*/ 175866 h 3837499"/>
              <a:gd name="connsiteX1" fmla="*/ 256503 w 482494"/>
              <a:gd name="connsiteY1" fmla="*/ 11025 h 3837499"/>
              <a:gd name="connsiteX2" fmla="*/ 456800 w 482494"/>
              <a:gd name="connsiteY2" fmla="*/ 471958 h 3837499"/>
              <a:gd name="connsiteX3" fmla="*/ 474217 w 482494"/>
              <a:gd name="connsiteY3" fmla="*/ 3049695 h 3837499"/>
              <a:gd name="connsiteX4" fmla="*/ 404548 w 482494"/>
              <a:gd name="connsiteY4" fmla="*/ 3694129 h 3837499"/>
              <a:gd name="connsiteX5" fmla="*/ 134583 w 482494"/>
              <a:gd name="connsiteY5" fmla="*/ 3537375 h 3837499"/>
              <a:gd name="connsiteX6" fmla="*/ 30080 w 482494"/>
              <a:gd name="connsiteY6" fmla="*/ 1900810 h 3837499"/>
              <a:gd name="connsiteX7" fmla="*/ 64914 w 482494"/>
              <a:gd name="connsiteY7" fmla="*/ 175866 h 3837499"/>
              <a:gd name="connsiteX0" fmla="*/ 64914 w 482494"/>
              <a:gd name="connsiteY0" fmla="*/ 191512 h 3853145"/>
              <a:gd name="connsiteX1" fmla="*/ 256503 w 482494"/>
              <a:gd name="connsiteY1" fmla="*/ 26671 h 3853145"/>
              <a:gd name="connsiteX2" fmla="*/ 456800 w 482494"/>
              <a:gd name="connsiteY2" fmla="*/ 487604 h 3853145"/>
              <a:gd name="connsiteX3" fmla="*/ 474217 w 482494"/>
              <a:gd name="connsiteY3" fmla="*/ 3065341 h 3853145"/>
              <a:gd name="connsiteX4" fmla="*/ 404548 w 482494"/>
              <a:gd name="connsiteY4" fmla="*/ 3709775 h 3853145"/>
              <a:gd name="connsiteX5" fmla="*/ 134583 w 482494"/>
              <a:gd name="connsiteY5" fmla="*/ 3553021 h 3853145"/>
              <a:gd name="connsiteX6" fmla="*/ 30080 w 482494"/>
              <a:gd name="connsiteY6" fmla="*/ 1916456 h 3853145"/>
              <a:gd name="connsiteX7" fmla="*/ 64914 w 482494"/>
              <a:gd name="connsiteY7" fmla="*/ 191512 h 3853145"/>
              <a:gd name="connsiteX0" fmla="*/ 64914 w 482494"/>
              <a:gd name="connsiteY0" fmla="*/ 179101 h 3840734"/>
              <a:gd name="connsiteX1" fmla="*/ 256503 w 482494"/>
              <a:gd name="connsiteY1" fmla="*/ 14260 h 3840734"/>
              <a:gd name="connsiteX2" fmla="*/ 456800 w 482494"/>
              <a:gd name="connsiteY2" fmla="*/ 475193 h 3840734"/>
              <a:gd name="connsiteX3" fmla="*/ 474217 w 482494"/>
              <a:gd name="connsiteY3" fmla="*/ 3052930 h 3840734"/>
              <a:gd name="connsiteX4" fmla="*/ 404548 w 482494"/>
              <a:gd name="connsiteY4" fmla="*/ 3697364 h 3840734"/>
              <a:gd name="connsiteX5" fmla="*/ 134583 w 482494"/>
              <a:gd name="connsiteY5" fmla="*/ 3540610 h 3840734"/>
              <a:gd name="connsiteX6" fmla="*/ 30080 w 482494"/>
              <a:gd name="connsiteY6" fmla="*/ 1904045 h 3840734"/>
              <a:gd name="connsiteX7" fmla="*/ 64914 w 482494"/>
              <a:gd name="connsiteY7" fmla="*/ 179101 h 3840734"/>
              <a:gd name="connsiteX0" fmla="*/ 59985 w 497260"/>
              <a:gd name="connsiteY0" fmla="*/ 393832 h 3827047"/>
              <a:gd name="connsiteX1" fmla="*/ 271269 w 497260"/>
              <a:gd name="connsiteY1" fmla="*/ 573 h 3827047"/>
              <a:gd name="connsiteX2" fmla="*/ 471566 w 497260"/>
              <a:gd name="connsiteY2" fmla="*/ 461506 h 3827047"/>
              <a:gd name="connsiteX3" fmla="*/ 488983 w 497260"/>
              <a:gd name="connsiteY3" fmla="*/ 3039243 h 3827047"/>
              <a:gd name="connsiteX4" fmla="*/ 419314 w 497260"/>
              <a:gd name="connsiteY4" fmla="*/ 3683677 h 3827047"/>
              <a:gd name="connsiteX5" fmla="*/ 149349 w 497260"/>
              <a:gd name="connsiteY5" fmla="*/ 3526923 h 3827047"/>
              <a:gd name="connsiteX6" fmla="*/ 44846 w 497260"/>
              <a:gd name="connsiteY6" fmla="*/ 1890358 h 3827047"/>
              <a:gd name="connsiteX7" fmla="*/ 59985 w 497260"/>
              <a:gd name="connsiteY7" fmla="*/ 393832 h 3827047"/>
              <a:gd name="connsiteX0" fmla="*/ 34881 w 472156"/>
              <a:gd name="connsiteY0" fmla="*/ 394492 h 3827707"/>
              <a:gd name="connsiteX1" fmla="*/ 246165 w 472156"/>
              <a:gd name="connsiteY1" fmla="*/ 1233 h 3827707"/>
              <a:gd name="connsiteX2" fmla="*/ 446462 w 472156"/>
              <a:gd name="connsiteY2" fmla="*/ 462166 h 3827707"/>
              <a:gd name="connsiteX3" fmla="*/ 463879 w 472156"/>
              <a:gd name="connsiteY3" fmla="*/ 3039903 h 3827707"/>
              <a:gd name="connsiteX4" fmla="*/ 394210 w 472156"/>
              <a:gd name="connsiteY4" fmla="*/ 3684337 h 3827707"/>
              <a:gd name="connsiteX5" fmla="*/ 124245 w 472156"/>
              <a:gd name="connsiteY5" fmla="*/ 3527583 h 3827707"/>
              <a:gd name="connsiteX6" fmla="*/ 19742 w 472156"/>
              <a:gd name="connsiteY6" fmla="*/ 1891018 h 3827707"/>
              <a:gd name="connsiteX7" fmla="*/ 34881 w 472156"/>
              <a:gd name="connsiteY7" fmla="*/ 394492 h 3827707"/>
              <a:gd name="connsiteX0" fmla="*/ 34138 w 471413"/>
              <a:gd name="connsiteY0" fmla="*/ 394492 h 3696649"/>
              <a:gd name="connsiteX1" fmla="*/ 245422 w 471413"/>
              <a:gd name="connsiteY1" fmla="*/ 1233 h 3696649"/>
              <a:gd name="connsiteX2" fmla="*/ 445719 w 471413"/>
              <a:gd name="connsiteY2" fmla="*/ 462166 h 3696649"/>
              <a:gd name="connsiteX3" fmla="*/ 463136 w 471413"/>
              <a:gd name="connsiteY3" fmla="*/ 3039903 h 3696649"/>
              <a:gd name="connsiteX4" fmla="*/ 393467 w 471413"/>
              <a:gd name="connsiteY4" fmla="*/ 3684337 h 3696649"/>
              <a:gd name="connsiteX5" fmla="*/ 110371 w 471413"/>
              <a:gd name="connsiteY5" fmla="*/ 3223025 h 3696649"/>
              <a:gd name="connsiteX6" fmla="*/ 18999 w 471413"/>
              <a:gd name="connsiteY6" fmla="*/ 1891018 h 3696649"/>
              <a:gd name="connsiteX7" fmla="*/ 34138 w 471413"/>
              <a:gd name="connsiteY7" fmla="*/ 394492 h 3696649"/>
              <a:gd name="connsiteX0" fmla="*/ 34138 w 476900"/>
              <a:gd name="connsiteY0" fmla="*/ 394492 h 3757836"/>
              <a:gd name="connsiteX1" fmla="*/ 245422 w 476900"/>
              <a:gd name="connsiteY1" fmla="*/ 1233 h 3757836"/>
              <a:gd name="connsiteX2" fmla="*/ 445719 w 476900"/>
              <a:gd name="connsiteY2" fmla="*/ 462166 h 3757836"/>
              <a:gd name="connsiteX3" fmla="*/ 463136 w 476900"/>
              <a:gd name="connsiteY3" fmla="*/ 3039903 h 3757836"/>
              <a:gd name="connsiteX4" fmla="*/ 314683 w 476900"/>
              <a:gd name="connsiteY4" fmla="*/ 3750959 h 3757836"/>
              <a:gd name="connsiteX5" fmla="*/ 110371 w 476900"/>
              <a:gd name="connsiteY5" fmla="*/ 3223025 h 3757836"/>
              <a:gd name="connsiteX6" fmla="*/ 18999 w 476900"/>
              <a:gd name="connsiteY6" fmla="*/ 1891018 h 3757836"/>
              <a:gd name="connsiteX7" fmla="*/ 34138 w 476900"/>
              <a:gd name="connsiteY7" fmla="*/ 394492 h 3757836"/>
              <a:gd name="connsiteX0" fmla="*/ 76639 w 519401"/>
              <a:gd name="connsiteY0" fmla="*/ 394240 h 3757584"/>
              <a:gd name="connsiteX1" fmla="*/ 287923 w 519401"/>
              <a:gd name="connsiteY1" fmla="*/ 981 h 3757584"/>
              <a:gd name="connsiteX2" fmla="*/ 488220 w 519401"/>
              <a:gd name="connsiteY2" fmla="*/ 461914 h 3757584"/>
              <a:gd name="connsiteX3" fmla="*/ 505637 w 519401"/>
              <a:gd name="connsiteY3" fmla="*/ 3039651 h 3757584"/>
              <a:gd name="connsiteX4" fmla="*/ 357184 w 519401"/>
              <a:gd name="connsiteY4" fmla="*/ 3750707 h 3757584"/>
              <a:gd name="connsiteX5" fmla="*/ 152872 w 519401"/>
              <a:gd name="connsiteY5" fmla="*/ 3222773 h 3757584"/>
              <a:gd name="connsiteX6" fmla="*/ 2412 w 519401"/>
              <a:gd name="connsiteY6" fmla="*/ 1928835 h 3757584"/>
              <a:gd name="connsiteX7" fmla="*/ 76639 w 519401"/>
              <a:gd name="connsiteY7" fmla="*/ 394240 h 3757584"/>
              <a:gd name="connsiteX0" fmla="*/ 17060 w 459822"/>
              <a:gd name="connsiteY0" fmla="*/ 394270 h 3757614"/>
              <a:gd name="connsiteX1" fmla="*/ 228344 w 459822"/>
              <a:gd name="connsiteY1" fmla="*/ 1011 h 3757614"/>
              <a:gd name="connsiteX2" fmla="*/ 428641 w 459822"/>
              <a:gd name="connsiteY2" fmla="*/ 461944 h 3757614"/>
              <a:gd name="connsiteX3" fmla="*/ 446058 w 459822"/>
              <a:gd name="connsiteY3" fmla="*/ 3039681 h 3757614"/>
              <a:gd name="connsiteX4" fmla="*/ 297605 w 459822"/>
              <a:gd name="connsiteY4" fmla="*/ 3750737 h 3757614"/>
              <a:gd name="connsiteX5" fmla="*/ 93293 w 459822"/>
              <a:gd name="connsiteY5" fmla="*/ 3222803 h 3757614"/>
              <a:gd name="connsiteX6" fmla="*/ 21616 w 459822"/>
              <a:gd name="connsiteY6" fmla="*/ 1947900 h 3757614"/>
              <a:gd name="connsiteX7" fmla="*/ 17060 w 459822"/>
              <a:gd name="connsiteY7" fmla="*/ 394270 h 3757614"/>
              <a:gd name="connsiteX0" fmla="*/ 17060 w 464499"/>
              <a:gd name="connsiteY0" fmla="*/ 394270 h 3817789"/>
              <a:gd name="connsiteX1" fmla="*/ 228344 w 464499"/>
              <a:gd name="connsiteY1" fmla="*/ 1011 h 3817789"/>
              <a:gd name="connsiteX2" fmla="*/ 428641 w 464499"/>
              <a:gd name="connsiteY2" fmla="*/ 461944 h 3817789"/>
              <a:gd name="connsiteX3" fmla="*/ 452623 w 464499"/>
              <a:gd name="connsiteY3" fmla="*/ 2106974 h 3817789"/>
              <a:gd name="connsiteX4" fmla="*/ 297605 w 464499"/>
              <a:gd name="connsiteY4" fmla="*/ 3750737 h 3817789"/>
              <a:gd name="connsiteX5" fmla="*/ 93293 w 464499"/>
              <a:gd name="connsiteY5" fmla="*/ 3222803 h 3817789"/>
              <a:gd name="connsiteX6" fmla="*/ 21616 w 464499"/>
              <a:gd name="connsiteY6" fmla="*/ 1947900 h 3817789"/>
              <a:gd name="connsiteX7" fmla="*/ 17060 w 464499"/>
              <a:gd name="connsiteY7" fmla="*/ 394270 h 3817789"/>
              <a:gd name="connsiteX0" fmla="*/ 17060 w 453108"/>
              <a:gd name="connsiteY0" fmla="*/ 394270 h 3817789"/>
              <a:gd name="connsiteX1" fmla="*/ 228344 w 453108"/>
              <a:gd name="connsiteY1" fmla="*/ 1011 h 3817789"/>
              <a:gd name="connsiteX2" fmla="*/ 428641 w 453108"/>
              <a:gd name="connsiteY2" fmla="*/ 461944 h 3817789"/>
              <a:gd name="connsiteX3" fmla="*/ 452623 w 453108"/>
              <a:gd name="connsiteY3" fmla="*/ 2106974 h 3817789"/>
              <a:gd name="connsiteX4" fmla="*/ 297605 w 453108"/>
              <a:gd name="connsiteY4" fmla="*/ 3750737 h 3817789"/>
              <a:gd name="connsiteX5" fmla="*/ 93293 w 453108"/>
              <a:gd name="connsiteY5" fmla="*/ 3222803 h 3817789"/>
              <a:gd name="connsiteX6" fmla="*/ 21616 w 453108"/>
              <a:gd name="connsiteY6" fmla="*/ 1947900 h 3817789"/>
              <a:gd name="connsiteX7" fmla="*/ 17060 w 453108"/>
              <a:gd name="connsiteY7" fmla="*/ 394270 h 3817789"/>
              <a:gd name="connsiteX0" fmla="*/ 17060 w 457292"/>
              <a:gd name="connsiteY0" fmla="*/ 394270 h 3537882"/>
              <a:gd name="connsiteX1" fmla="*/ 228344 w 457292"/>
              <a:gd name="connsiteY1" fmla="*/ 1011 h 3537882"/>
              <a:gd name="connsiteX2" fmla="*/ 428641 w 457292"/>
              <a:gd name="connsiteY2" fmla="*/ 461944 h 3537882"/>
              <a:gd name="connsiteX3" fmla="*/ 452623 w 457292"/>
              <a:gd name="connsiteY3" fmla="*/ 2106974 h 3537882"/>
              <a:gd name="connsiteX4" fmla="*/ 396085 w 457292"/>
              <a:gd name="connsiteY4" fmla="*/ 3331972 h 3537882"/>
              <a:gd name="connsiteX5" fmla="*/ 93293 w 457292"/>
              <a:gd name="connsiteY5" fmla="*/ 3222803 h 3537882"/>
              <a:gd name="connsiteX6" fmla="*/ 21616 w 457292"/>
              <a:gd name="connsiteY6" fmla="*/ 1947900 h 3537882"/>
              <a:gd name="connsiteX7" fmla="*/ 17060 w 457292"/>
              <a:gd name="connsiteY7" fmla="*/ 394270 h 3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92" h="3537882">
                <a:moveTo>
                  <a:pt x="17060" y="394270"/>
                </a:moveTo>
                <a:cubicBezTo>
                  <a:pt x="51515" y="69789"/>
                  <a:pt x="159747" y="-10268"/>
                  <a:pt x="228344" y="1011"/>
                </a:cubicBezTo>
                <a:cubicBezTo>
                  <a:pt x="296941" y="12290"/>
                  <a:pt x="391261" y="110950"/>
                  <a:pt x="428641" y="461944"/>
                </a:cubicBezTo>
                <a:cubicBezTo>
                  <a:pt x="466021" y="812938"/>
                  <a:pt x="458049" y="1628636"/>
                  <a:pt x="452623" y="2106974"/>
                </a:cubicBezTo>
                <a:cubicBezTo>
                  <a:pt x="447197" y="2585312"/>
                  <a:pt x="455973" y="3146001"/>
                  <a:pt x="396085" y="3331972"/>
                </a:cubicBezTo>
                <a:cubicBezTo>
                  <a:pt x="336197" y="3517943"/>
                  <a:pt x="155704" y="3727900"/>
                  <a:pt x="93293" y="3222803"/>
                </a:cubicBezTo>
                <a:cubicBezTo>
                  <a:pt x="30882" y="2717706"/>
                  <a:pt x="34321" y="2419322"/>
                  <a:pt x="21616" y="1947900"/>
                </a:cubicBezTo>
                <a:cubicBezTo>
                  <a:pt x="8911" y="1476478"/>
                  <a:pt x="-17395" y="718751"/>
                  <a:pt x="17060" y="3942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4" name="Freeform 113"/>
          <p:cNvSpPr/>
          <p:nvPr/>
        </p:nvSpPr>
        <p:spPr>
          <a:xfrm>
            <a:off x="7885970" y="4811504"/>
            <a:ext cx="442278" cy="1306710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7759 w 455339"/>
              <a:gd name="connsiteY0" fmla="*/ 109502 h 3771135"/>
              <a:gd name="connsiteX1" fmla="*/ 229348 w 455339"/>
              <a:gd name="connsiteY1" fmla="*/ 20800 h 3771135"/>
              <a:gd name="connsiteX2" fmla="*/ 429645 w 455339"/>
              <a:gd name="connsiteY2" fmla="*/ 405594 h 3771135"/>
              <a:gd name="connsiteX3" fmla="*/ 447062 w 455339"/>
              <a:gd name="connsiteY3" fmla="*/ 2983331 h 3771135"/>
              <a:gd name="connsiteX4" fmla="*/ 377393 w 455339"/>
              <a:gd name="connsiteY4" fmla="*/ 3627765 h 3771135"/>
              <a:gd name="connsiteX5" fmla="*/ 107428 w 455339"/>
              <a:gd name="connsiteY5" fmla="*/ 3471011 h 3771135"/>
              <a:gd name="connsiteX6" fmla="*/ 2925 w 455339"/>
              <a:gd name="connsiteY6" fmla="*/ 597182 h 3771135"/>
              <a:gd name="connsiteX7" fmla="*/ 37759 w 455339"/>
              <a:gd name="connsiteY7" fmla="*/ 109502 h 3771135"/>
              <a:gd name="connsiteX0" fmla="*/ 37759 w 455339"/>
              <a:gd name="connsiteY0" fmla="*/ 98140 h 3759773"/>
              <a:gd name="connsiteX1" fmla="*/ 229348 w 455339"/>
              <a:gd name="connsiteY1" fmla="*/ 9438 h 3759773"/>
              <a:gd name="connsiteX2" fmla="*/ 429645 w 455339"/>
              <a:gd name="connsiteY2" fmla="*/ 394232 h 3759773"/>
              <a:gd name="connsiteX3" fmla="*/ 447062 w 455339"/>
              <a:gd name="connsiteY3" fmla="*/ 2971969 h 3759773"/>
              <a:gd name="connsiteX4" fmla="*/ 377393 w 455339"/>
              <a:gd name="connsiteY4" fmla="*/ 3616403 h 3759773"/>
              <a:gd name="connsiteX5" fmla="*/ 107428 w 455339"/>
              <a:gd name="connsiteY5" fmla="*/ 3459649 h 3759773"/>
              <a:gd name="connsiteX6" fmla="*/ 2925 w 455339"/>
              <a:gd name="connsiteY6" fmla="*/ 585820 h 3759773"/>
              <a:gd name="connsiteX7" fmla="*/ 37759 w 455339"/>
              <a:gd name="connsiteY7" fmla="*/ 98140 h 3759773"/>
              <a:gd name="connsiteX0" fmla="*/ 37759 w 455339"/>
              <a:gd name="connsiteY0" fmla="*/ 162473 h 3824106"/>
              <a:gd name="connsiteX1" fmla="*/ 229348 w 455339"/>
              <a:gd name="connsiteY1" fmla="*/ 73771 h 3824106"/>
              <a:gd name="connsiteX2" fmla="*/ 429645 w 455339"/>
              <a:gd name="connsiteY2" fmla="*/ 458565 h 3824106"/>
              <a:gd name="connsiteX3" fmla="*/ 447062 w 455339"/>
              <a:gd name="connsiteY3" fmla="*/ 3036302 h 3824106"/>
              <a:gd name="connsiteX4" fmla="*/ 377393 w 455339"/>
              <a:gd name="connsiteY4" fmla="*/ 3680736 h 3824106"/>
              <a:gd name="connsiteX5" fmla="*/ 107428 w 455339"/>
              <a:gd name="connsiteY5" fmla="*/ 3523982 h 3824106"/>
              <a:gd name="connsiteX6" fmla="*/ 2925 w 455339"/>
              <a:gd name="connsiteY6" fmla="*/ 1887417 h 3824106"/>
              <a:gd name="connsiteX7" fmla="*/ 37759 w 455339"/>
              <a:gd name="connsiteY7" fmla="*/ 162473 h 3824106"/>
              <a:gd name="connsiteX0" fmla="*/ 37759 w 455339"/>
              <a:gd name="connsiteY0" fmla="*/ 201273 h 3862906"/>
              <a:gd name="connsiteX1" fmla="*/ 229348 w 455339"/>
              <a:gd name="connsiteY1" fmla="*/ 36432 h 3862906"/>
              <a:gd name="connsiteX2" fmla="*/ 429645 w 455339"/>
              <a:gd name="connsiteY2" fmla="*/ 497365 h 3862906"/>
              <a:gd name="connsiteX3" fmla="*/ 447062 w 455339"/>
              <a:gd name="connsiteY3" fmla="*/ 3075102 h 3862906"/>
              <a:gd name="connsiteX4" fmla="*/ 377393 w 455339"/>
              <a:gd name="connsiteY4" fmla="*/ 3719536 h 3862906"/>
              <a:gd name="connsiteX5" fmla="*/ 107428 w 455339"/>
              <a:gd name="connsiteY5" fmla="*/ 3562782 h 3862906"/>
              <a:gd name="connsiteX6" fmla="*/ 2925 w 455339"/>
              <a:gd name="connsiteY6" fmla="*/ 1926217 h 3862906"/>
              <a:gd name="connsiteX7" fmla="*/ 37759 w 455339"/>
              <a:gd name="connsiteY7" fmla="*/ 201273 h 3862906"/>
              <a:gd name="connsiteX0" fmla="*/ 51569 w 469149"/>
              <a:gd name="connsiteY0" fmla="*/ 191181 h 3852814"/>
              <a:gd name="connsiteX1" fmla="*/ 243158 w 469149"/>
              <a:gd name="connsiteY1" fmla="*/ 26340 h 3852814"/>
              <a:gd name="connsiteX2" fmla="*/ 443455 w 469149"/>
              <a:gd name="connsiteY2" fmla="*/ 487273 h 3852814"/>
              <a:gd name="connsiteX3" fmla="*/ 460872 w 469149"/>
              <a:gd name="connsiteY3" fmla="*/ 3065010 h 3852814"/>
              <a:gd name="connsiteX4" fmla="*/ 391203 w 469149"/>
              <a:gd name="connsiteY4" fmla="*/ 3709444 h 3852814"/>
              <a:gd name="connsiteX5" fmla="*/ 121238 w 469149"/>
              <a:gd name="connsiteY5" fmla="*/ 3552690 h 3852814"/>
              <a:gd name="connsiteX6" fmla="*/ 16735 w 469149"/>
              <a:gd name="connsiteY6" fmla="*/ 1916125 h 3852814"/>
              <a:gd name="connsiteX7" fmla="*/ 51569 w 469149"/>
              <a:gd name="connsiteY7" fmla="*/ 191181 h 3852814"/>
              <a:gd name="connsiteX0" fmla="*/ 64914 w 482494"/>
              <a:gd name="connsiteY0" fmla="*/ 179103 h 3840736"/>
              <a:gd name="connsiteX1" fmla="*/ 256503 w 482494"/>
              <a:gd name="connsiteY1" fmla="*/ 14262 h 3840736"/>
              <a:gd name="connsiteX2" fmla="*/ 456800 w 482494"/>
              <a:gd name="connsiteY2" fmla="*/ 475195 h 3840736"/>
              <a:gd name="connsiteX3" fmla="*/ 474217 w 482494"/>
              <a:gd name="connsiteY3" fmla="*/ 3052932 h 3840736"/>
              <a:gd name="connsiteX4" fmla="*/ 404548 w 482494"/>
              <a:gd name="connsiteY4" fmla="*/ 3697366 h 3840736"/>
              <a:gd name="connsiteX5" fmla="*/ 134583 w 482494"/>
              <a:gd name="connsiteY5" fmla="*/ 3540612 h 3840736"/>
              <a:gd name="connsiteX6" fmla="*/ 30080 w 482494"/>
              <a:gd name="connsiteY6" fmla="*/ 1904047 h 3840736"/>
              <a:gd name="connsiteX7" fmla="*/ 64914 w 482494"/>
              <a:gd name="connsiteY7" fmla="*/ 179103 h 3840736"/>
              <a:gd name="connsiteX0" fmla="*/ 64914 w 482494"/>
              <a:gd name="connsiteY0" fmla="*/ 175866 h 3837499"/>
              <a:gd name="connsiteX1" fmla="*/ 256503 w 482494"/>
              <a:gd name="connsiteY1" fmla="*/ 11025 h 3837499"/>
              <a:gd name="connsiteX2" fmla="*/ 456800 w 482494"/>
              <a:gd name="connsiteY2" fmla="*/ 471958 h 3837499"/>
              <a:gd name="connsiteX3" fmla="*/ 474217 w 482494"/>
              <a:gd name="connsiteY3" fmla="*/ 3049695 h 3837499"/>
              <a:gd name="connsiteX4" fmla="*/ 404548 w 482494"/>
              <a:gd name="connsiteY4" fmla="*/ 3694129 h 3837499"/>
              <a:gd name="connsiteX5" fmla="*/ 134583 w 482494"/>
              <a:gd name="connsiteY5" fmla="*/ 3537375 h 3837499"/>
              <a:gd name="connsiteX6" fmla="*/ 30080 w 482494"/>
              <a:gd name="connsiteY6" fmla="*/ 1900810 h 3837499"/>
              <a:gd name="connsiteX7" fmla="*/ 64914 w 482494"/>
              <a:gd name="connsiteY7" fmla="*/ 175866 h 3837499"/>
              <a:gd name="connsiteX0" fmla="*/ 64914 w 482494"/>
              <a:gd name="connsiteY0" fmla="*/ 191512 h 3853145"/>
              <a:gd name="connsiteX1" fmla="*/ 256503 w 482494"/>
              <a:gd name="connsiteY1" fmla="*/ 26671 h 3853145"/>
              <a:gd name="connsiteX2" fmla="*/ 456800 w 482494"/>
              <a:gd name="connsiteY2" fmla="*/ 487604 h 3853145"/>
              <a:gd name="connsiteX3" fmla="*/ 474217 w 482494"/>
              <a:gd name="connsiteY3" fmla="*/ 3065341 h 3853145"/>
              <a:gd name="connsiteX4" fmla="*/ 404548 w 482494"/>
              <a:gd name="connsiteY4" fmla="*/ 3709775 h 3853145"/>
              <a:gd name="connsiteX5" fmla="*/ 134583 w 482494"/>
              <a:gd name="connsiteY5" fmla="*/ 3553021 h 3853145"/>
              <a:gd name="connsiteX6" fmla="*/ 30080 w 482494"/>
              <a:gd name="connsiteY6" fmla="*/ 1916456 h 3853145"/>
              <a:gd name="connsiteX7" fmla="*/ 64914 w 482494"/>
              <a:gd name="connsiteY7" fmla="*/ 191512 h 3853145"/>
              <a:gd name="connsiteX0" fmla="*/ 64914 w 482494"/>
              <a:gd name="connsiteY0" fmla="*/ 179101 h 3840734"/>
              <a:gd name="connsiteX1" fmla="*/ 256503 w 482494"/>
              <a:gd name="connsiteY1" fmla="*/ 14260 h 3840734"/>
              <a:gd name="connsiteX2" fmla="*/ 456800 w 482494"/>
              <a:gd name="connsiteY2" fmla="*/ 475193 h 3840734"/>
              <a:gd name="connsiteX3" fmla="*/ 474217 w 482494"/>
              <a:gd name="connsiteY3" fmla="*/ 3052930 h 3840734"/>
              <a:gd name="connsiteX4" fmla="*/ 404548 w 482494"/>
              <a:gd name="connsiteY4" fmla="*/ 3697364 h 3840734"/>
              <a:gd name="connsiteX5" fmla="*/ 134583 w 482494"/>
              <a:gd name="connsiteY5" fmla="*/ 3540610 h 3840734"/>
              <a:gd name="connsiteX6" fmla="*/ 30080 w 482494"/>
              <a:gd name="connsiteY6" fmla="*/ 1904045 h 3840734"/>
              <a:gd name="connsiteX7" fmla="*/ 64914 w 482494"/>
              <a:gd name="connsiteY7" fmla="*/ 179101 h 3840734"/>
              <a:gd name="connsiteX0" fmla="*/ 59985 w 497260"/>
              <a:gd name="connsiteY0" fmla="*/ 393832 h 3827047"/>
              <a:gd name="connsiteX1" fmla="*/ 271269 w 497260"/>
              <a:gd name="connsiteY1" fmla="*/ 573 h 3827047"/>
              <a:gd name="connsiteX2" fmla="*/ 471566 w 497260"/>
              <a:gd name="connsiteY2" fmla="*/ 461506 h 3827047"/>
              <a:gd name="connsiteX3" fmla="*/ 488983 w 497260"/>
              <a:gd name="connsiteY3" fmla="*/ 3039243 h 3827047"/>
              <a:gd name="connsiteX4" fmla="*/ 419314 w 497260"/>
              <a:gd name="connsiteY4" fmla="*/ 3683677 h 3827047"/>
              <a:gd name="connsiteX5" fmla="*/ 149349 w 497260"/>
              <a:gd name="connsiteY5" fmla="*/ 3526923 h 3827047"/>
              <a:gd name="connsiteX6" fmla="*/ 44846 w 497260"/>
              <a:gd name="connsiteY6" fmla="*/ 1890358 h 3827047"/>
              <a:gd name="connsiteX7" fmla="*/ 59985 w 497260"/>
              <a:gd name="connsiteY7" fmla="*/ 393832 h 3827047"/>
              <a:gd name="connsiteX0" fmla="*/ 34881 w 472156"/>
              <a:gd name="connsiteY0" fmla="*/ 394492 h 3827707"/>
              <a:gd name="connsiteX1" fmla="*/ 246165 w 472156"/>
              <a:gd name="connsiteY1" fmla="*/ 1233 h 3827707"/>
              <a:gd name="connsiteX2" fmla="*/ 446462 w 472156"/>
              <a:gd name="connsiteY2" fmla="*/ 462166 h 3827707"/>
              <a:gd name="connsiteX3" fmla="*/ 463879 w 472156"/>
              <a:gd name="connsiteY3" fmla="*/ 3039903 h 3827707"/>
              <a:gd name="connsiteX4" fmla="*/ 394210 w 472156"/>
              <a:gd name="connsiteY4" fmla="*/ 3684337 h 3827707"/>
              <a:gd name="connsiteX5" fmla="*/ 124245 w 472156"/>
              <a:gd name="connsiteY5" fmla="*/ 3527583 h 3827707"/>
              <a:gd name="connsiteX6" fmla="*/ 19742 w 472156"/>
              <a:gd name="connsiteY6" fmla="*/ 1891018 h 3827707"/>
              <a:gd name="connsiteX7" fmla="*/ 34881 w 472156"/>
              <a:gd name="connsiteY7" fmla="*/ 394492 h 3827707"/>
              <a:gd name="connsiteX0" fmla="*/ 34138 w 471413"/>
              <a:gd name="connsiteY0" fmla="*/ 394492 h 3696649"/>
              <a:gd name="connsiteX1" fmla="*/ 245422 w 471413"/>
              <a:gd name="connsiteY1" fmla="*/ 1233 h 3696649"/>
              <a:gd name="connsiteX2" fmla="*/ 445719 w 471413"/>
              <a:gd name="connsiteY2" fmla="*/ 462166 h 3696649"/>
              <a:gd name="connsiteX3" fmla="*/ 463136 w 471413"/>
              <a:gd name="connsiteY3" fmla="*/ 3039903 h 3696649"/>
              <a:gd name="connsiteX4" fmla="*/ 393467 w 471413"/>
              <a:gd name="connsiteY4" fmla="*/ 3684337 h 3696649"/>
              <a:gd name="connsiteX5" fmla="*/ 110371 w 471413"/>
              <a:gd name="connsiteY5" fmla="*/ 3223025 h 3696649"/>
              <a:gd name="connsiteX6" fmla="*/ 18999 w 471413"/>
              <a:gd name="connsiteY6" fmla="*/ 1891018 h 3696649"/>
              <a:gd name="connsiteX7" fmla="*/ 34138 w 471413"/>
              <a:gd name="connsiteY7" fmla="*/ 394492 h 3696649"/>
              <a:gd name="connsiteX0" fmla="*/ 34138 w 476900"/>
              <a:gd name="connsiteY0" fmla="*/ 394492 h 3757836"/>
              <a:gd name="connsiteX1" fmla="*/ 245422 w 476900"/>
              <a:gd name="connsiteY1" fmla="*/ 1233 h 3757836"/>
              <a:gd name="connsiteX2" fmla="*/ 445719 w 476900"/>
              <a:gd name="connsiteY2" fmla="*/ 462166 h 3757836"/>
              <a:gd name="connsiteX3" fmla="*/ 463136 w 476900"/>
              <a:gd name="connsiteY3" fmla="*/ 3039903 h 3757836"/>
              <a:gd name="connsiteX4" fmla="*/ 314683 w 476900"/>
              <a:gd name="connsiteY4" fmla="*/ 3750959 h 3757836"/>
              <a:gd name="connsiteX5" fmla="*/ 110371 w 476900"/>
              <a:gd name="connsiteY5" fmla="*/ 3223025 h 3757836"/>
              <a:gd name="connsiteX6" fmla="*/ 18999 w 476900"/>
              <a:gd name="connsiteY6" fmla="*/ 1891018 h 3757836"/>
              <a:gd name="connsiteX7" fmla="*/ 34138 w 476900"/>
              <a:gd name="connsiteY7" fmla="*/ 394492 h 3757836"/>
              <a:gd name="connsiteX0" fmla="*/ 76639 w 519401"/>
              <a:gd name="connsiteY0" fmla="*/ 394240 h 3757584"/>
              <a:gd name="connsiteX1" fmla="*/ 287923 w 519401"/>
              <a:gd name="connsiteY1" fmla="*/ 981 h 3757584"/>
              <a:gd name="connsiteX2" fmla="*/ 488220 w 519401"/>
              <a:gd name="connsiteY2" fmla="*/ 461914 h 3757584"/>
              <a:gd name="connsiteX3" fmla="*/ 505637 w 519401"/>
              <a:gd name="connsiteY3" fmla="*/ 3039651 h 3757584"/>
              <a:gd name="connsiteX4" fmla="*/ 357184 w 519401"/>
              <a:gd name="connsiteY4" fmla="*/ 3750707 h 3757584"/>
              <a:gd name="connsiteX5" fmla="*/ 152872 w 519401"/>
              <a:gd name="connsiteY5" fmla="*/ 3222773 h 3757584"/>
              <a:gd name="connsiteX6" fmla="*/ 2412 w 519401"/>
              <a:gd name="connsiteY6" fmla="*/ 1928835 h 3757584"/>
              <a:gd name="connsiteX7" fmla="*/ 76639 w 519401"/>
              <a:gd name="connsiteY7" fmla="*/ 394240 h 3757584"/>
              <a:gd name="connsiteX0" fmla="*/ 17060 w 459822"/>
              <a:gd name="connsiteY0" fmla="*/ 394270 h 3757614"/>
              <a:gd name="connsiteX1" fmla="*/ 228344 w 459822"/>
              <a:gd name="connsiteY1" fmla="*/ 1011 h 3757614"/>
              <a:gd name="connsiteX2" fmla="*/ 428641 w 459822"/>
              <a:gd name="connsiteY2" fmla="*/ 461944 h 3757614"/>
              <a:gd name="connsiteX3" fmla="*/ 446058 w 459822"/>
              <a:gd name="connsiteY3" fmla="*/ 3039681 h 3757614"/>
              <a:gd name="connsiteX4" fmla="*/ 297605 w 459822"/>
              <a:gd name="connsiteY4" fmla="*/ 3750737 h 3757614"/>
              <a:gd name="connsiteX5" fmla="*/ 93293 w 459822"/>
              <a:gd name="connsiteY5" fmla="*/ 3222803 h 3757614"/>
              <a:gd name="connsiteX6" fmla="*/ 21616 w 459822"/>
              <a:gd name="connsiteY6" fmla="*/ 1947900 h 3757614"/>
              <a:gd name="connsiteX7" fmla="*/ 17060 w 459822"/>
              <a:gd name="connsiteY7" fmla="*/ 394270 h 3757614"/>
              <a:gd name="connsiteX0" fmla="*/ 17060 w 464499"/>
              <a:gd name="connsiteY0" fmla="*/ 394270 h 3817789"/>
              <a:gd name="connsiteX1" fmla="*/ 228344 w 464499"/>
              <a:gd name="connsiteY1" fmla="*/ 1011 h 3817789"/>
              <a:gd name="connsiteX2" fmla="*/ 428641 w 464499"/>
              <a:gd name="connsiteY2" fmla="*/ 461944 h 3817789"/>
              <a:gd name="connsiteX3" fmla="*/ 452623 w 464499"/>
              <a:gd name="connsiteY3" fmla="*/ 2106974 h 3817789"/>
              <a:gd name="connsiteX4" fmla="*/ 297605 w 464499"/>
              <a:gd name="connsiteY4" fmla="*/ 3750737 h 3817789"/>
              <a:gd name="connsiteX5" fmla="*/ 93293 w 464499"/>
              <a:gd name="connsiteY5" fmla="*/ 3222803 h 3817789"/>
              <a:gd name="connsiteX6" fmla="*/ 21616 w 464499"/>
              <a:gd name="connsiteY6" fmla="*/ 1947900 h 3817789"/>
              <a:gd name="connsiteX7" fmla="*/ 17060 w 464499"/>
              <a:gd name="connsiteY7" fmla="*/ 394270 h 3817789"/>
              <a:gd name="connsiteX0" fmla="*/ 17060 w 453108"/>
              <a:gd name="connsiteY0" fmla="*/ 394270 h 3817789"/>
              <a:gd name="connsiteX1" fmla="*/ 228344 w 453108"/>
              <a:gd name="connsiteY1" fmla="*/ 1011 h 3817789"/>
              <a:gd name="connsiteX2" fmla="*/ 428641 w 453108"/>
              <a:gd name="connsiteY2" fmla="*/ 461944 h 3817789"/>
              <a:gd name="connsiteX3" fmla="*/ 452623 w 453108"/>
              <a:gd name="connsiteY3" fmla="*/ 2106974 h 3817789"/>
              <a:gd name="connsiteX4" fmla="*/ 297605 w 453108"/>
              <a:gd name="connsiteY4" fmla="*/ 3750737 h 3817789"/>
              <a:gd name="connsiteX5" fmla="*/ 93293 w 453108"/>
              <a:gd name="connsiteY5" fmla="*/ 3222803 h 3817789"/>
              <a:gd name="connsiteX6" fmla="*/ 21616 w 453108"/>
              <a:gd name="connsiteY6" fmla="*/ 1947900 h 3817789"/>
              <a:gd name="connsiteX7" fmla="*/ 17060 w 453108"/>
              <a:gd name="connsiteY7" fmla="*/ 394270 h 3817789"/>
              <a:gd name="connsiteX0" fmla="*/ 17060 w 457292"/>
              <a:gd name="connsiteY0" fmla="*/ 394270 h 3537882"/>
              <a:gd name="connsiteX1" fmla="*/ 228344 w 457292"/>
              <a:gd name="connsiteY1" fmla="*/ 1011 h 3537882"/>
              <a:gd name="connsiteX2" fmla="*/ 428641 w 457292"/>
              <a:gd name="connsiteY2" fmla="*/ 461944 h 3537882"/>
              <a:gd name="connsiteX3" fmla="*/ 452623 w 457292"/>
              <a:gd name="connsiteY3" fmla="*/ 2106974 h 3537882"/>
              <a:gd name="connsiteX4" fmla="*/ 396085 w 457292"/>
              <a:gd name="connsiteY4" fmla="*/ 3331972 h 3537882"/>
              <a:gd name="connsiteX5" fmla="*/ 93293 w 457292"/>
              <a:gd name="connsiteY5" fmla="*/ 3222803 h 3537882"/>
              <a:gd name="connsiteX6" fmla="*/ 21616 w 457292"/>
              <a:gd name="connsiteY6" fmla="*/ 1947900 h 3537882"/>
              <a:gd name="connsiteX7" fmla="*/ 17060 w 457292"/>
              <a:gd name="connsiteY7" fmla="*/ 394270 h 3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92" h="3537882">
                <a:moveTo>
                  <a:pt x="17060" y="394270"/>
                </a:moveTo>
                <a:cubicBezTo>
                  <a:pt x="51515" y="69789"/>
                  <a:pt x="159747" y="-10268"/>
                  <a:pt x="228344" y="1011"/>
                </a:cubicBezTo>
                <a:cubicBezTo>
                  <a:pt x="296941" y="12290"/>
                  <a:pt x="391261" y="110950"/>
                  <a:pt x="428641" y="461944"/>
                </a:cubicBezTo>
                <a:cubicBezTo>
                  <a:pt x="466021" y="812938"/>
                  <a:pt x="458049" y="1628636"/>
                  <a:pt x="452623" y="2106974"/>
                </a:cubicBezTo>
                <a:cubicBezTo>
                  <a:pt x="447197" y="2585312"/>
                  <a:pt x="455973" y="3146001"/>
                  <a:pt x="396085" y="3331972"/>
                </a:cubicBezTo>
                <a:cubicBezTo>
                  <a:pt x="336197" y="3517943"/>
                  <a:pt x="155704" y="3727900"/>
                  <a:pt x="93293" y="3222803"/>
                </a:cubicBezTo>
                <a:cubicBezTo>
                  <a:pt x="30882" y="2717706"/>
                  <a:pt x="34321" y="2419322"/>
                  <a:pt x="21616" y="1947900"/>
                </a:cubicBezTo>
                <a:cubicBezTo>
                  <a:pt x="8911" y="1476478"/>
                  <a:pt x="-17395" y="718751"/>
                  <a:pt x="17060" y="3942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ru-RU" dirty="0" smtClean="0">
                <a:solidFill>
                  <a:schemeClr val="tx1"/>
                </a:solidFill>
              </a:rPr>
              <a:t>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6175959" y="3969744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выбираем </a:t>
            </a:r>
            <a:r>
              <a:rPr lang="en-US" sz="1400" dirty="0" smtClean="0"/>
              <a:t>a</a:t>
            </a:r>
            <a:r>
              <a:rPr lang="en-US" sz="1400" baseline="-25000" dirty="0" smtClean="0"/>
              <a:t>1</a:t>
            </a:r>
            <a:endParaRPr lang="ru-RU" sz="1400" baseline="-25000" dirty="0"/>
          </a:p>
        </p:txBody>
      </p:sp>
      <p:sp>
        <p:nvSpPr>
          <p:cNvPr id="55" name="Freeform 54"/>
          <p:cNvSpPr/>
          <p:nvPr/>
        </p:nvSpPr>
        <p:spPr>
          <a:xfrm>
            <a:off x="7885970" y="3068960"/>
            <a:ext cx="442278" cy="1306710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7759 w 455339"/>
              <a:gd name="connsiteY0" fmla="*/ 109502 h 3771135"/>
              <a:gd name="connsiteX1" fmla="*/ 229348 w 455339"/>
              <a:gd name="connsiteY1" fmla="*/ 20800 h 3771135"/>
              <a:gd name="connsiteX2" fmla="*/ 429645 w 455339"/>
              <a:gd name="connsiteY2" fmla="*/ 405594 h 3771135"/>
              <a:gd name="connsiteX3" fmla="*/ 447062 w 455339"/>
              <a:gd name="connsiteY3" fmla="*/ 2983331 h 3771135"/>
              <a:gd name="connsiteX4" fmla="*/ 377393 w 455339"/>
              <a:gd name="connsiteY4" fmla="*/ 3627765 h 3771135"/>
              <a:gd name="connsiteX5" fmla="*/ 107428 w 455339"/>
              <a:gd name="connsiteY5" fmla="*/ 3471011 h 3771135"/>
              <a:gd name="connsiteX6" fmla="*/ 2925 w 455339"/>
              <a:gd name="connsiteY6" fmla="*/ 597182 h 3771135"/>
              <a:gd name="connsiteX7" fmla="*/ 37759 w 455339"/>
              <a:gd name="connsiteY7" fmla="*/ 109502 h 3771135"/>
              <a:gd name="connsiteX0" fmla="*/ 37759 w 455339"/>
              <a:gd name="connsiteY0" fmla="*/ 98140 h 3759773"/>
              <a:gd name="connsiteX1" fmla="*/ 229348 w 455339"/>
              <a:gd name="connsiteY1" fmla="*/ 9438 h 3759773"/>
              <a:gd name="connsiteX2" fmla="*/ 429645 w 455339"/>
              <a:gd name="connsiteY2" fmla="*/ 394232 h 3759773"/>
              <a:gd name="connsiteX3" fmla="*/ 447062 w 455339"/>
              <a:gd name="connsiteY3" fmla="*/ 2971969 h 3759773"/>
              <a:gd name="connsiteX4" fmla="*/ 377393 w 455339"/>
              <a:gd name="connsiteY4" fmla="*/ 3616403 h 3759773"/>
              <a:gd name="connsiteX5" fmla="*/ 107428 w 455339"/>
              <a:gd name="connsiteY5" fmla="*/ 3459649 h 3759773"/>
              <a:gd name="connsiteX6" fmla="*/ 2925 w 455339"/>
              <a:gd name="connsiteY6" fmla="*/ 585820 h 3759773"/>
              <a:gd name="connsiteX7" fmla="*/ 37759 w 455339"/>
              <a:gd name="connsiteY7" fmla="*/ 98140 h 3759773"/>
              <a:gd name="connsiteX0" fmla="*/ 37759 w 455339"/>
              <a:gd name="connsiteY0" fmla="*/ 162473 h 3824106"/>
              <a:gd name="connsiteX1" fmla="*/ 229348 w 455339"/>
              <a:gd name="connsiteY1" fmla="*/ 73771 h 3824106"/>
              <a:gd name="connsiteX2" fmla="*/ 429645 w 455339"/>
              <a:gd name="connsiteY2" fmla="*/ 458565 h 3824106"/>
              <a:gd name="connsiteX3" fmla="*/ 447062 w 455339"/>
              <a:gd name="connsiteY3" fmla="*/ 3036302 h 3824106"/>
              <a:gd name="connsiteX4" fmla="*/ 377393 w 455339"/>
              <a:gd name="connsiteY4" fmla="*/ 3680736 h 3824106"/>
              <a:gd name="connsiteX5" fmla="*/ 107428 w 455339"/>
              <a:gd name="connsiteY5" fmla="*/ 3523982 h 3824106"/>
              <a:gd name="connsiteX6" fmla="*/ 2925 w 455339"/>
              <a:gd name="connsiteY6" fmla="*/ 1887417 h 3824106"/>
              <a:gd name="connsiteX7" fmla="*/ 37759 w 455339"/>
              <a:gd name="connsiteY7" fmla="*/ 162473 h 3824106"/>
              <a:gd name="connsiteX0" fmla="*/ 37759 w 455339"/>
              <a:gd name="connsiteY0" fmla="*/ 201273 h 3862906"/>
              <a:gd name="connsiteX1" fmla="*/ 229348 w 455339"/>
              <a:gd name="connsiteY1" fmla="*/ 36432 h 3862906"/>
              <a:gd name="connsiteX2" fmla="*/ 429645 w 455339"/>
              <a:gd name="connsiteY2" fmla="*/ 497365 h 3862906"/>
              <a:gd name="connsiteX3" fmla="*/ 447062 w 455339"/>
              <a:gd name="connsiteY3" fmla="*/ 3075102 h 3862906"/>
              <a:gd name="connsiteX4" fmla="*/ 377393 w 455339"/>
              <a:gd name="connsiteY4" fmla="*/ 3719536 h 3862906"/>
              <a:gd name="connsiteX5" fmla="*/ 107428 w 455339"/>
              <a:gd name="connsiteY5" fmla="*/ 3562782 h 3862906"/>
              <a:gd name="connsiteX6" fmla="*/ 2925 w 455339"/>
              <a:gd name="connsiteY6" fmla="*/ 1926217 h 3862906"/>
              <a:gd name="connsiteX7" fmla="*/ 37759 w 455339"/>
              <a:gd name="connsiteY7" fmla="*/ 201273 h 3862906"/>
              <a:gd name="connsiteX0" fmla="*/ 51569 w 469149"/>
              <a:gd name="connsiteY0" fmla="*/ 191181 h 3852814"/>
              <a:gd name="connsiteX1" fmla="*/ 243158 w 469149"/>
              <a:gd name="connsiteY1" fmla="*/ 26340 h 3852814"/>
              <a:gd name="connsiteX2" fmla="*/ 443455 w 469149"/>
              <a:gd name="connsiteY2" fmla="*/ 487273 h 3852814"/>
              <a:gd name="connsiteX3" fmla="*/ 460872 w 469149"/>
              <a:gd name="connsiteY3" fmla="*/ 3065010 h 3852814"/>
              <a:gd name="connsiteX4" fmla="*/ 391203 w 469149"/>
              <a:gd name="connsiteY4" fmla="*/ 3709444 h 3852814"/>
              <a:gd name="connsiteX5" fmla="*/ 121238 w 469149"/>
              <a:gd name="connsiteY5" fmla="*/ 3552690 h 3852814"/>
              <a:gd name="connsiteX6" fmla="*/ 16735 w 469149"/>
              <a:gd name="connsiteY6" fmla="*/ 1916125 h 3852814"/>
              <a:gd name="connsiteX7" fmla="*/ 51569 w 469149"/>
              <a:gd name="connsiteY7" fmla="*/ 191181 h 3852814"/>
              <a:gd name="connsiteX0" fmla="*/ 64914 w 482494"/>
              <a:gd name="connsiteY0" fmla="*/ 179103 h 3840736"/>
              <a:gd name="connsiteX1" fmla="*/ 256503 w 482494"/>
              <a:gd name="connsiteY1" fmla="*/ 14262 h 3840736"/>
              <a:gd name="connsiteX2" fmla="*/ 456800 w 482494"/>
              <a:gd name="connsiteY2" fmla="*/ 475195 h 3840736"/>
              <a:gd name="connsiteX3" fmla="*/ 474217 w 482494"/>
              <a:gd name="connsiteY3" fmla="*/ 3052932 h 3840736"/>
              <a:gd name="connsiteX4" fmla="*/ 404548 w 482494"/>
              <a:gd name="connsiteY4" fmla="*/ 3697366 h 3840736"/>
              <a:gd name="connsiteX5" fmla="*/ 134583 w 482494"/>
              <a:gd name="connsiteY5" fmla="*/ 3540612 h 3840736"/>
              <a:gd name="connsiteX6" fmla="*/ 30080 w 482494"/>
              <a:gd name="connsiteY6" fmla="*/ 1904047 h 3840736"/>
              <a:gd name="connsiteX7" fmla="*/ 64914 w 482494"/>
              <a:gd name="connsiteY7" fmla="*/ 179103 h 3840736"/>
              <a:gd name="connsiteX0" fmla="*/ 64914 w 482494"/>
              <a:gd name="connsiteY0" fmla="*/ 175866 h 3837499"/>
              <a:gd name="connsiteX1" fmla="*/ 256503 w 482494"/>
              <a:gd name="connsiteY1" fmla="*/ 11025 h 3837499"/>
              <a:gd name="connsiteX2" fmla="*/ 456800 w 482494"/>
              <a:gd name="connsiteY2" fmla="*/ 471958 h 3837499"/>
              <a:gd name="connsiteX3" fmla="*/ 474217 w 482494"/>
              <a:gd name="connsiteY3" fmla="*/ 3049695 h 3837499"/>
              <a:gd name="connsiteX4" fmla="*/ 404548 w 482494"/>
              <a:gd name="connsiteY4" fmla="*/ 3694129 h 3837499"/>
              <a:gd name="connsiteX5" fmla="*/ 134583 w 482494"/>
              <a:gd name="connsiteY5" fmla="*/ 3537375 h 3837499"/>
              <a:gd name="connsiteX6" fmla="*/ 30080 w 482494"/>
              <a:gd name="connsiteY6" fmla="*/ 1900810 h 3837499"/>
              <a:gd name="connsiteX7" fmla="*/ 64914 w 482494"/>
              <a:gd name="connsiteY7" fmla="*/ 175866 h 3837499"/>
              <a:gd name="connsiteX0" fmla="*/ 64914 w 482494"/>
              <a:gd name="connsiteY0" fmla="*/ 191512 h 3853145"/>
              <a:gd name="connsiteX1" fmla="*/ 256503 w 482494"/>
              <a:gd name="connsiteY1" fmla="*/ 26671 h 3853145"/>
              <a:gd name="connsiteX2" fmla="*/ 456800 w 482494"/>
              <a:gd name="connsiteY2" fmla="*/ 487604 h 3853145"/>
              <a:gd name="connsiteX3" fmla="*/ 474217 w 482494"/>
              <a:gd name="connsiteY3" fmla="*/ 3065341 h 3853145"/>
              <a:gd name="connsiteX4" fmla="*/ 404548 w 482494"/>
              <a:gd name="connsiteY4" fmla="*/ 3709775 h 3853145"/>
              <a:gd name="connsiteX5" fmla="*/ 134583 w 482494"/>
              <a:gd name="connsiteY5" fmla="*/ 3553021 h 3853145"/>
              <a:gd name="connsiteX6" fmla="*/ 30080 w 482494"/>
              <a:gd name="connsiteY6" fmla="*/ 1916456 h 3853145"/>
              <a:gd name="connsiteX7" fmla="*/ 64914 w 482494"/>
              <a:gd name="connsiteY7" fmla="*/ 191512 h 3853145"/>
              <a:gd name="connsiteX0" fmla="*/ 64914 w 482494"/>
              <a:gd name="connsiteY0" fmla="*/ 179101 h 3840734"/>
              <a:gd name="connsiteX1" fmla="*/ 256503 w 482494"/>
              <a:gd name="connsiteY1" fmla="*/ 14260 h 3840734"/>
              <a:gd name="connsiteX2" fmla="*/ 456800 w 482494"/>
              <a:gd name="connsiteY2" fmla="*/ 475193 h 3840734"/>
              <a:gd name="connsiteX3" fmla="*/ 474217 w 482494"/>
              <a:gd name="connsiteY3" fmla="*/ 3052930 h 3840734"/>
              <a:gd name="connsiteX4" fmla="*/ 404548 w 482494"/>
              <a:gd name="connsiteY4" fmla="*/ 3697364 h 3840734"/>
              <a:gd name="connsiteX5" fmla="*/ 134583 w 482494"/>
              <a:gd name="connsiteY5" fmla="*/ 3540610 h 3840734"/>
              <a:gd name="connsiteX6" fmla="*/ 30080 w 482494"/>
              <a:gd name="connsiteY6" fmla="*/ 1904045 h 3840734"/>
              <a:gd name="connsiteX7" fmla="*/ 64914 w 482494"/>
              <a:gd name="connsiteY7" fmla="*/ 179101 h 3840734"/>
              <a:gd name="connsiteX0" fmla="*/ 59985 w 497260"/>
              <a:gd name="connsiteY0" fmla="*/ 393832 h 3827047"/>
              <a:gd name="connsiteX1" fmla="*/ 271269 w 497260"/>
              <a:gd name="connsiteY1" fmla="*/ 573 h 3827047"/>
              <a:gd name="connsiteX2" fmla="*/ 471566 w 497260"/>
              <a:gd name="connsiteY2" fmla="*/ 461506 h 3827047"/>
              <a:gd name="connsiteX3" fmla="*/ 488983 w 497260"/>
              <a:gd name="connsiteY3" fmla="*/ 3039243 h 3827047"/>
              <a:gd name="connsiteX4" fmla="*/ 419314 w 497260"/>
              <a:gd name="connsiteY4" fmla="*/ 3683677 h 3827047"/>
              <a:gd name="connsiteX5" fmla="*/ 149349 w 497260"/>
              <a:gd name="connsiteY5" fmla="*/ 3526923 h 3827047"/>
              <a:gd name="connsiteX6" fmla="*/ 44846 w 497260"/>
              <a:gd name="connsiteY6" fmla="*/ 1890358 h 3827047"/>
              <a:gd name="connsiteX7" fmla="*/ 59985 w 497260"/>
              <a:gd name="connsiteY7" fmla="*/ 393832 h 3827047"/>
              <a:gd name="connsiteX0" fmla="*/ 34881 w 472156"/>
              <a:gd name="connsiteY0" fmla="*/ 394492 h 3827707"/>
              <a:gd name="connsiteX1" fmla="*/ 246165 w 472156"/>
              <a:gd name="connsiteY1" fmla="*/ 1233 h 3827707"/>
              <a:gd name="connsiteX2" fmla="*/ 446462 w 472156"/>
              <a:gd name="connsiteY2" fmla="*/ 462166 h 3827707"/>
              <a:gd name="connsiteX3" fmla="*/ 463879 w 472156"/>
              <a:gd name="connsiteY3" fmla="*/ 3039903 h 3827707"/>
              <a:gd name="connsiteX4" fmla="*/ 394210 w 472156"/>
              <a:gd name="connsiteY4" fmla="*/ 3684337 h 3827707"/>
              <a:gd name="connsiteX5" fmla="*/ 124245 w 472156"/>
              <a:gd name="connsiteY5" fmla="*/ 3527583 h 3827707"/>
              <a:gd name="connsiteX6" fmla="*/ 19742 w 472156"/>
              <a:gd name="connsiteY6" fmla="*/ 1891018 h 3827707"/>
              <a:gd name="connsiteX7" fmla="*/ 34881 w 472156"/>
              <a:gd name="connsiteY7" fmla="*/ 394492 h 3827707"/>
              <a:gd name="connsiteX0" fmla="*/ 34138 w 471413"/>
              <a:gd name="connsiteY0" fmla="*/ 394492 h 3696649"/>
              <a:gd name="connsiteX1" fmla="*/ 245422 w 471413"/>
              <a:gd name="connsiteY1" fmla="*/ 1233 h 3696649"/>
              <a:gd name="connsiteX2" fmla="*/ 445719 w 471413"/>
              <a:gd name="connsiteY2" fmla="*/ 462166 h 3696649"/>
              <a:gd name="connsiteX3" fmla="*/ 463136 w 471413"/>
              <a:gd name="connsiteY3" fmla="*/ 3039903 h 3696649"/>
              <a:gd name="connsiteX4" fmla="*/ 393467 w 471413"/>
              <a:gd name="connsiteY4" fmla="*/ 3684337 h 3696649"/>
              <a:gd name="connsiteX5" fmla="*/ 110371 w 471413"/>
              <a:gd name="connsiteY5" fmla="*/ 3223025 h 3696649"/>
              <a:gd name="connsiteX6" fmla="*/ 18999 w 471413"/>
              <a:gd name="connsiteY6" fmla="*/ 1891018 h 3696649"/>
              <a:gd name="connsiteX7" fmla="*/ 34138 w 471413"/>
              <a:gd name="connsiteY7" fmla="*/ 394492 h 3696649"/>
              <a:gd name="connsiteX0" fmla="*/ 34138 w 476900"/>
              <a:gd name="connsiteY0" fmla="*/ 394492 h 3757836"/>
              <a:gd name="connsiteX1" fmla="*/ 245422 w 476900"/>
              <a:gd name="connsiteY1" fmla="*/ 1233 h 3757836"/>
              <a:gd name="connsiteX2" fmla="*/ 445719 w 476900"/>
              <a:gd name="connsiteY2" fmla="*/ 462166 h 3757836"/>
              <a:gd name="connsiteX3" fmla="*/ 463136 w 476900"/>
              <a:gd name="connsiteY3" fmla="*/ 3039903 h 3757836"/>
              <a:gd name="connsiteX4" fmla="*/ 314683 w 476900"/>
              <a:gd name="connsiteY4" fmla="*/ 3750959 h 3757836"/>
              <a:gd name="connsiteX5" fmla="*/ 110371 w 476900"/>
              <a:gd name="connsiteY5" fmla="*/ 3223025 h 3757836"/>
              <a:gd name="connsiteX6" fmla="*/ 18999 w 476900"/>
              <a:gd name="connsiteY6" fmla="*/ 1891018 h 3757836"/>
              <a:gd name="connsiteX7" fmla="*/ 34138 w 476900"/>
              <a:gd name="connsiteY7" fmla="*/ 394492 h 3757836"/>
              <a:gd name="connsiteX0" fmla="*/ 76639 w 519401"/>
              <a:gd name="connsiteY0" fmla="*/ 394240 h 3757584"/>
              <a:gd name="connsiteX1" fmla="*/ 287923 w 519401"/>
              <a:gd name="connsiteY1" fmla="*/ 981 h 3757584"/>
              <a:gd name="connsiteX2" fmla="*/ 488220 w 519401"/>
              <a:gd name="connsiteY2" fmla="*/ 461914 h 3757584"/>
              <a:gd name="connsiteX3" fmla="*/ 505637 w 519401"/>
              <a:gd name="connsiteY3" fmla="*/ 3039651 h 3757584"/>
              <a:gd name="connsiteX4" fmla="*/ 357184 w 519401"/>
              <a:gd name="connsiteY4" fmla="*/ 3750707 h 3757584"/>
              <a:gd name="connsiteX5" fmla="*/ 152872 w 519401"/>
              <a:gd name="connsiteY5" fmla="*/ 3222773 h 3757584"/>
              <a:gd name="connsiteX6" fmla="*/ 2412 w 519401"/>
              <a:gd name="connsiteY6" fmla="*/ 1928835 h 3757584"/>
              <a:gd name="connsiteX7" fmla="*/ 76639 w 519401"/>
              <a:gd name="connsiteY7" fmla="*/ 394240 h 3757584"/>
              <a:gd name="connsiteX0" fmla="*/ 17060 w 459822"/>
              <a:gd name="connsiteY0" fmla="*/ 394270 h 3757614"/>
              <a:gd name="connsiteX1" fmla="*/ 228344 w 459822"/>
              <a:gd name="connsiteY1" fmla="*/ 1011 h 3757614"/>
              <a:gd name="connsiteX2" fmla="*/ 428641 w 459822"/>
              <a:gd name="connsiteY2" fmla="*/ 461944 h 3757614"/>
              <a:gd name="connsiteX3" fmla="*/ 446058 w 459822"/>
              <a:gd name="connsiteY3" fmla="*/ 3039681 h 3757614"/>
              <a:gd name="connsiteX4" fmla="*/ 297605 w 459822"/>
              <a:gd name="connsiteY4" fmla="*/ 3750737 h 3757614"/>
              <a:gd name="connsiteX5" fmla="*/ 93293 w 459822"/>
              <a:gd name="connsiteY5" fmla="*/ 3222803 h 3757614"/>
              <a:gd name="connsiteX6" fmla="*/ 21616 w 459822"/>
              <a:gd name="connsiteY6" fmla="*/ 1947900 h 3757614"/>
              <a:gd name="connsiteX7" fmla="*/ 17060 w 459822"/>
              <a:gd name="connsiteY7" fmla="*/ 394270 h 3757614"/>
              <a:gd name="connsiteX0" fmla="*/ 17060 w 464499"/>
              <a:gd name="connsiteY0" fmla="*/ 394270 h 3817789"/>
              <a:gd name="connsiteX1" fmla="*/ 228344 w 464499"/>
              <a:gd name="connsiteY1" fmla="*/ 1011 h 3817789"/>
              <a:gd name="connsiteX2" fmla="*/ 428641 w 464499"/>
              <a:gd name="connsiteY2" fmla="*/ 461944 h 3817789"/>
              <a:gd name="connsiteX3" fmla="*/ 452623 w 464499"/>
              <a:gd name="connsiteY3" fmla="*/ 2106974 h 3817789"/>
              <a:gd name="connsiteX4" fmla="*/ 297605 w 464499"/>
              <a:gd name="connsiteY4" fmla="*/ 3750737 h 3817789"/>
              <a:gd name="connsiteX5" fmla="*/ 93293 w 464499"/>
              <a:gd name="connsiteY5" fmla="*/ 3222803 h 3817789"/>
              <a:gd name="connsiteX6" fmla="*/ 21616 w 464499"/>
              <a:gd name="connsiteY6" fmla="*/ 1947900 h 3817789"/>
              <a:gd name="connsiteX7" fmla="*/ 17060 w 464499"/>
              <a:gd name="connsiteY7" fmla="*/ 394270 h 3817789"/>
              <a:gd name="connsiteX0" fmla="*/ 17060 w 453108"/>
              <a:gd name="connsiteY0" fmla="*/ 394270 h 3817789"/>
              <a:gd name="connsiteX1" fmla="*/ 228344 w 453108"/>
              <a:gd name="connsiteY1" fmla="*/ 1011 h 3817789"/>
              <a:gd name="connsiteX2" fmla="*/ 428641 w 453108"/>
              <a:gd name="connsiteY2" fmla="*/ 461944 h 3817789"/>
              <a:gd name="connsiteX3" fmla="*/ 452623 w 453108"/>
              <a:gd name="connsiteY3" fmla="*/ 2106974 h 3817789"/>
              <a:gd name="connsiteX4" fmla="*/ 297605 w 453108"/>
              <a:gd name="connsiteY4" fmla="*/ 3750737 h 3817789"/>
              <a:gd name="connsiteX5" fmla="*/ 93293 w 453108"/>
              <a:gd name="connsiteY5" fmla="*/ 3222803 h 3817789"/>
              <a:gd name="connsiteX6" fmla="*/ 21616 w 453108"/>
              <a:gd name="connsiteY6" fmla="*/ 1947900 h 3817789"/>
              <a:gd name="connsiteX7" fmla="*/ 17060 w 453108"/>
              <a:gd name="connsiteY7" fmla="*/ 394270 h 3817789"/>
              <a:gd name="connsiteX0" fmla="*/ 17060 w 457292"/>
              <a:gd name="connsiteY0" fmla="*/ 394270 h 3537882"/>
              <a:gd name="connsiteX1" fmla="*/ 228344 w 457292"/>
              <a:gd name="connsiteY1" fmla="*/ 1011 h 3537882"/>
              <a:gd name="connsiteX2" fmla="*/ 428641 w 457292"/>
              <a:gd name="connsiteY2" fmla="*/ 461944 h 3537882"/>
              <a:gd name="connsiteX3" fmla="*/ 452623 w 457292"/>
              <a:gd name="connsiteY3" fmla="*/ 2106974 h 3537882"/>
              <a:gd name="connsiteX4" fmla="*/ 396085 w 457292"/>
              <a:gd name="connsiteY4" fmla="*/ 3331972 h 3537882"/>
              <a:gd name="connsiteX5" fmla="*/ 93293 w 457292"/>
              <a:gd name="connsiteY5" fmla="*/ 3222803 h 3537882"/>
              <a:gd name="connsiteX6" fmla="*/ 21616 w 457292"/>
              <a:gd name="connsiteY6" fmla="*/ 1947900 h 3537882"/>
              <a:gd name="connsiteX7" fmla="*/ 17060 w 457292"/>
              <a:gd name="connsiteY7" fmla="*/ 394270 h 3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92" h="3537882">
                <a:moveTo>
                  <a:pt x="17060" y="394270"/>
                </a:moveTo>
                <a:cubicBezTo>
                  <a:pt x="51515" y="69789"/>
                  <a:pt x="159747" y="-10268"/>
                  <a:pt x="228344" y="1011"/>
                </a:cubicBezTo>
                <a:cubicBezTo>
                  <a:pt x="296941" y="12290"/>
                  <a:pt x="391261" y="110950"/>
                  <a:pt x="428641" y="461944"/>
                </a:cubicBezTo>
                <a:cubicBezTo>
                  <a:pt x="466021" y="812938"/>
                  <a:pt x="458049" y="1628636"/>
                  <a:pt x="452623" y="2106974"/>
                </a:cubicBezTo>
                <a:cubicBezTo>
                  <a:pt x="447197" y="2585312"/>
                  <a:pt x="455973" y="3146001"/>
                  <a:pt x="396085" y="3331972"/>
                </a:cubicBezTo>
                <a:cubicBezTo>
                  <a:pt x="336197" y="3517943"/>
                  <a:pt x="155704" y="3727900"/>
                  <a:pt x="93293" y="3222803"/>
                </a:cubicBezTo>
                <a:cubicBezTo>
                  <a:pt x="30882" y="2717706"/>
                  <a:pt x="34321" y="2419322"/>
                  <a:pt x="21616" y="1947900"/>
                </a:cubicBezTo>
                <a:cubicBezTo>
                  <a:pt x="8911" y="1476478"/>
                  <a:pt x="-17395" y="718751"/>
                  <a:pt x="17060" y="3942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ru-RU" dirty="0" smtClean="0">
                <a:solidFill>
                  <a:schemeClr val="tx1"/>
                </a:solidFill>
              </a:rPr>
              <a:t>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7885970" y="2003146"/>
            <a:ext cx="442278" cy="1076379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7759 w 455339"/>
              <a:gd name="connsiteY0" fmla="*/ 109502 h 3771135"/>
              <a:gd name="connsiteX1" fmla="*/ 229348 w 455339"/>
              <a:gd name="connsiteY1" fmla="*/ 20800 h 3771135"/>
              <a:gd name="connsiteX2" fmla="*/ 429645 w 455339"/>
              <a:gd name="connsiteY2" fmla="*/ 405594 h 3771135"/>
              <a:gd name="connsiteX3" fmla="*/ 447062 w 455339"/>
              <a:gd name="connsiteY3" fmla="*/ 2983331 h 3771135"/>
              <a:gd name="connsiteX4" fmla="*/ 377393 w 455339"/>
              <a:gd name="connsiteY4" fmla="*/ 3627765 h 3771135"/>
              <a:gd name="connsiteX5" fmla="*/ 107428 w 455339"/>
              <a:gd name="connsiteY5" fmla="*/ 3471011 h 3771135"/>
              <a:gd name="connsiteX6" fmla="*/ 2925 w 455339"/>
              <a:gd name="connsiteY6" fmla="*/ 597182 h 3771135"/>
              <a:gd name="connsiteX7" fmla="*/ 37759 w 455339"/>
              <a:gd name="connsiteY7" fmla="*/ 109502 h 3771135"/>
              <a:gd name="connsiteX0" fmla="*/ 37759 w 455339"/>
              <a:gd name="connsiteY0" fmla="*/ 98140 h 3759773"/>
              <a:gd name="connsiteX1" fmla="*/ 229348 w 455339"/>
              <a:gd name="connsiteY1" fmla="*/ 9438 h 3759773"/>
              <a:gd name="connsiteX2" fmla="*/ 429645 w 455339"/>
              <a:gd name="connsiteY2" fmla="*/ 394232 h 3759773"/>
              <a:gd name="connsiteX3" fmla="*/ 447062 w 455339"/>
              <a:gd name="connsiteY3" fmla="*/ 2971969 h 3759773"/>
              <a:gd name="connsiteX4" fmla="*/ 377393 w 455339"/>
              <a:gd name="connsiteY4" fmla="*/ 3616403 h 3759773"/>
              <a:gd name="connsiteX5" fmla="*/ 107428 w 455339"/>
              <a:gd name="connsiteY5" fmla="*/ 3459649 h 3759773"/>
              <a:gd name="connsiteX6" fmla="*/ 2925 w 455339"/>
              <a:gd name="connsiteY6" fmla="*/ 585820 h 3759773"/>
              <a:gd name="connsiteX7" fmla="*/ 37759 w 455339"/>
              <a:gd name="connsiteY7" fmla="*/ 98140 h 3759773"/>
              <a:gd name="connsiteX0" fmla="*/ 37759 w 455339"/>
              <a:gd name="connsiteY0" fmla="*/ 162473 h 3824106"/>
              <a:gd name="connsiteX1" fmla="*/ 229348 w 455339"/>
              <a:gd name="connsiteY1" fmla="*/ 73771 h 3824106"/>
              <a:gd name="connsiteX2" fmla="*/ 429645 w 455339"/>
              <a:gd name="connsiteY2" fmla="*/ 458565 h 3824106"/>
              <a:gd name="connsiteX3" fmla="*/ 447062 w 455339"/>
              <a:gd name="connsiteY3" fmla="*/ 3036302 h 3824106"/>
              <a:gd name="connsiteX4" fmla="*/ 377393 w 455339"/>
              <a:gd name="connsiteY4" fmla="*/ 3680736 h 3824106"/>
              <a:gd name="connsiteX5" fmla="*/ 107428 w 455339"/>
              <a:gd name="connsiteY5" fmla="*/ 3523982 h 3824106"/>
              <a:gd name="connsiteX6" fmla="*/ 2925 w 455339"/>
              <a:gd name="connsiteY6" fmla="*/ 1887417 h 3824106"/>
              <a:gd name="connsiteX7" fmla="*/ 37759 w 455339"/>
              <a:gd name="connsiteY7" fmla="*/ 162473 h 3824106"/>
              <a:gd name="connsiteX0" fmla="*/ 37759 w 455339"/>
              <a:gd name="connsiteY0" fmla="*/ 201273 h 3862906"/>
              <a:gd name="connsiteX1" fmla="*/ 229348 w 455339"/>
              <a:gd name="connsiteY1" fmla="*/ 36432 h 3862906"/>
              <a:gd name="connsiteX2" fmla="*/ 429645 w 455339"/>
              <a:gd name="connsiteY2" fmla="*/ 497365 h 3862906"/>
              <a:gd name="connsiteX3" fmla="*/ 447062 w 455339"/>
              <a:gd name="connsiteY3" fmla="*/ 3075102 h 3862906"/>
              <a:gd name="connsiteX4" fmla="*/ 377393 w 455339"/>
              <a:gd name="connsiteY4" fmla="*/ 3719536 h 3862906"/>
              <a:gd name="connsiteX5" fmla="*/ 107428 w 455339"/>
              <a:gd name="connsiteY5" fmla="*/ 3562782 h 3862906"/>
              <a:gd name="connsiteX6" fmla="*/ 2925 w 455339"/>
              <a:gd name="connsiteY6" fmla="*/ 1926217 h 3862906"/>
              <a:gd name="connsiteX7" fmla="*/ 37759 w 455339"/>
              <a:gd name="connsiteY7" fmla="*/ 201273 h 3862906"/>
              <a:gd name="connsiteX0" fmla="*/ 51569 w 469149"/>
              <a:gd name="connsiteY0" fmla="*/ 191181 h 3852814"/>
              <a:gd name="connsiteX1" fmla="*/ 243158 w 469149"/>
              <a:gd name="connsiteY1" fmla="*/ 26340 h 3852814"/>
              <a:gd name="connsiteX2" fmla="*/ 443455 w 469149"/>
              <a:gd name="connsiteY2" fmla="*/ 487273 h 3852814"/>
              <a:gd name="connsiteX3" fmla="*/ 460872 w 469149"/>
              <a:gd name="connsiteY3" fmla="*/ 3065010 h 3852814"/>
              <a:gd name="connsiteX4" fmla="*/ 391203 w 469149"/>
              <a:gd name="connsiteY4" fmla="*/ 3709444 h 3852814"/>
              <a:gd name="connsiteX5" fmla="*/ 121238 w 469149"/>
              <a:gd name="connsiteY5" fmla="*/ 3552690 h 3852814"/>
              <a:gd name="connsiteX6" fmla="*/ 16735 w 469149"/>
              <a:gd name="connsiteY6" fmla="*/ 1916125 h 3852814"/>
              <a:gd name="connsiteX7" fmla="*/ 51569 w 469149"/>
              <a:gd name="connsiteY7" fmla="*/ 191181 h 3852814"/>
              <a:gd name="connsiteX0" fmla="*/ 64914 w 482494"/>
              <a:gd name="connsiteY0" fmla="*/ 179103 h 3840736"/>
              <a:gd name="connsiteX1" fmla="*/ 256503 w 482494"/>
              <a:gd name="connsiteY1" fmla="*/ 14262 h 3840736"/>
              <a:gd name="connsiteX2" fmla="*/ 456800 w 482494"/>
              <a:gd name="connsiteY2" fmla="*/ 475195 h 3840736"/>
              <a:gd name="connsiteX3" fmla="*/ 474217 w 482494"/>
              <a:gd name="connsiteY3" fmla="*/ 3052932 h 3840736"/>
              <a:gd name="connsiteX4" fmla="*/ 404548 w 482494"/>
              <a:gd name="connsiteY4" fmla="*/ 3697366 h 3840736"/>
              <a:gd name="connsiteX5" fmla="*/ 134583 w 482494"/>
              <a:gd name="connsiteY5" fmla="*/ 3540612 h 3840736"/>
              <a:gd name="connsiteX6" fmla="*/ 30080 w 482494"/>
              <a:gd name="connsiteY6" fmla="*/ 1904047 h 3840736"/>
              <a:gd name="connsiteX7" fmla="*/ 64914 w 482494"/>
              <a:gd name="connsiteY7" fmla="*/ 179103 h 3840736"/>
              <a:gd name="connsiteX0" fmla="*/ 64914 w 482494"/>
              <a:gd name="connsiteY0" fmla="*/ 175866 h 3837499"/>
              <a:gd name="connsiteX1" fmla="*/ 256503 w 482494"/>
              <a:gd name="connsiteY1" fmla="*/ 11025 h 3837499"/>
              <a:gd name="connsiteX2" fmla="*/ 456800 w 482494"/>
              <a:gd name="connsiteY2" fmla="*/ 471958 h 3837499"/>
              <a:gd name="connsiteX3" fmla="*/ 474217 w 482494"/>
              <a:gd name="connsiteY3" fmla="*/ 3049695 h 3837499"/>
              <a:gd name="connsiteX4" fmla="*/ 404548 w 482494"/>
              <a:gd name="connsiteY4" fmla="*/ 3694129 h 3837499"/>
              <a:gd name="connsiteX5" fmla="*/ 134583 w 482494"/>
              <a:gd name="connsiteY5" fmla="*/ 3537375 h 3837499"/>
              <a:gd name="connsiteX6" fmla="*/ 30080 w 482494"/>
              <a:gd name="connsiteY6" fmla="*/ 1900810 h 3837499"/>
              <a:gd name="connsiteX7" fmla="*/ 64914 w 482494"/>
              <a:gd name="connsiteY7" fmla="*/ 175866 h 3837499"/>
              <a:gd name="connsiteX0" fmla="*/ 64914 w 482494"/>
              <a:gd name="connsiteY0" fmla="*/ 191512 h 3853145"/>
              <a:gd name="connsiteX1" fmla="*/ 256503 w 482494"/>
              <a:gd name="connsiteY1" fmla="*/ 26671 h 3853145"/>
              <a:gd name="connsiteX2" fmla="*/ 456800 w 482494"/>
              <a:gd name="connsiteY2" fmla="*/ 487604 h 3853145"/>
              <a:gd name="connsiteX3" fmla="*/ 474217 w 482494"/>
              <a:gd name="connsiteY3" fmla="*/ 3065341 h 3853145"/>
              <a:gd name="connsiteX4" fmla="*/ 404548 w 482494"/>
              <a:gd name="connsiteY4" fmla="*/ 3709775 h 3853145"/>
              <a:gd name="connsiteX5" fmla="*/ 134583 w 482494"/>
              <a:gd name="connsiteY5" fmla="*/ 3553021 h 3853145"/>
              <a:gd name="connsiteX6" fmla="*/ 30080 w 482494"/>
              <a:gd name="connsiteY6" fmla="*/ 1916456 h 3853145"/>
              <a:gd name="connsiteX7" fmla="*/ 64914 w 482494"/>
              <a:gd name="connsiteY7" fmla="*/ 191512 h 3853145"/>
              <a:gd name="connsiteX0" fmla="*/ 64914 w 482494"/>
              <a:gd name="connsiteY0" fmla="*/ 179101 h 3840734"/>
              <a:gd name="connsiteX1" fmla="*/ 256503 w 482494"/>
              <a:gd name="connsiteY1" fmla="*/ 14260 h 3840734"/>
              <a:gd name="connsiteX2" fmla="*/ 456800 w 482494"/>
              <a:gd name="connsiteY2" fmla="*/ 475193 h 3840734"/>
              <a:gd name="connsiteX3" fmla="*/ 474217 w 482494"/>
              <a:gd name="connsiteY3" fmla="*/ 3052930 h 3840734"/>
              <a:gd name="connsiteX4" fmla="*/ 404548 w 482494"/>
              <a:gd name="connsiteY4" fmla="*/ 3697364 h 3840734"/>
              <a:gd name="connsiteX5" fmla="*/ 134583 w 482494"/>
              <a:gd name="connsiteY5" fmla="*/ 3540610 h 3840734"/>
              <a:gd name="connsiteX6" fmla="*/ 30080 w 482494"/>
              <a:gd name="connsiteY6" fmla="*/ 1904045 h 3840734"/>
              <a:gd name="connsiteX7" fmla="*/ 64914 w 482494"/>
              <a:gd name="connsiteY7" fmla="*/ 179101 h 3840734"/>
              <a:gd name="connsiteX0" fmla="*/ 59985 w 497260"/>
              <a:gd name="connsiteY0" fmla="*/ 393832 h 3827047"/>
              <a:gd name="connsiteX1" fmla="*/ 271269 w 497260"/>
              <a:gd name="connsiteY1" fmla="*/ 573 h 3827047"/>
              <a:gd name="connsiteX2" fmla="*/ 471566 w 497260"/>
              <a:gd name="connsiteY2" fmla="*/ 461506 h 3827047"/>
              <a:gd name="connsiteX3" fmla="*/ 488983 w 497260"/>
              <a:gd name="connsiteY3" fmla="*/ 3039243 h 3827047"/>
              <a:gd name="connsiteX4" fmla="*/ 419314 w 497260"/>
              <a:gd name="connsiteY4" fmla="*/ 3683677 h 3827047"/>
              <a:gd name="connsiteX5" fmla="*/ 149349 w 497260"/>
              <a:gd name="connsiteY5" fmla="*/ 3526923 h 3827047"/>
              <a:gd name="connsiteX6" fmla="*/ 44846 w 497260"/>
              <a:gd name="connsiteY6" fmla="*/ 1890358 h 3827047"/>
              <a:gd name="connsiteX7" fmla="*/ 59985 w 497260"/>
              <a:gd name="connsiteY7" fmla="*/ 393832 h 3827047"/>
              <a:gd name="connsiteX0" fmla="*/ 34881 w 472156"/>
              <a:gd name="connsiteY0" fmla="*/ 394492 h 3827707"/>
              <a:gd name="connsiteX1" fmla="*/ 246165 w 472156"/>
              <a:gd name="connsiteY1" fmla="*/ 1233 h 3827707"/>
              <a:gd name="connsiteX2" fmla="*/ 446462 w 472156"/>
              <a:gd name="connsiteY2" fmla="*/ 462166 h 3827707"/>
              <a:gd name="connsiteX3" fmla="*/ 463879 w 472156"/>
              <a:gd name="connsiteY3" fmla="*/ 3039903 h 3827707"/>
              <a:gd name="connsiteX4" fmla="*/ 394210 w 472156"/>
              <a:gd name="connsiteY4" fmla="*/ 3684337 h 3827707"/>
              <a:gd name="connsiteX5" fmla="*/ 124245 w 472156"/>
              <a:gd name="connsiteY5" fmla="*/ 3527583 h 3827707"/>
              <a:gd name="connsiteX6" fmla="*/ 19742 w 472156"/>
              <a:gd name="connsiteY6" fmla="*/ 1891018 h 3827707"/>
              <a:gd name="connsiteX7" fmla="*/ 34881 w 472156"/>
              <a:gd name="connsiteY7" fmla="*/ 394492 h 3827707"/>
              <a:gd name="connsiteX0" fmla="*/ 34138 w 471413"/>
              <a:gd name="connsiteY0" fmla="*/ 394492 h 3696649"/>
              <a:gd name="connsiteX1" fmla="*/ 245422 w 471413"/>
              <a:gd name="connsiteY1" fmla="*/ 1233 h 3696649"/>
              <a:gd name="connsiteX2" fmla="*/ 445719 w 471413"/>
              <a:gd name="connsiteY2" fmla="*/ 462166 h 3696649"/>
              <a:gd name="connsiteX3" fmla="*/ 463136 w 471413"/>
              <a:gd name="connsiteY3" fmla="*/ 3039903 h 3696649"/>
              <a:gd name="connsiteX4" fmla="*/ 393467 w 471413"/>
              <a:gd name="connsiteY4" fmla="*/ 3684337 h 3696649"/>
              <a:gd name="connsiteX5" fmla="*/ 110371 w 471413"/>
              <a:gd name="connsiteY5" fmla="*/ 3223025 h 3696649"/>
              <a:gd name="connsiteX6" fmla="*/ 18999 w 471413"/>
              <a:gd name="connsiteY6" fmla="*/ 1891018 h 3696649"/>
              <a:gd name="connsiteX7" fmla="*/ 34138 w 471413"/>
              <a:gd name="connsiteY7" fmla="*/ 394492 h 3696649"/>
              <a:gd name="connsiteX0" fmla="*/ 34138 w 476900"/>
              <a:gd name="connsiteY0" fmla="*/ 394492 h 3757836"/>
              <a:gd name="connsiteX1" fmla="*/ 245422 w 476900"/>
              <a:gd name="connsiteY1" fmla="*/ 1233 h 3757836"/>
              <a:gd name="connsiteX2" fmla="*/ 445719 w 476900"/>
              <a:gd name="connsiteY2" fmla="*/ 462166 h 3757836"/>
              <a:gd name="connsiteX3" fmla="*/ 463136 w 476900"/>
              <a:gd name="connsiteY3" fmla="*/ 3039903 h 3757836"/>
              <a:gd name="connsiteX4" fmla="*/ 314683 w 476900"/>
              <a:gd name="connsiteY4" fmla="*/ 3750959 h 3757836"/>
              <a:gd name="connsiteX5" fmla="*/ 110371 w 476900"/>
              <a:gd name="connsiteY5" fmla="*/ 3223025 h 3757836"/>
              <a:gd name="connsiteX6" fmla="*/ 18999 w 476900"/>
              <a:gd name="connsiteY6" fmla="*/ 1891018 h 3757836"/>
              <a:gd name="connsiteX7" fmla="*/ 34138 w 476900"/>
              <a:gd name="connsiteY7" fmla="*/ 394492 h 3757836"/>
              <a:gd name="connsiteX0" fmla="*/ 76639 w 519401"/>
              <a:gd name="connsiteY0" fmla="*/ 394240 h 3757584"/>
              <a:gd name="connsiteX1" fmla="*/ 287923 w 519401"/>
              <a:gd name="connsiteY1" fmla="*/ 981 h 3757584"/>
              <a:gd name="connsiteX2" fmla="*/ 488220 w 519401"/>
              <a:gd name="connsiteY2" fmla="*/ 461914 h 3757584"/>
              <a:gd name="connsiteX3" fmla="*/ 505637 w 519401"/>
              <a:gd name="connsiteY3" fmla="*/ 3039651 h 3757584"/>
              <a:gd name="connsiteX4" fmla="*/ 357184 w 519401"/>
              <a:gd name="connsiteY4" fmla="*/ 3750707 h 3757584"/>
              <a:gd name="connsiteX5" fmla="*/ 152872 w 519401"/>
              <a:gd name="connsiteY5" fmla="*/ 3222773 h 3757584"/>
              <a:gd name="connsiteX6" fmla="*/ 2412 w 519401"/>
              <a:gd name="connsiteY6" fmla="*/ 1928835 h 3757584"/>
              <a:gd name="connsiteX7" fmla="*/ 76639 w 519401"/>
              <a:gd name="connsiteY7" fmla="*/ 394240 h 3757584"/>
              <a:gd name="connsiteX0" fmla="*/ 17060 w 459822"/>
              <a:gd name="connsiteY0" fmla="*/ 394270 h 3757614"/>
              <a:gd name="connsiteX1" fmla="*/ 228344 w 459822"/>
              <a:gd name="connsiteY1" fmla="*/ 1011 h 3757614"/>
              <a:gd name="connsiteX2" fmla="*/ 428641 w 459822"/>
              <a:gd name="connsiteY2" fmla="*/ 461944 h 3757614"/>
              <a:gd name="connsiteX3" fmla="*/ 446058 w 459822"/>
              <a:gd name="connsiteY3" fmla="*/ 3039681 h 3757614"/>
              <a:gd name="connsiteX4" fmla="*/ 297605 w 459822"/>
              <a:gd name="connsiteY4" fmla="*/ 3750737 h 3757614"/>
              <a:gd name="connsiteX5" fmla="*/ 93293 w 459822"/>
              <a:gd name="connsiteY5" fmla="*/ 3222803 h 3757614"/>
              <a:gd name="connsiteX6" fmla="*/ 21616 w 459822"/>
              <a:gd name="connsiteY6" fmla="*/ 1947900 h 3757614"/>
              <a:gd name="connsiteX7" fmla="*/ 17060 w 459822"/>
              <a:gd name="connsiteY7" fmla="*/ 394270 h 3757614"/>
              <a:gd name="connsiteX0" fmla="*/ 17060 w 464499"/>
              <a:gd name="connsiteY0" fmla="*/ 394270 h 3817789"/>
              <a:gd name="connsiteX1" fmla="*/ 228344 w 464499"/>
              <a:gd name="connsiteY1" fmla="*/ 1011 h 3817789"/>
              <a:gd name="connsiteX2" fmla="*/ 428641 w 464499"/>
              <a:gd name="connsiteY2" fmla="*/ 461944 h 3817789"/>
              <a:gd name="connsiteX3" fmla="*/ 452623 w 464499"/>
              <a:gd name="connsiteY3" fmla="*/ 2106974 h 3817789"/>
              <a:gd name="connsiteX4" fmla="*/ 297605 w 464499"/>
              <a:gd name="connsiteY4" fmla="*/ 3750737 h 3817789"/>
              <a:gd name="connsiteX5" fmla="*/ 93293 w 464499"/>
              <a:gd name="connsiteY5" fmla="*/ 3222803 h 3817789"/>
              <a:gd name="connsiteX6" fmla="*/ 21616 w 464499"/>
              <a:gd name="connsiteY6" fmla="*/ 1947900 h 3817789"/>
              <a:gd name="connsiteX7" fmla="*/ 17060 w 464499"/>
              <a:gd name="connsiteY7" fmla="*/ 394270 h 3817789"/>
              <a:gd name="connsiteX0" fmla="*/ 17060 w 453108"/>
              <a:gd name="connsiteY0" fmla="*/ 394270 h 3817789"/>
              <a:gd name="connsiteX1" fmla="*/ 228344 w 453108"/>
              <a:gd name="connsiteY1" fmla="*/ 1011 h 3817789"/>
              <a:gd name="connsiteX2" fmla="*/ 428641 w 453108"/>
              <a:gd name="connsiteY2" fmla="*/ 461944 h 3817789"/>
              <a:gd name="connsiteX3" fmla="*/ 452623 w 453108"/>
              <a:gd name="connsiteY3" fmla="*/ 2106974 h 3817789"/>
              <a:gd name="connsiteX4" fmla="*/ 297605 w 453108"/>
              <a:gd name="connsiteY4" fmla="*/ 3750737 h 3817789"/>
              <a:gd name="connsiteX5" fmla="*/ 93293 w 453108"/>
              <a:gd name="connsiteY5" fmla="*/ 3222803 h 3817789"/>
              <a:gd name="connsiteX6" fmla="*/ 21616 w 453108"/>
              <a:gd name="connsiteY6" fmla="*/ 1947900 h 3817789"/>
              <a:gd name="connsiteX7" fmla="*/ 17060 w 453108"/>
              <a:gd name="connsiteY7" fmla="*/ 394270 h 3817789"/>
              <a:gd name="connsiteX0" fmla="*/ 17060 w 457292"/>
              <a:gd name="connsiteY0" fmla="*/ 394270 h 3537882"/>
              <a:gd name="connsiteX1" fmla="*/ 228344 w 457292"/>
              <a:gd name="connsiteY1" fmla="*/ 1011 h 3537882"/>
              <a:gd name="connsiteX2" fmla="*/ 428641 w 457292"/>
              <a:gd name="connsiteY2" fmla="*/ 461944 h 3537882"/>
              <a:gd name="connsiteX3" fmla="*/ 452623 w 457292"/>
              <a:gd name="connsiteY3" fmla="*/ 2106974 h 3537882"/>
              <a:gd name="connsiteX4" fmla="*/ 396085 w 457292"/>
              <a:gd name="connsiteY4" fmla="*/ 3331972 h 3537882"/>
              <a:gd name="connsiteX5" fmla="*/ 93293 w 457292"/>
              <a:gd name="connsiteY5" fmla="*/ 3222803 h 3537882"/>
              <a:gd name="connsiteX6" fmla="*/ 21616 w 457292"/>
              <a:gd name="connsiteY6" fmla="*/ 1947900 h 3537882"/>
              <a:gd name="connsiteX7" fmla="*/ 17060 w 457292"/>
              <a:gd name="connsiteY7" fmla="*/ 394270 h 3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92" h="3537882">
                <a:moveTo>
                  <a:pt x="17060" y="394270"/>
                </a:moveTo>
                <a:cubicBezTo>
                  <a:pt x="51515" y="69789"/>
                  <a:pt x="159747" y="-10268"/>
                  <a:pt x="228344" y="1011"/>
                </a:cubicBezTo>
                <a:cubicBezTo>
                  <a:pt x="296941" y="12290"/>
                  <a:pt x="391261" y="110950"/>
                  <a:pt x="428641" y="461944"/>
                </a:cubicBezTo>
                <a:cubicBezTo>
                  <a:pt x="466021" y="812938"/>
                  <a:pt x="458049" y="1628636"/>
                  <a:pt x="452623" y="2106974"/>
                </a:cubicBezTo>
                <a:cubicBezTo>
                  <a:pt x="447197" y="2585312"/>
                  <a:pt x="455973" y="3146001"/>
                  <a:pt x="396085" y="3331972"/>
                </a:cubicBezTo>
                <a:cubicBezTo>
                  <a:pt x="336197" y="3517943"/>
                  <a:pt x="155704" y="3727900"/>
                  <a:pt x="93293" y="3222803"/>
                </a:cubicBezTo>
                <a:cubicBezTo>
                  <a:pt x="30882" y="2717706"/>
                  <a:pt x="34321" y="2419322"/>
                  <a:pt x="21616" y="1947900"/>
                </a:cubicBezTo>
                <a:cubicBezTo>
                  <a:pt x="8911" y="1476478"/>
                  <a:pt x="-17395" y="718751"/>
                  <a:pt x="17060" y="3942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ru-RU" dirty="0" smtClean="0">
                <a:solidFill>
                  <a:schemeClr val="tx1"/>
                </a:solidFill>
              </a:rPr>
              <a:t>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16200000">
            <a:off x="7135924" y="3969744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выбираем </a:t>
            </a:r>
            <a:r>
              <a:rPr lang="en-US" sz="1400" dirty="0" smtClean="0"/>
              <a:t>a</a:t>
            </a:r>
            <a:r>
              <a:rPr lang="ru-RU" sz="1400" baseline="-25000" dirty="0"/>
              <a:t>2</a:t>
            </a:r>
            <a:endParaRPr lang="ru-RU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369855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</a:t>
            </a:r>
            <a:r>
              <a:rPr lang="ru-RU" sz="3600" dirty="0" smtClean="0"/>
              <a:t>ремя работы алгоритма </a:t>
            </a:r>
            <a:r>
              <a:rPr lang="ru-RU" sz="3600" dirty="0" err="1" smtClean="0"/>
              <a:t>Дейкстры</a:t>
            </a:r>
            <a:r>
              <a:rPr lang="ru-RU" sz="3600" dirty="0" smtClean="0"/>
              <a:t> в среднем = </a:t>
            </a:r>
            <a:r>
              <a:rPr lang="en-US" sz="3600" dirty="0" smtClean="0"/>
              <a:t>O(1)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Обозначим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= </a:t>
            </a:r>
            <a:r>
              <a:rPr lang="ru-RU" dirty="0" smtClean="0"/>
              <a:t>множество перестановок, имеющих </a:t>
            </a:r>
            <a:r>
              <a:rPr lang="en-US" dirty="0" smtClean="0"/>
              <a:t>max </a:t>
            </a:r>
            <a:r>
              <a:rPr lang="ru-RU" dirty="0" smtClean="0"/>
              <a:t>монотонный суффикс длины </a:t>
            </a:r>
            <a:r>
              <a:rPr lang="en-US" dirty="0" smtClean="0"/>
              <a:t>k, k = 1, …, N</a:t>
            </a:r>
          </a:p>
          <a:p>
            <a:endParaRPr lang="ru-RU" dirty="0" smtClean="0"/>
          </a:p>
          <a:p>
            <a:r>
              <a:rPr lang="ru-RU" dirty="0" smtClean="0"/>
              <a:t>Число элементов в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= N! / k!</a:t>
            </a:r>
          </a:p>
          <a:p>
            <a:endParaRPr lang="ru-RU" dirty="0" smtClean="0"/>
          </a:p>
          <a:p>
            <a:r>
              <a:rPr lang="ru-RU" dirty="0" smtClean="0"/>
              <a:t>Время работы для любой перестановки из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≤ c </a:t>
            </a:r>
            <a:r>
              <a:rPr lang="en-US" dirty="0"/>
              <a:t>∙</a:t>
            </a:r>
            <a:r>
              <a:rPr lang="en-US" dirty="0" smtClean="0"/>
              <a:t> k</a:t>
            </a:r>
            <a:r>
              <a:rPr lang="ru-RU" dirty="0" smtClean="0"/>
              <a:t>, где </a:t>
            </a:r>
            <a:r>
              <a:rPr lang="en-US" dirty="0" smtClean="0"/>
              <a:t>c </a:t>
            </a:r>
            <a:r>
              <a:rPr lang="ru-RU" dirty="0" smtClean="0"/>
              <a:t>не зависит от </a:t>
            </a:r>
            <a:r>
              <a:rPr lang="en-US" dirty="0" smtClean="0"/>
              <a:t>k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Суммарное время </a:t>
            </a:r>
            <a:r>
              <a:rPr lang="ru-RU" dirty="0"/>
              <a:t>работы </a:t>
            </a:r>
            <a:r>
              <a:rPr lang="ru-RU" dirty="0" smtClean="0"/>
              <a:t>для всех перестановок </a:t>
            </a:r>
            <a:r>
              <a:rPr lang="en-US" dirty="0" smtClean="0"/>
              <a:t>=</a:t>
            </a:r>
          </a:p>
          <a:p>
            <a:pPr marL="0" indent="0">
              <a:buNone/>
            </a:pPr>
            <a:r>
              <a:rPr lang="en-US" dirty="0" smtClean="0"/>
              <a:t>= </a:t>
            </a:r>
            <a:r>
              <a:rPr lang="ru-RU" dirty="0" smtClean="0"/>
              <a:t>∑</a:t>
            </a:r>
            <a:r>
              <a:rPr lang="en-US" baseline="-25000" dirty="0" smtClean="0"/>
              <a:t>k=1…N</a:t>
            </a:r>
            <a:r>
              <a:rPr lang="ru-RU" dirty="0" smtClean="0"/>
              <a:t> ∑</a:t>
            </a:r>
            <a:r>
              <a:rPr lang="en-US" baseline="-25000" dirty="0" err="1" smtClean="0"/>
              <a:t>P</a:t>
            </a:r>
            <a:r>
              <a:rPr lang="en-US" baseline="-25000" dirty="0" err="1" smtClean="0">
                <a:sym typeface="Symbol" panose="05050102010706020507" pitchFamily="18" charset="2"/>
              </a:rPr>
              <a:t>Sk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время работы для </a:t>
            </a:r>
            <a:r>
              <a:rPr lang="en-US" dirty="0" smtClean="0"/>
              <a:t>P) ≤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≤</a:t>
            </a:r>
            <a:r>
              <a:rPr lang="ru-RU" dirty="0" smtClean="0"/>
              <a:t> </a:t>
            </a:r>
            <a:r>
              <a:rPr lang="ru-RU" dirty="0"/>
              <a:t>∑</a:t>
            </a:r>
            <a:r>
              <a:rPr lang="en-US" baseline="-25000" dirty="0"/>
              <a:t>k=1…N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число элементов в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) ∙ </a:t>
            </a:r>
            <a:r>
              <a:rPr lang="en-US" dirty="0" smtClean="0"/>
              <a:t>c </a:t>
            </a:r>
            <a:r>
              <a:rPr lang="en-US" dirty="0"/>
              <a:t>∙ </a:t>
            </a:r>
            <a:r>
              <a:rPr lang="en-US" dirty="0" smtClean="0"/>
              <a:t>k</a:t>
            </a:r>
            <a:r>
              <a:rPr lang="ru-RU" dirty="0" smtClean="0"/>
              <a:t> =</a:t>
            </a:r>
          </a:p>
          <a:p>
            <a:pPr marL="0" indent="0">
              <a:buNone/>
            </a:pPr>
            <a:r>
              <a:rPr lang="ru-RU" dirty="0" smtClean="0"/>
              <a:t>= ∑</a:t>
            </a:r>
            <a:r>
              <a:rPr lang="en-US" baseline="-25000" dirty="0"/>
              <a:t>k=1…N</a:t>
            </a:r>
            <a:r>
              <a:rPr lang="ru-RU" dirty="0"/>
              <a:t> </a:t>
            </a:r>
            <a:r>
              <a:rPr lang="en-US" dirty="0" smtClean="0"/>
              <a:t>c </a:t>
            </a:r>
            <a:r>
              <a:rPr lang="en-US" dirty="0"/>
              <a:t>∙ k ∙ N! / k</a:t>
            </a:r>
            <a:r>
              <a:rPr lang="en-US" dirty="0" smtClean="0"/>
              <a:t>!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Среднее время работы =</a:t>
            </a:r>
          </a:p>
          <a:p>
            <a:pPr marL="0" indent="0">
              <a:buNone/>
            </a:pPr>
            <a:r>
              <a:rPr lang="ru-RU" dirty="0" smtClean="0"/>
              <a:t>= (суммарное время работы для всех</a:t>
            </a:r>
            <a:br>
              <a:rPr lang="ru-RU" dirty="0" smtClean="0"/>
            </a:br>
            <a:r>
              <a:rPr lang="ru-RU" dirty="0" smtClean="0"/>
              <a:t>	перестановок) / </a:t>
            </a:r>
            <a:r>
              <a:rPr lang="en-US" dirty="0" smtClean="0"/>
              <a:t>N! =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= </a:t>
            </a:r>
            <a:r>
              <a:rPr lang="en-US" dirty="0" smtClean="0"/>
              <a:t>c </a:t>
            </a:r>
            <a:r>
              <a:rPr lang="en-US" dirty="0"/>
              <a:t>∙ </a:t>
            </a:r>
            <a:r>
              <a:rPr lang="ru-RU" dirty="0"/>
              <a:t>∑</a:t>
            </a:r>
            <a:r>
              <a:rPr lang="en-US" baseline="-25000" dirty="0"/>
              <a:t>k=0…N-1</a:t>
            </a:r>
            <a:r>
              <a:rPr lang="ru-RU" dirty="0"/>
              <a:t> </a:t>
            </a:r>
            <a:r>
              <a:rPr lang="en-US" dirty="0"/>
              <a:t>1 / k! </a:t>
            </a:r>
            <a:r>
              <a:rPr lang="en-US" dirty="0" smtClean="0"/>
              <a:t>&lt; c </a:t>
            </a:r>
            <a:r>
              <a:rPr lang="en-US" dirty="0"/>
              <a:t>∙ </a:t>
            </a:r>
            <a:r>
              <a:rPr lang="en-US" dirty="0" err="1"/>
              <a:t>exp</a:t>
            </a:r>
            <a:r>
              <a:rPr lang="en-US" dirty="0"/>
              <a:t>(1) = O(1)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883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Перестановки и инверсии</a:t>
            </a:r>
          </a:p>
          <a:p>
            <a:r>
              <a:rPr lang="ru-RU" dirty="0"/>
              <a:t>Восстановление перестановки по таблице инверсий</a:t>
            </a:r>
          </a:p>
          <a:p>
            <a:r>
              <a:rPr lang="ru-RU" dirty="0"/>
              <a:t>Построение следующей таблицы инверсии</a:t>
            </a:r>
          </a:p>
          <a:p>
            <a:r>
              <a:rPr lang="ru-RU" dirty="0"/>
              <a:t>Построение следующей перестановки</a:t>
            </a:r>
          </a:p>
          <a:p>
            <a:pPr lvl="1"/>
            <a:r>
              <a:rPr lang="ru-RU" dirty="0"/>
              <a:t>Таблица инверсий</a:t>
            </a:r>
          </a:p>
          <a:p>
            <a:pPr lvl="1"/>
            <a:r>
              <a:rPr lang="ru-RU" dirty="0"/>
              <a:t>Лексикографический порядок (</a:t>
            </a:r>
            <a:r>
              <a:rPr lang="ru-RU" dirty="0" err="1"/>
              <a:t>Дейкстра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Время работы алгоритма </a:t>
            </a:r>
            <a:r>
              <a:rPr lang="ru-RU" dirty="0" err="1"/>
              <a:t>Дейкстры</a:t>
            </a:r>
            <a:r>
              <a:rPr lang="ru-RU" dirty="0"/>
              <a:t> в среднем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798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Рекурсивный метод поиска всех перестановок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Метод рекурсивного перебора перестановок основан на идее сведения исходной задачи к аналогичной задаче на меньшем наборе входных данных</a:t>
                </a:r>
                <a:endParaRPr lang="en-US" dirty="0" smtClean="0"/>
              </a:p>
              <a:p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/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={}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)=</m:t>
                    </m:r>
                    <m:nary>
                      <m:naryPr>
                        <m:chr m:val="⋃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</m:sub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\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рекурсивного перебора для M= {1,2,3,4}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24564" y="1979548"/>
            <a:ext cx="635110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 smtClean="0">
                <a:latin typeface="+mj-lt"/>
                <a:cs typeface="Times New Roman" pitchFamily="18" charset="0"/>
              </a:rPr>
              <a:t>Р</a:t>
            </a:r>
            <a:r>
              <a:rPr lang="en-US" sz="1800" dirty="0" smtClean="0">
                <a:latin typeface="+mj-lt"/>
                <a:cs typeface="Times New Roman" pitchFamily="18" charset="0"/>
              </a:rPr>
              <a:t>(M</a:t>
            </a:r>
            <a:r>
              <a:rPr lang="en-US" sz="1800" dirty="0">
                <a:latin typeface="+mj-lt"/>
                <a:cs typeface="Times New Roman" pitchFamily="18" charset="0"/>
              </a:rPr>
              <a:t>)</a:t>
            </a:r>
            <a:endParaRPr lang="ru-RU" sz="1800" dirty="0">
              <a:latin typeface="+mj-lt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24126" y="2796739"/>
            <a:ext cx="1857375" cy="3698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</a:t>
            </a:r>
            <a:r>
              <a:rPr lang="en-US" sz="1800" dirty="0">
                <a:latin typeface="+mj-lt"/>
                <a:cs typeface="Times New Roman" pitchFamily="18" charset="0"/>
              </a:rPr>
              <a:t> ({2,3,4})</a:t>
            </a:r>
            <a:endParaRPr lang="ru-RU" sz="1800" dirty="0">
              <a:latin typeface="+mj-lt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452938" y="2796738"/>
            <a:ext cx="1107996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 </a:t>
            </a:r>
            <a:r>
              <a:rPr lang="en-US" sz="1800" dirty="0">
                <a:latin typeface="+mj-lt"/>
                <a:cs typeface="Times New Roman" pitchFamily="18" charset="0"/>
              </a:rPr>
              <a:t>({1,3,4})</a:t>
            </a:r>
            <a:endParaRPr lang="ru-RU" sz="1800" dirty="0">
              <a:latin typeface="+mj-lt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53188" y="2796738"/>
            <a:ext cx="1107996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 </a:t>
            </a:r>
            <a:r>
              <a:rPr lang="en-US" sz="1800" dirty="0">
                <a:latin typeface="+mj-lt"/>
                <a:cs typeface="Times New Roman" pitchFamily="18" charset="0"/>
              </a:rPr>
              <a:t>({1,2,4})</a:t>
            </a:r>
            <a:endParaRPr lang="ru-RU" sz="1800" dirty="0">
              <a:latin typeface="+mj-lt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524875" y="2796738"/>
            <a:ext cx="1107996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 </a:t>
            </a:r>
            <a:r>
              <a:rPr lang="en-US" sz="1800" dirty="0">
                <a:latin typeface="+mj-lt"/>
                <a:cs typeface="Times New Roman" pitchFamily="18" charset="0"/>
              </a:rPr>
              <a:t>({1,2,3})</a:t>
            </a:r>
            <a:endParaRPr lang="ru-RU" sz="1800" dirty="0">
              <a:latin typeface="+mj-lt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3309939" y="2380258"/>
            <a:ext cx="3128553" cy="416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endCxn id="6" idx="0"/>
          </p:cNvCxnSpPr>
          <p:nvPr/>
        </p:nvCxnSpPr>
        <p:spPr>
          <a:xfrm flipH="1">
            <a:off x="5006937" y="2380258"/>
            <a:ext cx="1431555" cy="416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endCxn id="7" idx="0"/>
          </p:cNvCxnSpPr>
          <p:nvPr/>
        </p:nvCxnSpPr>
        <p:spPr>
          <a:xfrm>
            <a:off x="6438492" y="2380258"/>
            <a:ext cx="568695" cy="416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6438491" y="2380258"/>
            <a:ext cx="3229384" cy="416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667001" y="3939738"/>
            <a:ext cx="986167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 </a:t>
            </a:r>
            <a:r>
              <a:rPr lang="en-US" sz="1800" dirty="0">
                <a:latin typeface="+mj-lt"/>
                <a:cs typeface="Times New Roman" pitchFamily="18" charset="0"/>
              </a:rPr>
              <a:t>( {3,4})</a:t>
            </a:r>
            <a:endParaRPr lang="ru-RU" sz="1800" dirty="0">
              <a:latin typeface="+mj-lt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810126" y="3939738"/>
            <a:ext cx="933269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 </a:t>
            </a:r>
            <a:r>
              <a:rPr lang="en-US" sz="1800" dirty="0">
                <a:latin typeface="+mj-lt"/>
                <a:cs typeface="Times New Roman" pitchFamily="18" charset="0"/>
              </a:rPr>
              <a:t>({2,4})</a:t>
            </a:r>
            <a:endParaRPr lang="ru-RU" sz="1800" dirty="0">
              <a:latin typeface="+mj-lt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953251" y="3939738"/>
            <a:ext cx="933269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 </a:t>
            </a:r>
            <a:r>
              <a:rPr lang="en-US" sz="1800" dirty="0">
                <a:latin typeface="+mj-lt"/>
                <a:cs typeface="Times New Roman" pitchFamily="18" charset="0"/>
              </a:rPr>
              <a:t>({2,3})</a:t>
            </a:r>
            <a:endParaRPr lang="ru-RU" sz="1800" dirty="0">
              <a:latin typeface="+mj-lt"/>
            </a:endParaRPr>
          </a:p>
        </p:txBody>
      </p:sp>
      <p:cxnSp>
        <p:nvCxnSpPr>
          <p:cNvPr id="22" name="Прямая со стрелкой 21"/>
          <p:cNvCxnSpPr>
            <a:stCxn id="5" idx="2"/>
            <a:endCxn id="18" idx="0"/>
          </p:cNvCxnSpPr>
          <p:nvPr/>
        </p:nvCxnSpPr>
        <p:spPr>
          <a:xfrm flipH="1">
            <a:off x="3160085" y="3166626"/>
            <a:ext cx="292729" cy="773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5" idx="2"/>
            <a:endCxn id="19" idx="0"/>
          </p:cNvCxnSpPr>
          <p:nvPr/>
        </p:nvCxnSpPr>
        <p:spPr>
          <a:xfrm>
            <a:off x="3452814" y="3166626"/>
            <a:ext cx="1823947" cy="773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5" idx="2"/>
            <a:endCxn id="20" idx="0"/>
          </p:cNvCxnSpPr>
          <p:nvPr/>
        </p:nvCxnSpPr>
        <p:spPr>
          <a:xfrm>
            <a:off x="3452813" y="3166626"/>
            <a:ext cx="3967072" cy="773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738439" y="5011300"/>
            <a:ext cx="758541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</a:t>
            </a:r>
            <a:r>
              <a:rPr lang="en-US" sz="1800" dirty="0">
                <a:latin typeface="+mj-lt"/>
                <a:cs typeface="Times New Roman" pitchFamily="18" charset="0"/>
              </a:rPr>
              <a:t> ({4})</a:t>
            </a:r>
            <a:endParaRPr lang="ru-RU" sz="1800" dirty="0">
              <a:latin typeface="+mj-lt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881564" y="5011300"/>
            <a:ext cx="811441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</a:t>
            </a:r>
            <a:r>
              <a:rPr lang="en-US" sz="1800" dirty="0">
                <a:latin typeface="+mj-lt"/>
                <a:cs typeface="Times New Roman" pitchFamily="18" charset="0"/>
              </a:rPr>
              <a:t> ( {3})</a:t>
            </a:r>
            <a:endParaRPr lang="ru-RU" sz="1800" dirty="0">
              <a:latin typeface="+mj-lt"/>
            </a:endParaRPr>
          </a:p>
        </p:txBody>
      </p:sp>
      <p:cxnSp>
        <p:nvCxnSpPr>
          <p:cNvPr id="30" name="Прямая со стрелкой 29"/>
          <p:cNvCxnSpPr>
            <a:stCxn id="18" idx="2"/>
            <a:endCxn id="27" idx="0"/>
          </p:cNvCxnSpPr>
          <p:nvPr/>
        </p:nvCxnSpPr>
        <p:spPr>
          <a:xfrm flipH="1">
            <a:off x="3117710" y="4309070"/>
            <a:ext cx="42375" cy="702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8" idx="2"/>
            <a:endCxn id="28" idx="0"/>
          </p:cNvCxnSpPr>
          <p:nvPr/>
        </p:nvCxnSpPr>
        <p:spPr>
          <a:xfrm>
            <a:off x="3160084" y="4309070"/>
            <a:ext cx="2127200" cy="702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881313" y="5939988"/>
            <a:ext cx="641522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</a:t>
            </a:r>
            <a:r>
              <a:rPr lang="en-US" sz="1800" dirty="0">
                <a:latin typeface="+mj-lt"/>
                <a:cs typeface="Times New Roman" pitchFamily="18" charset="0"/>
              </a:rPr>
              <a:t> ({})</a:t>
            </a:r>
            <a:endParaRPr lang="ru-RU" sz="1800" dirty="0">
              <a:latin typeface="+mj-lt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953001" y="5939988"/>
            <a:ext cx="694421" cy="36933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800" dirty="0">
                <a:latin typeface="+mj-lt"/>
                <a:cs typeface="Times New Roman" pitchFamily="18" charset="0"/>
              </a:rPr>
              <a:t>Р </a:t>
            </a:r>
            <a:r>
              <a:rPr lang="en-US" sz="1800" dirty="0">
                <a:latin typeface="+mj-lt"/>
                <a:cs typeface="Times New Roman" pitchFamily="18" charset="0"/>
              </a:rPr>
              <a:t>( {})</a:t>
            </a:r>
            <a:endParaRPr lang="ru-RU" sz="1800" dirty="0">
              <a:latin typeface="+mj-lt"/>
            </a:endParaRPr>
          </a:p>
        </p:txBody>
      </p:sp>
      <p:cxnSp>
        <p:nvCxnSpPr>
          <p:cNvPr id="36" name="Прямая со стрелкой 35"/>
          <p:cNvCxnSpPr>
            <a:stCxn id="27" idx="2"/>
            <a:endCxn id="33" idx="0"/>
          </p:cNvCxnSpPr>
          <p:nvPr/>
        </p:nvCxnSpPr>
        <p:spPr>
          <a:xfrm>
            <a:off x="3117710" y="5380632"/>
            <a:ext cx="84365" cy="559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28" idx="2"/>
            <a:endCxn id="34" idx="0"/>
          </p:cNvCxnSpPr>
          <p:nvPr/>
        </p:nvCxnSpPr>
        <p:spPr>
          <a:xfrm>
            <a:off x="5287285" y="5380632"/>
            <a:ext cx="12927" cy="559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8" grpId="0" animBg="1"/>
      <p:bldP spid="19" grpId="0" animBg="1"/>
      <p:bldP spid="20" grpId="0" animBg="1"/>
      <p:bldP spid="27" grpId="0" animBg="1"/>
      <p:bldP spid="28" grpId="0" animBg="1"/>
      <p:bldP spid="33" grpId="0" animBg="1"/>
      <p:bldP spid="3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на </a:t>
            </a:r>
            <a:r>
              <a:rPr lang="ru-RU" dirty="0"/>
              <a:t>языке </a:t>
            </a:r>
            <a:r>
              <a:rPr lang="ru-RU" dirty="0" smtClean="0"/>
              <a:t>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[256];</a:t>
            </a:r>
          </a:p>
          <a:p>
            <a:pPr marL="0" indent="0">
              <a:buNone/>
            </a:pPr>
            <a:endParaRPr lang="sv-SE" sz="1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v-S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RemoveChar(</a:t>
            </a:r>
            <a:r>
              <a:rPr lang="sv-SE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600" dirty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sv-S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600" dirty="0">
                <a:solidFill>
                  <a:srgbClr val="808080"/>
                </a:solidFill>
                <a:latin typeface="Consolas" panose="020B0609020204030204" pitchFamily="49" charset="0"/>
              </a:rPr>
              <a:t>idx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 AppendChar(</a:t>
            </a:r>
            <a:r>
              <a:rPr lang="sv-SE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600" dirty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sv-SE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600" dirty="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oneChar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= {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oneChar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Permute(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pref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avail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availCount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avail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availCount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== 0) {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"%s\n"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pref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0;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availCount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i)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nextPref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nextAvail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nextPref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dst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&lt;--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src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nextAvail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avail);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AppendChar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nextPref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RemoveChar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(avail, i));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Permute(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nextPref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nextAvail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всех перестановок методом Кнута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Идея</a:t>
            </a:r>
            <a:br>
              <a:rPr lang="ru-RU" dirty="0" smtClean="0"/>
            </a:br>
            <a:r>
              <a:rPr lang="ru-RU" dirty="0" smtClean="0"/>
              <a:t>Рекурсивная генерация начиная с пустой перестановки методом расширения базового множества перестановки элементами </a:t>
            </a:r>
            <a:r>
              <a:rPr lang="en-US" dirty="0" smtClean="0"/>
              <a:t>1, 2, 3, </a:t>
            </a:r>
            <a:r>
              <a:rPr lang="ru-RU" dirty="0" smtClean="0"/>
              <a:t>и т.д.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Если </a:t>
            </a:r>
            <a:r>
              <a:rPr lang="ru-RU" dirty="0"/>
              <a:t>построены все перестановки длины N, то для каждой такой перестановки можно построить N+1  перестановку длины </a:t>
            </a:r>
            <a:r>
              <a:rPr lang="ru-RU" dirty="0" smtClean="0"/>
              <a:t>N+1</a:t>
            </a:r>
            <a:endParaRPr lang="en-US" dirty="0"/>
          </a:p>
          <a:p>
            <a:endParaRPr lang="ru-RU" dirty="0"/>
          </a:p>
          <a:p>
            <a:r>
              <a:rPr lang="ru-RU" dirty="0" smtClean="0"/>
              <a:t>Пример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Для </a:t>
            </a:r>
            <a:r>
              <a:rPr lang="ru-RU" dirty="0"/>
              <a:t>перестановки 3241 можно построить 5 различных перестановок длины </a:t>
            </a:r>
            <a:r>
              <a:rPr lang="ru-RU" dirty="0" smtClean="0"/>
              <a:t>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53241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35241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32541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32451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32415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перестановок методом Кнута – </a:t>
            </a:r>
            <a:r>
              <a:rPr lang="ru-RU" dirty="0" smtClean="0"/>
              <a:t> способ 1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Пусть дана перестановка длины </a:t>
            </a:r>
            <a:r>
              <a:rPr lang="ru-RU" dirty="0" smtClean="0"/>
              <a:t>N</a:t>
            </a:r>
            <a:endParaRPr lang="ru-RU" dirty="0"/>
          </a:p>
          <a:p>
            <a:r>
              <a:rPr lang="ru-RU" dirty="0" smtClean="0"/>
              <a:t>Допишем </a:t>
            </a:r>
            <a:r>
              <a:rPr lang="ru-RU" dirty="0"/>
              <a:t>в конец перестановки числа (2i+1)/2 (0 </a:t>
            </a:r>
            <a:r>
              <a:rPr lang="en-US" dirty="0" smtClean="0"/>
              <a:t>&lt;=</a:t>
            </a:r>
            <a:r>
              <a:rPr lang="ru-RU" dirty="0" smtClean="0"/>
              <a:t> </a:t>
            </a:r>
            <a:r>
              <a:rPr lang="ru-RU" dirty="0"/>
              <a:t>i </a:t>
            </a:r>
            <a:r>
              <a:rPr lang="en-US" dirty="0" smtClean="0"/>
              <a:t>&lt;=</a:t>
            </a:r>
            <a:r>
              <a:rPr lang="ru-RU" dirty="0" smtClean="0"/>
              <a:t> </a:t>
            </a:r>
            <a:r>
              <a:rPr lang="ru-RU" dirty="0"/>
              <a:t>N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dirty="0"/>
              <a:t>Перенумеровать элементы полученных перестановок в порядке их </a:t>
            </a:r>
            <a:r>
              <a:rPr lang="ru-RU" dirty="0" smtClean="0"/>
              <a:t>возрастания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Пример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>
                <a:solidFill>
                  <a:srgbClr val="92D050"/>
                </a:solidFill>
              </a:rPr>
              <a:t>0.5</a:t>
            </a:r>
            <a:r>
              <a:rPr lang="ru-RU" dirty="0"/>
              <a:t> </a:t>
            </a:r>
            <a:r>
              <a:rPr lang="en-US" dirty="0" smtClean="0"/>
              <a:t>--&gt;</a:t>
            </a:r>
            <a:r>
              <a:rPr lang="ru-RU" dirty="0" smtClean="0"/>
              <a:t> </a:t>
            </a:r>
            <a:r>
              <a:rPr lang="ru-RU" dirty="0"/>
              <a:t>4 3 5 2 </a:t>
            </a:r>
            <a:r>
              <a:rPr lang="ru-RU" dirty="0" smtClean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 smtClean="0">
                <a:solidFill>
                  <a:srgbClr val="92D050"/>
                </a:solidFill>
              </a:rPr>
              <a:t>1.5</a:t>
            </a:r>
            <a:r>
              <a:rPr lang="en-US" dirty="0"/>
              <a:t> --&gt;</a:t>
            </a:r>
            <a:r>
              <a:rPr lang="ru-RU" dirty="0" smtClean="0"/>
              <a:t> </a:t>
            </a:r>
            <a:r>
              <a:rPr lang="ru-RU" dirty="0"/>
              <a:t>4 3 5 1 </a:t>
            </a:r>
            <a:r>
              <a:rPr lang="ru-RU" dirty="0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 smtClean="0">
                <a:solidFill>
                  <a:srgbClr val="92D050"/>
                </a:solidFill>
              </a:rPr>
              <a:t>2.5</a:t>
            </a:r>
            <a:r>
              <a:rPr lang="en-US" dirty="0"/>
              <a:t> --&gt;</a:t>
            </a:r>
            <a:r>
              <a:rPr lang="ru-RU" dirty="0" smtClean="0"/>
              <a:t> </a:t>
            </a:r>
            <a:r>
              <a:rPr lang="ru-RU" dirty="0"/>
              <a:t>4 2 5 1 </a:t>
            </a:r>
            <a:r>
              <a:rPr lang="ru-RU" dirty="0" smtClean="0"/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 smtClean="0">
                <a:solidFill>
                  <a:srgbClr val="92D050"/>
                </a:solidFill>
              </a:rPr>
              <a:t>3.5</a:t>
            </a:r>
            <a:r>
              <a:rPr lang="en-US" dirty="0"/>
              <a:t> --&gt;</a:t>
            </a:r>
            <a:r>
              <a:rPr lang="ru-RU" dirty="0" smtClean="0"/>
              <a:t> </a:t>
            </a:r>
            <a:r>
              <a:rPr lang="ru-RU" dirty="0"/>
              <a:t>3 2 5 1 </a:t>
            </a:r>
            <a:r>
              <a:rPr lang="ru-RU" dirty="0" smtClean="0"/>
              <a:t>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 smtClean="0">
                <a:solidFill>
                  <a:srgbClr val="92D050"/>
                </a:solidFill>
              </a:rPr>
              <a:t>4.5</a:t>
            </a:r>
            <a:r>
              <a:rPr lang="en-US" dirty="0"/>
              <a:t> --&gt;</a:t>
            </a:r>
            <a:r>
              <a:rPr lang="ru-RU" dirty="0" smtClean="0"/>
              <a:t> </a:t>
            </a:r>
            <a:r>
              <a:rPr lang="ru-RU" dirty="0"/>
              <a:t>3 2 4 1 5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перестановок методом Кнута – </a:t>
            </a:r>
            <a:r>
              <a:rPr lang="ru-RU" dirty="0" smtClean="0"/>
              <a:t>способ 2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Пусть дана перестановка длины N: a1 a2 … </a:t>
            </a:r>
            <a:r>
              <a:rPr lang="ru-RU" dirty="0" smtClean="0"/>
              <a:t>aN</a:t>
            </a:r>
            <a:endParaRPr lang="ru-RU" dirty="0"/>
          </a:p>
          <a:p>
            <a:r>
              <a:rPr lang="ru-RU" dirty="0"/>
              <a:t>Дописать в конец перестановки числа </a:t>
            </a:r>
            <a:r>
              <a:rPr lang="ru-RU" dirty="0" smtClean="0"/>
              <a:t>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1 </a:t>
            </a:r>
            <a:r>
              <a:rPr lang="en-US" dirty="0" smtClean="0"/>
              <a:t>&lt;=</a:t>
            </a:r>
            <a:r>
              <a:rPr lang="ru-RU" dirty="0" smtClean="0"/>
              <a:t> </a:t>
            </a:r>
            <a:r>
              <a:rPr lang="ru-RU" dirty="0"/>
              <a:t>k </a:t>
            </a:r>
            <a:r>
              <a:rPr lang="en-US" dirty="0" smtClean="0"/>
              <a:t>&lt;=</a:t>
            </a:r>
            <a:r>
              <a:rPr lang="ru-RU" dirty="0" smtClean="0"/>
              <a:t> </a:t>
            </a:r>
            <a:r>
              <a:rPr lang="ru-RU" dirty="0"/>
              <a:t>N +</a:t>
            </a:r>
            <a:r>
              <a:rPr lang="ru-RU" dirty="0" smtClean="0"/>
              <a:t>1</a:t>
            </a:r>
            <a:endParaRPr lang="ru-RU" dirty="0"/>
          </a:p>
          <a:p>
            <a:r>
              <a:rPr lang="ru-RU" dirty="0" smtClean="0"/>
              <a:t>Все </a:t>
            </a:r>
            <a:r>
              <a:rPr lang="ru-RU" dirty="0"/>
              <a:t>ai 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ru-RU" dirty="0"/>
              <a:t>k заменить </a:t>
            </a:r>
            <a:r>
              <a:rPr lang="ru-RU" dirty="0" smtClean="0"/>
              <a:t>на a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ru-RU" dirty="0" smtClean="0"/>
              <a:t>1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Пример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>
                <a:solidFill>
                  <a:srgbClr val="92D050"/>
                </a:solidFill>
              </a:rPr>
              <a:t>1</a:t>
            </a:r>
            <a:r>
              <a:rPr lang="ru-RU" dirty="0"/>
              <a:t> </a:t>
            </a:r>
            <a:r>
              <a:rPr lang="en-US" dirty="0" smtClean="0"/>
              <a:t>--&gt;</a:t>
            </a:r>
            <a:r>
              <a:rPr lang="ru-RU" dirty="0" smtClean="0"/>
              <a:t> </a:t>
            </a:r>
            <a:r>
              <a:rPr lang="ru-RU" dirty="0"/>
              <a:t>4 3 5 2 </a:t>
            </a:r>
            <a:r>
              <a:rPr lang="ru-RU" dirty="0" smtClean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>
                <a:solidFill>
                  <a:srgbClr val="92D050"/>
                </a:solidFill>
              </a:rPr>
              <a:t>2</a:t>
            </a:r>
            <a:r>
              <a:rPr lang="ru-RU" dirty="0"/>
              <a:t> </a:t>
            </a:r>
            <a:r>
              <a:rPr lang="en-US" dirty="0"/>
              <a:t>--&gt;</a:t>
            </a:r>
            <a:r>
              <a:rPr lang="ru-RU" dirty="0" smtClean="0"/>
              <a:t> </a:t>
            </a:r>
            <a:r>
              <a:rPr lang="ru-RU" dirty="0"/>
              <a:t>4 3 5 1 </a:t>
            </a:r>
            <a:r>
              <a:rPr lang="ru-RU" dirty="0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>
                <a:solidFill>
                  <a:srgbClr val="92D050"/>
                </a:solidFill>
              </a:rPr>
              <a:t>3</a:t>
            </a:r>
            <a:r>
              <a:rPr lang="ru-RU" dirty="0"/>
              <a:t> </a:t>
            </a:r>
            <a:r>
              <a:rPr lang="en-US" dirty="0"/>
              <a:t>--&gt;</a:t>
            </a:r>
            <a:r>
              <a:rPr lang="ru-RU" dirty="0" smtClean="0"/>
              <a:t> </a:t>
            </a:r>
            <a:r>
              <a:rPr lang="ru-RU" dirty="0"/>
              <a:t>4 2 5 1 </a:t>
            </a:r>
            <a:r>
              <a:rPr lang="ru-RU" dirty="0" smtClean="0"/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>
                <a:solidFill>
                  <a:srgbClr val="92D050"/>
                </a:solidFill>
              </a:rPr>
              <a:t>4</a:t>
            </a:r>
            <a:r>
              <a:rPr lang="ru-RU" dirty="0"/>
              <a:t> </a:t>
            </a:r>
            <a:r>
              <a:rPr lang="en-US" dirty="0"/>
              <a:t>--&gt;</a:t>
            </a:r>
            <a:r>
              <a:rPr lang="ru-RU" dirty="0" smtClean="0"/>
              <a:t> </a:t>
            </a:r>
            <a:r>
              <a:rPr lang="ru-RU" dirty="0"/>
              <a:t>3 2 5 1 </a:t>
            </a:r>
            <a:r>
              <a:rPr lang="ru-RU" dirty="0" smtClean="0"/>
              <a:t>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3 </a:t>
            </a:r>
            <a:r>
              <a:rPr lang="ru-RU" dirty="0"/>
              <a:t>2 4 1 </a:t>
            </a:r>
            <a:r>
              <a:rPr lang="ru-RU" dirty="0">
                <a:solidFill>
                  <a:srgbClr val="92D050"/>
                </a:solidFill>
              </a:rPr>
              <a:t>5</a:t>
            </a:r>
            <a:r>
              <a:rPr lang="ru-RU" dirty="0"/>
              <a:t> </a:t>
            </a:r>
            <a:r>
              <a:rPr lang="en-US" dirty="0"/>
              <a:t>--&gt;</a:t>
            </a:r>
            <a:r>
              <a:rPr lang="ru-RU" dirty="0" smtClean="0"/>
              <a:t> </a:t>
            </a:r>
            <a:r>
              <a:rPr lang="ru-RU" dirty="0"/>
              <a:t>3 2 4 1 5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Перестановок порядка </a:t>
            </a:r>
            <a:r>
              <a:rPr lang="en-US" dirty="0" smtClean="0"/>
              <a:t>N </a:t>
            </a:r>
            <a:r>
              <a:rPr lang="ru-RU" dirty="0" smtClean="0"/>
              <a:t>ровно </a:t>
            </a:r>
            <a:r>
              <a:rPr lang="en-US" dirty="0" smtClean="0"/>
              <a:t>N!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ru-RU" dirty="0" smtClean="0"/>
              <a:t>– N возможных значений</a:t>
            </a:r>
          </a:p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– </a:t>
            </a:r>
            <a:r>
              <a:rPr lang="ru-RU" dirty="0" smtClean="0"/>
              <a:t>(N </a:t>
            </a:r>
            <a:r>
              <a:rPr lang="ru-RU" dirty="0"/>
              <a:t>– 1) возможных </a:t>
            </a:r>
            <a:r>
              <a:rPr lang="ru-RU" dirty="0" smtClean="0"/>
              <a:t>значений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…</a:t>
            </a:r>
            <a:endParaRPr lang="ru-RU" dirty="0" smtClean="0"/>
          </a:p>
          <a:p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baseline="-25000" dirty="0"/>
              <a:t> – </a:t>
            </a:r>
            <a:r>
              <a:rPr lang="ru-RU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 smtClean="0"/>
              <a:t>три возможных </a:t>
            </a:r>
            <a:r>
              <a:rPr lang="ru-RU" dirty="0"/>
              <a:t>значения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baseline="-25000" dirty="0" smtClean="0">
                <a:solidFill>
                  <a:schemeClr val="bg1"/>
                </a:solidFill>
              </a:rPr>
              <a:t> – 1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два возможных значения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единственное возможное значение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Перестановок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…, </a:t>
            </a:r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ровно N∙(</a:t>
            </a:r>
            <a:r>
              <a:rPr lang="ru-RU" dirty="0">
                <a:solidFill>
                  <a:schemeClr val="bg1"/>
                </a:solidFill>
              </a:rPr>
              <a:t>N −1</a:t>
            </a:r>
            <a:r>
              <a:rPr lang="ru-RU" dirty="0" smtClean="0">
                <a:solidFill>
                  <a:schemeClr val="bg1"/>
                </a:solidFill>
              </a:rPr>
              <a:t>)∙(</a:t>
            </a:r>
            <a:r>
              <a:rPr lang="ru-RU" dirty="0">
                <a:solidFill>
                  <a:schemeClr val="bg1"/>
                </a:solidFill>
              </a:rPr>
              <a:t>N − 2</a:t>
            </a:r>
            <a:r>
              <a:rPr lang="ru-RU" dirty="0" smtClean="0">
                <a:solidFill>
                  <a:schemeClr val="bg1"/>
                </a:solidFill>
              </a:rPr>
              <a:t>)∙ ... ∙1 возможных значений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/>
          </a:p>
        </p:txBody>
      </p:sp>
      <p:sp>
        <p:nvSpPr>
          <p:cNvPr id="5" name="Freeform 4"/>
          <p:cNvSpPr/>
          <p:nvPr/>
        </p:nvSpPr>
        <p:spPr>
          <a:xfrm>
            <a:off x="6351814" y="2415308"/>
            <a:ext cx="857250" cy="1592036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Freeform 5"/>
          <p:cNvSpPr/>
          <p:nvPr/>
        </p:nvSpPr>
        <p:spPr>
          <a:xfrm>
            <a:off x="6343650" y="3646645"/>
            <a:ext cx="865414" cy="360699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Freeform 6"/>
          <p:cNvSpPr/>
          <p:nvPr/>
        </p:nvSpPr>
        <p:spPr>
          <a:xfrm>
            <a:off x="6352998" y="4007344"/>
            <a:ext cx="856066" cy="1462429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reeform 7"/>
          <p:cNvSpPr/>
          <p:nvPr/>
        </p:nvSpPr>
        <p:spPr>
          <a:xfrm>
            <a:off x="7217998" y="2157112"/>
            <a:ext cx="873578" cy="272819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 flipV="1">
            <a:off x="7209834" y="2429932"/>
            <a:ext cx="814258" cy="237190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Freeform 9"/>
          <p:cNvSpPr/>
          <p:nvPr/>
        </p:nvSpPr>
        <p:spPr>
          <a:xfrm>
            <a:off x="7227346" y="2429931"/>
            <a:ext cx="856066" cy="597300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reeform 10"/>
          <p:cNvSpPr/>
          <p:nvPr/>
        </p:nvSpPr>
        <p:spPr>
          <a:xfrm>
            <a:off x="7217998" y="3133546"/>
            <a:ext cx="857250" cy="513099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reeform 11"/>
          <p:cNvSpPr/>
          <p:nvPr/>
        </p:nvSpPr>
        <p:spPr>
          <a:xfrm>
            <a:off x="7209834" y="3367943"/>
            <a:ext cx="865414" cy="278703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Freeform 12"/>
          <p:cNvSpPr/>
          <p:nvPr/>
        </p:nvSpPr>
        <p:spPr>
          <a:xfrm>
            <a:off x="7227346" y="3646645"/>
            <a:ext cx="856066" cy="597300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Freeform 13"/>
          <p:cNvSpPr/>
          <p:nvPr/>
        </p:nvSpPr>
        <p:spPr>
          <a:xfrm>
            <a:off x="7226162" y="4976386"/>
            <a:ext cx="857250" cy="513099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Freeform 14"/>
          <p:cNvSpPr/>
          <p:nvPr/>
        </p:nvSpPr>
        <p:spPr>
          <a:xfrm>
            <a:off x="7217998" y="5210783"/>
            <a:ext cx="865414" cy="278703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Freeform 15"/>
          <p:cNvSpPr/>
          <p:nvPr/>
        </p:nvSpPr>
        <p:spPr>
          <a:xfrm>
            <a:off x="7235510" y="5489485"/>
            <a:ext cx="856066" cy="470083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Freeform 24"/>
          <p:cNvSpPr/>
          <p:nvPr/>
        </p:nvSpPr>
        <p:spPr>
          <a:xfrm>
            <a:off x="8840468" y="1954223"/>
            <a:ext cx="857250" cy="269874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Freeform 25"/>
          <p:cNvSpPr/>
          <p:nvPr/>
        </p:nvSpPr>
        <p:spPr>
          <a:xfrm>
            <a:off x="8832304" y="2102084"/>
            <a:ext cx="865414" cy="122014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Freeform 26"/>
          <p:cNvSpPr/>
          <p:nvPr/>
        </p:nvSpPr>
        <p:spPr>
          <a:xfrm>
            <a:off x="8849816" y="2224097"/>
            <a:ext cx="856066" cy="93849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Freeform 90"/>
          <p:cNvSpPr/>
          <p:nvPr/>
        </p:nvSpPr>
        <p:spPr>
          <a:xfrm>
            <a:off x="8771164" y="5689694"/>
            <a:ext cx="857250" cy="269874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Freeform 91"/>
          <p:cNvSpPr/>
          <p:nvPr/>
        </p:nvSpPr>
        <p:spPr>
          <a:xfrm>
            <a:off x="8763000" y="5837555"/>
            <a:ext cx="865414" cy="122014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Freeform 92"/>
          <p:cNvSpPr/>
          <p:nvPr/>
        </p:nvSpPr>
        <p:spPr>
          <a:xfrm>
            <a:off x="8780512" y="5959568"/>
            <a:ext cx="856066" cy="93849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Freeform 108"/>
          <p:cNvSpPr/>
          <p:nvPr/>
        </p:nvSpPr>
        <p:spPr>
          <a:xfrm>
            <a:off x="6967406" y="2208334"/>
            <a:ext cx="442278" cy="3502205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7759 w 455339"/>
              <a:gd name="connsiteY0" fmla="*/ 109502 h 3771135"/>
              <a:gd name="connsiteX1" fmla="*/ 229348 w 455339"/>
              <a:gd name="connsiteY1" fmla="*/ 20800 h 3771135"/>
              <a:gd name="connsiteX2" fmla="*/ 429645 w 455339"/>
              <a:gd name="connsiteY2" fmla="*/ 405594 h 3771135"/>
              <a:gd name="connsiteX3" fmla="*/ 447062 w 455339"/>
              <a:gd name="connsiteY3" fmla="*/ 2983331 h 3771135"/>
              <a:gd name="connsiteX4" fmla="*/ 377393 w 455339"/>
              <a:gd name="connsiteY4" fmla="*/ 3627765 h 3771135"/>
              <a:gd name="connsiteX5" fmla="*/ 107428 w 455339"/>
              <a:gd name="connsiteY5" fmla="*/ 3471011 h 3771135"/>
              <a:gd name="connsiteX6" fmla="*/ 2925 w 455339"/>
              <a:gd name="connsiteY6" fmla="*/ 597182 h 3771135"/>
              <a:gd name="connsiteX7" fmla="*/ 37759 w 455339"/>
              <a:gd name="connsiteY7" fmla="*/ 109502 h 3771135"/>
              <a:gd name="connsiteX0" fmla="*/ 37759 w 455339"/>
              <a:gd name="connsiteY0" fmla="*/ 98140 h 3759773"/>
              <a:gd name="connsiteX1" fmla="*/ 229348 w 455339"/>
              <a:gd name="connsiteY1" fmla="*/ 9438 h 3759773"/>
              <a:gd name="connsiteX2" fmla="*/ 429645 w 455339"/>
              <a:gd name="connsiteY2" fmla="*/ 394232 h 3759773"/>
              <a:gd name="connsiteX3" fmla="*/ 447062 w 455339"/>
              <a:gd name="connsiteY3" fmla="*/ 2971969 h 3759773"/>
              <a:gd name="connsiteX4" fmla="*/ 377393 w 455339"/>
              <a:gd name="connsiteY4" fmla="*/ 3616403 h 3759773"/>
              <a:gd name="connsiteX5" fmla="*/ 107428 w 455339"/>
              <a:gd name="connsiteY5" fmla="*/ 3459649 h 3759773"/>
              <a:gd name="connsiteX6" fmla="*/ 2925 w 455339"/>
              <a:gd name="connsiteY6" fmla="*/ 585820 h 3759773"/>
              <a:gd name="connsiteX7" fmla="*/ 37759 w 455339"/>
              <a:gd name="connsiteY7" fmla="*/ 98140 h 3759773"/>
              <a:gd name="connsiteX0" fmla="*/ 37759 w 455339"/>
              <a:gd name="connsiteY0" fmla="*/ 162473 h 3824106"/>
              <a:gd name="connsiteX1" fmla="*/ 229348 w 455339"/>
              <a:gd name="connsiteY1" fmla="*/ 73771 h 3824106"/>
              <a:gd name="connsiteX2" fmla="*/ 429645 w 455339"/>
              <a:gd name="connsiteY2" fmla="*/ 458565 h 3824106"/>
              <a:gd name="connsiteX3" fmla="*/ 447062 w 455339"/>
              <a:gd name="connsiteY3" fmla="*/ 3036302 h 3824106"/>
              <a:gd name="connsiteX4" fmla="*/ 377393 w 455339"/>
              <a:gd name="connsiteY4" fmla="*/ 3680736 h 3824106"/>
              <a:gd name="connsiteX5" fmla="*/ 107428 w 455339"/>
              <a:gd name="connsiteY5" fmla="*/ 3523982 h 3824106"/>
              <a:gd name="connsiteX6" fmla="*/ 2925 w 455339"/>
              <a:gd name="connsiteY6" fmla="*/ 1887417 h 3824106"/>
              <a:gd name="connsiteX7" fmla="*/ 37759 w 455339"/>
              <a:gd name="connsiteY7" fmla="*/ 162473 h 3824106"/>
              <a:gd name="connsiteX0" fmla="*/ 37759 w 455339"/>
              <a:gd name="connsiteY0" fmla="*/ 201273 h 3862906"/>
              <a:gd name="connsiteX1" fmla="*/ 229348 w 455339"/>
              <a:gd name="connsiteY1" fmla="*/ 36432 h 3862906"/>
              <a:gd name="connsiteX2" fmla="*/ 429645 w 455339"/>
              <a:gd name="connsiteY2" fmla="*/ 497365 h 3862906"/>
              <a:gd name="connsiteX3" fmla="*/ 447062 w 455339"/>
              <a:gd name="connsiteY3" fmla="*/ 3075102 h 3862906"/>
              <a:gd name="connsiteX4" fmla="*/ 377393 w 455339"/>
              <a:gd name="connsiteY4" fmla="*/ 3719536 h 3862906"/>
              <a:gd name="connsiteX5" fmla="*/ 107428 w 455339"/>
              <a:gd name="connsiteY5" fmla="*/ 3562782 h 3862906"/>
              <a:gd name="connsiteX6" fmla="*/ 2925 w 455339"/>
              <a:gd name="connsiteY6" fmla="*/ 1926217 h 3862906"/>
              <a:gd name="connsiteX7" fmla="*/ 37759 w 455339"/>
              <a:gd name="connsiteY7" fmla="*/ 201273 h 3862906"/>
              <a:gd name="connsiteX0" fmla="*/ 51569 w 469149"/>
              <a:gd name="connsiteY0" fmla="*/ 191181 h 3852814"/>
              <a:gd name="connsiteX1" fmla="*/ 243158 w 469149"/>
              <a:gd name="connsiteY1" fmla="*/ 26340 h 3852814"/>
              <a:gd name="connsiteX2" fmla="*/ 443455 w 469149"/>
              <a:gd name="connsiteY2" fmla="*/ 487273 h 3852814"/>
              <a:gd name="connsiteX3" fmla="*/ 460872 w 469149"/>
              <a:gd name="connsiteY3" fmla="*/ 3065010 h 3852814"/>
              <a:gd name="connsiteX4" fmla="*/ 391203 w 469149"/>
              <a:gd name="connsiteY4" fmla="*/ 3709444 h 3852814"/>
              <a:gd name="connsiteX5" fmla="*/ 121238 w 469149"/>
              <a:gd name="connsiteY5" fmla="*/ 3552690 h 3852814"/>
              <a:gd name="connsiteX6" fmla="*/ 16735 w 469149"/>
              <a:gd name="connsiteY6" fmla="*/ 1916125 h 3852814"/>
              <a:gd name="connsiteX7" fmla="*/ 51569 w 469149"/>
              <a:gd name="connsiteY7" fmla="*/ 191181 h 3852814"/>
              <a:gd name="connsiteX0" fmla="*/ 64914 w 482494"/>
              <a:gd name="connsiteY0" fmla="*/ 179103 h 3840736"/>
              <a:gd name="connsiteX1" fmla="*/ 256503 w 482494"/>
              <a:gd name="connsiteY1" fmla="*/ 14262 h 3840736"/>
              <a:gd name="connsiteX2" fmla="*/ 456800 w 482494"/>
              <a:gd name="connsiteY2" fmla="*/ 475195 h 3840736"/>
              <a:gd name="connsiteX3" fmla="*/ 474217 w 482494"/>
              <a:gd name="connsiteY3" fmla="*/ 3052932 h 3840736"/>
              <a:gd name="connsiteX4" fmla="*/ 404548 w 482494"/>
              <a:gd name="connsiteY4" fmla="*/ 3697366 h 3840736"/>
              <a:gd name="connsiteX5" fmla="*/ 134583 w 482494"/>
              <a:gd name="connsiteY5" fmla="*/ 3540612 h 3840736"/>
              <a:gd name="connsiteX6" fmla="*/ 30080 w 482494"/>
              <a:gd name="connsiteY6" fmla="*/ 1904047 h 3840736"/>
              <a:gd name="connsiteX7" fmla="*/ 64914 w 482494"/>
              <a:gd name="connsiteY7" fmla="*/ 179103 h 3840736"/>
              <a:gd name="connsiteX0" fmla="*/ 64914 w 482494"/>
              <a:gd name="connsiteY0" fmla="*/ 175866 h 3837499"/>
              <a:gd name="connsiteX1" fmla="*/ 256503 w 482494"/>
              <a:gd name="connsiteY1" fmla="*/ 11025 h 3837499"/>
              <a:gd name="connsiteX2" fmla="*/ 456800 w 482494"/>
              <a:gd name="connsiteY2" fmla="*/ 471958 h 3837499"/>
              <a:gd name="connsiteX3" fmla="*/ 474217 w 482494"/>
              <a:gd name="connsiteY3" fmla="*/ 3049695 h 3837499"/>
              <a:gd name="connsiteX4" fmla="*/ 404548 w 482494"/>
              <a:gd name="connsiteY4" fmla="*/ 3694129 h 3837499"/>
              <a:gd name="connsiteX5" fmla="*/ 134583 w 482494"/>
              <a:gd name="connsiteY5" fmla="*/ 3537375 h 3837499"/>
              <a:gd name="connsiteX6" fmla="*/ 30080 w 482494"/>
              <a:gd name="connsiteY6" fmla="*/ 1900810 h 3837499"/>
              <a:gd name="connsiteX7" fmla="*/ 64914 w 482494"/>
              <a:gd name="connsiteY7" fmla="*/ 175866 h 3837499"/>
              <a:gd name="connsiteX0" fmla="*/ 64914 w 482494"/>
              <a:gd name="connsiteY0" fmla="*/ 191512 h 3853145"/>
              <a:gd name="connsiteX1" fmla="*/ 256503 w 482494"/>
              <a:gd name="connsiteY1" fmla="*/ 26671 h 3853145"/>
              <a:gd name="connsiteX2" fmla="*/ 456800 w 482494"/>
              <a:gd name="connsiteY2" fmla="*/ 487604 h 3853145"/>
              <a:gd name="connsiteX3" fmla="*/ 474217 w 482494"/>
              <a:gd name="connsiteY3" fmla="*/ 3065341 h 3853145"/>
              <a:gd name="connsiteX4" fmla="*/ 404548 w 482494"/>
              <a:gd name="connsiteY4" fmla="*/ 3709775 h 3853145"/>
              <a:gd name="connsiteX5" fmla="*/ 134583 w 482494"/>
              <a:gd name="connsiteY5" fmla="*/ 3553021 h 3853145"/>
              <a:gd name="connsiteX6" fmla="*/ 30080 w 482494"/>
              <a:gd name="connsiteY6" fmla="*/ 1916456 h 3853145"/>
              <a:gd name="connsiteX7" fmla="*/ 64914 w 482494"/>
              <a:gd name="connsiteY7" fmla="*/ 191512 h 3853145"/>
              <a:gd name="connsiteX0" fmla="*/ 64914 w 482494"/>
              <a:gd name="connsiteY0" fmla="*/ 179101 h 3840734"/>
              <a:gd name="connsiteX1" fmla="*/ 256503 w 482494"/>
              <a:gd name="connsiteY1" fmla="*/ 14260 h 3840734"/>
              <a:gd name="connsiteX2" fmla="*/ 456800 w 482494"/>
              <a:gd name="connsiteY2" fmla="*/ 475193 h 3840734"/>
              <a:gd name="connsiteX3" fmla="*/ 474217 w 482494"/>
              <a:gd name="connsiteY3" fmla="*/ 3052930 h 3840734"/>
              <a:gd name="connsiteX4" fmla="*/ 404548 w 482494"/>
              <a:gd name="connsiteY4" fmla="*/ 3697364 h 3840734"/>
              <a:gd name="connsiteX5" fmla="*/ 134583 w 482494"/>
              <a:gd name="connsiteY5" fmla="*/ 3540610 h 3840734"/>
              <a:gd name="connsiteX6" fmla="*/ 30080 w 482494"/>
              <a:gd name="connsiteY6" fmla="*/ 1904045 h 3840734"/>
              <a:gd name="connsiteX7" fmla="*/ 64914 w 482494"/>
              <a:gd name="connsiteY7" fmla="*/ 179101 h 3840734"/>
              <a:gd name="connsiteX0" fmla="*/ 59985 w 497260"/>
              <a:gd name="connsiteY0" fmla="*/ 393832 h 3827047"/>
              <a:gd name="connsiteX1" fmla="*/ 271269 w 497260"/>
              <a:gd name="connsiteY1" fmla="*/ 573 h 3827047"/>
              <a:gd name="connsiteX2" fmla="*/ 471566 w 497260"/>
              <a:gd name="connsiteY2" fmla="*/ 461506 h 3827047"/>
              <a:gd name="connsiteX3" fmla="*/ 488983 w 497260"/>
              <a:gd name="connsiteY3" fmla="*/ 3039243 h 3827047"/>
              <a:gd name="connsiteX4" fmla="*/ 419314 w 497260"/>
              <a:gd name="connsiteY4" fmla="*/ 3683677 h 3827047"/>
              <a:gd name="connsiteX5" fmla="*/ 149349 w 497260"/>
              <a:gd name="connsiteY5" fmla="*/ 3526923 h 3827047"/>
              <a:gd name="connsiteX6" fmla="*/ 44846 w 497260"/>
              <a:gd name="connsiteY6" fmla="*/ 1890358 h 3827047"/>
              <a:gd name="connsiteX7" fmla="*/ 59985 w 497260"/>
              <a:gd name="connsiteY7" fmla="*/ 393832 h 3827047"/>
              <a:gd name="connsiteX0" fmla="*/ 34881 w 472156"/>
              <a:gd name="connsiteY0" fmla="*/ 394492 h 3827707"/>
              <a:gd name="connsiteX1" fmla="*/ 246165 w 472156"/>
              <a:gd name="connsiteY1" fmla="*/ 1233 h 3827707"/>
              <a:gd name="connsiteX2" fmla="*/ 446462 w 472156"/>
              <a:gd name="connsiteY2" fmla="*/ 462166 h 3827707"/>
              <a:gd name="connsiteX3" fmla="*/ 463879 w 472156"/>
              <a:gd name="connsiteY3" fmla="*/ 3039903 h 3827707"/>
              <a:gd name="connsiteX4" fmla="*/ 394210 w 472156"/>
              <a:gd name="connsiteY4" fmla="*/ 3684337 h 3827707"/>
              <a:gd name="connsiteX5" fmla="*/ 124245 w 472156"/>
              <a:gd name="connsiteY5" fmla="*/ 3527583 h 3827707"/>
              <a:gd name="connsiteX6" fmla="*/ 19742 w 472156"/>
              <a:gd name="connsiteY6" fmla="*/ 1891018 h 3827707"/>
              <a:gd name="connsiteX7" fmla="*/ 34881 w 472156"/>
              <a:gd name="connsiteY7" fmla="*/ 394492 h 3827707"/>
              <a:gd name="connsiteX0" fmla="*/ 34138 w 471413"/>
              <a:gd name="connsiteY0" fmla="*/ 394492 h 3696649"/>
              <a:gd name="connsiteX1" fmla="*/ 245422 w 471413"/>
              <a:gd name="connsiteY1" fmla="*/ 1233 h 3696649"/>
              <a:gd name="connsiteX2" fmla="*/ 445719 w 471413"/>
              <a:gd name="connsiteY2" fmla="*/ 462166 h 3696649"/>
              <a:gd name="connsiteX3" fmla="*/ 463136 w 471413"/>
              <a:gd name="connsiteY3" fmla="*/ 3039903 h 3696649"/>
              <a:gd name="connsiteX4" fmla="*/ 393467 w 471413"/>
              <a:gd name="connsiteY4" fmla="*/ 3684337 h 3696649"/>
              <a:gd name="connsiteX5" fmla="*/ 110371 w 471413"/>
              <a:gd name="connsiteY5" fmla="*/ 3223025 h 3696649"/>
              <a:gd name="connsiteX6" fmla="*/ 18999 w 471413"/>
              <a:gd name="connsiteY6" fmla="*/ 1891018 h 3696649"/>
              <a:gd name="connsiteX7" fmla="*/ 34138 w 471413"/>
              <a:gd name="connsiteY7" fmla="*/ 394492 h 3696649"/>
              <a:gd name="connsiteX0" fmla="*/ 34138 w 476900"/>
              <a:gd name="connsiteY0" fmla="*/ 394492 h 3757836"/>
              <a:gd name="connsiteX1" fmla="*/ 245422 w 476900"/>
              <a:gd name="connsiteY1" fmla="*/ 1233 h 3757836"/>
              <a:gd name="connsiteX2" fmla="*/ 445719 w 476900"/>
              <a:gd name="connsiteY2" fmla="*/ 462166 h 3757836"/>
              <a:gd name="connsiteX3" fmla="*/ 463136 w 476900"/>
              <a:gd name="connsiteY3" fmla="*/ 3039903 h 3757836"/>
              <a:gd name="connsiteX4" fmla="*/ 314683 w 476900"/>
              <a:gd name="connsiteY4" fmla="*/ 3750959 h 3757836"/>
              <a:gd name="connsiteX5" fmla="*/ 110371 w 476900"/>
              <a:gd name="connsiteY5" fmla="*/ 3223025 h 3757836"/>
              <a:gd name="connsiteX6" fmla="*/ 18999 w 476900"/>
              <a:gd name="connsiteY6" fmla="*/ 1891018 h 3757836"/>
              <a:gd name="connsiteX7" fmla="*/ 34138 w 476900"/>
              <a:gd name="connsiteY7" fmla="*/ 394492 h 3757836"/>
              <a:gd name="connsiteX0" fmla="*/ 76639 w 519401"/>
              <a:gd name="connsiteY0" fmla="*/ 394240 h 3757584"/>
              <a:gd name="connsiteX1" fmla="*/ 287923 w 519401"/>
              <a:gd name="connsiteY1" fmla="*/ 981 h 3757584"/>
              <a:gd name="connsiteX2" fmla="*/ 488220 w 519401"/>
              <a:gd name="connsiteY2" fmla="*/ 461914 h 3757584"/>
              <a:gd name="connsiteX3" fmla="*/ 505637 w 519401"/>
              <a:gd name="connsiteY3" fmla="*/ 3039651 h 3757584"/>
              <a:gd name="connsiteX4" fmla="*/ 357184 w 519401"/>
              <a:gd name="connsiteY4" fmla="*/ 3750707 h 3757584"/>
              <a:gd name="connsiteX5" fmla="*/ 152872 w 519401"/>
              <a:gd name="connsiteY5" fmla="*/ 3222773 h 3757584"/>
              <a:gd name="connsiteX6" fmla="*/ 2412 w 519401"/>
              <a:gd name="connsiteY6" fmla="*/ 1928835 h 3757584"/>
              <a:gd name="connsiteX7" fmla="*/ 76639 w 519401"/>
              <a:gd name="connsiteY7" fmla="*/ 394240 h 3757584"/>
              <a:gd name="connsiteX0" fmla="*/ 17060 w 459822"/>
              <a:gd name="connsiteY0" fmla="*/ 394270 h 3757614"/>
              <a:gd name="connsiteX1" fmla="*/ 228344 w 459822"/>
              <a:gd name="connsiteY1" fmla="*/ 1011 h 3757614"/>
              <a:gd name="connsiteX2" fmla="*/ 428641 w 459822"/>
              <a:gd name="connsiteY2" fmla="*/ 461944 h 3757614"/>
              <a:gd name="connsiteX3" fmla="*/ 446058 w 459822"/>
              <a:gd name="connsiteY3" fmla="*/ 3039681 h 3757614"/>
              <a:gd name="connsiteX4" fmla="*/ 297605 w 459822"/>
              <a:gd name="connsiteY4" fmla="*/ 3750737 h 3757614"/>
              <a:gd name="connsiteX5" fmla="*/ 93293 w 459822"/>
              <a:gd name="connsiteY5" fmla="*/ 3222803 h 3757614"/>
              <a:gd name="connsiteX6" fmla="*/ 21616 w 459822"/>
              <a:gd name="connsiteY6" fmla="*/ 1947900 h 3757614"/>
              <a:gd name="connsiteX7" fmla="*/ 17060 w 459822"/>
              <a:gd name="connsiteY7" fmla="*/ 394270 h 3757614"/>
              <a:gd name="connsiteX0" fmla="*/ 17060 w 464499"/>
              <a:gd name="connsiteY0" fmla="*/ 394270 h 3817789"/>
              <a:gd name="connsiteX1" fmla="*/ 228344 w 464499"/>
              <a:gd name="connsiteY1" fmla="*/ 1011 h 3817789"/>
              <a:gd name="connsiteX2" fmla="*/ 428641 w 464499"/>
              <a:gd name="connsiteY2" fmla="*/ 461944 h 3817789"/>
              <a:gd name="connsiteX3" fmla="*/ 452623 w 464499"/>
              <a:gd name="connsiteY3" fmla="*/ 2106974 h 3817789"/>
              <a:gd name="connsiteX4" fmla="*/ 297605 w 464499"/>
              <a:gd name="connsiteY4" fmla="*/ 3750737 h 3817789"/>
              <a:gd name="connsiteX5" fmla="*/ 93293 w 464499"/>
              <a:gd name="connsiteY5" fmla="*/ 3222803 h 3817789"/>
              <a:gd name="connsiteX6" fmla="*/ 21616 w 464499"/>
              <a:gd name="connsiteY6" fmla="*/ 1947900 h 3817789"/>
              <a:gd name="connsiteX7" fmla="*/ 17060 w 464499"/>
              <a:gd name="connsiteY7" fmla="*/ 394270 h 3817789"/>
              <a:gd name="connsiteX0" fmla="*/ 17060 w 453108"/>
              <a:gd name="connsiteY0" fmla="*/ 394270 h 3817789"/>
              <a:gd name="connsiteX1" fmla="*/ 228344 w 453108"/>
              <a:gd name="connsiteY1" fmla="*/ 1011 h 3817789"/>
              <a:gd name="connsiteX2" fmla="*/ 428641 w 453108"/>
              <a:gd name="connsiteY2" fmla="*/ 461944 h 3817789"/>
              <a:gd name="connsiteX3" fmla="*/ 452623 w 453108"/>
              <a:gd name="connsiteY3" fmla="*/ 2106974 h 3817789"/>
              <a:gd name="connsiteX4" fmla="*/ 297605 w 453108"/>
              <a:gd name="connsiteY4" fmla="*/ 3750737 h 3817789"/>
              <a:gd name="connsiteX5" fmla="*/ 93293 w 453108"/>
              <a:gd name="connsiteY5" fmla="*/ 3222803 h 3817789"/>
              <a:gd name="connsiteX6" fmla="*/ 21616 w 453108"/>
              <a:gd name="connsiteY6" fmla="*/ 1947900 h 3817789"/>
              <a:gd name="connsiteX7" fmla="*/ 17060 w 453108"/>
              <a:gd name="connsiteY7" fmla="*/ 394270 h 3817789"/>
              <a:gd name="connsiteX0" fmla="*/ 17060 w 457292"/>
              <a:gd name="connsiteY0" fmla="*/ 394270 h 3537882"/>
              <a:gd name="connsiteX1" fmla="*/ 228344 w 457292"/>
              <a:gd name="connsiteY1" fmla="*/ 1011 h 3537882"/>
              <a:gd name="connsiteX2" fmla="*/ 428641 w 457292"/>
              <a:gd name="connsiteY2" fmla="*/ 461944 h 3537882"/>
              <a:gd name="connsiteX3" fmla="*/ 452623 w 457292"/>
              <a:gd name="connsiteY3" fmla="*/ 2106974 h 3537882"/>
              <a:gd name="connsiteX4" fmla="*/ 396085 w 457292"/>
              <a:gd name="connsiteY4" fmla="*/ 3331972 h 3537882"/>
              <a:gd name="connsiteX5" fmla="*/ 93293 w 457292"/>
              <a:gd name="connsiteY5" fmla="*/ 3222803 h 3537882"/>
              <a:gd name="connsiteX6" fmla="*/ 21616 w 457292"/>
              <a:gd name="connsiteY6" fmla="*/ 1947900 h 3537882"/>
              <a:gd name="connsiteX7" fmla="*/ 17060 w 457292"/>
              <a:gd name="connsiteY7" fmla="*/ 394270 h 3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92" h="3537882">
                <a:moveTo>
                  <a:pt x="17060" y="394270"/>
                </a:moveTo>
                <a:cubicBezTo>
                  <a:pt x="51515" y="69789"/>
                  <a:pt x="159747" y="-10268"/>
                  <a:pt x="228344" y="1011"/>
                </a:cubicBezTo>
                <a:cubicBezTo>
                  <a:pt x="296941" y="12290"/>
                  <a:pt x="391261" y="110950"/>
                  <a:pt x="428641" y="461944"/>
                </a:cubicBezTo>
                <a:cubicBezTo>
                  <a:pt x="466021" y="812938"/>
                  <a:pt x="458049" y="1628636"/>
                  <a:pt x="452623" y="2106974"/>
                </a:cubicBezTo>
                <a:cubicBezTo>
                  <a:pt x="447197" y="2585312"/>
                  <a:pt x="455973" y="3146001"/>
                  <a:pt x="396085" y="3331972"/>
                </a:cubicBezTo>
                <a:cubicBezTo>
                  <a:pt x="336197" y="3517943"/>
                  <a:pt x="155704" y="3727900"/>
                  <a:pt x="93293" y="3222803"/>
                </a:cubicBezTo>
                <a:cubicBezTo>
                  <a:pt x="30882" y="2717706"/>
                  <a:pt x="34321" y="2419322"/>
                  <a:pt x="21616" y="1947900"/>
                </a:cubicBezTo>
                <a:cubicBezTo>
                  <a:pt x="8911" y="1476478"/>
                  <a:pt x="-17395" y="718751"/>
                  <a:pt x="17060" y="3942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3" name="Freeform 112"/>
          <p:cNvSpPr/>
          <p:nvPr/>
        </p:nvSpPr>
        <p:spPr>
          <a:xfrm>
            <a:off x="9518656" y="5589240"/>
            <a:ext cx="321760" cy="559705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8167 w 454871"/>
              <a:gd name="connsiteY0" fmla="*/ 130728 h 3792361"/>
              <a:gd name="connsiteX1" fmla="*/ 245578 w 454871"/>
              <a:gd name="connsiteY1" fmla="*/ 17203 h 3792361"/>
              <a:gd name="connsiteX2" fmla="*/ 430053 w 454871"/>
              <a:gd name="connsiteY2" fmla="*/ 426820 h 3792361"/>
              <a:gd name="connsiteX3" fmla="*/ 447470 w 454871"/>
              <a:gd name="connsiteY3" fmla="*/ 3004557 h 3792361"/>
              <a:gd name="connsiteX4" fmla="*/ 377801 w 454871"/>
              <a:gd name="connsiteY4" fmla="*/ 3648991 h 3792361"/>
              <a:gd name="connsiteX5" fmla="*/ 107836 w 454871"/>
              <a:gd name="connsiteY5" fmla="*/ 3492237 h 3792361"/>
              <a:gd name="connsiteX6" fmla="*/ 3333 w 454871"/>
              <a:gd name="connsiteY6" fmla="*/ 618408 h 3792361"/>
              <a:gd name="connsiteX7" fmla="*/ 38167 w 454871"/>
              <a:gd name="connsiteY7" fmla="*/ 130728 h 3792361"/>
              <a:gd name="connsiteX0" fmla="*/ 38167 w 454871"/>
              <a:gd name="connsiteY0" fmla="*/ 117231 h 3778864"/>
              <a:gd name="connsiteX1" fmla="*/ 245578 w 454871"/>
              <a:gd name="connsiteY1" fmla="*/ 3706 h 3778864"/>
              <a:gd name="connsiteX2" fmla="*/ 430053 w 454871"/>
              <a:gd name="connsiteY2" fmla="*/ 413323 h 3778864"/>
              <a:gd name="connsiteX3" fmla="*/ 447470 w 454871"/>
              <a:gd name="connsiteY3" fmla="*/ 2991060 h 3778864"/>
              <a:gd name="connsiteX4" fmla="*/ 377801 w 454871"/>
              <a:gd name="connsiteY4" fmla="*/ 3635494 h 3778864"/>
              <a:gd name="connsiteX5" fmla="*/ 107836 w 454871"/>
              <a:gd name="connsiteY5" fmla="*/ 3478740 h 3778864"/>
              <a:gd name="connsiteX6" fmla="*/ 3333 w 454871"/>
              <a:gd name="connsiteY6" fmla="*/ 604911 h 3778864"/>
              <a:gd name="connsiteX7" fmla="*/ 38167 w 454871"/>
              <a:gd name="connsiteY7" fmla="*/ 117231 h 3778864"/>
              <a:gd name="connsiteX0" fmla="*/ 38167 w 461061"/>
              <a:gd name="connsiteY0" fmla="*/ 117231 h 3799017"/>
              <a:gd name="connsiteX1" fmla="*/ 245578 w 461061"/>
              <a:gd name="connsiteY1" fmla="*/ 3706 h 3799017"/>
              <a:gd name="connsiteX2" fmla="*/ 430053 w 461061"/>
              <a:gd name="connsiteY2" fmla="*/ 413323 h 3799017"/>
              <a:gd name="connsiteX3" fmla="*/ 447470 w 461061"/>
              <a:gd name="connsiteY3" fmla="*/ 2991060 h 3799017"/>
              <a:gd name="connsiteX4" fmla="*/ 290779 w 461061"/>
              <a:gd name="connsiteY4" fmla="*/ 3679351 h 3799017"/>
              <a:gd name="connsiteX5" fmla="*/ 107836 w 461061"/>
              <a:gd name="connsiteY5" fmla="*/ 3478740 h 3799017"/>
              <a:gd name="connsiteX6" fmla="*/ 3333 w 461061"/>
              <a:gd name="connsiteY6" fmla="*/ 604911 h 3799017"/>
              <a:gd name="connsiteX7" fmla="*/ 38167 w 461061"/>
              <a:gd name="connsiteY7" fmla="*/ 117231 h 3799017"/>
              <a:gd name="connsiteX0" fmla="*/ 38167 w 462814"/>
              <a:gd name="connsiteY0" fmla="*/ 117231 h 3782068"/>
              <a:gd name="connsiteX1" fmla="*/ 245578 w 462814"/>
              <a:gd name="connsiteY1" fmla="*/ 3706 h 3782068"/>
              <a:gd name="connsiteX2" fmla="*/ 430053 w 462814"/>
              <a:gd name="connsiteY2" fmla="*/ 413323 h 3782068"/>
              <a:gd name="connsiteX3" fmla="*/ 447470 w 462814"/>
              <a:gd name="connsiteY3" fmla="*/ 2991060 h 3782068"/>
              <a:gd name="connsiteX4" fmla="*/ 433179 w 462814"/>
              <a:gd name="connsiteY4" fmla="*/ 3642803 h 3782068"/>
              <a:gd name="connsiteX5" fmla="*/ 107836 w 462814"/>
              <a:gd name="connsiteY5" fmla="*/ 3478740 h 3782068"/>
              <a:gd name="connsiteX6" fmla="*/ 3333 w 462814"/>
              <a:gd name="connsiteY6" fmla="*/ 604911 h 3782068"/>
              <a:gd name="connsiteX7" fmla="*/ 38167 w 462814"/>
              <a:gd name="connsiteY7" fmla="*/ 117231 h 3782068"/>
              <a:gd name="connsiteX0" fmla="*/ 38167 w 480707"/>
              <a:gd name="connsiteY0" fmla="*/ 117231 h 3755244"/>
              <a:gd name="connsiteX1" fmla="*/ 245578 w 480707"/>
              <a:gd name="connsiteY1" fmla="*/ 3706 h 3755244"/>
              <a:gd name="connsiteX2" fmla="*/ 430053 w 480707"/>
              <a:gd name="connsiteY2" fmla="*/ 413323 h 3755244"/>
              <a:gd name="connsiteX3" fmla="*/ 447470 w 480707"/>
              <a:gd name="connsiteY3" fmla="*/ 2991060 h 3755244"/>
              <a:gd name="connsiteX4" fmla="*/ 456913 w 480707"/>
              <a:gd name="connsiteY4" fmla="*/ 3577017 h 3755244"/>
              <a:gd name="connsiteX5" fmla="*/ 107836 w 480707"/>
              <a:gd name="connsiteY5" fmla="*/ 3478740 h 3755244"/>
              <a:gd name="connsiteX6" fmla="*/ 3333 w 480707"/>
              <a:gd name="connsiteY6" fmla="*/ 604911 h 3755244"/>
              <a:gd name="connsiteX7" fmla="*/ 38167 w 480707"/>
              <a:gd name="connsiteY7" fmla="*/ 117231 h 3755244"/>
              <a:gd name="connsiteX0" fmla="*/ 36074 w 482704"/>
              <a:gd name="connsiteY0" fmla="*/ 117231 h 3750327"/>
              <a:gd name="connsiteX1" fmla="*/ 243485 w 482704"/>
              <a:gd name="connsiteY1" fmla="*/ 3706 h 3750327"/>
              <a:gd name="connsiteX2" fmla="*/ 427960 w 482704"/>
              <a:gd name="connsiteY2" fmla="*/ 413323 h 3750327"/>
              <a:gd name="connsiteX3" fmla="*/ 445377 w 482704"/>
              <a:gd name="connsiteY3" fmla="*/ 2991060 h 3750327"/>
              <a:gd name="connsiteX4" fmla="*/ 454820 w 482704"/>
              <a:gd name="connsiteY4" fmla="*/ 3577017 h 3750327"/>
              <a:gd name="connsiteX5" fmla="*/ 50365 w 482704"/>
              <a:gd name="connsiteY5" fmla="*/ 3471430 h 3750327"/>
              <a:gd name="connsiteX6" fmla="*/ 1240 w 482704"/>
              <a:gd name="connsiteY6" fmla="*/ 604911 h 3750327"/>
              <a:gd name="connsiteX7" fmla="*/ 36074 w 482704"/>
              <a:gd name="connsiteY7" fmla="*/ 117231 h 3750327"/>
              <a:gd name="connsiteX0" fmla="*/ 58788 w 505418"/>
              <a:gd name="connsiteY0" fmla="*/ 167671 h 3800767"/>
              <a:gd name="connsiteX1" fmla="*/ 266199 w 505418"/>
              <a:gd name="connsiteY1" fmla="*/ 54146 h 3800767"/>
              <a:gd name="connsiteX2" fmla="*/ 450674 w 505418"/>
              <a:gd name="connsiteY2" fmla="*/ 463763 h 3800767"/>
              <a:gd name="connsiteX3" fmla="*/ 468091 w 505418"/>
              <a:gd name="connsiteY3" fmla="*/ 3041500 h 3800767"/>
              <a:gd name="connsiteX4" fmla="*/ 477534 w 505418"/>
              <a:gd name="connsiteY4" fmla="*/ 3627457 h 3800767"/>
              <a:gd name="connsiteX5" fmla="*/ 73079 w 505418"/>
              <a:gd name="connsiteY5" fmla="*/ 3521870 h 3800767"/>
              <a:gd name="connsiteX6" fmla="*/ 221 w 505418"/>
              <a:gd name="connsiteY6" fmla="*/ 1781020 h 3800767"/>
              <a:gd name="connsiteX7" fmla="*/ 58788 w 505418"/>
              <a:gd name="connsiteY7" fmla="*/ 167671 h 3800767"/>
              <a:gd name="connsiteX0" fmla="*/ 58788 w 504632"/>
              <a:gd name="connsiteY0" fmla="*/ 276758 h 3909854"/>
              <a:gd name="connsiteX1" fmla="*/ 266199 w 504632"/>
              <a:gd name="connsiteY1" fmla="*/ 163233 h 3909854"/>
              <a:gd name="connsiteX2" fmla="*/ 474408 w 504632"/>
              <a:gd name="connsiteY2" fmla="*/ 1947043 h 3909854"/>
              <a:gd name="connsiteX3" fmla="*/ 468091 w 504632"/>
              <a:gd name="connsiteY3" fmla="*/ 3150587 h 3909854"/>
              <a:gd name="connsiteX4" fmla="*/ 477534 w 504632"/>
              <a:gd name="connsiteY4" fmla="*/ 3736544 h 3909854"/>
              <a:gd name="connsiteX5" fmla="*/ 73079 w 504632"/>
              <a:gd name="connsiteY5" fmla="*/ 3630957 h 3909854"/>
              <a:gd name="connsiteX6" fmla="*/ 221 w 504632"/>
              <a:gd name="connsiteY6" fmla="*/ 1890107 h 3909854"/>
              <a:gd name="connsiteX7" fmla="*/ 58788 w 504632"/>
              <a:gd name="connsiteY7" fmla="*/ 276758 h 3909854"/>
              <a:gd name="connsiteX0" fmla="*/ 58788 w 504632"/>
              <a:gd name="connsiteY0" fmla="*/ 276758 h 3909854"/>
              <a:gd name="connsiteX1" fmla="*/ 266199 w 504632"/>
              <a:gd name="connsiteY1" fmla="*/ 163233 h 3909854"/>
              <a:gd name="connsiteX2" fmla="*/ 474408 w 504632"/>
              <a:gd name="connsiteY2" fmla="*/ 1947043 h 3909854"/>
              <a:gd name="connsiteX3" fmla="*/ 468091 w 504632"/>
              <a:gd name="connsiteY3" fmla="*/ 3150587 h 3909854"/>
              <a:gd name="connsiteX4" fmla="*/ 477534 w 504632"/>
              <a:gd name="connsiteY4" fmla="*/ 3736544 h 3909854"/>
              <a:gd name="connsiteX5" fmla="*/ 73079 w 504632"/>
              <a:gd name="connsiteY5" fmla="*/ 3630957 h 3909854"/>
              <a:gd name="connsiteX6" fmla="*/ 221 w 504632"/>
              <a:gd name="connsiteY6" fmla="*/ 1890107 h 3909854"/>
              <a:gd name="connsiteX7" fmla="*/ 58788 w 504632"/>
              <a:gd name="connsiteY7" fmla="*/ 276758 h 3909854"/>
              <a:gd name="connsiteX0" fmla="*/ 60829 w 506673"/>
              <a:gd name="connsiteY0" fmla="*/ 203301 h 3836397"/>
              <a:gd name="connsiteX1" fmla="*/ 442285 w 506673"/>
              <a:gd name="connsiteY1" fmla="*/ 206729 h 3836397"/>
              <a:gd name="connsiteX2" fmla="*/ 476449 w 506673"/>
              <a:gd name="connsiteY2" fmla="*/ 1873586 h 3836397"/>
              <a:gd name="connsiteX3" fmla="*/ 470132 w 506673"/>
              <a:gd name="connsiteY3" fmla="*/ 3077130 h 3836397"/>
              <a:gd name="connsiteX4" fmla="*/ 479575 w 506673"/>
              <a:gd name="connsiteY4" fmla="*/ 3663087 h 3836397"/>
              <a:gd name="connsiteX5" fmla="*/ 75120 w 506673"/>
              <a:gd name="connsiteY5" fmla="*/ 3557500 h 3836397"/>
              <a:gd name="connsiteX6" fmla="*/ 2262 w 506673"/>
              <a:gd name="connsiteY6" fmla="*/ 1816650 h 3836397"/>
              <a:gd name="connsiteX7" fmla="*/ 60829 w 506673"/>
              <a:gd name="connsiteY7" fmla="*/ 203301 h 3836397"/>
              <a:gd name="connsiteX0" fmla="*/ 60829 w 522153"/>
              <a:gd name="connsiteY0" fmla="*/ 203301 h 3835650"/>
              <a:gd name="connsiteX1" fmla="*/ 442285 w 522153"/>
              <a:gd name="connsiteY1" fmla="*/ 206729 h 3835650"/>
              <a:gd name="connsiteX2" fmla="*/ 476449 w 522153"/>
              <a:gd name="connsiteY2" fmla="*/ 1873586 h 3835650"/>
              <a:gd name="connsiteX3" fmla="*/ 509687 w 522153"/>
              <a:gd name="connsiteY3" fmla="*/ 3091749 h 3835650"/>
              <a:gd name="connsiteX4" fmla="*/ 479575 w 522153"/>
              <a:gd name="connsiteY4" fmla="*/ 3663087 h 3835650"/>
              <a:gd name="connsiteX5" fmla="*/ 75120 w 522153"/>
              <a:gd name="connsiteY5" fmla="*/ 3557500 h 3835650"/>
              <a:gd name="connsiteX6" fmla="*/ 2262 w 522153"/>
              <a:gd name="connsiteY6" fmla="*/ 1816650 h 3835650"/>
              <a:gd name="connsiteX7" fmla="*/ 60829 w 522153"/>
              <a:gd name="connsiteY7" fmla="*/ 203301 h 3835650"/>
              <a:gd name="connsiteX0" fmla="*/ 60829 w 522153"/>
              <a:gd name="connsiteY0" fmla="*/ 203301 h 3844211"/>
              <a:gd name="connsiteX1" fmla="*/ 442285 w 522153"/>
              <a:gd name="connsiteY1" fmla="*/ 206729 h 3844211"/>
              <a:gd name="connsiteX2" fmla="*/ 476449 w 522153"/>
              <a:gd name="connsiteY2" fmla="*/ 1873586 h 3844211"/>
              <a:gd name="connsiteX3" fmla="*/ 509687 w 522153"/>
              <a:gd name="connsiteY3" fmla="*/ 3091749 h 3844211"/>
              <a:gd name="connsiteX4" fmla="*/ 479575 w 522153"/>
              <a:gd name="connsiteY4" fmla="*/ 3685015 h 3844211"/>
              <a:gd name="connsiteX5" fmla="*/ 75120 w 522153"/>
              <a:gd name="connsiteY5" fmla="*/ 3557500 h 3844211"/>
              <a:gd name="connsiteX6" fmla="*/ 2262 w 522153"/>
              <a:gd name="connsiteY6" fmla="*/ 1816650 h 3844211"/>
              <a:gd name="connsiteX7" fmla="*/ 60829 w 522153"/>
              <a:gd name="connsiteY7" fmla="*/ 203301 h 3844211"/>
              <a:gd name="connsiteX0" fmla="*/ 67002 w 530997"/>
              <a:gd name="connsiteY0" fmla="*/ 203301 h 3738601"/>
              <a:gd name="connsiteX1" fmla="*/ 448458 w 530997"/>
              <a:gd name="connsiteY1" fmla="*/ 206729 h 3738601"/>
              <a:gd name="connsiteX2" fmla="*/ 482622 w 530997"/>
              <a:gd name="connsiteY2" fmla="*/ 1873586 h 3738601"/>
              <a:gd name="connsiteX3" fmla="*/ 515860 w 530997"/>
              <a:gd name="connsiteY3" fmla="*/ 3091749 h 3738601"/>
              <a:gd name="connsiteX4" fmla="*/ 485748 w 530997"/>
              <a:gd name="connsiteY4" fmla="*/ 3685015 h 3738601"/>
              <a:gd name="connsiteX5" fmla="*/ 41737 w 530997"/>
              <a:gd name="connsiteY5" fmla="*/ 3367452 h 3738601"/>
              <a:gd name="connsiteX6" fmla="*/ 8435 w 530997"/>
              <a:gd name="connsiteY6" fmla="*/ 1816650 h 3738601"/>
              <a:gd name="connsiteX7" fmla="*/ 67002 w 530997"/>
              <a:gd name="connsiteY7" fmla="*/ 203301 h 373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0997" h="3738601">
                <a:moveTo>
                  <a:pt x="67002" y="203301"/>
                </a:moveTo>
                <a:cubicBezTo>
                  <a:pt x="140339" y="-65019"/>
                  <a:pt x="379188" y="-71652"/>
                  <a:pt x="448458" y="206729"/>
                </a:cubicBezTo>
                <a:cubicBezTo>
                  <a:pt x="517728" y="485110"/>
                  <a:pt x="471388" y="1392749"/>
                  <a:pt x="482622" y="1873586"/>
                </a:cubicBezTo>
                <a:cubicBezTo>
                  <a:pt x="493856" y="2354423"/>
                  <a:pt x="515339" y="2789844"/>
                  <a:pt x="515860" y="3091749"/>
                </a:cubicBezTo>
                <a:cubicBezTo>
                  <a:pt x="516381" y="3393654"/>
                  <a:pt x="564769" y="3639065"/>
                  <a:pt x="485748" y="3685015"/>
                </a:cubicBezTo>
                <a:cubicBezTo>
                  <a:pt x="406728" y="3730966"/>
                  <a:pt x="104148" y="3872549"/>
                  <a:pt x="41737" y="3367452"/>
                </a:cubicBezTo>
                <a:cubicBezTo>
                  <a:pt x="-20674" y="2862355"/>
                  <a:pt x="4224" y="2344009"/>
                  <a:pt x="8435" y="1816650"/>
                </a:cubicBezTo>
                <a:cubicBezTo>
                  <a:pt x="12646" y="1289292"/>
                  <a:pt x="-6335" y="471621"/>
                  <a:pt x="67002" y="203301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4" name="Freeform 113"/>
          <p:cNvSpPr/>
          <p:nvPr/>
        </p:nvSpPr>
        <p:spPr>
          <a:xfrm>
            <a:off x="7885970" y="4811504"/>
            <a:ext cx="442278" cy="1306710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7759 w 455339"/>
              <a:gd name="connsiteY0" fmla="*/ 109502 h 3771135"/>
              <a:gd name="connsiteX1" fmla="*/ 229348 w 455339"/>
              <a:gd name="connsiteY1" fmla="*/ 20800 h 3771135"/>
              <a:gd name="connsiteX2" fmla="*/ 429645 w 455339"/>
              <a:gd name="connsiteY2" fmla="*/ 405594 h 3771135"/>
              <a:gd name="connsiteX3" fmla="*/ 447062 w 455339"/>
              <a:gd name="connsiteY3" fmla="*/ 2983331 h 3771135"/>
              <a:gd name="connsiteX4" fmla="*/ 377393 w 455339"/>
              <a:gd name="connsiteY4" fmla="*/ 3627765 h 3771135"/>
              <a:gd name="connsiteX5" fmla="*/ 107428 w 455339"/>
              <a:gd name="connsiteY5" fmla="*/ 3471011 h 3771135"/>
              <a:gd name="connsiteX6" fmla="*/ 2925 w 455339"/>
              <a:gd name="connsiteY6" fmla="*/ 597182 h 3771135"/>
              <a:gd name="connsiteX7" fmla="*/ 37759 w 455339"/>
              <a:gd name="connsiteY7" fmla="*/ 109502 h 3771135"/>
              <a:gd name="connsiteX0" fmla="*/ 37759 w 455339"/>
              <a:gd name="connsiteY0" fmla="*/ 98140 h 3759773"/>
              <a:gd name="connsiteX1" fmla="*/ 229348 w 455339"/>
              <a:gd name="connsiteY1" fmla="*/ 9438 h 3759773"/>
              <a:gd name="connsiteX2" fmla="*/ 429645 w 455339"/>
              <a:gd name="connsiteY2" fmla="*/ 394232 h 3759773"/>
              <a:gd name="connsiteX3" fmla="*/ 447062 w 455339"/>
              <a:gd name="connsiteY3" fmla="*/ 2971969 h 3759773"/>
              <a:gd name="connsiteX4" fmla="*/ 377393 w 455339"/>
              <a:gd name="connsiteY4" fmla="*/ 3616403 h 3759773"/>
              <a:gd name="connsiteX5" fmla="*/ 107428 w 455339"/>
              <a:gd name="connsiteY5" fmla="*/ 3459649 h 3759773"/>
              <a:gd name="connsiteX6" fmla="*/ 2925 w 455339"/>
              <a:gd name="connsiteY6" fmla="*/ 585820 h 3759773"/>
              <a:gd name="connsiteX7" fmla="*/ 37759 w 455339"/>
              <a:gd name="connsiteY7" fmla="*/ 98140 h 3759773"/>
              <a:gd name="connsiteX0" fmla="*/ 37759 w 455339"/>
              <a:gd name="connsiteY0" fmla="*/ 162473 h 3824106"/>
              <a:gd name="connsiteX1" fmla="*/ 229348 w 455339"/>
              <a:gd name="connsiteY1" fmla="*/ 73771 h 3824106"/>
              <a:gd name="connsiteX2" fmla="*/ 429645 w 455339"/>
              <a:gd name="connsiteY2" fmla="*/ 458565 h 3824106"/>
              <a:gd name="connsiteX3" fmla="*/ 447062 w 455339"/>
              <a:gd name="connsiteY3" fmla="*/ 3036302 h 3824106"/>
              <a:gd name="connsiteX4" fmla="*/ 377393 w 455339"/>
              <a:gd name="connsiteY4" fmla="*/ 3680736 h 3824106"/>
              <a:gd name="connsiteX5" fmla="*/ 107428 w 455339"/>
              <a:gd name="connsiteY5" fmla="*/ 3523982 h 3824106"/>
              <a:gd name="connsiteX6" fmla="*/ 2925 w 455339"/>
              <a:gd name="connsiteY6" fmla="*/ 1887417 h 3824106"/>
              <a:gd name="connsiteX7" fmla="*/ 37759 w 455339"/>
              <a:gd name="connsiteY7" fmla="*/ 162473 h 3824106"/>
              <a:gd name="connsiteX0" fmla="*/ 37759 w 455339"/>
              <a:gd name="connsiteY0" fmla="*/ 201273 h 3862906"/>
              <a:gd name="connsiteX1" fmla="*/ 229348 w 455339"/>
              <a:gd name="connsiteY1" fmla="*/ 36432 h 3862906"/>
              <a:gd name="connsiteX2" fmla="*/ 429645 w 455339"/>
              <a:gd name="connsiteY2" fmla="*/ 497365 h 3862906"/>
              <a:gd name="connsiteX3" fmla="*/ 447062 w 455339"/>
              <a:gd name="connsiteY3" fmla="*/ 3075102 h 3862906"/>
              <a:gd name="connsiteX4" fmla="*/ 377393 w 455339"/>
              <a:gd name="connsiteY4" fmla="*/ 3719536 h 3862906"/>
              <a:gd name="connsiteX5" fmla="*/ 107428 w 455339"/>
              <a:gd name="connsiteY5" fmla="*/ 3562782 h 3862906"/>
              <a:gd name="connsiteX6" fmla="*/ 2925 w 455339"/>
              <a:gd name="connsiteY6" fmla="*/ 1926217 h 3862906"/>
              <a:gd name="connsiteX7" fmla="*/ 37759 w 455339"/>
              <a:gd name="connsiteY7" fmla="*/ 201273 h 3862906"/>
              <a:gd name="connsiteX0" fmla="*/ 51569 w 469149"/>
              <a:gd name="connsiteY0" fmla="*/ 191181 h 3852814"/>
              <a:gd name="connsiteX1" fmla="*/ 243158 w 469149"/>
              <a:gd name="connsiteY1" fmla="*/ 26340 h 3852814"/>
              <a:gd name="connsiteX2" fmla="*/ 443455 w 469149"/>
              <a:gd name="connsiteY2" fmla="*/ 487273 h 3852814"/>
              <a:gd name="connsiteX3" fmla="*/ 460872 w 469149"/>
              <a:gd name="connsiteY3" fmla="*/ 3065010 h 3852814"/>
              <a:gd name="connsiteX4" fmla="*/ 391203 w 469149"/>
              <a:gd name="connsiteY4" fmla="*/ 3709444 h 3852814"/>
              <a:gd name="connsiteX5" fmla="*/ 121238 w 469149"/>
              <a:gd name="connsiteY5" fmla="*/ 3552690 h 3852814"/>
              <a:gd name="connsiteX6" fmla="*/ 16735 w 469149"/>
              <a:gd name="connsiteY6" fmla="*/ 1916125 h 3852814"/>
              <a:gd name="connsiteX7" fmla="*/ 51569 w 469149"/>
              <a:gd name="connsiteY7" fmla="*/ 191181 h 3852814"/>
              <a:gd name="connsiteX0" fmla="*/ 64914 w 482494"/>
              <a:gd name="connsiteY0" fmla="*/ 179103 h 3840736"/>
              <a:gd name="connsiteX1" fmla="*/ 256503 w 482494"/>
              <a:gd name="connsiteY1" fmla="*/ 14262 h 3840736"/>
              <a:gd name="connsiteX2" fmla="*/ 456800 w 482494"/>
              <a:gd name="connsiteY2" fmla="*/ 475195 h 3840736"/>
              <a:gd name="connsiteX3" fmla="*/ 474217 w 482494"/>
              <a:gd name="connsiteY3" fmla="*/ 3052932 h 3840736"/>
              <a:gd name="connsiteX4" fmla="*/ 404548 w 482494"/>
              <a:gd name="connsiteY4" fmla="*/ 3697366 h 3840736"/>
              <a:gd name="connsiteX5" fmla="*/ 134583 w 482494"/>
              <a:gd name="connsiteY5" fmla="*/ 3540612 h 3840736"/>
              <a:gd name="connsiteX6" fmla="*/ 30080 w 482494"/>
              <a:gd name="connsiteY6" fmla="*/ 1904047 h 3840736"/>
              <a:gd name="connsiteX7" fmla="*/ 64914 w 482494"/>
              <a:gd name="connsiteY7" fmla="*/ 179103 h 3840736"/>
              <a:gd name="connsiteX0" fmla="*/ 64914 w 482494"/>
              <a:gd name="connsiteY0" fmla="*/ 175866 h 3837499"/>
              <a:gd name="connsiteX1" fmla="*/ 256503 w 482494"/>
              <a:gd name="connsiteY1" fmla="*/ 11025 h 3837499"/>
              <a:gd name="connsiteX2" fmla="*/ 456800 w 482494"/>
              <a:gd name="connsiteY2" fmla="*/ 471958 h 3837499"/>
              <a:gd name="connsiteX3" fmla="*/ 474217 w 482494"/>
              <a:gd name="connsiteY3" fmla="*/ 3049695 h 3837499"/>
              <a:gd name="connsiteX4" fmla="*/ 404548 w 482494"/>
              <a:gd name="connsiteY4" fmla="*/ 3694129 h 3837499"/>
              <a:gd name="connsiteX5" fmla="*/ 134583 w 482494"/>
              <a:gd name="connsiteY5" fmla="*/ 3537375 h 3837499"/>
              <a:gd name="connsiteX6" fmla="*/ 30080 w 482494"/>
              <a:gd name="connsiteY6" fmla="*/ 1900810 h 3837499"/>
              <a:gd name="connsiteX7" fmla="*/ 64914 w 482494"/>
              <a:gd name="connsiteY7" fmla="*/ 175866 h 3837499"/>
              <a:gd name="connsiteX0" fmla="*/ 64914 w 482494"/>
              <a:gd name="connsiteY0" fmla="*/ 191512 h 3853145"/>
              <a:gd name="connsiteX1" fmla="*/ 256503 w 482494"/>
              <a:gd name="connsiteY1" fmla="*/ 26671 h 3853145"/>
              <a:gd name="connsiteX2" fmla="*/ 456800 w 482494"/>
              <a:gd name="connsiteY2" fmla="*/ 487604 h 3853145"/>
              <a:gd name="connsiteX3" fmla="*/ 474217 w 482494"/>
              <a:gd name="connsiteY3" fmla="*/ 3065341 h 3853145"/>
              <a:gd name="connsiteX4" fmla="*/ 404548 w 482494"/>
              <a:gd name="connsiteY4" fmla="*/ 3709775 h 3853145"/>
              <a:gd name="connsiteX5" fmla="*/ 134583 w 482494"/>
              <a:gd name="connsiteY5" fmla="*/ 3553021 h 3853145"/>
              <a:gd name="connsiteX6" fmla="*/ 30080 w 482494"/>
              <a:gd name="connsiteY6" fmla="*/ 1916456 h 3853145"/>
              <a:gd name="connsiteX7" fmla="*/ 64914 w 482494"/>
              <a:gd name="connsiteY7" fmla="*/ 191512 h 3853145"/>
              <a:gd name="connsiteX0" fmla="*/ 64914 w 482494"/>
              <a:gd name="connsiteY0" fmla="*/ 179101 h 3840734"/>
              <a:gd name="connsiteX1" fmla="*/ 256503 w 482494"/>
              <a:gd name="connsiteY1" fmla="*/ 14260 h 3840734"/>
              <a:gd name="connsiteX2" fmla="*/ 456800 w 482494"/>
              <a:gd name="connsiteY2" fmla="*/ 475193 h 3840734"/>
              <a:gd name="connsiteX3" fmla="*/ 474217 w 482494"/>
              <a:gd name="connsiteY3" fmla="*/ 3052930 h 3840734"/>
              <a:gd name="connsiteX4" fmla="*/ 404548 w 482494"/>
              <a:gd name="connsiteY4" fmla="*/ 3697364 h 3840734"/>
              <a:gd name="connsiteX5" fmla="*/ 134583 w 482494"/>
              <a:gd name="connsiteY5" fmla="*/ 3540610 h 3840734"/>
              <a:gd name="connsiteX6" fmla="*/ 30080 w 482494"/>
              <a:gd name="connsiteY6" fmla="*/ 1904045 h 3840734"/>
              <a:gd name="connsiteX7" fmla="*/ 64914 w 482494"/>
              <a:gd name="connsiteY7" fmla="*/ 179101 h 3840734"/>
              <a:gd name="connsiteX0" fmla="*/ 59985 w 497260"/>
              <a:gd name="connsiteY0" fmla="*/ 393832 h 3827047"/>
              <a:gd name="connsiteX1" fmla="*/ 271269 w 497260"/>
              <a:gd name="connsiteY1" fmla="*/ 573 h 3827047"/>
              <a:gd name="connsiteX2" fmla="*/ 471566 w 497260"/>
              <a:gd name="connsiteY2" fmla="*/ 461506 h 3827047"/>
              <a:gd name="connsiteX3" fmla="*/ 488983 w 497260"/>
              <a:gd name="connsiteY3" fmla="*/ 3039243 h 3827047"/>
              <a:gd name="connsiteX4" fmla="*/ 419314 w 497260"/>
              <a:gd name="connsiteY4" fmla="*/ 3683677 h 3827047"/>
              <a:gd name="connsiteX5" fmla="*/ 149349 w 497260"/>
              <a:gd name="connsiteY5" fmla="*/ 3526923 h 3827047"/>
              <a:gd name="connsiteX6" fmla="*/ 44846 w 497260"/>
              <a:gd name="connsiteY6" fmla="*/ 1890358 h 3827047"/>
              <a:gd name="connsiteX7" fmla="*/ 59985 w 497260"/>
              <a:gd name="connsiteY7" fmla="*/ 393832 h 3827047"/>
              <a:gd name="connsiteX0" fmla="*/ 34881 w 472156"/>
              <a:gd name="connsiteY0" fmla="*/ 394492 h 3827707"/>
              <a:gd name="connsiteX1" fmla="*/ 246165 w 472156"/>
              <a:gd name="connsiteY1" fmla="*/ 1233 h 3827707"/>
              <a:gd name="connsiteX2" fmla="*/ 446462 w 472156"/>
              <a:gd name="connsiteY2" fmla="*/ 462166 h 3827707"/>
              <a:gd name="connsiteX3" fmla="*/ 463879 w 472156"/>
              <a:gd name="connsiteY3" fmla="*/ 3039903 h 3827707"/>
              <a:gd name="connsiteX4" fmla="*/ 394210 w 472156"/>
              <a:gd name="connsiteY4" fmla="*/ 3684337 h 3827707"/>
              <a:gd name="connsiteX5" fmla="*/ 124245 w 472156"/>
              <a:gd name="connsiteY5" fmla="*/ 3527583 h 3827707"/>
              <a:gd name="connsiteX6" fmla="*/ 19742 w 472156"/>
              <a:gd name="connsiteY6" fmla="*/ 1891018 h 3827707"/>
              <a:gd name="connsiteX7" fmla="*/ 34881 w 472156"/>
              <a:gd name="connsiteY7" fmla="*/ 394492 h 3827707"/>
              <a:gd name="connsiteX0" fmla="*/ 34138 w 471413"/>
              <a:gd name="connsiteY0" fmla="*/ 394492 h 3696649"/>
              <a:gd name="connsiteX1" fmla="*/ 245422 w 471413"/>
              <a:gd name="connsiteY1" fmla="*/ 1233 h 3696649"/>
              <a:gd name="connsiteX2" fmla="*/ 445719 w 471413"/>
              <a:gd name="connsiteY2" fmla="*/ 462166 h 3696649"/>
              <a:gd name="connsiteX3" fmla="*/ 463136 w 471413"/>
              <a:gd name="connsiteY3" fmla="*/ 3039903 h 3696649"/>
              <a:gd name="connsiteX4" fmla="*/ 393467 w 471413"/>
              <a:gd name="connsiteY4" fmla="*/ 3684337 h 3696649"/>
              <a:gd name="connsiteX5" fmla="*/ 110371 w 471413"/>
              <a:gd name="connsiteY5" fmla="*/ 3223025 h 3696649"/>
              <a:gd name="connsiteX6" fmla="*/ 18999 w 471413"/>
              <a:gd name="connsiteY6" fmla="*/ 1891018 h 3696649"/>
              <a:gd name="connsiteX7" fmla="*/ 34138 w 471413"/>
              <a:gd name="connsiteY7" fmla="*/ 394492 h 3696649"/>
              <a:gd name="connsiteX0" fmla="*/ 34138 w 476900"/>
              <a:gd name="connsiteY0" fmla="*/ 394492 h 3757836"/>
              <a:gd name="connsiteX1" fmla="*/ 245422 w 476900"/>
              <a:gd name="connsiteY1" fmla="*/ 1233 h 3757836"/>
              <a:gd name="connsiteX2" fmla="*/ 445719 w 476900"/>
              <a:gd name="connsiteY2" fmla="*/ 462166 h 3757836"/>
              <a:gd name="connsiteX3" fmla="*/ 463136 w 476900"/>
              <a:gd name="connsiteY3" fmla="*/ 3039903 h 3757836"/>
              <a:gd name="connsiteX4" fmla="*/ 314683 w 476900"/>
              <a:gd name="connsiteY4" fmla="*/ 3750959 h 3757836"/>
              <a:gd name="connsiteX5" fmla="*/ 110371 w 476900"/>
              <a:gd name="connsiteY5" fmla="*/ 3223025 h 3757836"/>
              <a:gd name="connsiteX6" fmla="*/ 18999 w 476900"/>
              <a:gd name="connsiteY6" fmla="*/ 1891018 h 3757836"/>
              <a:gd name="connsiteX7" fmla="*/ 34138 w 476900"/>
              <a:gd name="connsiteY7" fmla="*/ 394492 h 3757836"/>
              <a:gd name="connsiteX0" fmla="*/ 76639 w 519401"/>
              <a:gd name="connsiteY0" fmla="*/ 394240 h 3757584"/>
              <a:gd name="connsiteX1" fmla="*/ 287923 w 519401"/>
              <a:gd name="connsiteY1" fmla="*/ 981 h 3757584"/>
              <a:gd name="connsiteX2" fmla="*/ 488220 w 519401"/>
              <a:gd name="connsiteY2" fmla="*/ 461914 h 3757584"/>
              <a:gd name="connsiteX3" fmla="*/ 505637 w 519401"/>
              <a:gd name="connsiteY3" fmla="*/ 3039651 h 3757584"/>
              <a:gd name="connsiteX4" fmla="*/ 357184 w 519401"/>
              <a:gd name="connsiteY4" fmla="*/ 3750707 h 3757584"/>
              <a:gd name="connsiteX5" fmla="*/ 152872 w 519401"/>
              <a:gd name="connsiteY5" fmla="*/ 3222773 h 3757584"/>
              <a:gd name="connsiteX6" fmla="*/ 2412 w 519401"/>
              <a:gd name="connsiteY6" fmla="*/ 1928835 h 3757584"/>
              <a:gd name="connsiteX7" fmla="*/ 76639 w 519401"/>
              <a:gd name="connsiteY7" fmla="*/ 394240 h 3757584"/>
              <a:gd name="connsiteX0" fmla="*/ 17060 w 459822"/>
              <a:gd name="connsiteY0" fmla="*/ 394270 h 3757614"/>
              <a:gd name="connsiteX1" fmla="*/ 228344 w 459822"/>
              <a:gd name="connsiteY1" fmla="*/ 1011 h 3757614"/>
              <a:gd name="connsiteX2" fmla="*/ 428641 w 459822"/>
              <a:gd name="connsiteY2" fmla="*/ 461944 h 3757614"/>
              <a:gd name="connsiteX3" fmla="*/ 446058 w 459822"/>
              <a:gd name="connsiteY3" fmla="*/ 3039681 h 3757614"/>
              <a:gd name="connsiteX4" fmla="*/ 297605 w 459822"/>
              <a:gd name="connsiteY4" fmla="*/ 3750737 h 3757614"/>
              <a:gd name="connsiteX5" fmla="*/ 93293 w 459822"/>
              <a:gd name="connsiteY5" fmla="*/ 3222803 h 3757614"/>
              <a:gd name="connsiteX6" fmla="*/ 21616 w 459822"/>
              <a:gd name="connsiteY6" fmla="*/ 1947900 h 3757614"/>
              <a:gd name="connsiteX7" fmla="*/ 17060 w 459822"/>
              <a:gd name="connsiteY7" fmla="*/ 394270 h 3757614"/>
              <a:gd name="connsiteX0" fmla="*/ 17060 w 464499"/>
              <a:gd name="connsiteY0" fmla="*/ 394270 h 3817789"/>
              <a:gd name="connsiteX1" fmla="*/ 228344 w 464499"/>
              <a:gd name="connsiteY1" fmla="*/ 1011 h 3817789"/>
              <a:gd name="connsiteX2" fmla="*/ 428641 w 464499"/>
              <a:gd name="connsiteY2" fmla="*/ 461944 h 3817789"/>
              <a:gd name="connsiteX3" fmla="*/ 452623 w 464499"/>
              <a:gd name="connsiteY3" fmla="*/ 2106974 h 3817789"/>
              <a:gd name="connsiteX4" fmla="*/ 297605 w 464499"/>
              <a:gd name="connsiteY4" fmla="*/ 3750737 h 3817789"/>
              <a:gd name="connsiteX5" fmla="*/ 93293 w 464499"/>
              <a:gd name="connsiteY5" fmla="*/ 3222803 h 3817789"/>
              <a:gd name="connsiteX6" fmla="*/ 21616 w 464499"/>
              <a:gd name="connsiteY6" fmla="*/ 1947900 h 3817789"/>
              <a:gd name="connsiteX7" fmla="*/ 17060 w 464499"/>
              <a:gd name="connsiteY7" fmla="*/ 394270 h 3817789"/>
              <a:gd name="connsiteX0" fmla="*/ 17060 w 453108"/>
              <a:gd name="connsiteY0" fmla="*/ 394270 h 3817789"/>
              <a:gd name="connsiteX1" fmla="*/ 228344 w 453108"/>
              <a:gd name="connsiteY1" fmla="*/ 1011 h 3817789"/>
              <a:gd name="connsiteX2" fmla="*/ 428641 w 453108"/>
              <a:gd name="connsiteY2" fmla="*/ 461944 h 3817789"/>
              <a:gd name="connsiteX3" fmla="*/ 452623 w 453108"/>
              <a:gd name="connsiteY3" fmla="*/ 2106974 h 3817789"/>
              <a:gd name="connsiteX4" fmla="*/ 297605 w 453108"/>
              <a:gd name="connsiteY4" fmla="*/ 3750737 h 3817789"/>
              <a:gd name="connsiteX5" fmla="*/ 93293 w 453108"/>
              <a:gd name="connsiteY5" fmla="*/ 3222803 h 3817789"/>
              <a:gd name="connsiteX6" fmla="*/ 21616 w 453108"/>
              <a:gd name="connsiteY6" fmla="*/ 1947900 h 3817789"/>
              <a:gd name="connsiteX7" fmla="*/ 17060 w 453108"/>
              <a:gd name="connsiteY7" fmla="*/ 394270 h 3817789"/>
              <a:gd name="connsiteX0" fmla="*/ 17060 w 457292"/>
              <a:gd name="connsiteY0" fmla="*/ 394270 h 3537882"/>
              <a:gd name="connsiteX1" fmla="*/ 228344 w 457292"/>
              <a:gd name="connsiteY1" fmla="*/ 1011 h 3537882"/>
              <a:gd name="connsiteX2" fmla="*/ 428641 w 457292"/>
              <a:gd name="connsiteY2" fmla="*/ 461944 h 3537882"/>
              <a:gd name="connsiteX3" fmla="*/ 452623 w 457292"/>
              <a:gd name="connsiteY3" fmla="*/ 2106974 h 3537882"/>
              <a:gd name="connsiteX4" fmla="*/ 396085 w 457292"/>
              <a:gd name="connsiteY4" fmla="*/ 3331972 h 3537882"/>
              <a:gd name="connsiteX5" fmla="*/ 93293 w 457292"/>
              <a:gd name="connsiteY5" fmla="*/ 3222803 h 3537882"/>
              <a:gd name="connsiteX6" fmla="*/ 21616 w 457292"/>
              <a:gd name="connsiteY6" fmla="*/ 1947900 h 3537882"/>
              <a:gd name="connsiteX7" fmla="*/ 17060 w 457292"/>
              <a:gd name="connsiteY7" fmla="*/ 394270 h 3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92" h="3537882">
                <a:moveTo>
                  <a:pt x="17060" y="394270"/>
                </a:moveTo>
                <a:cubicBezTo>
                  <a:pt x="51515" y="69789"/>
                  <a:pt x="159747" y="-10268"/>
                  <a:pt x="228344" y="1011"/>
                </a:cubicBezTo>
                <a:cubicBezTo>
                  <a:pt x="296941" y="12290"/>
                  <a:pt x="391261" y="110950"/>
                  <a:pt x="428641" y="461944"/>
                </a:cubicBezTo>
                <a:cubicBezTo>
                  <a:pt x="466021" y="812938"/>
                  <a:pt x="458049" y="1628636"/>
                  <a:pt x="452623" y="2106974"/>
                </a:cubicBezTo>
                <a:cubicBezTo>
                  <a:pt x="447197" y="2585312"/>
                  <a:pt x="455973" y="3146001"/>
                  <a:pt x="396085" y="3331972"/>
                </a:cubicBezTo>
                <a:cubicBezTo>
                  <a:pt x="336197" y="3517943"/>
                  <a:pt x="155704" y="3727900"/>
                  <a:pt x="93293" y="3222803"/>
                </a:cubicBezTo>
                <a:cubicBezTo>
                  <a:pt x="30882" y="2717706"/>
                  <a:pt x="34321" y="2419322"/>
                  <a:pt x="21616" y="1947900"/>
                </a:cubicBezTo>
                <a:cubicBezTo>
                  <a:pt x="8911" y="1476478"/>
                  <a:pt x="-17395" y="718751"/>
                  <a:pt x="17060" y="3942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ru-RU" dirty="0" smtClean="0">
                <a:solidFill>
                  <a:schemeClr val="tx1"/>
                </a:solidFill>
              </a:rPr>
              <a:t>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6175959" y="3969744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выбираем </a:t>
            </a:r>
            <a:r>
              <a:rPr lang="en-US" sz="1400" dirty="0" smtClean="0"/>
              <a:t>a</a:t>
            </a:r>
            <a:r>
              <a:rPr lang="en-US" sz="1400" baseline="-25000" dirty="0" smtClean="0"/>
              <a:t>1</a:t>
            </a:r>
            <a:endParaRPr lang="ru-RU" sz="1400" baseline="-25000" dirty="0"/>
          </a:p>
        </p:txBody>
      </p:sp>
      <p:sp>
        <p:nvSpPr>
          <p:cNvPr id="55" name="Freeform 54"/>
          <p:cNvSpPr/>
          <p:nvPr/>
        </p:nvSpPr>
        <p:spPr>
          <a:xfrm>
            <a:off x="7885970" y="3068960"/>
            <a:ext cx="442278" cy="1306710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7759 w 455339"/>
              <a:gd name="connsiteY0" fmla="*/ 109502 h 3771135"/>
              <a:gd name="connsiteX1" fmla="*/ 229348 w 455339"/>
              <a:gd name="connsiteY1" fmla="*/ 20800 h 3771135"/>
              <a:gd name="connsiteX2" fmla="*/ 429645 w 455339"/>
              <a:gd name="connsiteY2" fmla="*/ 405594 h 3771135"/>
              <a:gd name="connsiteX3" fmla="*/ 447062 w 455339"/>
              <a:gd name="connsiteY3" fmla="*/ 2983331 h 3771135"/>
              <a:gd name="connsiteX4" fmla="*/ 377393 w 455339"/>
              <a:gd name="connsiteY4" fmla="*/ 3627765 h 3771135"/>
              <a:gd name="connsiteX5" fmla="*/ 107428 w 455339"/>
              <a:gd name="connsiteY5" fmla="*/ 3471011 h 3771135"/>
              <a:gd name="connsiteX6" fmla="*/ 2925 w 455339"/>
              <a:gd name="connsiteY6" fmla="*/ 597182 h 3771135"/>
              <a:gd name="connsiteX7" fmla="*/ 37759 w 455339"/>
              <a:gd name="connsiteY7" fmla="*/ 109502 h 3771135"/>
              <a:gd name="connsiteX0" fmla="*/ 37759 w 455339"/>
              <a:gd name="connsiteY0" fmla="*/ 98140 h 3759773"/>
              <a:gd name="connsiteX1" fmla="*/ 229348 w 455339"/>
              <a:gd name="connsiteY1" fmla="*/ 9438 h 3759773"/>
              <a:gd name="connsiteX2" fmla="*/ 429645 w 455339"/>
              <a:gd name="connsiteY2" fmla="*/ 394232 h 3759773"/>
              <a:gd name="connsiteX3" fmla="*/ 447062 w 455339"/>
              <a:gd name="connsiteY3" fmla="*/ 2971969 h 3759773"/>
              <a:gd name="connsiteX4" fmla="*/ 377393 w 455339"/>
              <a:gd name="connsiteY4" fmla="*/ 3616403 h 3759773"/>
              <a:gd name="connsiteX5" fmla="*/ 107428 w 455339"/>
              <a:gd name="connsiteY5" fmla="*/ 3459649 h 3759773"/>
              <a:gd name="connsiteX6" fmla="*/ 2925 w 455339"/>
              <a:gd name="connsiteY6" fmla="*/ 585820 h 3759773"/>
              <a:gd name="connsiteX7" fmla="*/ 37759 w 455339"/>
              <a:gd name="connsiteY7" fmla="*/ 98140 h 3759773"/>
              <a:gd name="connsiteX0" fmla="*/ 37759 w 455339"/>
              <a:gd name="connsiteY0" fmla="*/ 162473 h 3824106"/>
              <a:gd name="connsiteX1" fmla="*/ 229348 w 455339"/>
              <a:gd name="connsiteY1" fmla="*/ 73771 h 3824106"/>
              <a:gd name="connsiteX2" fmla="*/ 429645 w 455339"/>
              <a:gd name="connsiteY2" fmla="*/ 458565 h 3824106"/>
              <a:gd name="connsiteX3" fmla="*/ 447062 w 455339"/>
              <a:gd name="connsiteY3" fmla="*/ 3036302 h 3824106"/>
              <a:gd name="connsiteX4" fmla="*/ 377393 w 455339"/>
              <a:gd name="connsiteY4" fmla="*/ 3680736 h 3824106"/>
              <a:gd name="connsiteX5" fmla="*/ 107428 w 455339"/>
              <a:gd name="connsiteY5" fmla="*/ 3523982 h 3824106"/>
              <a:gd name="connsiteX6" fmla="*/ 2925 w 455339"/>
              <a:gd name="connsiteY6" fmla="*/ 1887417 h 3824106"/>
              <a:gd name="connsiteX7" fmla="*/ 37759 w 455339"/>
              <a:gd name="connsiteY7" fmla="*/ 162473 h 3824106"/>
              <a:gd name="connsiteX0" fmla="*/ 37759 w 455339"/>
              <a:gd name="connsiteY0" fmla="*/ 201273 h 3862906"/>
              <a:gd name="connsiteX1" fmla="*/ 229348 w 455339"/>
              <a:gd name="connsiteY1" fmla="*/ 36432 h 3862906"/>
              <a:gd name="connsiteX2" fmla="*/ 429645 w 455339"/>
              <a:gd name="connsiteY2" fmla="*/ 497365 h 3862906"/>
              <a:gd name="connsiteX3" fmla="*/ 447062 w 455339"/>
              <a:gd name="connsiteY3" fmla="*/ 3075102 h 3862906"/>
              <a:gd name="connsiteX4" fmla="*/ 377393 w 455339"/>
              <a:gd name="connsiteY4" fmla="*/ 3719536 h 3862906"/>
              <a:gd name="connsiteX5" fmla="*/ 107428 w 455339"/>
              <a:gd name="connsiteY5" fmla="*/ 3562782 h 3862906"/>
              <a:gd name="connsiteX6" fmla="*/ 2925 w 455339"/>
              <a:gd name="connsiteY6" fmla="*/ 1926217 h 3862906"/>
              <a:gd name="connsiteX7" fmla="*/ 37759 w 455339"/>
              <a:gd name="connsiteY7" fmla="*/ 201273 h 3862906"/>
              <a:gd name="connsiteX0" fmla="*/ 51569 w 469149"/>
              <a:gd name="connsiteY0" fmla="*/ 191181 h 3852814"/>
              <a:gd name="connsiteX1" fmla="*/ 243158 w 469149"/>
              <a:gd name="connsiteY1" fmla="*/ 26340 h 3852814"/>
              <a:gd name="connsiteX2" fmla="*/ 443455 w 469149"/>
              <a:gd name="connsiteY2" fmla="*/ 487273 h 3852814"/>
              <a:gd name="connsiteX3" fmla="*/ 460872 w 469149"/>
              <a:gd name="connsiteY3" fmla="*/ 3065010 h 3852814"/>
              <a:gd name="connsiteX4" fmla="*/ 391203 w 469149"/>
              <a:gd name="connsiteY4" fmla="*/ 3709444 h 3852814"/>
              <a:gd name="connsiteX5" fmla="*/ 121238 w 469149"/>
              <a:gd name="connsiteY5" fmla="*/ 3552690 h 3852814"/>
              <a:gd name="connsiteX6" fmla="*/ 16735 w 469149"/>
              <a:gd name="connsiteY6" fmla="*/ 1916125 h 3852814"/>
              <a:gd name="connsiteX7" fmla="*/ 51569 w 469149"/>
              <a:gd name="connsiteY7" fmla="*/ 191181 h 3852814"/>
              <a:gd name="connsiteX0" fmla="*/ 64914 w 482494"/>
              <a:gd name="connsiteY0" fmla="*/ 179103 h 3840736"/>
              <a:gd name="connsiteX1" fmla="*/ 256503 w 482494"/>
              <a:gd name="connsiteY1" fmla="*/ 14262 h 3840736"/>
              <a:gd name="connsiteX2" fmla="*/ 456800 w 482494"/>
              <a:gd name="connsiteY2" fmla="*/ 475195 h 3840736"/>
              <a:gd name="connsiteX3" fmla="*/ 474217 w 482494"/>
              <a:gd name="connsiteY3" fmla="*/ 3052932 h 3840736"/>
              <a:gd name="connsiteX4" fmla="*/ 404548 w 482494"/>
              <a:gd name="connsiteY4" fmla="*/ 3697366 h 3840736"/>
              <a:gd name="connsiteX5" fmla="*/ 134583 w 482494"/>
              <a:gd name="connsiteY5" fmla="*/ 3540612 h 3840736"/>
              <a:gd name="connsiteX6" fmla="*/ 30080 w 482494"/>
              <a:gd name="connsiteY6" fmla="*/ 1904047 h 3840736"/>
              <a:gd name="connsiteX7" fmla="*/ 64914 w 482494"/>
              <a:gd name="connsiteY7" fmla="*/ 179103 h 3840736"/>
              <a:gd name="connsiteX0" fmla="*/ 64914 w 482494"/>
              <a:gd name="connsiteY0" fmla="*/ 175866 h 3837499"/>
              <a:gd name="connsiteX1" fmla="*/ 256503 w 482494"/>
              <a:gd name="connsiteY1" fmla="*/ 11025 h 3837499"/>
              <a:gd name="connsiteX2" fmla="*/ 456800 w 482494"/>
              <a:gd name="connsiteY2" fmla="*/ 471958 h 3837499"/>
              <a:gd name="connsiteX3" fmla="*/ 474217 w 482494"/>
              <a:gd name="connsiteY3" fmla="*/ 3049695 h 3837499"/>
              <a:gd name="connsiteX4" fmla="*/ 404548 w 482494"/>
              <a:gd name="connsiteY4" fmla="*/ 3694129 h 3837499"/>
              <a:gd name="connsiteX5" fmla="*/ 134583 w 482494"/>
              <a:gd name="connsiteY5" fmla="*/ 3537375 h 3837499"/>
              <a:gd name="connsiteX6" fmla="*/ 30080 w 482494"/>
              <a:gd name="connsiteY6" fmla="*/ 1900810 h 3837499"/>
              <a:gd name="connsiteX7" fmla="*/ 64914 w 482494"/>
              <a:gd name="connsiteY7" fmla="*/ 175866 h 3837499"/>
              <a:gd name="connsiteX0" fmla="*/ 64914 w 482494"/>
              <a:gd name="connsiteY0" fmla="*/ 191512 h 3853145"/>
              <a:gd name="connsiteX1" fmla="*/ 256503 w 482494"/>
              <a:gd name="connsiteY1" fmla="*/ 26671 h 3853145"/>
              <a:gd name="connsiteX2" fmla="*/ 456800 w 482494"/>
              <a:gd name="connsiteY2" fmla="*/ 487604 h 3853145"/>
              <a:gd name="connsiteX3" fmla="*/ 474217 w 482494"/>
              <a:gd name="connsiteY3" fmla="*/ 3065341 h 3853145"/>
              <a:gd name="connsiteX4" fmla="*/ 404548 w 482494"/>
              <a:gd name="connsiteY4" fmla="*/ 3709775 h 3853145"/>
              <a:gd name="connsiteX5" fmla="*/ 134583 w 482494"/>
              <a:gd name="connsiteY5" fmla="*/ 3553021 h 3853145"/>
              <a:gd name="connsiteX6" fmla="*/ 30080 w 482494"/>
              <a:gd name="connsiteY6" fmla="*/ 1916456 h 3853145"/>
              <a:gd name="connsiteX7" fmla="*/ 64914 w 482494"/>
              <a:gd name="connsiteY7" fmla="*/ 191512 h 3853145"/>
              <a:gd name="connsiteX0" fmla="*/ 64914 w 482494"/>
              <a:gd name="connsiteY0" fmla="*/ 179101 h 3840734"/>
              <a:gd name="connsiteX1" fmla="*/ 256503 w 482494"/>
              <a:gd name="connsiteY1" fmla="*/ 14260 h 3840734"/>
              <a:gd name="connsiteX2" fmla="*/ 456800 w 482494"/>
              <a:gd name="connsiteY2" fmla="*/ 475193 h 3840734"/>
              <a:gd name="connsiteX3" fmla="*/ 474217 w 482494"/>
              <a:gd name="connsiteY3" fmla="*/ 3052930 h 3840734"/>
              <a:gd name="connsiteX4" fmla="*/ 404548 w 482494"/>
              <a:gd name="connsiteY4" fmla="*/ 3697364 h 3840734"/>
              <a:gd name="connsiteX5" fmla="*/ 134583 w 482494"/>
              <a:gd name="connsiteY5" fmla="*/ 3540610 h 3840734"/>
              <a:gd name="connsiteX6" fmla="*/ 30080 w 482494"/>
              <a:gd name="connsiteY6" fmla="*/ 1904045 h 3840734"/>
              <a:gd name="connsiteX7" fmla="*/ 64914 w 482494"/>
              <a:gd name="connsiteY7" fmla="*/ 179101 h 3840734"/>
              <a:gd name="connsiteX0" fmla="*/ 59985 w 497260"/>
              <a:gd name="connsiteY0" fmla="*/ 393832 h 3827047"/>
              <a:gd name="connsiteX1" fmla="*/ 271269 w 497260"/>
              <a:gd name="connsiteY1" fmla="*/ 573 h 3827047"/>
              <a:gd name="connsiteX2" fmla="*/ 471566 w 497260"/>
              <a:gd name="connsiteY2" fmla="*/ 461506 h 3827047"/>
              <a:gd name="connsiteX3" fmla="*/ 488983 w 497260"/>
              <a:gd name="connsiteY3" fmla="*/ 3039243 h 3827047"/>
              <a:gd name="connsiteX4" fmla="*/ 419314 w 497260"/>
              <a:gd name="connsiteY4" fmla="*/ 3683677 h 3827047"/>
              <a:gd name="connsiteX5" fmla="*/ 149349 w 497260"/>
              <a:gd name="connsiteY5" fmla="*/ 3526923 h 3827047"/>
              <a:gd name="connsiteX6" fmla="*/ 44846 w 497260"/>
              <a:gd name="connsiteY6" fmla="*/ 1890358 h 3827047"/>
              <a:gd name="connsiteX7" fmla="*/ 59985 w 497260"/>
              <a:gd name="connsiteY7" fmla="*/ 393832 h 3827047"/>
              <a:gd name="connsiteX0" fmla="*/ 34881 w 472156"/>
              <a:gd name="connsiteY0" fmla="*/ 394492 h 3827707"/>
              <a:gd name="connsiteX1" fmla="*/ 246165 w 472156"/>
              <a:gd name="connsiteY1" fmla="*/ 1233 h 3827707"/>
              <a:gd name="connsiteX2" fmla="*/ 446462 w 472156"/>
              <a:gd name="connsiteY2" fmla="*/ 462166 h 3827707"/>
              <a:gd name="connsiteX3" fmla="*/ 463879 w 472156"/>
              <a:gd name="connsiteY3" fmla="*/ 3039903 h 3827707"/>
              <a:gd name="connsiteX4" fmla="*/ 394210 w 472156"/>
              <a:gd name="connsiteY4" fmla="*/ 3684337 h 3827707"/>
              <a:gd name="connsiteX5" fmla="*/ 124245 w 472156"/>
              <a:gd name="connsiteY5" fmla="*/ 3527583 h 3827707"/>
              <a:gd name="connsiteX6" fmla="*/ 19742 w 472156"/>
              <a:gd name="connsiteY6" fmla="*/ 1891018 h 3827707"/>
              <a:gd name="connsiteX7" fmla="*/ 34881 w 472156"/>
              <a:gd name="connsiteY7" fmla="*/ 394492 h 3827707"/>
              <a:gd name="connsiteX0" fmla="*/ 34138 w 471413"/>
              <a:gd name="connsiteY0" fmla="*/ 394492 h 3696649"/>
              <a:gd name="connsiteX1" fmla="*/ 245422 w 471413"/>
              <a:gd name="connsiteY1" fmla="*/ 1233 h 3696649"/>
              <a:gd name="connsiteX2" fmla="*/ 445719 w 471413"/>
              <a:gd name="connsiteY2" fmla="*/ 462166 h 3696649"/>
              <a:gd name="connsiteX3" fmla="*/ 463136 w 471413"/>
              <a:gd name="connsiteY3" fmla="*/ 3039903 h 3696649"/>
              <a:gd name="connsiteX4" fmla="*/ 393467 w 471413"/>
              <a:gd name="connsiteY4" fmla="*/ 3684337 h 3696649"/>
              <a:gd name="connsiteX5" fmla="*/ 110371 w 471413"/>
              <a:gd name="connsiteY5" fmla="*/ 3223025 h 3696649"/>
              <a:gd name="connsiteX6" fmla="*/ 18999 w 471413"/>
              <a:gd name="connsiteY6" fmla="*/ 1891018 h 3696649"/>
              <a:gd name="connsiteX7" fmla="*/ 34138 w 471413"/>
              <a:gd name="connsiteY7" fmla="*/ 394492 h 3696649"/>
              <a:gd name="connsiteX0" fmla="*/ 34138 w 476900"/>
              <a:gd name="connsiteY0" fmla="*/ 394492 h 3757836"/>
              <a:gd name="connsiteX1" fmla="*/ 245422 w 476900"/>
              <a:gd name="connsiteY1" fmla="*/ 1233 h 3757836"/>
              <a:gd name="connsiteX2" fmla="*/ 445719 w 476900"/>
              <a:gd name="connsiteY2" fmla="*/ 462166 h 3757836"/>
              <a:gd name="connsiteX3" fmla="*/ 463136 w 476900"/>
              <a:gd name="connsiteY3" fmla="*/ 3039903 h 3757836"/>
              <a:gd name="connsiteX4" fmla="*/ 314683 w 476900"/>
              <a:gd name="connsiteY4" fmla="*/ 3750959 h 3757836"/>
              <a:gd name="connsiteX5" fmla="*/ 110371 w 476900"/>
              <a:gd name="connsiteY5" fmla="*/ 3223025 h 3757836"/>
              <a:gd name="connsiteX6" fmla="*/ 18999 w 476900"/>
              <a:gd name="connsiteY6" fmla="*/ 1891018 h 3757836"/>
              <a:gd name="connsiteX7" fmla="*/ 34138 w 476900"/>
              <a:gd name="connsiteY7" fmla="*/ 394492 h 3757836"/>
              <a:gd name="connsiteX0" fmla="*/ 76639 w 519401"/>
              <a:gd name="connsiteY0" fmla="*/ 394240 h 3757584"/>
              <a:gd name="connsiteX1" fmla="*/ 287923 w 519401"/>
              <a:gd name="connsiteY1" fmla="*/ 981 h 3757584"/>
              <a:gd name="connsiteX2" fmla="*/ 488220 w 519401"/>
              <a:gd name="connsiteY2" fmla="*/ 461914 h 3757584"/>
              <a:gd name="connsiteX3" fmla="*/ 505637 w 519401"/>
              <a:gd name="connsiteY3" fmla="*/ 3039651 h 3757584"/>
              <a:gd name="connsiteX4" fmla="*/ 357184 w 519401"/>
              <a:gd name="connsiteY4" fmla="*/ 3750707 h 3757584"/>
              <a:gd name="connsiteX5" fmla="*/ 152872 w 519401"/>
              <a:gd name="connsiteY5" fmla="*/ 3222773 h 3757584"/>
              <a:gd name="connsiteX6" fmla="*/ 2412 w 519401"/>
              <a:gd name="connsiteY6" fmla="*/ 1928835 h 3757584"/>
              <a:gd name="connsiteX7" fmla="*/ 76639 w 519401"/>
              <a:gd name="connsiteY7" fmla="*/ 394240 h 3757584"/>
              <a:gd name="connsiteX0" fmla="*/ 17060 w 459822"/>
              <a:gd name="connsiteY0" fmla="*/ 394270 h 3757614"/>
              <a:gd name="connsiteX1" fmla="*/ 228344 w 459822"/>
              <a:gd name="connsiteY1" fmla="*/ 1011 h 3757614"/>
              <a:gd name="connsiteX2" fmla="*/ 428641 w 459822"/>
              <a:gd name="connsiteY2" fmla="*/ 461944 h 3757614"/>
              <a:gd name="connsiteX3" fmla="*/ 446058 w 459822"/>
              <a:gd name="connsiteY3" fmla="*/ 3039681 h 3757614"/>
              <a:gd name="connsiteX4" fmla="*/ 297605 w 459822"/>
              <a:gd name="connsiteY4" fmla="*/ 3750737 h 3757614"/>
              <a:gd name="connsiteX5" fmla="*/ 93293 w 459822"/>
              <a:gd name="connsiteY5" fmla="*/ 3222803 h 3757614"/>
              <a:gd name="connsiteX6" fmla="*/ 21616 w 459822"/>
              <a:gd name="connsiteY6" fmla="*/ 1947900 h 3757614"/>
              <a:gd name="connsiteX7" fmla="*/ 17060 w 459822"/>
              <a:gd name="connsiteY7" fmla="*/ 394270 h 3757614"/>
              <a:gd name="connsiteX0" fmla="*/ 17060 w 464499"/>
              <a:gd name="connsiteY0" fmla="*/ 394270 h 3817789"/>
              <a:gd name="connsiteX1" fmla="*/ 228344 w 464499"/>
              <a:gd name="connsiteY1" fmla="*/ 1011 h 3817789"/>
              <a:gd name="connsiteX2" fmla="*/ 428641 w 464499"/>
              <a:gd name="connsiteY2" fmla="*/ 461944 h 3817789"/>
              <a:gd name="connsiteX3" fmla="*/ 452623 w 464499"/>
              <a:gd name="connsiteY3" fmla="*/ 2106974 h 3817789"/>
              <a:gd name="connsiteX4" fmla="*/ 297605 w 464499"/>
              <a:gd name="connsiteY4" fmla="*/ 3750737 h 3817789"/>
              <a:gd name="connsiteX5" fmla="*/ 93293 w 464499"/>
              <a:gd name="connsiteY5" fmla="*/ 3222803 h 3817789"/>
              <a:gd name="connsiteX6" fmla="*/ 21616 w 464499"/>
              <a:gd name="connsiteY6" fmla="*/ 1947900 h 3817789"/>
              <a:gd name="connsiteX7" fmla="*/ 17060 w 464499"/>
              <a:gd name="connsiteY7" fmla="*/ 394270 h 3817789"/>
              <a:gd name="connsiteX0" fmla="*/ 17060 w 453108"/>
              <a:gd name="connsiteY0" fmla="*/ 394270 h 3817789"/>
              <a:gd name="connsiteX1" fmla="*/ 228344 w 453108"/>
              <a:gd name="connsiteY1" fmla="*/ 1011 h 3817789"/>
              <a:gd name="connsiteX2" fmla="*/ 428641 w 453108"/>
              <a:gd name="connsiteY2" fmla="*/ 461944 h 3817789"/>
              <a:gd name="connsiteX3" fmla="*/ 452623 w 453108"/>
              <a:gd name="connsiteY3" fmla="*/ 2106974 h 3817789"/>
              <a:gd name="connsiteX4" fmla="*/ 297605 w 453108"/>
              <a:gd name="connsiteY4" fmla="*/ 3750737 h 3817789"/>
              <a:gd name="connsiteX5" fmla="*/ 93293 w 453108"/>
              <a:gd name="connsiteY5" fmla="*/ 3222803 h 3817789"/>
              <a:gd name="connsiteX6" fmla="*/ 21616 w 453108"/>
              <a:gd name="connsiteY6" fmla="*/ 1947900 h 3817789"/>
              <a:gd name="connsiteX7" fmla="*/ 17060 w 453108"/>
              <a:gd name="connsiteY7" fmla="*/ 394270 h 3817789"/>
              <a:gd name="connsiteX0" fmla="*/ 17060 w 457292"/>
              <a:gd name="connsiteY0" fmla="*/ 394270 h 3537882"/>
              <a:gd name="connsiteX1" fmla="*/ 228344 w 457292"/>
              <a:gd name="connsiteY1" fmla="*/ 1011 h 3537882"/>
              <a:gd name="connsiteX2" fmla="*/ 428641 w 457292"/>
              <a:gd name="connsiteY2" fmla="*/ 461944 h 3537882"/>
              <a:gd name="connsiteX3" fmla="*/ 452623 w 457292"/>
              <a:gd name="connsiteY3" fmla="*/ 2106974 h 3537882"/>
              <a:gd name="connsiteX4" fmla="*/ 396085 w 457292"/>
              <a:gd name="connsiteY4" fmla="*/ 3331972 h 3537882"/>
              <a:gd name="connsiteX5" fmla="*/ 93293 w 457292"/>
              <a:gd name="connsiteY5" fmla="*/ 3222803 h 3537882"/>
              <a:gd name="connsiteX6" fmla="*/ 21616 w 457292"/>
              <a:gd name="connsiteY6" fmla="*/ 1947900 h 3537882"/>
              <a:gd name="connsiteX7" fmla="*/ 17060 w 457292"/>
              <a:gd name="connsiteY7" fmla="*/ 394270 h 3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92" h="3537882">
                <a:moveTo>
                  <a:pt x="17060" y="394270"/>
                </a:moveTo>
                <a:cubicBezTo>
                  <a:pt x="51515" y="69789"/>
                  <a:pt x="159747" y="-10268"/>
                  <a:pt x="228344" y="1011"/>
                </a:cubicBezTo>
                <a:cubicBezTo>
                  <a:pt x="296941" y="12290"/>
                  <a:pt x="391261" y="110950"/>
                  <a:pt x="428641" y="461944"/>
                </a:cubicBezTo>
                <a:cubicBezTo>
                  <a:pt x="466021" y="812938"/>
                  <a:pt x="458049" y="1628636"/>
                  <a:pt x="452623" y="2106974"/>
                </a:cubicBezTo>
                <a:cubicBezTo>
                  <a:pt x="447197" y="2585312"/>
                  <a:pt x="455973" y="3146001"/>
                  <a:pt x="396085" y="3331972"/>
                </a:cubicBezTo>
                <a:cubicBezTo>
                  <a:pt x="336197" y="3517943"/>
                  <a:pt x="155704" y="3727900"/>
                  <a:pt x="93293" y="3222803"/>
                </a:cubicBezTo>
                <a:cubicBezTo>
                  <a:pt x="30882" y="2717706"/>
                  <a:pt x="34321" y="2419322"/>
                  <a:pt x="21616" y="1947900"/>
                </a:cubicBezTo>
                <a:cubicBezTo>
                  <a:pt x="8911" y="1476478"/>
                  <a:pt x="-17395" y="718751"/>
                  <a:pt x="17060" y="3942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ru-RU" dirty="0" smtClean="0">
                <a:solidFill>
                  <a:schemeClr val="tx1"/>
                </a:solidFill>
              </a:rPr>
              <a:t>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7885970" y="2003146"/>
            <a:ext cx="442278" cy="1076379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7759 w 455339"/>
              <a:gd name="connsiteY0" fmla="*/ 109502 h 3771135"/>
              <a:gd name="connsiteX1" fmla="*/ 229348 w 455339"/>
              <a:gd name="connsiteY1" fmla="*/ 20800 h 3771135"/>
              <a:gd name="connsiteX2" fmla="*/ 429645 w 455339"/>
              <a:gd name="connsiteY2" fmla="*/ 405594 h 3771135"/>
              <a:gd name="connsiteX3" fmla="*/ 447062 w 455339"/>
              <a:gd name="connsiteY3" fmla="*/ 2983331 h 3771135"/>
              <a:gd name="connsiteX4" fmla="*/ 377393 w 455339"/>
              <a:gd name="connsiteY4" fmla="*/ 3627765 h 3771135"/>
              <a:gd name="connsiteX5" fmla="*/ 107428 w 455339"/>
              <a:gd name="connsiteY5" fmla="*/ 3471011 h 3771135"/>
              <a:gd name="connsiteX6" fmla="*/ 2925 w 455339"/>
              <a:gd name="connsiteY6" fmla="*/ 597182 h 3771135"/>
              <a:gd name="connsiteX7" fmla="*/ 37759 w 455339"/>
              <a:gd name="connsiteY7" fmla="*/ 109502 h 3771135"/>
              <a:gd name="connsiteX0" fmla="*/ 37759 w 455339"/>
              <a:gd name="connsiteY0" fmla="*/ 98140 h 3759773"/>
              <a:gd name="connsiteX1" fmla="*/ 229348 w 455339"/>
              <a:gd name="connsiteY1" fmla="*/ 9438 h 3759773"/>
              <a:gd name="connsiteX2" fmla="*/ 429645 w 455339"/>
              <a:gd name="connsiteY2" fmla="*/ 394232 h 3759773"/>
              <a:gd name="connsiteX3" fmla="*/ 447062 w 455339"/>
              <a:gd name="connsiteY3" fmla="*/ 2971969 h 3759773"/>
              <a:gd name="connsiteX4" fmla="*/ 377393 w 455339"/>
              <a:gd name="connsiteY4" fmla="*/ 3616403 h 3759773"/>
              <a:gd name="connsiteX5" fmla="*/ 107428 w 455339"/>
              <a:gd name="connsiteY5" fmla="*/ 3459649 h 3759773"/>
              <a:gd name="connsiteX6" fmla="*/ 2925 w 455339"/>
              <a:gd name="connsiteY6" fmla="*/ 585820 h 3759773"/>
              <a:gd name="connsiteX7" fmla="*/ 37759 w 455339"/>
              <a:gd name="connsiteY7" fmla="*/ 98140 h 3759773"/>
              <a:gd name="connsiteX0" fmla="*/ 37759 w 455339"/>
              <a:gd name="connsiteY0" fmla="*/ 162473 h 3824106"/>
              <a:gd name="connsiteX1" fmla="*/ 229348 w 455339"/>
              <a:gd name="connsiteY1" fmla="*/ 73771 h 3824106"/>
              <a:gd name="connsiteX2" fmla="*/ 429645 w 455339"/>
              <a:gd name="connsiteY2" fmla="*/ 458565 h 3824106"/>
              <a:gd name="connsiteX3" fmla="*/ 447062 w 455339"/>
              <a:gd name="connsiteY3" fmla="*/ 3036302 h 3824106"/>
              <a:gd name="connsiteX4" fmla="*/ 377393 w 455339"/>
              <a:gd name="connsiteY4" fmla="*/ 3680736 h 3824106"/>
              <a:gd name="connsiteX5" fmla="*/ 107428 w 455339"/>
              <a:gd name="connsiteY5" fmla="*/ 3523982 h 3824106"/>
              <a:gd name="connsiteX6" fmla="*/ 2925 w 455339"/>
              <a:gd name="connsiteY6" fmla="*/ 1887417 h 3824106"/>
              <a:gd name="connsiteX7" fmla="*/ 37759 w 455339"/>
              <a:gd name="connsiteY7" fmla="*/ 162473 h 3824106"/>
              <a:gd name="connsiteX0" fmla="*/ 37759 w 455339"/>
              <a:gd name="connsiteY0" fmla="*/ 201273 h 3862906"/>
              <a:gd name="connsiteX1" fmla="*/ 229348 w 455339"/>
              <a:gd name="connsiteY1" fmla="*/ 36432 h 3862906"/>
              <a:gd name="connsiteX2" fmla="*/ 429645 w 455339"/>
              <a:gd name="connsiteY2" fmla="*/ 497365 h 3862906"/>
              <a:gd name="connsiteX3" fmla="*/ 447062 w 455339"/>
              <a:gd name="connsiteY3" fmla="*/ 3075102 h 3862906"/>
              <a:gd name="connsiteX4" fmla="*/ 377393 w 455339"/>
              <a:gd name="connsiteY4" fmla="*/ 3719536 h 3862906"/>
              <a:gd name="connsiteX5" fmla="*/ 107428 w 455339"/>
              <a:gd name="connsiteY5" fmla="*/ 3562782 h 3862906"/>
              <a:gd name="connsiteX6" fmla="*/ 2925 w 455339"/>
              <a:gd name="connsiteY6" fmla="*/ 1926217 h 3862906"/>
              <a:gd name="connsiteX7" fmla="*/ 37759 w 455339"/>
              <a:gd name="connsiteY7" fmla="*/ 201273 h 3862906"/>
              <a:gd name="connsiteX0" fmla="*/ 51569 w 469149"/>
              <a:gd name="connsiteY0" fmla="*/ 191181 h 3852814"/>
              <a:gd name="connsiteX1" fmla="*/ 243158 w 469149"/>
              <a:gd name="connsiteY1" fmla="*/ 26340 h 3852814"/>
              <a:gd name="connsiteX2" fmla="*/ 443455 w 469149"/>
              <a:gd name="connsiteY2" fmla="*/ 487273 h 3852814"/>
              <a:gd name="connsiteX3" fmla="*/ 460872 w 469149"/>
              <a:gd name="connsiteY3" fmla="*/ 3065010 h 3852814"/>
              <a:gd name="connsiteX4" fmla="*/ 391203 w 469149"/>
              <a:gd name="connsiteY4" fmla="*/ 3709444 h 3852814"/>
              <a:gd name="connsiteX5" fmla="*/ 121238 w 469149"/>
              <a:gd name="connsiteY5" fmla="*/ 3552690 h 3852814"/>
              <a:gd name="connsiteX6" fmla="*/ 16735 w 469149"/>
              <a:gd name="connsiteY6" fmla="*/ 1916125 h 3852814"/>
              <a:gd name="connsiteX7" fmla="*/ 51569 w 469149"/>
              <a:gd name="connsiteY7" fmla="*/ 191181 h 3852814"/>
              <a:gd name="connsiteX0" fmla="*/ 64914 w 482494"/>
              <a:gd name="connsiteY0" fmla="*/ 179103 h 3840736"/>
              <a:gd name="connsiteX1" fmla="*/ 256503 w 482494"/>
              <a:gd name="connsiteY1" fmla="*/ 14262 h 3840736"/>
              <a:gd name="connsiteX2" fmla="*/ 456800 w 482494"/>
              <a:gd name="connsiteY2" fmla="*/ 475195 h 3840736"/>
              <a:gd name="connsiteX3" fmla="*/ 474217 w 482494"/>
              <a:gd name="connsiteY3" fmla="*/ 3052932 h 3840736"/>
              <a:gd name="connsiteX4" fmla="*/ 404548 w 482494"/>
              <a:gd name="connsiteY4" fmla="*/ 3697366 h 3840736"/>
              <a:gd name="connsiteX5" fmla="*/ 134583 w 482494"/>
              <a:gd name="connsiteY5" fmla="*/ 3540612 h 3840736"/>
              <a:gd name="connsiteX6" fmla="*/ 30080 w 482494"/>
              <a:gd name="connsiteY6" fmla="*/ 1904047 h 3840736"/>
              <a:gd name="connsiteX7" fmla="*/ 64914 w 482494"/>
              <a:gd name="connsiteY7" fmla="*/ 179103 h 3840736"/>
              <a:gd name="connsiteX0" fmla="*/ 64914 w 482494"/>
              <a:gd name="connsiteY0" fmla="*/ 175866 h 3837499"/>
              <a:gd name="connsiteX1" fmla="*/ 256503 w 482494"/>
              <a:gd name="connsiteY1" fmla="*/ 11025 h 3837499"/>
              <a:gd name="connsiteX2" fmla="*/ 456800 w 482494"/>
              <a:gd name="connsiteY2" fmla="*/ 471958 h 3837499"/>
              <a:gd name="connsiteX3" fmla="*/ 474217 w 482494"/>
              <a:gd name="connsiteY3" fmla="*/ 3049695 h 3837499"/>
              <a:gd name="connsiteX4" fmla="*/ 404548 w 482494"/>
              <a:gd name="connsiteY4" fmla="*/ 3694129 h 3837499"/>
              <a:gd name="connsiteX5" fmla="*/ 134583 w 482494"/>
              <a:gd name="connsiteY5" fmla="*/ 3537375 h 3837499"/>
              <a:gd name="connsiteX6" fmla="*/ 30080 w 482494"/>
              <a:gd name="connsiteY6" fmla="*/ 1900810 h 3837499"/>
              <a:gd name="connsiteX7" fmla="*/ 64914 w 482494"/>
              <a:gd name="connsiteY7" fmla="*/ 175866 h 3837499"/>
              <a:gd name="connsiteX0" fmla="*/ 64914 w 482494"/>
              <a:gd name="connsiteY0" fmla="*/ 191512 h 3853145"/>
              <a:gd name="connsiteX1" fmla="*/ 256503 w 482494"/>
              <a:gd name="connsiteY1" fmla="*/ 26671 h 3853145"/>
              <a:gd name="connsiteX2" fmla="*/ 456800 w 482494"/>
              <a:gd name="connsiteY2" fmla="*/ 487604 h 3853145"/>
              <a:gd name="connsiteX3" fmla="*/ 474217 w 482494"/>
              <a:gd name="connsiteY3" fmla="*/ 3065341 h 3853145"/>
              <a:gd name="connsiteX4" fmla="*/ 404548 w 482494"/>
              <a:gd name="connsiteY4" fmla="*/ 3709775 h 3853145"/>
              <a:gd name="connsiteX5" fmla="*/ 134583 w 482494"/>
              <a:gd name="connsiteY5" fmla="*/ 3553021 h 3853145"/>
              <a:gd name="connsiteX6" fmla="*/ 30080 w 482494"/>
              <a:gd name="connsiteY6" fmla="*/ 1916456 h 3853145"/>
              <a:gd name="connsiteX7" fmla="*/ 64914 w 482494"/>
              <a:gd name="connsiteY7" fmla="*/ 191512 h 3853145"/>
              <a:gd name="connsiteX0" fmla="*/ 64914 w 482494"/>
              <a:gd name="connsiteY0" fmla="*/ 179101 h 3840734"/>
              <a:gd name="connsiteX1" fmla="*/ 256503 w 482494"/>
              <a:gd name="connsiteY1" fmla="*/ 14260 h 3840734"/>
              <a:gd name="connsiteX2" fmla="*/ 456800 w 482494"/>
              <a:gd name="connsiteY2" fmla="*/ 475193 h 3840734"/>
              <a:gd name="connsiteX3" fmla="*/ 474217 w 482494"/>
              <a:gd name="connsiteY3" fmla="*/ 3052930 h 3840734"/>
              <a:gd name="connsiteX4" fmla="*/ 404548 w 482494"/>
              <a:gd name="connsiteY4" fmla="*/ 3697364 h 3840734"/>
              <a:gd name="connsiteX5" fmla="*/ 134583 w 482494"/>
              <a:gd name="connsiteY5" fmla="*/ 3540610 h 3840734"/>
              <a:gd name="connsiteX6" fmla="*/ 30080 w 482494"/>
              <a:gd name="connsiteY6" fmla="*/ 1904045 h 3840734"/>
              <a:gd name="connsiteX7" fmla="*/ 64914 w 482494"/>
              <a:gd name="connsiteY7" fmla="*/ 179101 h 3840734"/>
              <a:gd name="connsiteX0" fmla="*/ 59985 w 497260"/>
              <a:gd name="connsiteY0" fmla="*/ 393832 h 3827047"/>
              <a:gd name="connsiteX1" fmla="*/ 271269 w 497260"/>
              <a:gd name="connsiteY1" fmla="*/ 573 h 3827047"/>
              <a:gd name="connsiteX2" fmla="*/ 471566 w 497260"/>
              <a:gd name="connsiteY2" fmla="*/ 461506 h 3827047"/>
              <a:gd name="connsiteX3" fmla="*/ 488983 w 497260"/>
              <a:gd name="connsiteY3" fmla="*/ 3039243 h 3827047"/>
              <a:gd name="connsiteX4" fmla="*/ 419314 w 497260"/>
              <a:gd name="connsiteY4" fmla="*/ 3683677 h 3827047"/>
              <a:gd name="connsiteX5" fmla="*/ 149349 w 497260"/>
              <a:gd name="connsiteY5" fmla="*/ 3526923 h 3827047"/>
              <a:gd name="connsiteX6" fmla="*/ 44846 w 497260"/>
              <a:gd name="connsiteY6" fmla="*/ 1890358 h 3827047"/>
              <a:gd name="connsiteX7" fmla="*/ 59985 w 497260"/>
              <a:gd name="connsiteY7" fmla="*/ 393832 h 3827047"/>
              <a:gd name="connsiteX0" fmla="*/ 34881 w 472156"/>
              <a:gd name="connsiteY0" fmla="*/ 394492 h 3827707"/>
              <a:gd name="connsiteX1" fmla="*/ 246165 w 472156"/>
              <a:gd name="connsiteY1" fmla="*/ 1233 h 3827707"/>
              <a:gd name="connsiteX2" fmla="*/ 446462 w 472156"/>
              <a:gd name="connsiteY2" fmla="*/ 462166 h 3827707"/>
              <a:gd name="connsiteX3" fmla="*/ 463879 w 472156"/>
              <a:gd name="connsiteY3" fmla="*/ 3039903 h 3827707"/>
              <a:gd name="connsiteX4" fmla="*/ 394210 w 472156"/>
              <a:gd name="connsiteY4" fmla="*/ 3684337 h 3827707"/>
              <a:gd name="connsiteX5" fmla="*/ 124245 w 472156"/>
              <a:gd name="connsiteY5" fmla="*/ 3527583 h 3827707"/>
              <a:gd name="connsiteX6" fmla="*/ 19742 w 472156"/>
              <a:gd name="connsiteY6" fmla="*/ 1891018 h 3827707"/>
              <a:gd name="connsiteX7" fmla="*/ 34881 w 472156"/>
              <a:gd name="connsiteY7" fmla="*/ 394492 h 3827707"/>
              <a:gd name="connsiteX0" fmla="*/ 34138 w 471413"/>
              <a:gd name="connsiteY0" fmla="*/ 394492 h 3696649"/>
              <a:gd name="connsiteX1" fmla="*/ 245422 w 471413"/>
              <a:gd name="connsiteY1" fmla="*/ 1233 h 3696649"/>
              <a:gd name="connsiteX2" fmla="*/ 445719 w 471413"/>
              <a:gd name="connsiteY2" fmla="*/ 462166 h 3696649"/>
              <a:gd name="connsiteX3" fmla="*/ 463136 w 471413"/>
              <a:gd name="connsiteY3" fmla="*/ 3039903 h 3696649"/>
              <a:gd name="connsiteX4" fmla="*/ 393467 w 471413"/>
              <a:gd name="connsiteY4" fmla="*/ 3684337 h 3696649"/>
              <a:gd name="connsiteX5" fmla="*/ 110371 w 471413"/>
              <a:gd name="connsiteY5" fmla="*/ 3223025 h 3696649"/>
              <a:gd name="connsiteX6" fmla="*/ 18999 w 471413"/>
              <a:gd name="connsiteY6" fmla="*/ 1891018 h 3696649"/>
              <a:gd name="connsiteX7" fmla="*/ 34138 w 471413"/>
              <a:gd name="connsiteY7" fmla="*/ 394492 h 3696649"/>
              <a:gd name="connsiteX0" fmla="*/ 34138 w 476900"/>
              <a:gd name="connsiteY0" fmla="*/ 394492 h 3757836"/>
              <a:gd name="connsiteX1" fmla="*/ 245422 w 476900"/>
              <a:gd name="connsiteY1" fmla="*/ 1233 h 3757836"/>
              <a:gd name="connsiteX2" fmla="*/ 445719 w 476900"/>
              <a:gd name="connsiteY2" fmla="*/ 462166 h 3757836"/>
              <a:gd name="connsiteX3" fmla="*/ 463136 w 476900"/>
              <a:gd name="connsiteY3" fmla="*/ 3039903 h 3757836"/>
              <a:gd name="connsiteX4" fmla="*/ 314683 w 476900"/>
              <a:gd name="connsiteY4" fmla="*/ 3750959 h 3757836"/>
              <a:gd name="connsiteX5" fmla="*/ 110371 w 476900"/>
              <a:gd name="connsiteY5" fmla="*/ 3223025 h 3757836"/>
              <a:gd name="connsiteX6" fmla="*/ 18999 w 476900"/>
              <a:gd name="connsiteY6" fmla="*/ 1891018 h 3757836"/>
              <a:gd name="connsiteX7" fmla="*/ 34138 w 476900"/>
              <a:gd name="connsiteY7" fmla="*/ 394492 h 3757836"/>
              <a:gd name="connsiteX0" fmla="*/ 76639 w 519401"/>
              <a:gd name="connsiteY0" fmla="*/ 394240 h 3757584"/>
              <a:gd name="connsiteX1" fmla="*/ 287923 w 519401"/>
              <a:gd name="connsiteY1" fmla="*/ 981 h 3757584"/>
              <a:gd name="connsiteX2" fmla="*/ 488220 w 519401"/>
              <a:gd name="connsiteY2" fmla="*/ 461914 h 3757584"/>
              <a:gd name="connsiteX3" fmla="*/ 505637 w 519401"/>
              <a:gd name="connsiteY3" fmla="*/ 3039651 h 3757584"/>
              <a:gd name="connsiteX4" fmla="*/ 357184 w 519401"/>
              <a:gd name="connsiteY4" fmla="*/ 3750707 h 3757584"/>
              <a:gd name="connsiteX5" fmla="*/ 152872 w 519401"/>
              <a:gd name="connsiteY5" fmla="*/ 3222773 h 3757584"/>
              <a:gd name="connsiteX6" fmla="*/ 2412 w 519401"/>
              <a:gd name="connsiteY6" fmla="*/ 1928835 h 3757584"/>
              <a:gd name="connsiteX7" fmla="*/ 76639 w 519401"/>
              <a:gd name="connsiteY7" fmla="*/ 394240 h 3757584"/>
              <a:gd name="connsiteX0" fmla="*/ 17060 w 459822"/>
              <a:gd name="connsiteY0" fmla="*/ 394270 h 3757614"/>
              <a:gd name="connsiteX1" fmla="*/ 228344 w 459822"/>
              <a:gd name="connsiteY1" fmla="*/ 1011 h 3757614"/>
              <a:gd name="connsiteX2" fmla="*/ 428641 w 459822"/>
              <a:gd name="connsiteY2" fmla="*/ 461944 h 3757614"/>
              <a:gd name="connsiteX3" fmla="*/ 446058 w 459822"/>
              <a:gd name="connsiteY3" fmla="*/ 3039681 h 3757614"/>
              <a:gd name="connsiteX4" fmla="*/ 297605 w 459822"/>
              <a:gd name="connsiteY4" fmla="*/ 3750737 h 3757614"/>
              <a:gd name="connsiteX5" fmla="*/ 93293 w 459822"/>
              <a:gd name="connsiteY5" fmla="*/ 3222803 h 3757614"/>
              <a:gd name="connsiteX6" fmla="*/ 21616 w 459822"/>
              <a:gd name="connsiteY6" fmla="*/ 1947900 h 3757614"/>
              <a:gd name="connsiteX7" fmla="*/ 17060 w 459822"/>
              <a:gd name="connsiteY7" fmla="*/ 394270 h 3757614"/>
              <a:gd name="connsiteX0" fmla="*/ 17060 w 464499"/>
              <a:gd name="connsiteY0" fmla="*/ 394270 h 3817789"/>
              <a:gd name="connsiteX1" fmla="*/ 228344 w 464499"/>
              <a:gd name="connsiteY1" fmla="*/ 1011 h 3817789"/>
              <a:gd name="connsiteX2" fmla="*/ 428641 w 464499"/>
              <a:gd name="connsiteY2" fmla="*/ 461944 h 3817789"/>
              <a:gd name="connsiteX3" fmla="*/ 452623 w 464499"/>
              <a:gd name="connsiteY3" fmla="*/ 2106974 h 3817789"/>
              <a:gd name="connsiteX4" fmla="*/ 297605 w 464499"/>
              <a:gd name="connsiteY4" fmla="*/ 3750737 h 3817789"/>
              <a:gd name="connsiteX5" fmla="*/ 93293 w 464499"/>
              <a:gd name="connsiteY5" fmla="*/ 3222803 h 3817789"/>
              <a:gd name="connsiteX6" fmla="*/ 21616 w 464499"/>
              <a:gd name="connsiteY6" fmla="*/ 1947900 h 3817789"/>
              <a:gd name="connsiteX7" fmla="*/ 17060 w 464499"/>
              <a:gd name="connsiteY7" fmla="*/ 394270 h 3817789"/>
              <a:gd name="connsiteX0" fmla="*/ 17060 w 453108"/>
              <a:gd name="connsiteY0" fmla="*/ 394270 h 3817789"/>
              <a:gd name="connsiteX1" fmla="*/ 228344 w 453108"/>
              <a:gd name="connsiteY1" fmla="*/ 1011 h 3817789"/>
              <a:gd name="connsiteX2" fmla="*/ 428641 w 453108"/>
              <a:gd name="connsiteY2" fmla="*/ 461944 h 3817789"/>
              <a:gd name="connsiteX3" fmla="*/ 452623 w 453108"/>
              <a:gd name="connsiteY3" fmla="*/ 2106974 h 3817789"/>
              <a:gd name="connsiteX4" fmla="*/ 297605 w 453108"/>
              <a:gd name="connsiteY4" fmla="*/ 3750737 h 3817789"/>
              <a:gd name="connsiteX5" fmla="*/ 93293 w 453108"/>
              <a:gd name="connsiteY5" fmla="*/ 3222803 h 3817789"/>
              <a:gd name="connsiteX6" fmla="*/ 21616 w 453108"/>
              <a:gd name="connsiteY6" fmla="*/ 1947900 h 3817789"/>
              <a:gd name="connsiteX7" fmla="*/ 17060 w 453108"/>
              <a:gd name="connsiteY7" fmla="*/ 394270 h 3817789"/>
              <a:gd name="connsiteX0" fmla="*/ 17060 w 457292"/>
              <a:gd name="connsiteY0" fmla="*/ 394270 h 3537882"/>
              <a:gd name="connsiteX1" fmla="*/ 228344 w 457292"/>
              <a:gd name="connsiteY1" fmla="*/ 1011 h 3537882"/>
              <a:gd name="connsiteX2" fmla="*/ 428641 w 457292"/>
              <a:gd name="connsiteY2" fmla="*/ 461944 h 3537882"/>
              <a:gd name="connsiteX3" fmla="*/ 452623 w 457292"/>
              <a:gd name="connsiteY3" fmla="*/ 2106974 h 3537882"/>
              <a:gd name="connsiteX4" fmla="*/ 396085 w 457292"/>
              <a:gd name="connsiteY4" fmla="*/ 3331972 h 3537882"/>
              <a:gd name="connsiteX5" fmla="*/ 93293 w 457292"/>
              <a:gd name="connsiteY5" fmla="*/ 3222803 h 3537882"/>
              <a:gd name="connsiteX6" fmla="*/ 21616 w 457292"/>
              <a:gd name="connsiteY6" fmla="*/ 1947900 h 3537882"/>
              <a:gd name="connsiteX7" fmla="*/ 17060 w 457292"/>
              <a:gd name="connsiteY7" fmla="*/ 394270 h 3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92" h="3537882">
                <a:moveTo>
                  <a:pt x="17060" y="394270"/>
                </a:moveTo>
                <a:cubicBezTo>
                  <a:pt x="51515" y="69789"/>
                  <a:pt x="159747" y="-10268"/>
                  <a:pt x="228344" y="1011"/>
                </a:cubicBezTo>
                <a:cubicBezTo>
                  <a:pt x="296941" y="12290"/>
                  <a:pt x="391261" y="110950"/>
                  <a:pt x="428641" y="461944"/>
                </a:cubicBezTo>
                <a:cubicBezTo>
                  <a:pt x="466021" y="812938"/>
                  <a:pt x="458049" y="1628636"/>
                  <a:pt x="452623" y="2106974"/>
                </a:cubicBezTo>
                <a:cubicBezTo>
                  <a:pt x="447197" y="2585312"/>
                  <a:pt x="455973" y="3146001"/>
                  <a:pt x="396085" y="3331972"/>
                </a:cubicBezTo>
                <a:cubicBezTo>
                  <a:pt x="336197" y="3517943"/>
                  <a:pt x="155704" y="3727900"/>
                  <a:pt x="93293" y="3222803"/>
                </a:cubicBezTo>
                <a:cubicBezTo>
                  <a:pt x="30882" y="2717706"/>
                  <a:pt x="34321" y="2419322"/>
                  <a:pt x="21616" y="1947900"/>
                </a:cubicBezTo>
                <a:cubicBezTo>
                  <a:pt x="8911" y="1476478"/>
                  <a:pt x="-17395" y="718751"/>
                  <a:pt x="17060" y="3942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ru-RU" dirty="0" smtClean="0">
                <a:solidFill>
                  <a:schemeClr val="tx1"/>
                </a:solidFill>
              </a:rPr>
              <a:t>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16200000">
            <a:off x="7135924" y="3969744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выбираем </a:t>
            </a:r>
            <a:r>
              <a:rPr lang="en-US" sz="1400" dirty="0" smtClean="0"/>
              <a:t>a</a:t>
            </a:r>
            <a:r>
              <a:rPr lang="ru-RU" sz="1400" baseline="-25000" dirty="0"/>
              <a:t>2</a:t>
            </a:r>
            <a:endParaRPr lang="ru-RU" sz="1400" baseline="-25000" dirty="0"/>
          </a:p>
        </p:txBody>
      </p:sp>
      <p:sp>
        <p:nvSpPr>
          <p:cNvPr id="59" name="Freeform 58"/>
          <p:cNvSpPr/>
          <p:nvPr/>
        </p:nvSpPr>
        <p:spPr>
          <a:xfrm>
            <a:off x="9518656" y="1831130"/>
            <a:ext cx="321760" cy="559705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8167 w 454871"/>
              <a:gd name="connsiteY0" fmla="*/ 130728 h 3792361"/>
              <a:gd name="connsiteX1" fmla="*/ 245578 w 454871"/>
              <a:gd name="connsiteY1" fmla="*/ 17203 h 3792361"/>
              <a:gd name="connsiteX2" fmla="*/ 430053 w 454871"/>
              <a:gd name="connsiteY2" fmla="*/ 426820 h 3792361"/>
              <a:gd name="connsiteX3" fmla="*/ 447470 w 454871"/>
              <a:gd name="connsiteY3" fmla="*/ 3004557 h 3792361"/>
              <a:gd name="connsiteX4" fmla="*/ 377801 w 454871"/>
              <a:gd name="connsiteY4" fmla="*/ 3648991 h 3792361"/>
              <a:gd name="connsiteX5" fmla="*/ 107836 w 454871"/>
              <a:gd name="connsiteY5" fmla="*/ 3492237 h 3792361"/>
              <a:gd name="connsiteX6" fmla="*/ 3333 w 454871"/>
              <a:gd name="connsiteY6" fmla="*/ 618408 h 3792361"/>
              <a:gd name="connsiteX7" fmla="*/ 38167 w 454871"/>
              <a:gd name="connsiteY7" fmla="*/ 130728 h 3792361"/>
              <a:gd name="connsiteX0" fmla="*/ 38167 w 454871"/>
              <a:gd name="connsiteY0" fmla="*/ 117231 h 3778864"/>
              <a:gd name="connsiteX1" fmla="*/ 245578 w 454871"/>
              <a:gd name="connsiteY1" fmla="*/ 3706 h 3778864"/>
              <a:gd name="connsiteX2" fmla="*/ 430053 w 454871"/>
              <a:gd name="connsiteY2" fmla="*/ 413323 h 3778864"/>
              <a:gd name="connsiteX3" fmla="*/ 447470 w 454871"/>
              <a:gd name="connsiteY3" fmla="*/ 2991060 h 3778864"/>
              <a:gd name="connsiteX4" fmla="*/ 377801 w 454871"/>
              <a:gd name="connsiteY4" fmla="*/ 3635494 h 3778864"/>
              <a:gd name="connsiteX5" fmla="*/ 107836 w 454871"/>
              <a:gd name="connsiteY5" fmla="*/ 3478740 h 3778864"/>
              <a:gd name="connsiteX6" fmla="*/ 3333 w 454871"/>
              <a:gd name="connsiteY6" fmla="*/ 604911 h 3778864"/>
              <a:gd name="connsiteX7" fmla="*/ 38167 w 454871"/>
              <a:gd name="connsiteY7" fmla="*/ 117231 h 3778864"/>
              <a:gd name="connsiteX0" fmla="*/ 38167 w 461061"/>
              <a:gd name="connsiteY0" fmla="*/ 117231 h 3799017"/>
              <a:gd name="connsiteX1" fmla="*/ 245578 w 461061"/>
              <a:gd name="connsiteY1" fmla="*/ 3706 h 3799017"/>
              <a:gd name="connsiteX2" fmla="*/ 430053 w 461061"/>
              <a:gd name="connsiteY2" fmla="*/ 413323 h 3799017"/>
              <a:gd name="connsiteX3" fmla="*/ 447470 w 461061"/>
              <a:gd name="connsiteY3" fmla="*/ 2991060 h 3799017"/>
              <a:gd name="connsiteX4" fmla="*/ 290779 w 461061"/>
              <a:gd name="connsiteY4" fmla="*/ 3679351 h 3799017"/>
              <a:gd name="connsiteX5" fmla="*/ 107836 w 461061"/>
              <a:gd name="connsiteY5" fmla="*/ 3478740 h 3799017"/>
              <a:gd name="connsiteX6" fmla="*/ 3333 w 461061"/>
              <a:gd name="connsiteY6" fmla="*/ 604911 h 3799017"/>
              <a:gd name="connsiteX7" fmla="*/ 38167 w 461061"/>
              <a:gd name="connsiteY7" fmla="*/ 117231 h 3799017"/>
              <a:gd name="connsiteX0" fmla="*/ 38167 w 462814"/>
              <a:gd name="connsiteY0" fmla="*/ 117231 h 3782068"/>
              <a:gd name="connsiteX1" fmla="*/ 245578 w 462814"/>
              <a:gd name="connsiteY1" fmla="*/ 3706 h 3782068"/>
              <a:gd name="connsiteX2" fmla="*/ 430053 w 462814"/>
              <a:gd name="connsiteY2" fmla="*/ 413323 h 3782068"/>
              <a:gd name="connsiteX3" fmla="*/ 447470 w 462814"/>
              <a:gd name="connsiteY3" fmla="*/ 2991060 h 3782068"/>
              <a:gd name="connsiteX4" fmla="*/ 433179 w 462814"/>
              <a:gd name="connsiteY4" fmla="*/ 3642803 h 3782068"/>
              <a:gd name="connsiteX5" fmla="*/ 107836 w 462814"/>
              <a:gd name="connsiteY5" fmla="*/ 3478740 h 3782068"/>
              <a:gd name="connsiteX6" fmla="*/ 3333 w 462814"/>
              <a:gd name="connsiteY6" fmla="*/ 604911 h 3782068"/>
              <a:gd name="connsiteX7" fmla="*/ 38167 w 462814"/>
              <a:gd name="connsiteY7" fmla="*/ 117231 h 3782068"/>
              <a:gd name="connsiteX0" fmla="*/ 38167 w 480707"/>
              <a:gd name="connsiteY0" fmla="*/ 117231 h 3755244"/>
              <a:gd name="connsiteX1" fmla="*/ 245578 w 480707"/>
              <a:gd name="connsiteY1" fmla="*/ 3706 h 3755244"/>
              <a:gd name="connsiteX2" fmla="*/ 430053 w 480707"/>
              <a:gd name="connsiteY2" fmla="*/ 413323 h 3755244"/>
              <a:gd name="connsiteX3" fmla="*/ 447470 w 480707"/>
              <a:gd name="connsiteY3" fmla="*/ 2991060 h 3755244"/>
              <a:gd name="connsiteX4" fmla="*/ 456913 w 480707"/>
              <a:gd name="connsiteY4" fmla="*/ 3577017 h 3755244"/>
              <a:gd name="connsiteX5" fmla="*/ 107836 w 480707"/>
              <a:gd name="connsiteY5" fmla="*/ 3478740 h 3755244"/>
              <a:gd name="connsiteX6" fmla="*/ 3333 w 480707"/>
              <a:gd name="connsiteY6" fmla="*/ 604911 h 3755244"/>
              <a:gd name="connsiteX7" fmla="*/ 38167 w 480707"/>
              <a:gd name="connsiteY7" fmla="*/ 117231 h 3755244"/>
              <a:gd name="connsiteX0" fmla="*/ 36074 w 482704"/>
              <a:gd name="connsiteY0" fmla="*/ 117231 h 3750327"/>
              <a:gd name="connsiteX1" fmla="*/ 243485 w 482704"/>
              <a:gd name="connsiteY1" fmla="*/ 3706 h 3750327"/>
              <a:gd name="connsiteX2" fmla="*/ 427960 w 482704"/>
              <a:gd name="connsiteY2" fmla="*/ 413323 h 3750327"/>
              <a:gd name="connsiteX3" fmla="*/ 445377 w 482704"/>
              <a:gd name="connsiteY3" fmla="*/ 2991060 h 3750327"/>
              <a:gd name="connsiteX4" fmla="*/ 454820 w 482704"/>
              <a:gd name="connsiteY4" fmla="*/ 3577017 h 3750327"/>
              <a:gd name="connsiteX5" fmla="*/ 50365 w 482704"/>
              <a:gd name="connsiteY5" fmla="*/ 3471430 h 3750327"/>
              <a:gd name="connsiteX6" fmla="*/ 1240 w 482704"/>
              <a:gd name="connsiteY6" fmla="*/ 604911 h 3750327"/>
              <a:gd name="connsiteX7" fmla="*/ 36074 w 482704"/>
              <a:gd name="connsiteY7" fmla="*/ 117231 h 3750327"/>
              <a:gd name="connsiteX0" fmla="*/ 58788 w 505418"/>
              <a:gd name="connsiteY0" fmla="*/ 167671 h 3800767"/>
              <a:gd name="connsiteX1" fmla="*/ 266199 w 505418"/>
              <a:gd name="connsiteY1" fmla="*/ 54146 h 3800767"/>
              <a:gd name="connsiteX2" fmla="*/ 450674 w 505418"/>
              <a:gd name="connsiteY2" fmla="*/ 463763 h 3800767"/>
              <a:gd name="connsiteX3" fmla="*/ 468091 w 505418"/>
              <a:gd name="connsiteY3" fmla="*/ 3041500 h 3800767"/>
              <a:gd name="connsiteX4" fmla="*/ 477534 w 505418"/>
              <a:gd name="connsiteY4" fmla="*/ 3627457 h 3800767"/>
              <a:gd name="connsiteX5" fmla="*/ 73079 w 505418"/>
              <a:gd name="connsiteY5" fmla="*/ 3521870 h 3800767"/>
              <a:gd name="connsiteX6" fmla="*/ 221 w 505418"/>
              <a:gd name="connsiteY6" fmla="*/ 1781020 h 3800767"/>
              <a:gd name="connsiteX7" fmla="*/ 58788 w 505418"/>
              <a:gd name="connsiteY7" fmla="*/ 167671 h 3800767"/>
              <a:gd name="connsiteX0" fmla="*/ 58788 w 504632"/>
              <a:gd name="connsiteY0" fmla="*/ 276758 h 3909854"/>
              <a:gd name="connsiteX1" fmla="*/ 266199 w 504632"/>
              <a:gd name="connsiteY1" fmla="*/ 163233 h 3909854"/>
              <a:gd name="connsiteX2" fmla="*/ 474408 w 504632"/>
              <a:gd name="connsiteY2" fmla="*/ 1947043 h 3909854"/>
              <a:gd name="connsiteX3" fmla="*/ 468091 w 504632"/>
              <a:gd name="connsiteY3" fmla="*/ 3150587 h 3909854"/>
              <a:gd name="connsiteX4" fmla="*/ 477534 w 504632"/>
              <a:gd name="connsiteY4" fmla="*/ 3736544 h 3909854"/>
              <a:gd name="connsiteX5" fmla="*/ 73079 w 504632"/>
              <a:gd name="connsiteY5" fmla="*/ 3630957 h 3909854"/>
              <a:gd name="connsiteX6" fmla="*/ 221 w 504632"/>
              <a:gd name="connsiteY6" fmla="*/ 1890107 h 3909854"/>
              <a:gd name="connsiteX7" fmla="*/ 58788 w 504632"/>
              <a:gd name="connsiteY7" fmla="*/ 276758 h 3909854"/>
              <a:gd name="connsiteX0" fmla="*/ 58788 w 504632"/>
              <a:gd name="connsiteY0" fmla="*/ 276758 h 3909854"/>
              <a:gd name="connsiteX1" fmla="*/ 266199 w 504632"/>
              <a:gd name="connsiteY1" fmla="*/ 163233 h 3909854"/>
              <a:gd name="connsiteX2" fmla="*/ 474408 w 504632"/>
              <a:gd name="connsiteY2" fmla="*/ 1947043 h 3909854"/>
              <a:gd name="connsiteX3" fmla="*/ 468091 w 504632"/>
              <a:gd name="connsiteY3" fmla="*/ 3150587 h 3909854"/>
              <a:gd name="connsiteX4" fmla="*/ 477534 w 504632"/>
              <a:gd name="connsiteY4" fmla="*/ 3736544 h 3909854"/>
              <a:gd name="connsiteX5" fmla="*/ 73079 w 504632"/>
              <a:gd name="connsiteY5" fmla="*/ 3630957 h 3909854"/>
              <a:gd name="connsiteX6" fmla="*/ 221 w 504632"/>
              <a:gd name="connsiteY6" fmla="*/ 1890107 h 3909854"/>
              <a:gd name="connsiteX7" fmla="*/ 58788 w 504632"/>
              <a:gd name="connsiteY7" fmla="*/ 276758 h 3909854"/>
              <a:gd name="connsiteX0" fmla="*/ 60829 w 506673"/>
              <a:gd name="connsiteY0" fmla="*/ 203301 h 3836397"/>
              <a:gd name="connsiteX1" fmla="*/ 442285 w 506673"/>
              <a:gd name="connsiteY1" fmla="*/ 206729 h 3836397"/>
              <a:gd name="connsiteX2" fmla="*/ 476449 w 506673"/>
              <a:gd name="connsiteY2" fmla="*/ 1873586 h 3836397"/>
              <a:gd name="connsiteX3" fmla="*/ 470132 w 506673"/>
              <a:gd name="connsiteY3" fmla="*/ 3077130 h 3836397"/>
              <a:gd name="connsiteX4" fmla="*/ 479575 w 506673"/>
              <a:gd name="connsiteY4" fmla="*/ 3663087 h 3836397"/>
              <a:gd name="connsiteX5" fmla="*/ 75120 w 506673"/>
              <a:gd name="connsiteY5" fmla="*/ 3557500 h 3836397"/>
              <a:gd name="connsiteX6" fmla="*/ 2262 w 506673"/>
              <a:gd name="connsiteY6" fmla="*/ 1816650 h 3836397"/>
              <a:gd name="connsiteX7" fmla="*/ 60829 w 506673"/>
              <a:gd name="connsiteY7" fmla="*/ 203301 h 3836397"/>
              <a:gd name="connsiteX0" fmla="*/ 60829 w 522153"/>
              <a:gd name="connsiteY0" fmla="*/ 203301 h 3835650"/>
              <a:gd name="connsiteX1" fmla="*/ 442285 w 522153"/>
              <a:gd name="connsiteY1" fmla="*/ 206729 h 3835650"/>
              <a:gd name="connsiteX2" fmla="*/ 476449 w 522153"/>
              <a:gd name="connsiteY2" fmla="*/ 1873586 h 3835650"/>
              <a:gd name="connsiteX3" fmla="*/ 509687 w 522153"/>
              <a:gd name="connsiteY3" fmla="*/ 3091749 h 3835650"/>
              <a:gd name="connsiteX4" fmla="*/ 479575 w 522153"/>
              <a:gd name="connsiteY4" fmla="*/ 3663087 h 3835650"/>
              <a:gd name="connsiteX5" fmla="*/ 75120 w 522153"/>
              <a:gd name="connsiteY5" fmla="*/ 3557500 h 3835650"/>
              <a:gd name="connsiteX6" fmla="*/ 2262 w 522153"/>
              <a:gd name="connsiteY6" fmla="*/ 1816650 h 3835650"/>
              <a:gd name="connsiteX7" fmla="*/ 60829 w 522153"/>
              <a:gd name="connsiteY7" fmla="*/ 203301 h 3835650"/>
              <a:gd name="connsiteX0" fmla="*/ 60829 w 522153"/>
              <a:gd name="connsiteY0" fmla="*/ 203301 h 3844211"/>
              <a:gd name="connsiteX1" fmla="*/ 442285 w 522153"/>
              <a:gd name="connsiteY1" fmla="*/ 206729 h 3844211"/>
              <a:gd name="connsiteX2" fmla="*/ 476449 w 522153"/>
              <a:gd name="connsiteY2" fmla="*/ 1873586 h 3844211"/>
              <a:gd name="connsiteX3" fmla="*/ 509687 w 522153"/>
              <a:gd name="connsiteY3" fmla="*/ 3091749 h 3844211"/>
              <a:gd name="connsiteX4" fmla="*/ 479575 w 522153"/>
              <a:gd name="connsiteY4" fmla="*/ 3685015 h 3844211"/>
              <a:gd name="connsiteX5" fmla="*/ 75120 w 522153"/>
              <a:gd name="connsiteY5" fmla="*/ 3557500 h 3844211"/>
              <a:gd name="connsiteX6" fmla="*/ 2262 w 522153"/>
              <a:gd name="connsiteY6" fmla="*/ 1816650 h 3844211"/>
              <a:gd name="connsiteX7" fmla="*/ 60829 w 522153"/>
              <a:gd name="connsiteY7" fmla="*/ 203301 h 3844211"/>
              <a:gd name="connsiteX0" fmla="*/ 67002 w 530997"/>
              <a:gd name="connsiteY0" fmla="*/ 203301 h 3738601"/>
              <a:gd name="connsiteX1" fmla="*/ 448458 w 530997"/>
              <a:gd name="connsiteY1" fmla="*/ 206729 h 3738601"/>
              <a:gd name="connsiteX2" fmla="*/ 482622 w 530997"/>
              <a:gd name="connsiteY2" fmla="*/ 1873586 h 3738601"/>
              <a:gd name="connsiteX3" fmla="*/ 515860 w 530997"/>
              <a:gd name="connsiteY3" fmla="*/ 3091749 h 3738601"/>
              <a:gd name="connsiteX4" fmla="*/ 485748 w 530997"/>
              <a:gd name="connsiteY4" fmla="*/ 3685015 h 3738601"/>
              <a:gd name="connsiteX5" fmla="*/ 41737 w 530997"/>
              <a:gd name="connsiteY5" fmla="*/ 3367452 h 3738601"/>
              <a:gd name="connsiteX6" fmla="*/ 8435 w 530997"/>
              <a:gd name="connsiteY6" fmla="*/ 1816650 h 3738601"/>
              <a:gd name="connsiteX7" fmla="*/ 67002 w 530997"/>
              <a:gd name="connsiteY7" fmla="*/ 203301 h 373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0997" h="3738601">
                <a:moveTo>
                  <a:pt x="67002" y="203301"/>
                </a:moveTo>
                <a:cubicBezTo>
                  <a:pt x="140339" y="-65019"/>
                  <a:pt x="379188" y="-71652"/>
                  <a:pt x="448458" y="206729"/>
                </a:cubicBezTo>
                <a:cubicBezTo>
                  <a:pt x="517728" y="485110"/>
                  <a:pt x="471388" y="1392749"/>
                  <a:pt x="482622" y="1873586"/>
                </a:cubicBezTo>
                <a:cubicBezTo>
                  <a:pt x="493856" y="2354423"/>
                  <a:pt x="515339" y="2789844"/>
                  <a:pt x="515860" y="3091749"/>
                </a:cubicBezTo>
                <a:cubicBezTo>
                  <a:pt x="516381" y="3393654"/>
                  <a:pt x="564769" y="3639065"/>
                  <a:pt x="485748" y="3685015"/>
                </a:cubicBezTo>
                <a:cubicBezTo>
                  <a:pt x="406728" y="3730966"/>
                  <a:pt x="104148" y="3872549"/>
                  <a:pt x="41737" y="3367452"/>
                </a:cubicBezTo>
                <a:cubicBezTo>
                  <a:pt x="-20674" y="2862355"/>
                  <a:pt x="4224" y="2344009"/>
                  <a:pt x="8435" y="1816650"/>
                </a:cubicBezTo>
                <a:cubicBezTo>
                  <a:pt x="12646" y="1289292"/>
                  <a:pt x="-6335" y="471621"/>
                  <a:pt x="67002" y="203301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 rot="16200000">
            <a:off x="8990085" y="3969744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выбираем </a:t>
            </a:r>
            <a:r>
              <a:rPr lang="en-US" sz="1400" dirty="0" smtClean="0"/>
              <a:t>a</a:t>
            </a:r>
            <a:r>
              <a:rPr lang="en-US" sz="1400" baseline="-25000" dirty="0" smtClean="0"/>
              <a:t>N-2</a:t>
            </a:r>
            <a:endParaRPr lang="ru-RU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55488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Перестановок порядка </a:t>
            </a:r>
            <a:r>
              <a:rPr lang="en-US" dirty="0" smtClean="0"/>
              <a:t>N </a:t>
            </a:r>
            <a:r>
              <a:rPr lang="ru-RU" dirty="0" smtClean="0"/>
              <a:t>ровно </a:t>
            </a:r>
            <a:r>
              <a:rPr lang="en-US" dirty="0" smtClean="0"/>
              <a:t>N!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ru-RU" dirty="0" smtClean="0"/>
              <a:t>– N возможных значений</a:t>
            </a:r>
          </a:p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– </a:t>
            </a:r>
            <a:r>
              <a:rPr lang="ru-RU" dirty="0" smtClean="0"/>
              <a:t>(N </a:t>
            </a:r>
            <a:r>
              <a:rPr lang="ru-RU" dirty="0"/>
              <a:t>– 1) возможных </a:t>
            </a:r>
            <a:r>
              <a:rPr lang="ru-RU" dirty="0" smtClean="0"/>
              <a:t>значений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…</a:t>
            </a:r>
            <a:endParaRPr lang="ru-RU" dirty="0" smtClean="0"/>
          </a:p>
          <a:p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baseline="-25000" dirty="0"/>
              <a:t> – </a:t>
            </a:r>
            <a:r>
              <a:rPr lang="ru-RU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 smtClean="0"/>
              <a:t>три возможных </a:t>
            </a:r>
            <a:r>
              <a:rPr lang="ru-RU" dirty="0"/>
              <a:t>значения</a:t>
            </a:r>
          </a:p>
          <a:p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– 1</a:t>
            </a:r>
            <a:r>
              <a:rPr lang="en-US" dirty="0" smtClean="0"/>
              <a:t> – </a:t>
            </a:r>
            <a:r>
              <a:rPr lang="ru-RU" dirty="0" smtClean="0"/>
              <a:t>два возможных значения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единственное возможное значение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Перестановок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…, </a:t>
            </a:r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ровно N∙(</a:t>
            </a:r>
            <a:r>
              <a:rPr lang="ru-RU" dirty="0">
                <a:solidFill>
                  <a:schemeClr val="bg1"/>
                </a:solidFill>
              </a:rPr>
              <a:t>N −1</a:t>
            </a:r>
            <a:r>
              <a:rPr lang="ru-RU" dirty="0" smtClean="0">
                <a:solidFill>
                  <a:schemeClr val="bg1"/>
                </a:solidFill>
              </a:rPr>
              <a:t>)∙(</a:t>
            </a:r>
            <a:r>
              <a:rPr lang="ru-RU" dirty="0">
                <a:solidFill>
                  <a:schemeClr val="bg1"/>
                </a:solidFill>
              </a:rPr>
              <a:t>N − 2</a:t>
            </a:r>
            <a:r>
              <a:rPr lang="ru-RU" dirty="0" smtClean="0">
                <a:solidFill>
                  <a:schemeClr val="bg1"/>
                </a:solidFill>
              </a:rPr>
              <a:t>)∙ ... ∙1 возможных значений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/>
          </a:p>
        </p:txBody>
      </p:sp>
      <p:sp>
        <p:nvSpPr>
          <p:cNvPr id="5" name="Freeform 4"/>
          <p:cNvSpPr/>
          <p:nvPr/>
        </p:nvSpPr>
        <p:spPr>
          <a:xfrm>
            <a:off x="6351814" y="2415308"/>
            <a:ext cx="857250" cy="1592036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Freeform 5"/>
          <p:cNvSpPr/>
          <p:nvPr/>
        </p:nvSpPr>
        <p:spPr>
          <a:xfrm>
            <a:off x="6343650" y="3646645"/>
            <a:ext cx="865414" cy="360699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Freeform 6"/>
          <p:cNvSpPr/>
          <p:nvPr/>
        </p:nvSpPr>
        <p:spPr>
          <a:xfrm>
            <a:off x="6352998" y="4007344"/>
            <a:ext cx="856066" cy="1462429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reeform 7"/>
          <p:cNvSpPr/>
          <p:nvPr/>
        </p:nvSpPr>
        <p:spPr>
          <a:xfrm>
            <a:off x="7217998" y="2157112"/>
            <a:ext cx="873578" cy="272819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 flipV="1">
            <a:off x="7209834" y="2429932"/>
            <a:ext cx="814258" cy="237190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Freeform 9"/>
          <p:cNvSpPr/>
          <p:nvPr/>
        </p:nvSpPr>
        <p:spPr>
          <a:xfrm>
            <a:off x="7227346" y="2429931"/>
            <a:ext cx="856066" cy="597300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reeform 10"/>
          <p:cNvSpPr/>
          <p:nvPr/>
        </p:nvSpPr>
        <p:spPr>
          <a:xfrm>
            <a:off x="7217998" y="3133546"/>
            <a:ext cx="857250" cy="513099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reeform 11"/>
          <p:cNvSpPr/>
          <p:nvPr/>
        </p:nvSpPr>
        <p:spPr>
          <a:xfrm>
            <a:off x="7209834" y="3367943"/>
            <a:ext cx="865414" cy="278703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Freeform 12"/>
          <p:cNvSpPr/>
          <p:nvPr/>
        </p:nvSpPr>
        <p:spPr>
          <a:xfrm>
            <a:off x="7227346" y="3646645"/>
            <a:ext cx="856066" cy="597300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Freeform 13"/>
          <p:cNvSpPr/>
          <p:nvPr/>
        </p:nvSpPr>
        <p:spPr>
          <a:xfrm>
            <a:off x="7226162" y="4976386"/>
            <a:ext cx="857250" cy="513099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Freeform 14"/>
          <p:cNvSpPr/>
          <p:nvPr/>
        </p:nvSpPr>
        <p:spPr>
          <a:xfrm>
            <a:off x="7217998" y="5210783"/>
            <a:ext cx="865414" cy="278703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Freeform 15"/>
          <p:cNvSpPr/>
          <p:nvPr/>
        </p:nvSpPr>
        <p:spPr>
          <a:xfrm>
            <a:off x="7235510" y="5489485"/>
            <a:ext cx="856066" cy="470083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Freeform 24"/>
          <p:cNvSpPr/>
          <p:nvPr/>
        </p:nvSpPr>
        <p:spPr>
          <a:xfrm>
            <a:off x="8840468" y="1954223"/>
            <a:ext cx="857250" cy="269874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Freeform 25"/>
          <p:cNvSpPr/>
          <p:nvPr/>
        </p:nvSpPr>
        <p:spPr>
          <a:xfrm>
            <a:off x="8832304" y="2102084"/>
            <a:ext cx="865414" cy="122014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Freeform 26"/>
          <p:cNvSpPr/>
          <p:nvPr/>
        </p:nvSpPr>
        <p:spPr>
          <a:xfrm>
            <a:off x="8849816" y="2224097"/>
            <a:ext cx="856066" cy="93849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Freeform 42"/>
          <p:cNvSpPr/>
          <p:nvPr/>
        </p:nvSpPr>
        <p:spPr>
          <a:xfrm>
            <a:off x="9700005" y="2257481"/>
            <a:ext cx="857250" cy="68370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Freeform 43"/>
          <p:cNvSpPr/>
          <p:nvPr/>
        </p:nvSpPr>
        <p:spPr>
          <a:xfrm>
            <a:off x="9709353" y="2325851"/>
            <a:ext cx="856066" cy="23776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Freeform 45"/>
          <p:cNvSpPr/>
          <p:nvPr/>
        </p:nvSpPr>
        <p:spPr>
          <a:xfrm>
            <a:off x="9700005" y="2040710"/>
            <a:ext cx="857250" cy="68370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Freeform 46"/>
          <p:cNvSpPr/>
          <p:nvPr/>
        </p:nvSpPr>
        <p:spPr>
          <a:xfrm>
            <a:off x="9709353" y="2109080"/>
            <a:ext cx="856066" cy="23776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Freeform 48"/>
          <p:cNvSpPr/>
          <p:nvPr/>
        </p:nvSpPr>
        <p:spPr>
          <a:xfrm>
            <a:off x="9695923" y="1885644"/>
            <a:ext cx="857250" cy="68370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Freeform 49"/>
          <p:cNvSpPr/>
          <p:nvPr/>
        </p:nvSpPr>
        <p:spPr>
          <a:xfrm>
            <a:off x="9705271" y="1954014"/>
            <a:ext cx="856066" cy="23776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Freeform 90"/>
          <p:cNvSpPr/>
          <p:nvPr/>
        </p:nvSpPr>
        <p:spPr>
          <a:xfrm>
            <a:off x="8771164" y="5689694"/>
            <a:ext cx="857250" cy="269874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Freeform 91"/>
          <p:cNvSpPr/>
          <p:nvPr/>
        </p:nvSpPr>
        <p:spPr>
          <a:xfrm>
            <a:off x="8763000" y="5837555"/>
            <a:ext cx="865414" cy="122014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Freeform 92"/>
          <p:cNvSpPr/>
          <p:nvPr/>
        </p:nvSpPr>
        <p:spPr>
          <a:xfrm>
            <a:off x="8780512" y="5959568"/>
            <a:ext cx="856066" cy="93849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Freeform 93"/>
          <p:cNvSpPr/>
          <p:nvPr/>
        </p:nvSpPr>
        <p:spPr>
          <a:xfrm>
            <a:off x="9630701" y="5992952"/>
            <a:ext cx="857250" cy="68370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Freeform 94"/>
          <p:cNvSpPr/>
          <p:nvPr/>
        </p:nvSpPr>
        <p:spPr>
          <a:xfrm>
            <a:off x="9640049" y="6061322"/>
            <a:ext cx="856066" cy="23776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Freeform 95"/>
          <p:cNvSpPr/>
          <p:nvPr/>
        </p:nvSpPr>
        <p:spPr>
          <a:xfrm>
            <a:off x="9630701" y="5776181"/>
            <a:ext cx="857250" cy="68370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Freeform 96"/>
          <p:cNvSpPr/>
          <p:nvPr/>
        </p:nvSpPr>
        <p:spPr>
          <a:xfrm>
            <a:off x="9640049" y="5844551"/>
            <a:ext cx="856066" cy="23776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Freeform 97"/>
          <p:cNvSpPr/>
          <p:nvPr/>
        </p:nvSpPr>
        <p:spPr>
          <a:xfrm>
            <a:off x="9626619" y="5621115"/>
            <a:ext cx="857250" cy="68370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Freeform 98"/>
          <p:cNvSpPr/>
          <p:nvPr/>
        </p:nvSpPr>
        <p:spPr>
          <a:xfrm>
            <a:off x="9635967" y="5689485"/>
            <a:ext cx="856066" cy="23776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Freeform 108"/>
          <p:cNvSpPr/>
          <p:nvPr/>
        </p:nvSpPr>
        <p:spPr>
          <a:xfrm>
            <a:off x="6967406" y="2208334"/>
            <a:ext cx="442278" cy="3502205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7759 w 455339"/>
              <a:gd name="connsiteY0" fmla="*/ 109502 h 3771135"/>
              <a:gd name="connsiteX1" fmla="*/ 229348 w 455339"/>
              <a:gd name="connsiteY1" fmla="*/ 20800 h 3771135"/>
              <a:gd name="connsiteX2" fmla="*/ 429645 w 455339"/>
              <a:gd name="connsiteY2" fmla="*/ 405594 h 3771135"/>
              <a:gd name="connsiteX3" fmla="*/ 447062 w 455339"/>
              <a:gd name="connsiteY3" fmla="*/ 2983331 h 3771135"/>
              <a:gd name="connsiteX4" fmla="*/ 377393 w 455339"/>
              <a:gd name="connsiteY4" fmla="*/ 3627765 h 3771135"/>
              <a:gd name="connsiteX5" fmla="*/ 107428 w 455339"/>
              <a:gd name="connsiteY5" fmla="*/ 3471011 h 3771135"/>
              <a:gd name="connsiteX6" fmla="*/ 2925 w 455339"/>
              <a:gd name="connsiteY6" fmla="*/ 597182 h 3771135"/>
              <a:gd name="connsiteX7" fmla="*/ 37759 w 455339"/>
              <a:gd name="connsiteY7" fmla="*/ 109502 h 3771135"/>
              <a:gd name="connsiteX0" fmla="*/ 37759 w 455339"/>
              <a:gd name="connsiteY0" fmla="*/ 98140 h 3759773"/>
              <a:gd name="connsiteX1" fmla="*/ 229348 w 455339"/>
              <a:gd name="connsiteY1" fmla="*/ 9438 h 3759773"/>
              <a:gd name="connsiteX2" fmla="*/ 429645 w 455339"/>
              <a:gd name="connsiteY2" fmla="*/ 394232 h 3759773"/>
              <a:gd name="connsiteX3" fmla="*/ 447062 w 455339"/>
              <a:gd name="connsiteY3" fmla="*/ 2971969 h 3759773"/>
              <a:gd name="connsiteX4" fmla="*/ 377393 w 455339"/>
              <a:gd name="connsiteY4" fmla="*/ 3616403 h 3759773"/>
              <a:gd name="connsiteX5" fmla="*/ 107428 w 455339"/>
              <a:gd name="connsiteY5" fmla="*/ 3459649 h 3759773"/>
              <a:gd name="connsiteX6" fmla="*/ 2925 w 455339"/>
              <a:gd name="connsiteY6" fmla="*/ 585820 h 3759773"/>
              <a:gd name="connsiteX7" fmla="*/ 37759 w 455339"/>
              <a:gd name="connsiteY7" fmla="*/ 98140 h 3759773"/>
              <a:gd name="connsiteX0" fmla="*/ 37759 w 455339"/>
              <a:gd name="connsiteY0" fmla="*/ 162473 h 3824106"/>
              <a:gd name="connsiteX1" fmla="*/ 229348 w 455339"/>
              <a:gd name="connsiteY1" fmla="*/ 73771 h 3824106"/>
              <a:gd name="connsiteX2" fmla="*/ 429645 w 455339"/>
              <a:gd name="connsiteY2" fmla="*/ 458565 h 3824106"/>
              <a:gd name="connsiteX3" fmla="*/ 447062 w 455339"/>
              <a:gd name="connsiteY3" fmla="*/ 3036302 h 3824106"/>
              <a:gd name="connsiteX4" fmla="*/ 377393 w 455339"/>
              <a:gd name="connsiteY4" fmla="*/ 3680736 h 3824106"/>
              <a:gd name="connsiteX5" fmla="*/ 107428 w 455339"/>
              <a:gd name="connsiteY5" fmla="*/ 3523982 h 3824106"/>
              <a:gd name="connsiteX6" fmla="*/ 2925 w 455339"/>
              <a:gd name="connsiteY6" fmla="*/ 1887417 h 3824106"/>
              <a:gd name="connsiteX7" fmla="*/ 37759 w 455339"/>
              <a:gd name="connsiteY7" fmla="*/ 162473 h 3824106"/>
              <a:gd name="connsiteX0" fmla="*/ 37759 w 455339"/>
              <a:gd name="connsiteY0" fmla="*/ 201273 h 3862906"/>
              <a:gd name="connsiteX1" fmla="*/ 229348 w 455339"/>
              <a:gd name="connsiteY1" fmla="*/ 36432 h 3862906"/>
              <a:gd name="connsiteX2" fmla="*/ 429645 w 455339"/>
              <a:gd name="connsiteY2" fmla="*/ 497365 h 3862906"/>
              <a:gd name="connsiteX3" fmla="*/ 447062 w 455339"/>
              <a:gd name="connsiteY3" fmla="*/ 3075102 h 3862906"/>
              <a:gd name="connsiteX4" fmla="*/ 377393 w 455339"/>
              <a:gd name="connsiteY4" fmla="*/ 3719536 h 3862906"/>
              <a:gd name="connsiteX5" fmla="*/ 107428 w 455339"/>
              <a:gd name="connsiteY5" fmla="*/ 3562782 h 3862906"/>
              <a:gd name="connsiteX6" fmla="*/ 2925 w 455339"/>
              <a:gd name="connsiteY6" fmla="*/ 1926217 h 3862906"/>
              <a:gd name="connsiteX7" fmla="*/ 37759 w 455339"/>
              <a:gd name="connsiteY7" fmla="*/ 201273 h 3862906"/>
              <a:gd name="connsiteX0" fmla="*/ 51569 w 469149"/>
              <a:gd name="connsiteY0" fmla="*/ 191181 h 3852814"/>
              <a:gd name="connsiteX1" fmla="*/ 243158 w 469149"/>
              <a:gd name="connsiteY1" fmla="*/ 26340 h 3852814"/>
              <a:gd name="connsiteX2" fmla="*/ 443455 w 469149"/>
              <a:gd name="connsiteY2" fmla="*/ 487273 h 3852814"/>
              <a:gd name="connsiteX3" fmla="*/ 460872 w 469149"/>
              <a:gd name="connsiteY3" fmla="*/ 3065010 h 3852814"/>
              <a:gd name="connsiteX4" fmla="*/ 391203 w 469149"/>
              <a:gd name="connsiteY4" fmla="*/ 3709444 h 3852814"/>
              <a:gd name="connsiteX5" fmla="*/ 121238 w 469149"/>
              <a:gd name="connsiteY5" fmla="*/ 3552690 h 3852814"/>
              <a:gd name="connsiteX6" fmla="*/ 16735 w 469149"/>
              <a:gd name="connsiteY6" fmla="*/ 1916125 h 3852814"/>
              <a:gd name="connsiteX7" fmla="*/ 51569 w 469149"/>
              <a:gd name="connsiteY7" fmla="*/ 191181 h 3852814"/>
              <a:gd name="connsiteX0" fmla="*/ 64914 w 482494"/>
              <a:gd name="connsiteY0" fmla="*/ 179103 h 3840736"/>
              <a:gd name="connsiteX1" fmla="*/ 256503 w 482494"/>
              <a:gd name="connsiteY1" fmla="*/ 14262 h 3840736"/>
              <a:gd name="connsiteX2" fmla="*/ 456800 w 482494"/>
              <a:gd name="connsiteY2" fmla="*/ 475195 h 3840736"/>
              <a:gd name="connsiteX3" fmla="*/ 474217 w 482494"/>
              <a:gd name="connsiteY3" fmla="*/ 3052932 h 3840736"/>
              <a:gd name="connsiteX4" fmla="*/ 404548 w 482494"/>
              <a:gd name="connsiteY4" fmla="*/ 3697366 h 3840736"/>
              <a:gd name="connsiteX5" fmla="*/ 134583 w 482494"/>
              <a:gd name="connsiteY5" fmla="*/ 3540612 h 3840736"/>
              <a:gd name="connsiteX6" fmla="*/ 30080 w 482494"/>
              <a:gd name="connsiteY6" fmla="*/ 1904047 h 3840736"/>
              <a:gd name="connsiteX7" fmla="*/ 64914 w 482494"/>
              <a:gd name="connsiteY7" fmla="*/ 179103 h 3840736"/>
              <a:gd name="connsiteX0" fmla="*/ 64914 w 482494"/>
              <a:gd name="connsiteY0" fmla="*/ 175866 h 3837499"/>
              <a:gd name="connsiteX1" fmla="*/ 256503 w 482494"/>
              <a:gd name="connsiteY1" fmla="*/ 11025 h 3837499"/>
              <a:gd name="connsiteX2" fmla="*/ 456800 w 482494"/>
              <a:gd name="connsiteY2" fmla="*/ 471958 h 3837499"/>
              <a:gd name="connsiteX3" fmla="*/ 474217 w 482494"/>
              <a:gd name="connsiteY3" fmla="*/ 3049695 h 3837499"/>
              <a:gd name="connsiteX4" fmla="*/ 404548 w 482494"/>
              <a:gd name="connsiteY4" fmla="*/ 3694129 h 3837499"/>
              <a:gd name="connsiteX5" fmla="*/ 134583 w 482494"/>
              <a:gd name="connsiteY5" fmla="*/ 3537375 h 3837499"/>
              <a:gd name="connsiteX6" fmla="*/ 30080 w 482494"/>
              <a:gd name="connsiteY6" fmla="*/ 1900810 h 3837499"/>
              <a:gd name="connsiteX7" fmla="*/ 64914 w 482494"/>
              <a:gd name="connsiteY7" fmla="*/ 175866 h 3837499"/>
              <a:gd name="connsiteX0" fmla="*/ 64914 w 482494"/>
              <a:gd name="connsiteY0" fmla="*/ 191512 h 3853145"/>
              <a:gd name="connsiteX1" fmla="*/ 256503 w 482494"/>
              <a:gd name="connsiteY1" fmla="*/ 26671 h 3853145"/>
              <a:gd name="connsiteX2" fmla="*/ 456800 w 482494"/>
              <a:gd name="connsiteY2" fmla="*/ 487604 h 3853145"/>
              <a:gd name="connsiteX3" fmla="*/ 474217 w 482494"/>
              <a:gd name="connsiteY3" fmla="*/ 3065341 h 3853145"/>
              <a:gd name="connsiteX4" fmla="*/ 404548 w 482494"/>
              <a:gd name="connsiteY4" fmla="*/ 3709775 h 3853145"/>
              <a:gd name="connsiteX5" fmla="*/ 134583 w 482494"/>
              <a:gd name="connsiteY5" fmla="*/ 3553021 h 3853145"/>
              <a:gd name="connsiteX6" fmla="*/ 30080 w 482494"/>
              <a:gd name="connsiteY6" fmla="*/ 1916456 h 3853145"/>
              <a:gd name="connsiteX7" fmla="*/ 64914 w 482494"/>
              <a:gd name="connsiteY7" fmla="*/ 191512 h 3853145"/>
              <a:gd name="connsiteX0" fmla="*/ 64914 w 482494"/>
              <a:gd name="connsiteY0" fmla="*/ 179101 h 3840734"/>
              <a:gd name="connsiteX1" fmla="*/ 256503 w 482494"/>
              <a:gd name="connsiteY1" fmla="*/ 14260 h 3840734"/>
              <a:gd name="connsiteX2" fmla="*/ 456800 w 482494"/>
              <a:gd name="connsiteY2" fmla="*/ 475193 h 3840734"/>
              <a:gd name="connsiteX3" fmla="*/ 474217 w 482494"/>
              <a:gd name="connsiteY3" fmla="*/ 3052930 h 3840734"/>
              <a:gd name="connsiteX4" fmla="*/ 404548 w 482494"/>
              <a:gd name="connsiteY4" fmla="*/ 3697364 h 3840734"/>
              <a:gd name="connsiteX5" fmla="*/ 134583 w 482494"/>
              <a:gd name="connsiteY5" fmla="*/ 3540610 h 3840734"/>
              <a:gd name="connsiteX6" fmla="*/ 30080 w 482494"/>
              <a:gd name="connsiteY6" fmla="*/ 1904045 h 3840734"/>
              <a:gd name="connsiteX7" fmla="*/ 64914 w 482494"/>
              <a:gd name="connsiteY7" fmla="*/ 179101 h 3840734"/>
              <a:gd name="connsiteX0" fmla="*/ 59985 w 497260"/>
              <a:gd name="connsiteY0" fmla="*/ 393832 h 3827047"/>
              <a:gd name="connsiteX1" fmla="*/ 271269 w 497260"/>
              <a:gd name="connsiteY1" fmla="*/ 573 h 3827047"/>
              <a:gd name="connsiteX2" fmla="*/ 471566 w 497260"/>
              <a:gd name="connsiteY2" fmla="*/ 461506 h 3827047"/>
              <a:gd name="connsiteX3" fmla="*/ 488983 w 497260"/>
              <a:gd name="connsiteY3" fmla="*/ 3039243 h 3827047"/>
              <a:gd name="connsiteX4" fmla="*/ 419314 w 497260"/>
              <a:gd name="connsiteY4" fmla="*/ 3683677 h 3827047"/>
              <a:gd name="connsiteX5" fmla="*/ 149349 w 497260"/>
              <a:gd name="connsiteY5" fmla="*/ 3526923 h 3827047"/>
              <a:gd name="connsiteX6" fmla="*/ 44846 w 497260"/>
              <a:gd name="connsiteY6" fmla="*/ 1890358 h 3827047"/>
              <a:gd name="connsiteX7" fmla="*/ 59985 w 497260"/>
              <a:gd name="connsiteY7" fmla="*/ 393832 h 3827047"/>
              <a:gd name="connsiteX0" fmla="*/ 34881 w 472156"/>
              <a:gd name="connsiteY0" fmla="*/ 394492 h 3827707"/>
              <a:gd name="connsiteX1" fmla="*/ 246165 w 472156"/>
              <a:gd name="connsiteY1" fmla="*/ 1233 h 3827707"/>
              <a:gd name="connsiteX2" fmla="*/ 446462 w 472156"/>
              <a:gd name="connsiteY2" fmla="*/ 462166 h 3827707"/>
              <a:gd name="connsiteX3" fmla="*/ 463879 w 472156"/>
              <a:gd name="connsiteY3" fmla="*/ 3039903 h 3827707"/>
              <a:gd name="connsiteX4" fmla="*/ 394210 w 472156"/>
              <a:gd name="connsiteY4" fmla="*/ 3684337 h 3827707"/>
              <a:gd name="connsiteX5" fmla="*/ 124245 w 472156"/>
              <a:gd name="connsiteY5" fmla="*/ 3527583 h 3827707"/>
              <a:gd name="connsiteX6" fmla="*/ 19742 w 472156"/>
              <a:gd name="connsiteY6" fmla="*/ 1891018 h 3827707"/>
              <a:gd name="connsiteX7" fmla="*/ 34881 w 472156"/>
              <a:gd name="connsiteY7" fmla="*/ 394492 h 3827707"/>
              <a:gd name="connsiteX0" fmla="*/ 34138 w 471413"/>
              <a:gd name="connsiteY0" fmla="*/ 394492 h 3696649"/>
              <a:gd name="connsiteX1" fmla="*/ 245422 w 471413"/>
              <a:gd name="connsiteY1" fmla="*/ 1233 h 3696649"/>
              <a:gd name="connsiteX2" fmla="*/ 445719 w 471413"/>
              <a:gd name="connsiteY2" fmla="*/ 462166 h 3696649"/>
              <a:gd name="connsiteX3" fmla="*/ 463136 w 471413"/>
              <a:gd name="connsiteY3" fmla="*/ 3039903 h 3696649"/>
              <a:gd name="connsiteX4" fmla="*/ 393467 w 471413"/>
              <a:gd name="connsiteY4" fmla="*/ 3684337 h 3696649"/>
              <a:gd name="connsiteX5" fmla="*/ 110371 w 471413"/>
              <a:gd name="connsiteY5" fmla="*/ 3223025 h 3696649"/>
              <a:gd name="connsiteX6" fmla="*/ 18999 w 471413"/>
              <a:gd name="connsiteY6" fmla="*/ 1891018 h 3696649"/>
              <a:gd name="connsiteX7" fmla="*/ 34138 w 471413"/>
              <a:gd name="connsiteY7" fmla="*/ 394492 h 3696649"/>
              <a:gd name="connsiteX0" fmla="*/ 34138 w 476900"/>
              <a:gd name="connsiteY0" fmla="*/ 394492 h 3757836"/>
              <a:gd name="connsiteX1" fmla="*/ 245422 w 476900"/>
              <a:gd name="connsiteY1" fmla="*/ 1233 h 3757836"/>
              <a:gd name="connsiteX2" fmla="*/ 445719 w 476900"/>
              <a:gd name="connsiteY2" fmla="*/ 462166 h 3757836"/>
              <a:gd name="connsiteX3" fmla="*/ 463136 w 476900"/>
              <a:gd name="connsiteY3" fmla="*/ 3039903 h 3757836"/>
              <a:gd name="connsiteX4" fmla="*/ 314683 w 476900"/>
              <a:gd name="connsiteY4" fmla="*/ 3750959 h 3757836"/>
              <a:gd name="connsiteX5" fmla="*/ 110371 w 476900"/>
              <a:gd name="connsiteY5" fmla="*/ 3223025 h 3757836"/>
              <a:gd name="connsiteX6" fmla="*/ 18999 w 476900"/>
              <a:gd name="connsiteY6" fmla="*/ 1891018 h 3757836"/>
              <a:gd name="connsiteX7" fmla="*/ 34138 w 476900"/>
              <a:gd name="connsiteY7" fmla="*/ 394492 h 3757836"/>
              <a:gd name="connsiteX0" fmla="*/ 76639 w 519401"/>
              <a:gd name="connsiteY0" fmla="*/ 394240 h 3757584"/>
              <a:gd name="connsiteX1" fmla="*/ 287923 w 519401"/>
              <a:gd name="connsiteY1" fmla="*/ 981 h 3757584"/>
              <a:gd name="connsiteX2" fmla="*/ 488220 w 519401"/>
              <a:gd name="connsiteY2" fmla="*/ 461914 h 3757584"/>
              <a:gd name="connsiteX3" fmla="*/ 505637 w 519401"/>
              <a:gd name="connsiteY3" fmla="*/ 3039651 h 3757584"/>
              <a:gd name="connsiteX4" fmla="*/ 357184 w 519401"/>
              <a:gd name="connsiteY4" fmla="*/ 3750707 h 3757584"/>
              <a:gd name="connsiteX5" fmla="*/ 152872 w 519401"/>
              <a:gd name="connsiteY5" fmla="*/ 3222773 h 3757584"/>
              <a:gd name="connsiteX6" fmla="*/ 2412 w 519401"/>
              <a:gd name="connsiteY6" fmla="*/ 1928835 h 3757584"/>
              <a:gd name="connsiteX7" fmla="*/ 76639 w 519401"/>
              <a:gd name="connsiteY7" fmla="*/ 394240 h 3757584"/>
              <a:gd name="connsiteX0" fmla="*/ 17060 w 459822"/>
              <a:gd name="connsiteY0" fmla="*/ 394270 h 3757614"/>
              <a:gd name="connsiteX1" fmla="*/ 228344 w 459822"/>
              <a:gd name="connsiteY1" fmla="*/ 1011 h 3757614"/>
              <a:gd name="connsiteX2" fmla="*/ 428641 w 459822"/>
              <a:gd name="connsiteY2" fmla="*/ 461944 h 3757614"/>
              <a:gd name="connsiteX3" fmla="*/ 446058 w 459822"/>
              <a:gd name="connsiteY3" fmla="*/ 3039681 h 3757614"/>
              <a:gd name="connsiteX4" fmla="*/ 297605 w 459822"/>
              <a:gd name="connsiteY4" fmla="*/ 3750737 h 3757614"/>
              <a:gd name="connsiteX5" fmla="*/ 93293 w 459822"/>
              <a:gd name="connsiteY5" fmla="*/ 3222803 h 3757614"/>
              <a:gd name="connsiteX6" fmla="*/ 21616 w 459822"/>
              <a:gd name="connsiteY6" fmla="*/ 1947900 h 3757614"/>
              <a:gd name="connsiteX7" fmla="*/ 17060 w 459822"/>
              <a:gd name="connsiteY7" fmla="*/ 394270 h 3757614"/>
              <a:gd name="connsiteX0" fmla="*/ 17060 w 464499"/>
              <a:gd name="connsiteY0" fmla="*/ 394270 h 3817789"/>
              <a:gd name="connsiteX1" fmla="*/ 228344 w 464499"/>
              <a:gd name="connsiteY1" fmla="*/ 1011 h 3817789"/>
              <a:gd name="connsiteX2" fmla="*/ 428641 w 464499"/>
              <a:gd name="connsiteY2" fmla="*/ 461944 h 3817789"/>
              <a:gd name="connsiteX3" fmla="*/ 452623 w 464499"/>
              <a:gd name="connsiteY3" fmla="*/ 2106974 h 3817789"/>
              <a:gd name="connsiteX4" fmla="*/ 297605 w 464499"/>
              <a:gd name="connsiteY4" fmla="*/ 3750737 h 3817789"/>
              <a:gd name="connsiteX5" fmla="*/ 93293 w 464499"/>
              <a:gd name="connsiteY5" fmla="*/ 3222803 h 3817789"/>
              <a:gd name="connsiteX6" fmla="*/ 21616 w 464499"/>
              <a:gd name="connsiteY6" fmla="*/ 1947900 h 3817789"/>
              <a:gd name="connsiteX7" fmla="*/ 17060 w 464499"/>
              <a:gd name="connsiteY7" fmla="*/ 394270 h 3817789"/>
              <a:gd name="connsiteX0" fmla="*/ 17060 w 453108"/>
              <a:gd name="connsiteY0" fmla="*/ 394270 h 3817789"/>
              <a:gd name="connsiteX1" fmla="*/ 228344 w 453108"/>
              <a:gd name="connsiteY1" fmla="*/ 1011 h 3817789"/>
              <a:gd name="connsiteX2" fmla="*/ 428641 w 453108"/>
              <a:gd name="connsiteY2" fmla="*/ 461944 h 3817789"/>
              <a:gd name="connsiteX3" fmla="*/ 452623 w 453108"/>
              <a:gd name="connsiteY3" fmla="*/ 2106974 h 3817789"/>
              <a:gd name="connsiteX4" fmla="*/ 297605 w 453108"/>
              <a:gd name="connsiteY4" fmla="*/ 3750737 h 3817789"/>
              <a:gd name="connsiteX5" fmla="*/ 93293 w 453108"/>
              <a:gd name="connsiteY5" fmla="*/ 3222803 h 3817789"/>
              <a:gd name="connsiteX6" fmla="*/ 21616 w 453108"/>
              <a:gd name="connsiteY6" fmla="*/ 1947900 h 3817789"/>
              <a:gd name="connsiteX7" fmla="*/ 17060 w 453108"/>
              <a:gd name="connsiteY7" fmla="*/ 394270 h 3817789"/>
              <a:gd name="connsiteX0" fmla="*/ 17060 w 457292"/>
              <a:gd name="connsiteY0" fmla="*/ 394270 h 3537882"/>
              <a:gd name="connsiteX1" fmla="*/ 228344 w 457292"/>
              <a:gd name="connsiteY1" fmla="*/ 1011 h 3537882"/>
              <a:gd name="connsiteX2" fmla="*/ 428641 w 457292"/>
              <a:gd name="connsiteY2" fmla="*/ 461944 h 3537882"/>
              <a:gd name="connsiteX3" fmla="*/ 452623 w 457292"/>
              <a:gd name="connsiteY3" fmla="*/ 2106974 h 3537882"/>
              <a:gd name="connsiteX4" fmla="*/ 396085 w 457292"/>
              <a:gd name="connsiteY4" fmla="*/ 3331972 h 3537882"/>
              <a:gd name="connsiteX5" fmla="*/ 93293 w 457292"/>
              <a:gd name="connsiteY5" fmla="*/ 3222803 h 3537882"/>
              <a:gd name="connsiteX6" fmla="*/ 21616 w 457292"/>
              <a:gd name="connsiteY6" fmla="*/ 1947900 h 3537882"/>
              <a:gd name="connsiteX7" fmla="*/ 17060 w 457292"/>
              <a:gd name="connsiteY7" fmla="*/ 394270 h 3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92" h="3537882">
                <a:moveTo>
                  <a:pt x="17060" y="394270"/>
                </a:moveTo>
                <a:cubicBezTo>
                  <a:pt x="51515" y="69789"/>
                  <a:pt x="159747" y="-10268"/>
                  <a:pt x="228344" y="1011"/>
                </a:cubicBezTo>
                <a:cubicBezTo>
                  <a:pt x="296941" y="12290"/>
                  <a:pt x="391261" y="110950"/>
                  <a:pt x="428641" y="461944"/>
                </a:cubicBezTo>
                <a:cubicBezTo>
                  <a:pt x="466021" y="812938"/>
                  <a:pt x="458049" y="1628636"/>
                  <a:pt x="452623" y="2106974"/>
                </a:cubicBezTo>
                <a:cubicBezTo>
                  <a:pt x="447197" y="2585312"/>
                  <a:pt x="455973" y="3146001"/>
                  <a:pt x="396085" y="3331972"/>
                </a:cubicBezTo>
                <a:cubicBezTo>
                  <a:pt x="336197" y="3517943"/>
                  <a:pt x="155704" y="3727900"/>
                  <a:pt x="93293" y="3222803"/>
                </a:cubicBezTo>
                <a:cubicBezTo>
                  <a:pt x="30882" y="2717706"/>
                  <a:pt x="34321" y="2419322"/>
                  <a:pt x="21616" y="1947900"/>
                </a:cubicBezTo>
                <a:cubicBezTo>
                  <a:pt x="8911" y="1476478"/>
                  <a:pt x="-17395" y="718751"/>
                  <a:pt x="17060" y="3942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2" name="Freeform 111"/>
          <p:cNvSpPr/>
          <p:nvPr/>
        </p:nvSpPr>
        <p:spPr>
          <a:xfrm>
            <a:off x="10442427" y="5942377"/>
            <a:ext cx="169688" cy="184151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27302 w 444882"/>
              <a:gd name="connsiteY0" fmla="*/ 173001 h 3834634"/>
              <a:gd name="connsiteX1" fmla="*/ 218891 w 444882"/>
              <a:gd name="connsiteY1" fmla="*/ 103333 h 3834634"/>
              <a:gd name="connsiteX2" fmla="*/ 419188 w 444882"/>
              <a:gd name="connsiteY2" fmla="*/ 469093 h 3834634"/>
              <a:gd name="connsiteX3" fmla="*/ 436605 w 444882"/>
              <a:gd name="connsiteY3" fmla="*/ 3046830 h 3834634"/>
              <a:gd name="connsiteX4" fmla="*/ 366936 w 444882"/>
              <a:gd name="connsiteY4" fmla="*/ 3691264 h 3834634"/>
              <a:gd name="connsiteX5" fmla="*/ 96971 w 444882"/>
              <a:gd name="connsiteY5" fmla="*/ 3534510 h 3834634"/>
              <a:gd name="connsiteX6" fmla="*/ 5795 w 444882"/>
              <a:gd name="connsiteY6" fmla="*/ 1961779 h 3834634"/>
              <a:gd name="connsiteX7" fmla="*/ 27302 w 444882"/>
              <a:gd name="connsiteY7" fmla="*/ 173001 h 3834634"/>
              <a:gd name="connsiteX0" fmla="*/ 27302 w 454415"/>
              <a:gd name="connsiteY0" fmla="*/ 173001 h 3901472"/>
              <a:gd name="connsiteX1" fmla="*/ 218891 w 454415"/>
              <a:gd name="connsiteY1" fmla="*/ 103333 h 3901472"/>
              <a:gd name="connsiteX2" fmla="*/ 419188 w 454415"/>
              <a:gd name="connsiteY2" fmla="*/ 469093 h 3901472"/>
              <a:gd name="connsiteX3" fmla="*/ 449931 w 454415"/>
              <a:gd name="connsiteY3" fmla="*/ 1957709 h 3901472"/>
              <a:gd name="connsiteX4" fmla="*/ 366936 w 454415"/>
              <a:gd name="connsiteY4" fmla="*/ 3691264 h 3901472"/>
              <a:gd name="connsiteX5" fmla="*/ 96971 w 454415"/>
              <a:gd name="connsiteY5" fmla="*/ 3534510 h 3901472"/>
              <a:gd name="connsiteX6" fmla="*/ 5795 w 454415"/>
              <a:gd name="connsiteY6" fmla="*/ 1961779 h 3901472"/>
              <a:gd name="connsiteX7" fmla="*/ 27302 w 454415"/>
              <a:gd name="connsiteY7" fmla="*/ 173001 h 3901472"/>
              <a:gd name="connsiteX0" fmla="*/ 27302 w 452016"/>
              <a:gd name="connsiteY0" fmla="*/ 173001 h 3901472"/>
              <a:gd name="connsiteX1" fmla="*/ 218891 w 452016"/>
              <a:gd name="connsiteY1" fmla="*/ 103333 h 3901472"/>
              <a:gd name="connsiteX2" fmla="*/ 419188 w 452016"/>
              <a:gd name="connsiteY2" fmla="*/ 469093 h 3901472"/>
              <a:gd name="connsiteX3" fmla="*/ 449931 w 452016"/>
              <a:gd name="connsiteY3" fmla="*/ 1957709 h 3901472"/>
              <a:gd name="connsiteX4" fmla="*/ 366936 w 452016"/>
              <a:gd name="connsiteY4" fmla="*/ 3691264 h 3901472"/>
              <a:gd name="connsiteX5" fmla="*/ 96971 w 452016"/>
              <a:gd name="connsiteY5" fmla="*/ 3534510 h 3901472"/>
              <a:gd name="connsiteX6" fmla="*/ 5795 w 452016"/>
              <a:gd name="connsiteY6" fmla="*/ 1961779 h 3901472"/>
              <a:gd name="connsiteX7" fmla="*/ 27302 w 452016"/>
              <a:gd name="connsiteY7" fmla="*/ 173001 h 3901472"/>
              <a:gd name="connsiteX0" fmla="*/ 30981 w 455695"/>
              <a:gd name="connsiteY0" fmla="*/ 179871 h 3908342"/>
              <a:gd name="connsiteX1" fmla="*/ 289203 w 455695"/>
              <a:gd name="connsiteY1" fmla="*/ 95584 h 3908342"/>
              <a:gd name="connsiteX2" fmla="*/ 422867 w 455695"/>
              <a:gd name="connsiteY2" fmla="*/ 475963 h 3908342"/>
              <a:gd name="connsiteX3" fmla="*/ 453610 w 455695"/>
              <a:gd name="connsiteY3" fmla="*/ 1964579 h 3908342"/>
              <a:gd name="connsiteX4" fmla="*/ 370615 w 455695"/>
              <a:gd name="connsiteY4" fmla="*/ 3698134 h 3908342"/>
              <a:gd name="connsiteX5" fmla="*/ 100650 w 455695"/>
              <a:gd name="connsiteY5" fmla="*/ 3541380 h 3908342"/>
              <a:gd name="connsiteX6" fmla="*/ 9474 w 455695"/>
              <a:gd name="connsiteY6" fmla="*/ 1968649 h 3908342"/>
              <a:gd name="connsiteX7" fmla="*/ 30981 w 455695"/>
              <a:gd name="connsiteY7" fmla="*/ 179871 h 3908342"/>
              <a:gd name="connsiteX0" fmla="*/ 50381 w 448442"/>
              <a:gd name="connsiteY0" fmla="*/ 376674 h 3812763"/>
              <a:gd name="connsiteX1" fmla="*/ 281950 w 448442"/>
              <a:gd name="connsiteY1" fmla="*/ 5 h 3812763"/>
              <a:gd name="connsiteX2" fmla="*/ 415614 w 448442"/>
              <a:gd name="connsiteY2" fmla="*/ 380384 h 3812763"/>
              <a:gd name="connsiteX3" fmla="*/ 446357 w 448442"/>
              <a:gd name="connsiteY3" fmla="*/ 1869000 h 3812763"/>
              <a:gd name="connsiteX4" fmla="*/ 363362 w 448442"/>
              <a:gd name="connsiteY4" fmla="*/ 3602555 h 3812763"/>
              <a:gd name="connsiteX5" fmla="*/ 93397 w 448442"/>
              <a:gd name="connsiteY5" fmla="*/ 3445801 h 3812763"/>
              <a:gd name="connsiteX6" fmla="*/ 2221 w 448442"/>
              <a:gd name="connsiteY6" fmla="*/ 1873070 h 3812763"/>
              <a:gd name="connsiteX7" fmla="*/ 50381 w 448442"/>
              <a:gd name="connsiteY7" fmla="*/ 376674 h 3812763"/>
              <a:gd name="connsiteX0" fmla="*/ 49862 w 447923"/>
              <a:gd name="connsiteY0" fmla="*/ 362056 h 3798145"/>
              <a:gd name="connsiteX1" fmla="*/ 241451 w 447923"/>
              <a:gd name="connsiteY1" fmla="*/ 6 h 3798145"/>
              <a:gd name="connsiteX2" fmla="*/ 415095 w 447923"/>
              <a:gd name="connsiteY2" fmla="*/ 365766 h 3798145"/>
              <a:gd name="connsiteX3" fmla="*/ 445838 w 447923"/>
              <a:gd name="connsiteY3" fmla="*/ 1854382 h 3798145"/>
              <a:gd name="connsiteX4" fmla="*/ 362843 w 447923"/>
              <a:gd name="connsiteY4" fmla="*/ 3587937 h 3798145"/>
              <a:gd name="connsiteX5" fmla="*/ 92878 w 447923"/>
              <a:gd name="connsiteY5" fmla="*/ 3431183 h 3798145"/>
              <a:gd name="connsiteX6" fmla="*/ 1702 w 447923"/>
              <a:gd name="connsiteY6" fmla="*/ 1858452 h 3798145"/>
              <a:gd name="connsiteX7" fmla="*/ 49862 w 447923"/>
              <a:gd name="connsiteY7" fmla="*/ 362056 h 3798145"/>
              <a:gd name="connsiteX0" fmla="*/ 49862 w 453120"/>
              <a:gd name="connsiteY0" fmla="*/ 362056 h 3742186"/>
              <a:gd name="connsiteX1" fmla="*/ 241451 w 453120"/>
              <a:gd name="connsiteY1" fmla="*/ 6 h 3742186"/>
              <a:gd name="connsiteX2" fmla="*/ 415095 w 453120"/>
              <a:gd name="connsiteY2" fmla="*/ 365766 h 3742186"/>
              <a:gd name="connsiteX3" fmla="*/ 445838 w 453120"/>
              <a:gd name="connsiteY3" fmla="*/ 1854382 h 3742186"/>
              <a:gd name="connsiteX4" fmla="*/ 416149 w 453120"/>
              <a:gd name="connsiteY4" fmla="*/ 3470985 h 3742186"/>
              <a:gd name="connsiteX5" fmla="*/ 92878 w 453120"/>
              <a:gd name="connsiteY5" fmla="*/ 3431183 h 3742186"/>
              <a:gd name="connsiteX6" fmla="*/ 1702 w 453120"/>
              <a:gd name="connsiteY6" fmla="*/ 1858452 h 3742186"/>
              <a:gd name="connsiteX7" fmla="*/ 49862 w 453120"/>
              <a:gd name="connsiteY7" fmla="*/ 362056 h 374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120" h="3742186">
                <a:moveTo>
                  <a:pt x="49862" y="362056"/>
                </a:moveTo>
                <a:cubicBezTo>
                  <a:pt x="89820" y="52315"/>
                  <a:pt x="180579" y="-612"/>
                  <a:pt x="241451" y="6"/>
                </a:cubicBezTo>
                <a:cubicBezTo>
                  <a:pt x="302323" y="624"/>
                  <a:pt x="381031" y="56703"/>
                  <a:pt x="415095" y="365766"/>
                </a:cubicBezTo>
                <a:cubicBezTo>
                  <a:pt x="449159" y="674829"/>
                  <a:pt x="445662" y="1336846"/>
                  <a:pt x="445838" y="1854382"/>
                </a:cubicBezTo>
                <a:cubicBezTo>
                  <a:pt x="446014" y="2371918"/>
                  <a:pt x="474976" y="3208185"/>
                  <a:pt x="416149" y="3470985"/>
                </a:cubicBezTo>
                <a:cubicBezTo>
                  <a:pt x="357322" y="3733785"/>
                  <a:pt x="155289" y="3936280"/>
                  <a:pt x="92878" y="3431183"/>
                </a:cubicBezTo>
                <a:cubicBezTo>
                  <a:pt x="30467" y="2926086"/>
                  <a:pt x="8871" y="2369973"/>
                  <a:pt x="1702" y="1858452"/>
                </a:cubicBezTo>
                <a:cubicBezTo>
                  <a:pt x="-5467" y="1346931"/>
                  <a:pt x="9904" y="671797"/>
                  <a:pt x="49862" y="3620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3" name="Freeform 112"/>
          <p:cNvSpPr/>
          <p:nvPr/>
        </p:nvSpPr>
        <p:spPr>
          <a:xfrm>
            <a:off x="9518656" y="5589240"/>
            <a:ext cx="321760" cy="559705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8167 w 454871"/>
              <a:gd name="connsiteY0" fmla="*/ 130728 h 3792361"/>
              <a:gd name="connsiteX1" fmla="*/ 245578 w 454871"/>
              <a:gd name="connsiteY1" fmla="*/ 17203 h 3792361"/>
              <a:gd name="connsiteX2" fmla="*/ 430053 w 454871"/>
              <a:gd name="connsiteY2" fmla="*/ 426820 h 3792361"/>
              <a:gd name="connsiteX3" fmla="*/ 447470 w 454871"/>
              <a:gd name="connsiteY3" fmla="*/ 3004557 h 3792361"/>
              <a:gd name="connsiteX4" fmla="*/ 377801 w 454871"/>
              <a:gd name="connsiteY4" fmla="*/ 3648991 h 3792361"/>
              <a:gd name="connsiteX5" fmla="*/ 107836 w 454871"/>
              <a:gd name="connsiteY5" fmla="*/ 3492237 h 3792361"/>
              <a:gd name="connsiteX6" fmla="*/ 3333 w 454871"/>
              <a:gd name="connsiteY6" fmla="*/ 618408 h 3792361"/>
              <a:gd name="connsiteX7" fmla="*/ 38167 w 454871"/>
              <a:gd name="connsiteY7" fmla="*/ 130728 h 3792361"/>
              <a:gd name="connsiteX0" fmla="*/ 38167 w 454871"/>
              <a:gd name="connsiteY0" fmla="*/ 117231 h 3778864"/>
              <a:gd name="connsiteX1" fmla="*/ 245578 w 454871"/>
              <a:gd name="connsiteY1" fmla="*/ 3706 h 3778864"/>
              <a:gd name="connsiteX2" fmla="*/ 430053 w 454871"/>
              <a:gd name="connsiteY2" fmla="*/ 413323 h 3778864"/>
              <a:gd name="connsiteX3" fmla="*/ 447470 w 454871"/>
              <a:gd name="connsiteY3" fmla="*/ 2991060 h 3778864"/>
              <a:gd name="connsiteX4" fmla="*/ 377801 w 454871"/>
              <a:gd name="connsiteY4" fmla="*/ 3635494 h 3778864"/>
              <a:gd name="connsiteX5" fmla="*/ 107836 w 454871"/>
              <a:gd name="connsiteY5" fmla="*/ 3478740 h 3778864"/>
              <a:gd name="connsiteX6" fmla="*/ 3333 w 454871"/>
              <a:gd name="connsiteY6" fmla="*/ 604911 h 3778864"/>
              <a:gd name="connsiteX7" fmla="*/ 38167 w 454871"/>
              <a:gd name="connsiteY7" fmla="*/ 117231 h 3778864"/>
              <a:gd name="connsiteX0" fmla="*/ 38167 w 461061"/>
              <a:gd name="connsiteY0" fmla="*/ 117231 h 3799017"/>
              <a:gd name="connsiteX1" fmla="*/ 245578 w 461061"/>
              <a:gd name="connsiteY1" fmla="*/ 3706 h 3799017"/>
              <a:gd name="connsiteX2" fmla="*/ 430053 w 461061"/>
              <a:gd name="connsiteY2" fmla="*/ 413323 h 3799017"/>
              <a:gd name="connsiteX3" fmla="*/ 447470 w 461061"/>
              <a:gd name="connsiteY3" fmla="*/ 2991060 h 3799017"/>
              <a:gd name="connsiteX4" fmla="*/ 290779 w 461061"/>
              <a:gd name="connsiteY4" fmla="*/ 3679351 h 3799017"/>
              <a:gd name="connsiteX5" fmla="*/ 107836 w 461061"/>
              <a:gd name="connsiteY5" fmla="*/ 3478740 h 3799017"/>
              <a:gd name="connsiteX6" fmla="*/ 3333 w 461061"/>
              <a:gd name="connsiteY6" fmla="*/ 604911 h 3799017"/>
              <a:gd name="connsiteX7" fmla="*/ 38167 w 461061"/>
              <a:gd name="connsiteY7" fmla="*/ 117231 h 3799017"/>
              <a:gd name="connsiteX0" fmla="*/ 38167 w 462814"/>
              <a:gd name="connsiteY0" fmla="*/ 117231 h 3782068"/>
              <a:gd name="connsiteX1" fmla="*/ 245578 w 462814"/>
              <a:gd name="connsiteY1" fmla="*/ 3706 h 3782068"/>
              <a:gd name="connsiteX2" fmla="*/ 430053 w 462814"/>
              <a:gd name="connsiteY2" fmla="*/ 413323 h 3782068"/>
              <a:gd name="connsiteX3" fmla="*/ 447470 w 462814"/>
              <a:gd name="connsiteY3" fmla="*/ 2991060 h 3782068"/>
              <a:gd name="connsiteX4" fmla="*/ 433179 w 462814"/>
              <a:gd name="connsiteY4" fmla="*/ 3642803 h 3782068"/>
              <a:gd name="connsiteX5" fmla="*/ 107836 w 462814"/>
              <a:gd name="connsiteY5" fmla="*/ 3478740 h 3782068"/>
              <a:gd name="connsiteX6" fmla="*/ 3333 w 462814"/>
              <a:gd name="connsiteY6" fmla="*/ 604911 h 3782068"/>
              <a:gd name="connsiteX7" fmla="*/ 38167 w 462814"/>
              <a:gd name="connsiteY7" fmla="*/ 117231 h 3782068"/>
              <a:gd name="connsiteX0" fmla="*/ 38167 w 480707"/>
              <a:gd name="connsiteY0" fmla="*/ 117231 h 3755244"/>
              <a:gd name="connsiteX1" fmla="*/ 245578 w 480707"/>
              <a:gd name="connsiteY1" fmla="*/ 3706 h 3755244"/>
              <a:gd name="connsiteX2" fmla="*/ 430053 w 480707"/>
              <a:gd name="connsiteY2" fmla="*/ 413323 h 3755244"/>
              <a:gd name="connsiteX3" fmla="*/ 447470 w 480707"/>
              <a:gd name="connsiteY3" fmla="*/ 2991060 h 3755244"/>
              <a:gd name="connsiteX4" fmla="*/ 456913 w 480707"/>
              <a:gd name="connsiteY4" fmla="*/ 3577017 h 3755244"/>
              <a:gd name="connsiteX5" fmla="*/ 107836 w 480707"/>
              <a:gd name="connsiteY5" fmla="*/ 3478740 h 3755244"/>
              <a:gd name="connsiteX6" fmla="*/ 3333 w 480707"/>
              <a:gd name="connsiteY6" fmla="*/ 604911 h 3755244"/>
              <a:gd name="connsiteX7" fmla="*/ 38167 w 480707"/>
              <a:gd name="connsiteY7" fmla="*/ 117231 h 3755244"/>
              <a:gd name="connsiteX0" fmla="*/ 36074 w 482704"/>
              <a:gd name="connsiteY0" fmla="*/ 117231 h 3750327"/>
              <a:gd name="connsiteX1" fmla="*/ 243485 w 482704"/>
              <a:gd name="connsiteY1" fmla="*/ 3706 h 3750327"/>
              <a:gd name="connsiteX2" fmla="*/ 427960 w 482704"/>
              <a:gd name="connsiteY2" fmla="*/ 413323 h 3750327"/>
              <a:gd name="connsiteX3" fmla="*/ 445377 w 482704"/>
              <a:gd name="connsiteY3" fmla="*/ 2991060 h 3750327"/>
              <a:gd name="connsiteX4" fmla="*/ 454820 w 482704"/>
              <a:gd name="connsiteY4" fmla="*/ 3577017 h 3750327"/>
              <a:gd name="connsiteX5" fmla="*/ 50365 w 482704"/>
              <a:gd name="connsiteY5" fmla="*/ 3471430 h 3750327"/>
              <a:gd name="connsiteX6" fmla="*/ 1240 w 482704"/>
              <a:gd name="connsiteY6" fmla="*/ 604911 h 3750327"/>
              <a:gd name="connsiteX7" fmla="*/ 36074 w 482704"/>
              <a:gd name="connsiteY7" fmla="*/ 117231 h 3750327"/>
              <a:gd name="connsiteX0" fmla="*/ 58788 w 505418"/>
              <a:gd name="connsiteY0" fmla="*/ 167671 h 3800767"/>
              <a:gd name="connsiteX1" fmla="*/ 266199 w 505418"/>
              <a:gd name="connsiteY1" fmla="*/ 54146 h 3800767"/>
              <a:gd name="connsiteX2" fmla="*/ 450674 w 505418"/>
              <a:gd name="connsiteY2" fmla="*/ 463763 h 3800767"/>
              <a:gd name="connsiteX3" fmla="*/ 468091 w 505418"/>
              <a:gd name="connsiteY3" fmla="*/ 3041500 h 3800767"/>
              <a:gd name="connsiteX4" fmla="*/ 477534 w 505418"/>
              <a:gd name="connsiteY4" fmla="*/ 3627457 h 3800767"/>
              <a:gd name="connsiteX5" fmla="*/ 73079 w 505418"/>
              <a:gd name="connsiteY5" fmla="*/ 3521870 h 3800767"/>
              <a:gd name="connsiteX6" fmla="*/ 221 w 505418"/>
              <a:gd name="connsiteY6" fmla="*/ 1781020 h 3800767"/>
              <a:gd name="connsiteX7" fmla="*/ 58788 w 505418"/>
              <a:gd name="connsiteY7" fmla="*/ 167671 h 3800767"/>
              <a:gd name="connsiteX0" fmla="*/ 58788 w 504632"/>
              <a:gd name="connsiteY0" fmla="*/ 276758 h 3909854"/>
              <a:gd name="connsiteX1" fmla="*/ 266199 w 504632"/>
              <a:gd name="connsiteY1" fmla="*/ 163233 h 3909854"/>
              <a:gd name="connsiteX2" fmla="*/ 474408 w 504632"/>
              <a:gd name="connsiteY2" fmla="*/ 1947043 h 3909854"/>
              <a:gd name="connsiteX3" fmla="*/ 468091 w 504632"/>
              <a:gd name="connsiteY3" fmla="*/ 3150587 h 3909854"/>
              <a:gd name="connsiteX4" fmla="*/ 477534 w 504632"/>
              <a:gd name="connsiteY4" fmla="*/ 3736544 h 3909854"/>
              <a:gd name="connsiteX5" fmla="*/ 73079 w 504632"/>
              <a:gd name="connsiteY5" fmla="*/ 3630957 h 3909854"/>
              <a:gd name="connsiteX6" fmla="*/ 221 w 504632"/>
              <a:gd name="connsiteY6" fmla="*/ 1890107 h 3909854"/>
              <a:gd name="connsiteX7" fmla="*/ 58788 w 504632"/>
              <a:gd name="connsiteY7" fmla="*/ 276758 h 3909854"/>
              <a:gd name="connsiteX0" fmla="*/ 58788 w 504632"/>
              <a:gd name="connsiteY0" fmla="*/ 276758 h 3909854"/>
              <a:gd name="connsiteX1" fmla="*/ 266199 w 504632"/>
              <a:gd name="connsiteY1" fmla="*/ 163233 h 3909854"/>
              <a:gd name="connsiteX2" fmla="*/ 474408 w 504632"/>
              <a:gd name="connsiteY2" fmla="*/ 1947043 h 3909854"/>
              <a:gd name="connsiteX3" fmla="*/ 468091 w 504632"/>
              <a:gd name="connsiteY3" fmla="*/ 3150587 h 3909854"/>
              <a:gd name="connsiteX4" fmla="*/ 477534 w 504632"/>
              <a:gd name="connsiteY4" fmla="*/ 3736544 h 3909854"/>
              <a:gd name="connsiteX5" fmla="*/ 73079 w 504632"/>
              <a:gd name="connsiteY5" fmla="*/ 3630957 h 3909854"/>
              <a:gd name="connsiteX6" fmla="*/ 221 w 504632"/>
              <a:gd name="connsiteY6" fmla="*/ 1890107 h 3909854"/>
              <a:gd name="connsiteX7" fmla="*/ 58788 w 504632"/>
              <a:gd name="connsiteY7" fmla="*/ 276758 h 3909854"/>
              <a:gd name="connsiteX0" fmla="*/ 60829 w 506673"/>
              <a:gd name="connsiteY0" fmla="*/ 203301 h 3836397"/>
              <a:gd name="connsiteX1" fmla="*/ 442285 w 506673"/>
              <a:gd name="connsiteY1" fmla="*/ 206729 h 3836397"/>
              <a:gd name="connsiteX2" fmla="*/ 476449 w 506673"/>
              <a:gd name="connsiteY2" fmla="*/ 1873586 h 3836397"/>
              <a:gd name="connsiteX3" fmla="*/ 470132 w 506673"/>
              <a:gd name="connsiteY3" fmla="*/ 3077130 h 3836397"/>
              <a:gd name="connsiteX4" fmla="*/ 479575 w 506673"/>
              <a:gd name="connsiteY4" fmla="*/ 3663087 h 3836397"/>
              <a:gd name="connsiteX5" fmla="*/ 75120 w 506673"/>
              <a:gd name="connsiteY5" fmla="*/ 3557500 h 3836397"/>
              <a:gd name="connsiteX6" fmla="*/ 2262 w 506673"/>
              <a:gd name="connsiteY6" fmla="*/ 1816650 h 3836397"/>
              <a:gd name="connsiteX7" fmla="*/ 60829 w 506673"/>
              <a:gd name="connsiteY7" fmla="*/ 203301 h 3836397"/>
              <a:gd name="connsiteX0" fmla="*/ 60829 w 522153"/>
              <a:gd name="connsiteY0" fmla="*/ 203301 h 3835650"/>
              <a:gd name="connsiteX1" fmla="*/ 442285 w 522153"/>
              <a:gd name="connsiteY1" fmla="*/ 206729 h 3835650"/>
              <a:gd name="connsiteX2" fmla="*/ 476449 w 522153"/>
              <a:gd name="connsiteY2" fmla="*/ 1873586 h 3835650"/>
              <a:gd name="connsiteX3" fmla="*/ 509687 w 522153"/>
              <a:gd name="connsiteY3" fmla="*/ 3091749 h 3835650"/>
              <a:gd name="connsiteX4" fmla="*/ 479575 w 522153"/>
              <a:gd name="connsiteY4" fmla="*/ 3663087 h 3835650"/>
              <a:gd name="connsiteX5" fmla="*/ 75120 w 522153"/>
              <a:gd name="connsiteY5" fmla="*/ 3557500 h 3835650"/>
              <a:gd name="connsiteX6" fmla="*/ 2262 w 522153"/>
              <a:gd name="connsiteY6" fmla="*/ 1816650 h 3835650"/>
              <a:gd name="connsiteX7" fmla="*/ 60829 w 522153"/>
              <a:gd name="connsiteY7" fmla="*/ 203301 h 3835650"/>
              <a:gd name="connsiteX0" fmla="*/ 60829 w 522153"/>
              <a:gd name="connsiteY0" fmla="*/ 203301 h 3844211"/>
              <a:gd name="connsiteX1" fmla="*/ 442285 w 522153"/>
              <a:gd name="connsiteY1" fmla="*/ 206729 h 3844211"/>
              <a:gd name="connsiteX2" fmla="*/ 476449 w 522153"/>
              <a:gd name="connsiteY2" fmla="*/ 1873586 h 3844211"/>
              <a:gd name="connsiteX3" fmla="*/ 509687 w 522153"/>
              <a:gd name="connsiteY3" fmla="*/ 3091749 h 3844211"/>
              <a:gd name="connsiteX4" fmla="*/ 479575 w 522153"/>
              <a:gd name="connsiteY4" fmla="*/ 3685015 h 3844211"/>
              <a:gd name="connsiteX5" fmla="*/ 75120 w 522153"/>
              <a:gd name="connsiteY5" fmla="*/ 3557500 h 3844211"/>
              <a:gd name="connsiteX6" fmla="*/ 2262 w 522153"/>
              <a:gd name="connsiteY6" fmla="*/ 1816650 h 3844211"/>
              <a:gd name="connsiteX7" fmla="*/ 60829 w 522153"/>
              <a:gd name="connsiteY7" fmla="*/ 203301 h 3844211"/>
              <a:gd name="connsiteX0" fmla="*/ 67002 w 530997"/>
              <a:gd name="connsiteY0" fmla="*/ 203301 h 3738601"/>
              <a:gd name="connsiteX1" fmla="*/ 448458 w 530997"/>
              <a:gd name="connsiteY1" fmla="*/ 206729 h 3738601"/>
              <a:gd name="connsiteX2" fmla="*/ 482622 w 530997"/>
              <a:gd name="connsiteY2" fmla="*/ 1873586 h 3738601"/>
              <a:gd name="connsiteX3" fmla="*/ 515860 w 530997"/>
              <a:gd name="connsiteY3" fmla="*/ 3091749 h 3738601"/>
              <a:gd name="connsiteX4" fmla="*/ 485748 w 530997"/>
              <a:gd name="connsiteY4" fmla="*/ 3685015 h 3738601"/>
              <a:gd name="connsiteX5" fmla="*/ 41737 w 530997"/>
              <a:gd name="connsiteY5" fmla="*/ 3367452 h 3738601"/>
              <a:gd name="connsiteX6" fmla="*/ 8435 w 530997"/>
              <a:gd name="connsiteY6" fmla="*/ 1816650 h 3738601"/>
              <a:gd name="connsiteX7" fmla="*/ 67002 w 530997"/>
              <a:gd name="connsiteY7" fmla="*/ 203301 h 373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0997" h="3738601">
                <a:moveTo>
                  <a:pt x="67002" y="203301"/>
                </a:moveTo>
                <a:cubicBezTo>
                  <a:pt x="140339" y="-65019"/>
                  <a:pt x="379188" y="-71652"/>
                  <a:pt x="448458" y="206729"/>
                </a:cubicBezTo>
                <a:cubicBezTo>
                  <a:pt x="517728" y="485110"/>
                  <a:pt x="471388" y="1392749"/>
                  <a:pt x="482622" y="1873586"/>
                </a:cubicBezTo>
                <a:cubicBezTo>
                  <a:pt x="493856" y="2354423"/>
                  <a:pt x="515339" y="2789844"/>
                  <a:pt x="515860" y="3091749"/>
                </a:cubicBezTo>
                <a:cubicBezTo>
                  <a:pt x="516381" y="3393654"/>
                  <a:pt x="564769" y="3639065"/>
                  <a:pt x="485748" y="3685015"/>
                </a:cubicBezTo>
                <a:cubicBezTo>
                  <a:pt x="406728" y="3730966"/>
                  <a:pt x="104148" y="3872549"/>
                  <a:pt x="41737" y="3367452"/>
                </a:cubicBezTo>
                <a:cubicBezTo>
                  <a:pt x="-20674" y="2862355"/>
                  <a:pt x="4224" y="2344009"/>
                  <a:pt x="8435" y="1816650"/>
                </a:cubicBezTo>
                <a:cubicBezTo>
                  <a:pt x="12646" y="1289292"/>
                  <a:pt x="-6335" y="471621"/>
                  <a:pt x="67002" y="203301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4" name="Freeform 113"/>
          <p:cNvSpPr/>
          <p:nvPr/>
        </p:nvSpPr>
        <p:spPr>
          <a:xfrm>
            <a:off x="7885970" y="4811504"/>
            <a:ext cx="442278" cy="1306710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7759 w 455339"/>
              <a:gd name="connsiteY0" fmla="*/ 109502 h 3771135"/>
              <a:gd name="connsiteX1" fmla="*/ 229348 w 455339"/>
              <a:gd name="connsiteY1" fmla="*/ 20800 h 3771135"/>
              <a:gd name="connsiteX2" fmla="*/ 429645 w 455339"/>
              <a:gd name="connsiteY2" fmla="*/ 405594 h 3771135"/>
              <a:gd name="connsiteX3" fmla="*/ 447062 w 455339"/>
              <a:gd name="connsiteY3" fmla="*/ 2983331 h 3771135"/>
              <a:gd name="connsiteX4" fmla="*/ 377393 w 455339"/>
              <a:gd name="connsiteY4" fmla="*/ 3627765 h 3771135"/>
              <a:gd name="connsiteX5" fmla="*/ 107428 w 455339"/>
              <a:gd name="connsiteY5" fmla="*/ 3471011 h 3771135"/>
              <a:gd name="connsiteX6" fmla="*/ 2925 w 455339"/>
              <a:gd name="connsiteY6" fmla="*/ 597182 h 3771135"/>
              <a:gd name="connsiteX7" fmla="*/ 37759 w 455339"/>
              <a:gd name="connsiteY7" fmla="*/ 109502 h 3771135"/>
              <a:gd name="connsiteX0" fmla="*/ 37759 w 455339"/>
              <a:gd name="connsiteY0" fmla="*/ 98140 h 3759773"/>
              <a:gd name="connsiteX1" fmla="*/ 229348 w 455339"/>
              <a:gd name="connsiteY1" fmla="*/ 9438 h 3759773"/>
              <a:gd name="connsiteX2" fmla="*/ 429645 w 455339"/>
              <a:gd name="connsiteY2" fmla="*/ 394232 h 3759773"/>
              <a:gd name="connsiteX3" fmla="*/ 447062 w 455339"/>
              <a:gd name="connsiteY3" fmla="*/ 2971969 h 3759773"/>
              <a:gd name="connsiteX4" fmla="*/ 377393 w 455339"/>
              <a:gd name="connsiteY4" fmla="*/ 3616403 h 3759773"/>
              <a:gd name="connsiteX5" fmla="*/ 107428 w 455339"/>
              <a:gd name="connsiteY5" fmla="*/ 3459649 h 3759773"/>
              <a:gd name="connsiteX6" fmla="*/ 2925 w 455339"/>
              <a:gd name="connsiteY6" fmla="*/ 585820 h 3759773"/>
              <a:gd name="connsiteX7" fmla="*/ 37759 w 455339"/>
              <a:gd name="connsiteY7" fmla="*/ 98140 h 3759773"/>
              <a:gd name="connsiteX0" fmla="*/ 37759 w 455339"/>
              <a:gd name="connsiteY0" fmla="*/ 162473 h 3824106"/>
              <a:gd name="connsiteX1" fmla="*/ 229348 w 455339"/>
              <a:gd name="connsiteY1" fmla="*/ 73771 h 3824106"/>
              <a:gd name="connsiteX2" fmla="*/ 429645 w 455339"/>
              <a:gd name="connsiteY2" fmla="*/ 458565 h 3824106"/>
              <a:gd name="connsiteX3" fmla="*/ 447062 w 455339"/>
              <a:gd name="connsiteY3" fmla="*/ 3036302 h 3824106"/>
              <a:gd name="connsiteX4" fmla="*/ 377393 w 455339"/>
              <a:gd name="connsiteY4" fmla="*/ 3680736 h 3824106"/>
              <a:gd name="connsiteX5" fmla="*/ 107428 w 455339"/>
              <a:gd name="connsiteY5" fmla="*/ 3523982 h 3824106"/>
              <a:gd name="connsiteX6" fmla="*/ 2925 w 455339"/>
              <a:gd name="connsiteY6" fmla="*/ 1887417 h 3824106"/>
              <a:gd name="connsiteX7" fmla="*/ 37759 w 455339"/>
              <a:gd name="connsiteY7" fmla="*/ 162473 h 3824106"/>
              <a:gd name="connsiteX0" fmla="*/ 37759 w 455339"/>
              <a:gd name="connsiteY0" fmla="*/ 201273 h 3862906"/>
              <a:gd name="connsiteX1" fmla="*/ 229348 w 455339"/>
              <a:gd name="connsiteY1" fmla="*/ 36432 h 3862906"/>
              <a:gd name="connsiteX2" fmla="*/ 429645 w 455339"/>
              <a:gd name="connsiteY2" fmla="*/ 497365 h 3862906"/>
              <a:gd name="connsiteX3" fmla="*/ 447062 w 455339"/>
              <a:gd name="connsiteY3" fmla="*/ 3075102 h 3862906"/>
              <a:gd name="connsiteX4" fmla="*/ 377393 w 455339"/>
              <a:gd name="connsiteY4" fmla="*/ 3719536 h 3862906"/>
              <a:gd name="connsiteX5" fmla="*/ 107428 w 455339"/>
              <a:gd name="connsiteY5" fmla="*/ 3562782 h 3862906"/>
              <a:gd name="connsiteX6" fmla="*/ 2925 w 455339"/>
              <a:gd name="connsiteY6" fmla="*/ 1926217 h 3862906"/>
              <a:gd name="connsiteX7" fmla="*/ 37759 w 455339"/>
              <a:gd name="connsiteY7" fmla="*/ 201273 h 3862906"/>
              <a:gd name="connsiteX0" fmla="*/ 51569 w 469149"/>
              <a:gd name="connsiteY0" fmla="*/ 191181 h 3852814"/>
              <a:gd name="connsiteX1" fmla="*/ 243158 w 469149"/>
              <a:gd name="connsiteY1" fmla="*/ 26340 h 3852814"/>
              <a:gd name="connsiteX2" fmla="*/ 443455 w 469149"/>
              <a:gd name="connsiteY2" fmla="*/ 487273 h 3852814"/>
              <a:gd name="connsiteX3" fmla="*/ 460872 w 469149"/>
              <a:gd name="connsiteY3" fmla="*/ 3065010 h 3852814"/>
              <a:gd name="connsiteX4" fmla="*/ 391203 w 469149"/>
              <a:gd name="connsiteY4" fmla="*/ 3709444 h 3852814"/>
              <a:gd name="connsiteX5" fmla="*/ 121238 w 469149"/>
              <a:gd name="connsiteY5" fmla="*/ 3552690 h 3852814"/>
              <a:gd name="connsiteX6" fmla="*/ 16735 w 469149"/>
              <a:gd name="connsiteY6" fmla="*/ 1916125 h 3852814"/>
              <a:gd name="connsiteX7" fmla="*/ 51569 w 469149"/>
              <a:gd name="connsiteY7" fmla="*/ 191181 h 3852814"/>
              <a:gd name="connsiteX0" fmla="*/ 64914 w 482494"/>
              <a:gd name="connsiteY0" fmla="*/ 179103 h 3840736"/>
              <a:gd name="connsiteX1" fmla="*/ 256503 w 482494"/>
              <a:gd name="connsiteY1" fmla="*/ 14262 h 3840736"/>
              <a:gd name="connsiteX2" fmla="*/ 456800 w 482494"/>
              <a:gd name="connsiteY2" fmla="*/ 475195 h 3840736"/>
              <a:gd name="connsiteX3" fmla="*/ 474217 w 482494"/>
              <a:gd name="connsiteY3" fmla="*/ 3052932 h 3840736"/>
              <a:gd name="connsiteX4" fmla="*/ 404548 w 482494"/>
              <a:gd name="connsiteY4" fmla="*/ 3697366 h 3840736"/>
              <a:gd name="connsiteX5" fmla="*/ 134583 w 482494"/>
              <a:gd name="connsiteY5" fmla="*/ 3540612 h 3840736"/>
              <a:gd name="connsiteX6" fmla="*/ 30080 w 482494"/>
              <a:gd name="connsiteY6" fmla="*/ 1904047 h 3840736"/>
              <a:gd name="connsiteX7" fmla="*/ 64914 w 482494"/>
              <a:gd name="connsiteY7" fmla="*/ 179103 h 3840736"/>
              <a:gd name="connsiteX0" fmla="*/ 64914 w 482494"/>
              <a:gd name="connsiteY0" fmla="*/ 175866 h 3837499"/>
              <a:gd name="connsiteX1" fmla="*/ 256503 w 482494"/>
              <a:gd name="connsiteY1" fmla="*/ 11025 h 3837499"/>
              <a:gd name="connsiteX2" fmla="*/ 456800 w 482494"/>
              <a:gd name="connsiteY2" fmla="*/ 471958 h 3837499"/>
              <a:gd name="connsiteX3" fmla="*/ 474217 w 482494"/>
              <a:gd name="connsiteY3" fmla="*/ 3049695 h 3837499"/>
              <a:gd name="connsiteX4" fmla="*/ 404548 w 482494"/>
              <a:gd name="connsiteY4" fmla="*/ 3694129 h 3837499"/>
              <a:gd name="connsiteX5" fmla="*/ 134583 w 482494"/>
              <a:gd name="connsiteY5" fmla="*/ 3537375 h 3837499"/>
              <a:gd name="connsiteX6" fmla="*/ 30080 w 482494"/>
              <a:gd name="connsiteY6" fmla="*/ 1900810 h 3837499"/>
              <a:gd name="connsiteX7" fmla="*/ 64914 w 482494"/>
              <a:gd name="connsiteY7" fmla="*/ 175866 h 3837499"/>
              <a:gd name="connsiteX0" fmla="*/ 64914 w 482494"/>
              <a:gd name="connsiteY0" fmla="*/ 191512 h 3853145"/>
              <a:gd name="connsiteX1" fmla="*/ 256503 w 482494"/>
              <a:gd name="connsiteY1" fmla="*/ 26671 h 3853145"/>
              <a:gd name="connsiteX2" fmla="*/ 456800 w 482494"/>
              <a:gd name="connsiteY2" fmla="*/ 487604 h 3853145"/>
              <a:gd name="connsiteX3" fmla="*/ 474217 w 482494"/>
              <a:gd name="connsiteY3" fmla="*/ 3065341 h 3853145"/>
              <a:gd name="connsiteX4" fmla="*/ 404548 w 482494"/>
              <a:gd name="connsiteY4" fmla="*/ 3709775 h 3853145"/>
              <a:gd name="connsiteX5" fmla="*/ 134583 w 482494"/>
              <a:gd name="connsiteY5" fmla="*/ 3553021 h 3853145"/>
              <a:gd name="connsiteX6" fmla="*/ 30080 w 482494"/>
              <a:gd name="connsiteY6" fmla="*/ 1916456 h 3853145"/>
              <a:gd name="connsiteX7" fmla="*/ 64914 w 482494"/>
              <a:gd name="connsiteY7" fmla="*/ 191512 h 3853145"/>
              <a:gd name="connsiteX0" fmla="*/ 64914 w 482494"/>
              <a:gd name="connsiteY0" fmla="*/ 179101 h 3840734"/>
              <a:gd name="connsiteX1" fmla="*/ 256503 w 482494"/>
              <a:gd name="connsiteY1" fmla="*/ 14260 h 3840734"/>
              <a:gd name="connsiteX2" fmla="*/ 456800 w 482494"/>
              <a:gd name="connsiteY2" fmla="*/ 475193 h 3840734"/>
              <a:gd name="connsiteX3" fmla="*/ 474217 w 482494"/>
              <a:gd name="connsiteY3" fmla="*/ 3052930 h 3840734"/>
              <a:gd name="connsiteX4" fmla="*/ 404548 w 482494"/>
              <a:gd name="connsiteY4" fmla="*/ 3697364 h 3840734"/>
              <a:gd name="connsiteX5" fmla="*/ 134583 w 482494"/>
              <a:gd name="connsiteY5" fmla="*/ 3540610 h 3840734"/>
              <a:gd name="connsiteX6" fmla="*/ 30080 w 482494"/>
              <a:gd name="connsiteY6" fmla="*/ 1904045 h 3840734"/>
              <a:gd name="connsiteX7" fmla="*/ 64914 w 482494"/>
              <a:gd name="connsiteY7" fmla="*/ 179101 h 3840734"/>
              <a:gd name="connsiteX0" fmla="*/ 59985 w 497260"/>
              <a:gd name="connsiteY0" fmla="*/ 393832 h 3827047"/>
              <a:gd name="connsiteX1" fmla="*/ 271269 w 497260"/>
              <a:gd name="connsiteY1" fmla="*/ 573 h 3827047"/>
              <a:gd name="connsiteX2" fmla="*/ 471566 w 497260"/>
              <a:gd name="connsiteY2" fmla="*/ 461506 h 3827047"/>
              <a:gd name="connsiteX3" fmla="*/ 488983 w 497260"/>
              <a:gd name="connsiteY3" fmla="*/ 3039243 h 3827047"/>
              <a:gd name="connsiteX4" fmla="*/ 419314 w 497260"/>
              <a:gd name="connsiteY4" fmla="*/ 3683677 h 3827047"/>
              <a:gd name="connsiteX5" fmla="*/ 149349 w 497260"/>
              <a:gd name="connsiteY5" fmla="*/ 3526923 h 3827047"/>
              <a:gd name="connsiteX6" fmla="*/ 44846 w 497260"/>
              <a:gd name="connsiteY6" fmla="*/ 1890358 h 3827047"/>
              <a:gd name="connsiteX7" fmla="*/ 59985 w 497260"/>
              <a:gd name="connsiteY7" fmla="*/ 393832 h 3827047"/>
              <a:gd name="connsiteX0" fmla="*/ 34881 w 472156"/>
              <a:gd name="connsiteY0" fmla="*/ 394492 h 3827707"/>
              <a:gd name="connsiteX1" fmla="*/ 246165 w 472156"/>
              <a:gd name="connsiteY1" fmla="*/ 1233 h 3827707"/>
              <a:gd name="connsiteX2" fmla="*/ 446462 w 472156"/>
              <a:gd name="connsiteY2" fmla="*/ 462166 h 3827707"/>
              <a:gd name="connsiteX3" fmla="*/ 463879 w 472156"/>
              <a:gd name="connsiteY3" fmla="*/ 3039903 h 3827707"/>
              <a:gd name="connsiteX4" fmla="*/ 394210 w 472156"/>
              <a:gd name="connsiteY4" fmla="*/ 3684337 h 3827707"/>
              <a:gd name="connsiteX5" fmla="*/ 124245 w 472156"/>
              <a:gd name="connsiteY5" fmla="*/ 3527583 h 3827707"/>
              <a:gd name="connsiteX6" fmla="*/ 19742 w 472156"/>
              <a:gd name="connsiteY6" fmla="*/ 1891018 h 3827707"/>
              <a:gd name="connsiteX7" fmla="*/ 34881 w 472156"/>
              <a:gd name="connsiteY7" fmla="*/ 394492 h 3827707"/>
              <a:gd name="connsiteX0" fmla="*/ 34138 w 471413"/>
              <a:gd name="connsiteY0" fmla="*/ 394492 h 3696649"/>
              <a:gd name="connsiteX1" fmla="*/ 245422 w 471413"/>
              <a:gd name="connsiteY1" fmla="*/ 1233 h 3696649"/>
              <a:gd name="connsiteX2" fmla="*/ 445719 w 471413"/>
              <a:gd name="connsiteY2" fmla="*/ 462166 h 3696649"/>
              <a:gd name="connsiteX3" fmla="*/ 463136 w 471413"/>
              <a:gd name="connsiteY3" fmla="*/ 3039903 h 3696649"/>
              <a:gd name="connsiteX4" fmla="*/ 393467 w 471413"/>
              <a:gd name="connsiteY4" fmla="*/ 3684337 h 3696649"/>
              <a:gd name="connsiteX5" fmla="*/ 110371 w 471413"/>
              <a:gd name="connsiteY5" fmla="*/ 3223025 h 3696649"/>
              <a:gd name="connsiteX6" fmla="*/ 18999 w 471413"/>
              <a:gd name="connsiteY6" fmla="*/ 1891018 h 3696649"/>
              <a:gd name="connsiteX7" fmla="*/ 34138 w 471413"/>
              <a:gd name="connsiteY7" fmla="*/ 394492 h 3696649"/>
              <a:gd name="connsiteX0" fmla="*/ 34138 w 476900"/>
              <a:gd name="connsiteY0" fmla="*/ 394492 h 3757836"/>
              <a:gd name="connsiteX1" fmla="*/ 245422 w 476900"/>
              <a:gd name="connsiteY1" fmla="*/ 1233 h 3757836"/>
              <a:gd name="connsiteX2" fmla="*/ 445719 w 476900"/>
              <a:gd name="connsiteY2" fmla="*/ 462166 h 3757836"/>
              <a:gd name="connsiteX3" fmla="*/ 463136 w 476900"/>
              <a:gd name="connsiteY3" fmla="*/ 3039903 h 3757836"/>
              <a:gd name="connsiteX4" fmla="*/ 314683 w 476900"/>
              <a:gd name="connsiteY4" fmla="*/ 3750959 h 3757836"/>
              <a:gd name="connsiteX5" fmla="*/ 110371 w 476900"/>
              <a:gd name="connsiteY5" fmla="*/ 3223025 h 3757836"/>
              <a:gd name="connsiteX6" fmla="*/ 18999 w 476900"/>
              <a:gd name="connsiteY6" fmla="*/ 1891018 h 3757836"/>
              <a:gd name="connsiteX7" fmla="*/ 34138 w 476900"/>
              <a:gd name="connsiteY7" fmla="*/ 394492 h 3757836"/>
              <a:gd name="connsiteX0" fmla="*/ 76639 w 519401"/>
              <a:gd name="connsiteY0" fmla="*/ 394240 h 3757584"/>
              <a:gd name="connsiteX1" fmla="*/ 287923 w 519401"/>
              <a:gd name="connsiteY1" fmla="*/ 981 h 3757584"/>
              <a:gd name="connsiteX2" fmla="*/ 488220 w 519401"/>
              <a:gd name="connsiteY2" fmla="*/ 461914 h 3757584"/>
              <a:gd name="connsiteX3" fmla="*/ 505637 w 519401"/>
              <a:gd name="connsiteY3" fmla="*/ 3039651 h 3757584"/>
              <a:gd name="connsiteX4" fmla="*/ 357184 w 519401"/>
              <a:gd name="connsiteY4" fmla="*/ 3750707 h 3757584"/>
              <a:gd name="connsiteX5" fmla="*/ 152872 w 519401"/>
              <a:gd name="connsiteY5" fmla="*/ 3222773 h 3757584"/>
              <a:gd name="connsiteX6" fmla="*/ 2412 w 519401"/>
              <a:gd name="connsiteY6" fmla="*/ 1928835 h 3757584"/>
              <a:gd name="connsiteX7" fmla="*/ 76639 w 519401"/>
              <a:gd name="connsiteY7" fmla="*/ 394240 h 3757584"/>
              <a:gd name="connsiteX0" fmla="*/ 17060 w 459822"/>
              <a:gd name="connsiteY0" fmla="*/ 394270 h 3757614"/>
              <a:gd name="connsiteX1" fmla="*/ 228344 w 459822"/>
              <a:gd name="connsiteY1" fmla="*/ 1011 h 3757614"/>
              <a:gd name="connsiteX2" fmla="*/ 428641 w 459822"/>
              <a:gd name="connsiteY2" fmla="*/ 461944 h 3757614"/>
              <a:gd name="connsiteX3" fmla="*/ 446058 w 459822"/>
              <a:gd name="connsiteY3" fmla="*/ 3039681 h 3757614"/>
              <a:gd name="connsiteX4" fmla="*/ 297605 w 459822"/>
              <a:gd name="connsiteY4" fmla="*/ 3750737 h 3757614"/>
              <a:gd name="connsiteX5" fmla="*/ 93293 w 459822"/>
              <a:gd name="connsiteY5" fmla="*/ 3222803 h 3757614"/>
              <a:gd name="connsiteX6" fmla="*/ 21616 w 459822"/>
              <a:gd name="connsiteY6" fmla="*/ 1947900 h 3757614"/>
              <a:gd name="connsiteX7" fmla="*/ 17060 w 459822"/>
              <a:gd name="connsiteY7" fmla="*/ 394270 h 3757614"/>
              <a:gd name="connsiteX0" fmla="*/ 17060 w 464499"/>
              <a:gd name="connsiteY0" fmla="*/ 394270 h 3817789"/>
              <a:gd name="connsiteX1" fmla="*/ 228344 w 464499"/>
              <a:gd name="connsiteY1" fmla="*/ 1011 h 3817789"/>
              <a:gd name="connsiteX2" fmla="*/ 428641 w 464499"/>
              <a:gd name="connsiteY2" fmla="*/ 461944 h 3817789"/>
              <a:gd name="connsiteX3" fmla="*/ 452623 w 464499"/>
              <a:gd name="connsiteY3" fmla="*/ 2106974 h 3817789"/>
              <a:gd name="connsiteX4" fmla="*/ 297605 w 464499"/>
              <a:gd name="connsiteY4" fmla="*/ 3750737 h 3817789"/>
              <a:gd name="connsiteX5" fmla="*/ 93293 w 464499"/>
              <a:gd name="connsiteY5" fmla="*/ 3222803 h 3817789"/>
              <a:gd name="connsiteX6" fmla="*/ 21616 w 464499"/>
              <a:gd name="connsiteY6" fmla="*/ 1947900 h 3817789"/>
              <a:gd name="connsiteX7" fmla="*/ 17060 w 464499"/>
              <a:gd name="connsiteY7" fmla="*/ 394270 h 3817789"/>
              <a:gd name="connsiteX0" fmla="*/ 17060 w 453108"/>
              <a:gd name="connsiteY0" fmla="*/ 394270 h 3817789"/>
              <a:gd name="connsiteX1" fmla="*/ 228344 w 453108"/>
              <a:gd name="connsiteY1" fmla="*/ 1011 h 3817789"/>
              <a:gd name="connsiteX2" fmla="*/ 428641 w 453108"/>
              <a:gd name="connsiteY2" fmla="*/ 461944 h 3817789"/>
              <a:gd name="connsiteX3" fmla="*/ 452623 w 453108"/>
              <a:gd name="connsiteY3" fmla="*/ 2106974 h 3817789"/>
              <a:gd name="connsiteX4" fmla="*/ 297605 w 453108"/>
              <a:gd name="connsiteY4" fmla="*/ 3750737 h 3817789"/>
              <a:gd name="connsiteX5" fmla="*/ 93293 w 453108"/>
              <a:gd name="connsiteY5" fmla="*/ 3222803 h 3817789"/>
              <a:gd name="connsiteX6" fmla="*/ 21616 w 453108"/>
              <a:gd name="connsiteY6" fmla="*/ 1947900 h 3817789"/>
              <a:gd name="connsiteX7" fmla="*/ 17060 w 453108"/>
              <a:gd name="connsiteY7" fmla="*/ 394270 h 3817789"/>
              <a:gd name="connsiteX0" fmla="*/ 17060 w 457292"/>
              <a:gd name="connsiteY0" fmla="*/ 394270 h 3537882"/>
              <a:gd name="connsiteX1" fmla="*/ 228344 w 457292"/>
              <a:gd name="connsiteY1" fmla="*/ 1011 h 3537882"/>
              <a:gd name="connsiteX2" fmla="*/ 428641 w 457292"/>
              <a:gd name="connsiteY2" fmla="*/ 461944 h 3537882"/>
              <a:gd name="connsiteX3" fmla="*/ 452623 w 457292"/>
              <a:gd name="connsiteY3" fmla="*/ 2106974 h 3537882"/>
              <a:gd name="connsiteX4" fmla="*/ 396085 w 457292"/>
              <a:gd name="connsiteY4" fmla="*/ 3331972 h 3537882"/>
              <a:gd name="connsiteX5" fmla="*/ 93293 w 457292"/>
              <a:gd name="connsiteY5" fmla="*/ 3222803 h 3537882"/>
              <a:gd name="connsiteX6" fmla="*/ 21616 w 457292"/>
              <a:gd name="connsiteY6" fmla="*/ 1947900 h 3537882"/>
              <a:gd name="connsiteX7" fmla="*/ 17060 w 457292"/>
              <a:gd name="connsiteY7" fmla="*/ 394270 h 3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92" h="3537882">
                <a:moveTo>
                  <a:pt x="17060" y="394270"/>
                </a:moveTo>
                <a:cubicBezTo>
                  <a:pt x="51515" y="69789"/>
                  <a:pt x="159747" y="-10268"/>
                  <a:pt x="228344" y="1011"/>
                </a:cubicBezTo>
                <a:cubicBezTo>
                  <a:pt x="296941" y="12290"/>
                  <a:pt x="391261" y="110950"/>
                  <a:pt x="428641" y="461944"/>
                </a:cubicBezTo>
                <a:cubicBezTo>
                  <a:pt x="466021" y="812938"/>
                  <a:pt x="458049" y="1628636"/>
                  <a:pt x="452623" y="2106974"/>
                </a:cubicBezTo>
                <a:cubicBezTo>
                  <a:pt x="447197" y="2585312"/>
                  <a:pt x="455973" y="3146001"/>
                  <a:pt x="396085" y="3331972"/>
                </a:cubicBezTo>
                <a:cubicBezTo>
                  <a:pt x="336197" y="3517943"/>
                  <a:pt x="155704" y="3727900"/>
                  <a:pt x="93293" y="3222803"/>
                </a:cubicBezTo>
                <a:cubicBezTo>
                  <a:pt x="30882" y="2717706"/>
                  <a:pt x="34321" y="2419322"/>
                  <a:pt x="21616" y="1947900"/>
                </a:cubicBezTo>
                <a:cubicBezTo>
                  <a:pt x="8911" y="1476478"/>
                  <a:pt x="-17395" y="718751"/>
                  <a:pt x="17060" y="3942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ru-RU" dirty="0" smtClean="0">
                <a:solidFill>
                  <a:schemeClr val="tx1"/>
                </a:solidFill>
              </a:rPr>
              <a:t>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6175959" y="3969744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выбираем </a:t>
            </a:r>
            <a:r>
              <a:rPr lang="en-US" sz="1400" dirty="0" smtClean="0"/>
              <a:t>a</a:t>
            </a:r>
            <a:r>
              <a:rPr lang="en-US" sz="1400" baseline="-25000" dirty="0" smtClean="0"/>
              <a:t>1</a:t>
            </a:r>
            <a:endParaRPr lang="ru-RU" sz="1400" baseline="-25000" dirty="0"/>
          </a:p>
        </p:txBody>
      </p:sp>
      <p:sp>
        <p:nvSpPr>
          <p:cNvPr id="55" name="Freeform 54"/>
          <p:cNvSpPr/>
          <p:nvPr/>
        </p:nvSpPr>
        <p:spPr>
          <a:xfrm>
            <a:off x="7885970" y="3068960"/>
            <a:ext cx="442278" cy="1306710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7759 w 455339"/>
              <a:gd name="connsiteY0" fmla="*/ 109502 h 3771135"/>
              <a:gd name="connsiteX1" fmla="*/ 229348 w 455339"/>
              <a:gd name="connsiteY1" fmla="*/ 20800 h 3771135"/>
              <a:gd name="connsiteX2" fmla="*/ 429645 w 455339"/>
              <a:gd name="connsiteY2" fmla="*/ 405594 h 3771135"/>
              <a:gd name="connsiteX3" fmla="*/ 447062 w 455339"/>
              <a:gd name="connsiteY3" fmla="*/ 2983331 h 3771135"/>
              <a:gd name="connsiteX4" fmla="*/ 377393 w 455339"/>
              <a:gd name="connsiteY4" fmla="*/ 3627765 h 3771135"/>
              <a:gd name="connsiteX5" fmla="*/ 107428 w 455339"/>
              <a:gd name="connsiteY5" fmla="*/ 3471011 h 3771135"/>
              <a:gd name="connsiteX6" fmla="*/ 2925 w 455339"/>
              <a:gd name="connsiteY6" fmla="*/ 597182 h 3771135"/>
              <a:gd name="connsiteX7" fmla="*/ 37759 w 455339"/>
              <a:gd name="connsiteY7" fmla="*/ 109502 h 3771135"/>
              <a:gd name="connsiteX0" fmla="*/ 37759 w 455339"/>
              <a:gd name="connsiteY0" fmla="*/ 98140 h 3759773"/>
              <a:gd name="connsiteX1" fmla="*/ 229348 w 455339"/>
              <a:gd name="connsiteY1" fmla="*/ 9438 h 3759773"/>
              <a:gd name="connsiteX2" fmla="*/ 429645 w 455339"/>
              <a:gd name="connsiteY2" fmla="*/ 394232 h 3759773"/>
              <a:gd name="connsiteX3" fmla="*/ 447062 w 455339"/>
              <a:gd name="connsiteY3" fmla="*/ 2971969 h 3759773"/>
              <a:gd name="connsiteX4" fmla="*/ 377393 w 455339"/>
              <a:gd name="connsiteY4" fmla="*/ 3616403 h 3759773"/>
              <a:gd name="connsiteX5" fmla="*/ 107428 w 455339"/>
              <a:gd name="connsiteY5" fmla="*/ 3459649 h 3759773"/>
              <a:gd name="connsiteX6" fmla="*/ 2925 w 455339"/>
              <a:gd name="connsiteY6" fmla="*/ 585820 h 3759773"/>
              <a:gd name="connsiteX7" fmla="*/ 37759 w 455339"/>
              <a:gd name="connsiteY7" fmla="*/ 98140 h 3759773"/>
              <a:gd name="connsiteX0" fmla="*/ 37759 w 455339"/>
              <a:gd name="connsiteY0" fmla="*/ 162473 h 3824106"/>
              <a:gd name="connsiteX1" fmla="*/ 229348 w 455339"/>
              <a:gd name="connsiteY1" fmla="*/ 73771 h 3824106"/>
              <a:gd name="connsiteX2" fmla="*/ 429645 w 455339"/>
              <a:gd name="connsiteY2" fmla="*/ 458565 h 3824106"/>
              <a:gd name="connsiteX3" fmla="*/ 447062 w 455339"/>
              <a:gd name="connsiteY3" fmla="*/ 3036302 h 3824106"/>
              <a:gd name="connsiteX4" fmla="*/ 377393 w 455339"/>
              <a:gd name="connsiteY4" fmla="*/ 3680736 h 3824106"/>
              <a:gd name="connsiteX5" fmla="*/ 107428 w 455339"/>
              <a:gd name="connsiteY5" fmla="*/ 3523982 h 3824106"/>
              <a:gd name="connsiteX6" fmla="*/ 2925 w 455339"/>
              <a:gd name="connsiteY6" fmla="*/ 1887417 h 3824106"/>
              <a:gd name="connsiteX7" fmla="*/ 37759 w 455339"/>
              <a:gd name="connsiteY7" fmla="*/ 162473 h 3824106"/>
              <a:gd name="connsiteX0" fmla="*/ 37759 w 455339"/>
              <a:gd name="connsiteY0" fmla="*/ 201273 h 3862906"/>
              <a:gd name="connsiteX1" fmla="*/ 229348 w 455339"/>
              <a:gd name="connsiteY1" fmla="*/ 36432 h 3862906"/>
              <a:gd name="connsiteX2" fmla="*/ 429645 w 455339"/>
              <a:gd name="connsiteY2" fmla="*/ 497365 h 3862906"/>
              <a:gd name="connsiteX3" fmla="*/ 447062 w 455339"/>
              <a:gd name="connsiteY3" fmla="*/ 3075102 h 3862906"/>
              <a:gd name="connsiteX4" fmla="*/ 377393 w 455339"/>
              <a:gd name="connsiteY4" fmla="*/ 3719536 h 3862906"/>
              <a:gd name="connsiteX5" fmla="*/ 107428 w 455339"/>
              <a:gd name="connsiteY5" fmla="*/ 3562782 h 3862906"/>
              <a:gd name="connsiteX6" fmla="*/ 2925 w 455339"/>
              <a:gd name="connsiteY6" fmla="*/ 1926217 h 3862906"/>
              <a:gd name="connsiteX7" fmla="*/ 37759 w 455339"/>
              <a:gd name="connsiteY7" fmla="*/ 201273 h 3862906"/>
              <a:gd name="connsiteX0" fmla="*/ 51569 w 469149"/>
              <a:gd name="connsiteY0" fmla="*/ 191181 h 3852814"/>
              <a:gd name="connsiteX1" fmla="*/ 243158 w 469149"/>
              <a:gd name="connsiteY1" fmla="*/ 26340 h 3852814"/>
              <a:gd name="connsiteX2" fmla="*/ 443455 w 469149"/>
              <a:gd name="connsiteY2" fmla="*/ 487273 h 3852814"/>
              <a:gd name="connsiteX3" fmla="*/ 460872 w 469149"/>
              <a:gd name="connsiteY3" fmla="*/ 3065010 h 3852814"/>
              <a:gd name="connsiteX4" fmla="*/ 391203 w 469149"/>
              <a:gd name="connsiteY4" fmla="*/ 3709444 h 3852814"/>
              <a:gd name="connsiteX5" fmla="*/ 121238 w 469149"/>
              <a:gd name="connsiteY5" fmla="*/ 3552690 h 3852814"/>
              <a:gd name="connsiteX6" fmla="*/ 16735 w 469149"/>
              <a:gd name="connsiteY6" fmla="*/ 1916125 h 3852814"/>
              <a:gd name="connsiteX7" fmla="*/ 51569 w 469149"/>
              <a:gd name="connsiteY7" fmla="*/ 191181 h 3852814"/>
              <a:gd name="connsiteX0" fmla="*/ 64914 w 482494"/>
              <a:gd name="connsiteY0" fmla="*/ 179103 h 3840736"/>
              <a:gd name="connsiteX1" fmla="*/ 256503 w 482494"/>
              <a:gd name="connsiteY1" fmla="*/ 14262 h 3840736"/>
              <a:gd name="connsiteX2" fmla="*/ 456800 w 482494"/>
              <a:gd name="connsiteY2" fmla="*/ 475195 h 3840736"/>
              <a:gd name="connsiteX3" fmla="*/ 474217 w 482494"/>
              <a:gd name="connsiteY3" fmla="*/ 3052932 h 3840736"/>
              <a:gd name="connsiteX4" fmla="*/ 404548 w 482494"/>
              <a:gd name="connsiteY4" fmla="*/ 3697366 h 3840736"/>
              <a:gd name="connsiteX5" fmla="*/ 134583 w 482494"/>
              <a:gd name="connsiteY5" fmla="*/ 3540612 h 3840736"/>
              <a:gd name="connsiteX6" fmla="*/ 30080 w 482494"/>
              <a:gd name="connsiteY6" fmla="*/ 1904047 h 3840736"/>
              <a:gd name="connsiteX7" fmla="*/ 64914 w 482494"/>
              <a:gd name="connsiteY7" fmla="*/ 179103 h 3840736"/>
              <a:gd name="connsiteX0" fmla="*/ 64914 w 482494"/>
              <a:gd name="connsiteY0" fmla="*/ 175866 h 3837499"/>
              <a:gd name="connsiteX1" fmla="*/ 256503 w 482494"/>
              <a:gd name="connsiteY1" fmla="*/ 11025 h 3837499"/>
              <a:gd name="connsiteX2" fmla="*/ 456800 w 482494"/>
              <a:gd name="connsiteY2" fmla="*/ 471958 h 3837499"/>
              <a:gd name="connsiteX3" fmla="*/ 474217 w 482494"/>
              <a:gd name="connsiteY3" fmla="*/ 3049695 h 3837499"/>
              <a:gd name="connsiteX4" fmla="*/ 404548 w 482494"/>
              <a:gd name="connsiteY4" fmla="*/ 3694129 h 3837499"/>
              <a:gd name="connsiteX5" fmla="*/ 134583 w 482494"/>
              <a:gd name="connsiteY5" fmla="*/ 3537375 h 3837499"/>
              <a:gd name="connsiteX6" fmla="*/ 30080 w 482494"/>
              <a:gd name="connsiteY6" fmla="*/ 1900810 h 3837499"/>
              <a:gd name="connsiteX7" fmla="*/ 64914 w 482494"/>
              <a:gd name="connsiteY7" fmla="*/ 175866 h 3837499"/>
              <a:gd name="connsiteX0" fmla="*/ 64914 w 482494"/>
              <a:gd name="connsiteY0" fmla="*/ 191512 h 3853145"/>
              <a:gd name="connsiteX1" fmla="*/ 256503 w 482494"/>
              <a:gd name="connsiteY1" fmla="*/ 26671 h 3853145"/>
              <a:gd name="connsiteX2" fmla="*/ 456800 w 482494"/>
              <a:gd name="connsiteY2" fmla="*/ 487604 h 3853145"/>
              <a:gd name="connsiteX3" fmla="*/ 474217 w 482494"/>
              <a:gd name="connsiteY3" fmla="*/ 3065341 h 3853145"/>
              <a:gd name="connsiteX4" fmla="*/ 404548 w 482494"/>
              <a:gd name="connsiteY4" fmla="*/ 3709775 h 3853145"/>
              <a:gd name="connsiteX5" fmla="*/ 134583 w 482494"/>
              <a:gd name="connsiteY5" fmla="*/ 3553021 h 3853145"/>
              <a:gd name="connsiteX6" fmla="*/ 30080 w 482494"/>
              <a:gd name="connsiteY6" fmla="*/ 1916456 h 3853145"/>
              <a:gd name="connsiteX7" fmla="*/ 64914 w 482494"/>
              <a:gd name="connsiteY7" fmla="*/ 191512 h 3853145"/>
              <a:gd name="connsiteX0" fmla="*/ 64914 w 482494"/>
              <a:gd name="connsiteY0" fmla="*/ 179101 h 3840734"/>
              <a:gd name="connsiteX1" fmla="*/ 256503 w 482494"/>
              <a:gd name="connsiteY1" fmla="*/ 14260 h 3840734"/>
              <a:gd name="connsiteX2" fmla="*/ 456800 w 482494"/>
              <a:gd name="connsiteY2" fmla="*/ 475193 h 3840734"/>
              <a:gd name="connsiteX3" fmla="*/ 474217 w 482494"/>
              <a:gd name="connsiteY3" fmla="*/ 3052930 h 3840734"/>
              <a:gd name="connsiteX4" fmla="*/ 404548 w 482494"/>
              <a:gd name="connsiteY4" fmla="*/ 3697364 h 3840734"/>
              <a:gd name="connsiteX5" fmla="*/ 134583 w 482494"/>
              <a:gd name="connsiteY5" fmla="*/ 3540610 h 3840734"/>
              <a:gd name="connsiteX6" fmla="*/ 30080 w 482494"/>
              <a:gd name="connsiteY6" fmla="*/ 1904045 h 3840734"/>
              <a:gd name="connsiteX7" fmla="*/ 64914 w 482494"/>
              <a:gd name="connsiteY7" fmla="*/ 179101 h 3840734"/>
              <a:gd name="connsiteX0" fmla="*/ 59985 w 497260"/>
              <a:gd name="connsiteY0" fmla="*/ 393832 h 3827047"/>
              <a:gd name="connsiteX1" fmla="*/ 271269 w 497260"/>
              <a:gd name="connsiteY1" fmla="*/ 573 h 3827047"/>
              <a:gd name="connsiteX2" fmla="*/ 471566 w 497260"/>
              <a:gd name="connsiteY2" fmla="*/ 461506 h 3827047"/>
              <a:gd name="connsiteX3" fmla="*/ 488983 w 497260"/>
              <a:gd name="connsiteY3" fmla="*/ 3039243 h 3827047"/>
              <a:gd name="connsiteX4" fmla="*/ 419314 w 497260"/>
              <a:gd name="connsiteY4" fmla="*/ 3683677 h 3827047"/>
              <a:gd name="connsiteX5" fmla="*/ 149349 w 497260"/>
              <a:gd name="connsiteY5" fmla="*/ 3526923 h 3827047"/>
              <a:gd name="connsiteX6" fmla="*/ 44846 w 497260"/>
              <a:gd name="connsiteY6" fmla="*/ 1890358 h 3827047"/>
              <a:gd name="connsiteX7" fmla="*/ 59985 w 497260"/>
              <a:gd name="connsiteY7" fmla="*/ 393832 h 3827047"/>
              <a:gd name="connsiteX0" fmla="*/ 34881 w 472156"/>
              <a:gd name="connsiteY0" fmla="*/ 394492 h 3827707"/>
              <a:gd name="connsiteX1" fmla="*/ 246165 w 472156"/>
              <a:gd name="connsiteY1" fmla="*/ 1233 h 3827707"/>
              <a:gd name="connsiteX2" fmla="*/ 446462 w 472156"/>
              <a:gd name="connsiteY2" fmla="*/ 462166 h 3827707"/>
              <a:gd name="connsiteX3" fmla="*/ 463879 w 472156"/>
              <a:gd name="connsiteY3" fmla="*/ 3039903 h 3827707"/>
              <a:gd name="connsiteX4" fmla="*/ 394210 w 472156"/>
              <a:gd name="connsiteY4" fmla="*/ 3684337 h 3827707"/>
              <a:gd name="connsiteX5" fmla="*/ 124245 w 472156"/>
              <a:gd name="connsiteY5" fmla="*/ 3527583 h 3827707"/>
              <a:gd name="connsiteX6" fmla="*/ 19742 w 472156"/>
              <a:gd name="connsiteY6" fmla="*/ 1891018 h 3827707"/>
              <a:gd name="connsiteX7" fmla="*/ 34881 w 472156"/>
              <a:gd name="connsiteY7" fmla="*/ 394492 h 3827707"/>
              <a:gd name="connsiteX0" fmla="*/ 34138 w 471413"/>
              <a:gd name="connsiteY0" fmla="*/ 394492 h 3696649"/>
              <a:gd name="connsiteX1" fmla="*/ 245422 w 471413"/>
              <a:gd name="connsiteY1" fmla="*/ 1233 h 3696649"/>
              <a:gd name="connsiteX2" fmla="*/ 445719 w 471413"/>
              <a:gd name="connsiteY2" fmla="*/ 462166 h 3696649"/>
              <a:gd name="connsiteX3" fmla="*/ 463136 w 471413"/>
              <a:gd name="connsiteY3" fmla="*/ 3039903 h 3696649"/>
              <a:gd name="connsiteX4" fmla="*/ 393467 w 471413"/>
              <a:gd name="connsiteY4" fmla="*/ 3684337 h 3696649"/>
              <a:gd name="connsiteX5" fmla="*/ 110371 w 471413"/>
              <a:gd name="connsiteY5" fmla="*/ 3223025 h 3696649"/>
              <a:gd name="connsiteX6" fmla="*/ 18999 w 471413"/>
              <a:gd name="connsiteY6" fmla="*/ 1891018 h 3696649"/>
              <a:gd name="connsiteX7" fmla="*/ 34138 w 471413"/>
              <a:gd name="connsiteY7" fmla="*/ 394492 h 3696649"/>
              <a:gd name="connsiteX0" fmla="*/ 34138 w 476900"/>
              <a:gd name="connsiteY0" fmla="*/ 394492 h 3757836"/>
              <a:gd name="connsiteX1" fmla="*/ 245422 w 476900"/>
              <a:gd name="connsiteY1" fmla="*/ 1233 h 3757836"/>
              <a:gd name="connsiteX2" fmla="*/ 445719 w 476900"/>
              <a:gd name="connsiteY2" fmla="*/ 462166 h 3757836"/>
              <a:gd name="connsiteX3" fmla="*/ 463136 w 476900"/>
              <a:gd name="connsiteY3" fmla="*/ 3039903 h 3757836"/>
              <a:gd name="connsiteX4" fmla="*/ 314683 w 476900"/>
              <a:gd name="connsiteY4" fmla="*/ 3750959 h 3757836"/>
              <a:gd name="connsiteX5" fmla="*/ 110371 w 476900"/>
              <a:gd name="connsiteY5" fmla="*/ 3223025 h 3757836"/>
              <a:gd name="connsiteX6" fmla="*/ 18999 w 476900"/>
              <a:gd name="connsiteY6" fmla="*/ 1891018 h 3757836"/>
              <a:gd name="connsiteX7" fmla="*/ 34138 w 476900"/>
              <a:gd name="connsiteY7" fmla="*/ 394492 h 3757836"/>
              <a:gd name="connsiteX0" fmla="*/ 76639 w 519401"/>
              <a:gd name="connsiteY0" fmla="*/ 394240 h 3757584"/>
              <a:gd name="connsiteX1" fmla="*/ 287923 w 519401"/>
              <a:gd name="connsiteY1" fmla="*/ 981 h 3757584"/>
              <a:gd name="connsiteX2" fmla="*/ 488220 w 519401"/>
              <a:gd name="connsiteY2" fmla="*/ 461914 h 3757584"/>
              <a:gd name="connsiteX3" fmla="*/ 505637 w 519401"/>
              <a:gd name="connsiteY3" fmla="*/ 3039651 h 3757584"/>
              <a:gd name="connsiteX4" fmla="*/ 357184 w 519401"/>
              <a:gd name="connsiteY4" fmla="*/ 3750707 h 3757584"/>
              <a:gd name="connsiteX5" fmla="*/ 152872 w 519401"/>
              <a:gd name="connsiteY5" fmla="*/ 3222773 h 3757584"/>
              <a:gd name="connsiteX6" fmla="*/ 2412 w 519401"/>
              <a:gd name="connsiteY6" fmla="*/ 1928835 h 3757584"/>
              <a:gd name="connsiteX7" fmla="*/ 76639 w 519401"/>
              <a:gd name="connsiteY7" fmla="*/ 394240 h 3757584"/>
              <a:gd name="connsiteX0" fmla="*/ 17060 w 459822"/>
              <a:gd name="connsiteY0" fmla="*/ 394270 h 3757614"/>
              <a:gd name="connsiteX1" fmla="*/ 228344 w 459822"/>
              <a:gd name="connsiteY1" fmla="*/ 1011 h 3757614"/>
              <a:gd name="connsiteX2" fmla="*/ 428641 w 459822"/>
              <a:gd name="connsiteY2" fmla="*/ 461944 h 3757614"/>
              <a:gd name="connsiteX3" fmla="*/ 446058 w 459822"/>
              <a:gd name="connsiteY3" fmla="*/ 3039681 h 3757614"/>
              <a:gd name="connsiteX4" fmla="*/ 297605 w 459822"/>
              <a:gd name="connsiteY4" fmla="*/ 3750737 h 3757614"/>
              <a:gd name="connsiteX5" fmla="*/ 93293 w 459822"/>
              <a:gd name="connsiteY5" fmla="*/ 3222803 h 3757614"/>
              <a:gd name="connsiteX6" fmla="*/ 21616 w 459822"/>
              <a:gd name="connsiteY6" fmla="*/ 1947900 h 3757614"/>
              <a:gd name="connsiteX7" fmla="*/ 17060 w 459822"/>
              <a:gd name="connsiteY7" fmla="*/ 394270 h 3757614"/>
              <a:gd name="connsiteX0" fmla="*/ 17060 w 464499"/>
              <a:gd name="connsiteY0" fmla="*/ 394270 h 3817789"/>
              <a:gd name="connsiteX1" fmla="*/ 228344 w 464499"/>
              <a:gd name="connsiteY1" fmla="*/ 1011 h 3817789"/>
              <a:gd name="connsiteX2" fmla="*/ 428641 w 464499"/>
              <a:gd name="connsiteY2" fmla="*/ 461944 h 3817789"/>
              <a:gd name="connsiteX3" fmla="*/ 452623 w 464499"/>
              <a:gd name="connsiteY3" fmla="*/ 2106974 h 3817789"/>
              <a:gd name="connsiteX4" fmla="*/ 297605 w 464499"/>
              <a:gd name="connsiteY4" fmla="*/ 3750737 h 3817789"/>
              <a:gd name="connsiteX5" fmla="*/ 93293 w 464499"/>
              <a:gd name="connsiteY5" fmla="*/ 3222803 h 3817789"/>
              <a:gd name="connsiteX6" fmla="*/ 21616 w 464499"/>
              <a:gd name="connsiteY6" fmla="*/ 1947900 h 3817789"/>
              <a:gd name="connsiteX7" fmla="*/ 17060 w 464499"/>
              <a:gd name="connsiteY7" fmla="*/ 394270 h 3817789"/>
              <a:gd name="connsiteX0" fmla="*/ 17060 w 453108"/>
              <a:gd name="connsiteY0" fmla="*/ 394270 h 3817789"/>
              <a:gd name="connsiteX1" fmla="*/ 228344 w 453108"/>
              <a:gd name="connsiteY1" fmla="*/ 1011 h 3817789"/>
              <a:gd name="connsiteX2" fmla="*/ 428641 w 453108"/>
              <a:gd name="connsiteY2" fmla="*/ 461944 h 3817789"/>
              <a:gd name="connsiteX3" fmla="*/ 452623 w 453108"/>
              <a:gd name="connsiteY3" fmla="*/ 2106974 h 3817789"/>
              <a:gd name="connsiteX4" fmla="*/ 297605 w 453108"/>
              <a:gd name="connsiteY4" fmla="*/ 3750737 h 3817789"/>
              <a:gd name="connsiteX5" fmla="*/ 93293 w 453108"/>
              <a:gd name="connsiteY5" fmla="*/ 3222803 h 3817789"/>
              <a:gd name="connsiteX6" fmla="*/ 21616 w 453108"/>
              <a:gd name="connsiteY6" fmla="*/ 1947900 h 3817789"/>
              <a:gd name="connsiteX7" fmla="*/ 17060 w 453108"/>
              <a:gd name="connsiteY7" fmla="*/ 394270 h 3817789"/>
              <a:gd name="connsiteX0" fmla="*/ 17060 w 457292"/>
              <a:gd name="connsiteY0" fmla="*/ 394270 h 3537882"/>
              <a:gd name="connsiteX1" fmla="*/ 228344 w 457292"/>
              <a:gd name="connsiteY1" fmla="*/ 1011 h 3537882"/>
              <a:gd name="connsiteX2" fmla="*/ 428641 w 457292"/>
              <a:gd name="connsiteY2" fmla="*/ 461944 h 3537882"/>
              <a:gd name="connsiteX3" fmla="*/ 452623 w 457292"/>
              <a:gd name="connsiteY3" fmla="*/ 2106974 h 3537882"/>
              <a:gd name="connsiteX4" fmla="*/ 396085 w 457292"/>
              <a:gd name="connsiteY4" fmla="*/ 3331972 h 3537882"/>
              <a:gd name="connsiteX5" fmla="*/ 93293 w 457292"/>
              <a:gd name="connsiteY5" fmla="*/ 3222803 h 3537882"/>
              <a:gd name="connsiteX6" fmla="*/ 21616 w 457292"/>
              <a:gd name="connsiteY6" fmla="*/ 1947900 h 3537882"/>
              <a:gd name="connsiteX7" fmla="*/ 17060 w 457292"/>
              <a:gd name="connsiteY7" fmla="*/ 394270 h 3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92" h="3537882">
                <a:moveTo>
                  <a:pt x="17060" y="394270"/>
                </a:moveTo>
                <a:cubicBezTo>
                  <a:pt x="51515" y="69789"/>
                  <a:pt x="159747" y="-10268"/>
                  <a:pt x="228344" y="1011"/>
                </a:cubicBezTo>
                <a:cubicBezTo>
                  <a:pt x="296941" y="12290"/>
                  <a:pt x="391261" y="110950"/>
                  <a:pt x="428641" y="461944"/>
                </a:cubicBezTo>
                <a:cubicBezTo>
                  <a:pt x="466021" y="812938"/>
                  <a:pt x="458049" y="1628636"/>
                  <a:pt x="452623" y="2106974"/>
                </a:cubicBezTo>
                <a:cubicBezTo>
                  <a:pt x="447197" y="2585312"/>
                  <a:pt x="455973" y="3146001"/>
                  <a:pt x="396085" y="3331972"/>
                </a:cubicBezTo>
                <a:cubicBezTo>
                  <a:pt x="336197" y="3517943"/>
                  <a:pt x="155704" y="3727900"/>
                  <a:pt x="93293" y="3222803"/>
                </a:cubicBezTo>
                <a:cubicBezTo>
                  <a:pt x="30882" y="2717706"/>
                  <a:pt x="34321" y="2419322"/>
                  <a:pt x="21616" y="1947900"/>
                </a:cubicBezTo>
                <a:cubicBezTo>
                  <a:pt x="8911" y="1476478"/>
                  <a:pt x="-17395" y="718751"/>
                  <a:pt x="17060" y="3942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ru-RU" dirty="0" smtClean="0">
                <a:solidFill>
                  <a:schemeClr val="tx1"/>
                </a:solidFill>
              </a:rPr>
              <a:t>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7885970" y="2003146"/>
            <a:ext cx="442278" cy="1076379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7759 w 455339"/>
              <a:gd name="connsiteY0" fmla="*/ 109502 h 3771135"/>
              <a:gd name="connsiteX1" fmla="*/ 229348 w 455339"/>
              <a:gd name="connsiteY1" fmla="*/ 20800 h 3771135"/>
              <a:gd name="connsiteX2" fmla="*/ 429645 w 455339"/>
              <a:gd name="connsiteY2" fmla="*/ 405594 h 3771135"/>
              <a:gd name="connsiteX3" fmla="*/ 447062 w 455339"/>
              <a:gd name="connsiteY3" fmla="*/ 2983331 h 3771135"/>
              <a:gd name="connsiteX4" fmla="*/ 377393 w 455339"/>
              <a:gd name="connsiteY4" fmla="*/ 3627765 h 3771135"/>
              <a:gd name="connsiteX5" fmla="*/ 107428 w 455339"/>
              <a:gd name="connsiteY5" fmla="*/ 3471011 h 3771135"/>
              <a:gd name="connsiteX6" fmla="*/ 2925 w 455339"/>
              <a:gd name="connsiteY6" fmla="*/ 597182 h 3771135"/>
              <a:gd name="connsiteX7" fmla="*/ 37759 w 455339"/>
              <a:gd name="connsiteY7" fmla="*/ 109502 h 3771135"/>
              <a:gd name="connsiteX0" fmla="*/ 37759 w 455339"/>
              <a:gd name="connsiteY0" fmla="*/ 98140 h 3759773"/>
              <a:gd name="connsiteX1" fmla="*/ 229348 w 455339"/>
              <a:gd name="connsiteY1" fmla="*/ 9438 h 3759773"/>
              <a:gd name="connsiteX2" fmla="*/ 429645 w 455339"/>
              <a:gd name="connsiteY2" fmla="*/ 394232 h 3759773"/>
              <a:gd name="connsiteX3" fmla="*/ 447062 w 455339"/>
              <a:gd name="connsiteY3" fmla="*/ 2971969 h 3759773"/>
              <a:gd name="connsiteX4" fmla="*/ 377393 w 455339"/>
              <a:gd name="connsiteY4" fmla="*/ 3616403 h 3759773"/>
              <a:gd name="connsiteX5" fmla="*/ 107428 w 455339"/>
              <a:gd name="connsiteY5" fmla="*/ 3459649 h 3759773"/>
              <a:gd name="connsiteX6" fmla="*/ 2925 w 455339"/>
              <a:gd name="connsiteY6" fmla="*/ 585820 h 3759773"/>
              <a:gd name="connsiteX7" fmla="*/ 37759 w 455339"/>
              <a:gd name="connsiteY7" fmla="*/ 98140 h 3759773"/>
              <a:gd name="connsiteX0" fmla="*/ 37759 w 455339"/>
              <a:gd name="connsiteY0" fmla="*/ 162473 h 3824106"/>
              <a:gd name="connsiteX1" fmla="*/ 229348 w 455339"/>
              <a:gd name="connsiteY1" fmla="*/ 73771 h 3824106"/>
              <a:gd name="connsiteX2" fmla="*/ 429645 w 455339"/>
              <a:gd name="connsiteY2" fmla="*/ 458565 h 3824106"/>
              <a:gd name="connsiteX3" fmla="*/ 447062 w 455339"/>
              <a:gd name="connsiteY3" fmla="*/ 3036302 h 3824106"/>
              <a:gd name="connsiteX4" fmla="*/ 377393 w 455339"/>
              <a:gd name="connsiteY4" fmla="*/ 3680736 h 3824106"/>
              <a:gd name="connsiteX5" fmla="*/ 107428 w 455339"/>
              <a:gd name="connsiteY5" fmla="*/ 3523982 h 3824106"/>
              <a:gd name="connsiteX6" fmla="*/ 2925 w 455339"/>
              <a:gd name="connsiteY6" fmla="*/ 1887417 h 3824106"/>
              <a:gd name="connsiteX7" fmla="*/ 37759 w 455339"/>
              <a:gd name="connsiteY7" fmla="*/ 162473 h 3824106"/>
              <a:gd name="connsiteX0" fmla="*/ 37759 w 455339"/>
              <a:gd name="connsiteY0" fmla="*/ 201273 h 3862906"/>
              <a:gd name="connsiteX1" fmla="*/ 229348 w 455339"/>
              <a:gd name="connsiteY1" fmla="*/ 36432 h 3862906"/>
              <a:gd name="connsiteX2" fmla="*/ 429645 w 455339"/>
              <a:gd name="connsiteY2" fmla="*/ 497365 h 3862906"/>
              <a:gd name="connsiteX3" fmla="*/ 447062 w 455339"/>
              <a:gd name="connsiteY3" fmla="*/ 3075102 h 3862906"/>
              <a:gd name="connsiteX4" fmla="*/ 377393 w 455339"/>
              <a:gd name="connsiteY4" fmla="*/ 3719536 h 3862906"/>
              <a:gd name="connsiteX5" fmla="*/ 107428 w 455339"/>
              <a:gd name="connsiteY5" fmla="*/ 3562782 h 3862906"/>
              <a:gd name="connsiteX6" fmla="*/ 2925 w 455339"/>
              <a:gd name="connsiteY6" fmla="*/ 1926217 h 3862906"/>
              <a:gd name="connsiteX7" fmla="*/ 37759 w 455339"/>
              <a:gd name="connsiteY7" fmla="*/ 201273 h 3862906"/>
              <a:gd name="connsiteX0" fmla="*/ 51569 w 469149"/>
              <a:gd name="connsiteY0" fmla="*/ 191181 h 3852814"/>
              <a:gd name="connsiteX1" fmla="*/ 243158 w 469149"/>
              <a:gd name="connsiteY1" fmla="*/ 26340 h 3852814"/>
              <a:gd name="connsiteX2" fmla="*/ 443455 w 469149"/>
              <a:gd name="connsiteY2" fmla="*/ 487273 h 3852814"/>
              <a:gd name="connsiteX3" fmla="*/ 460872 w 469149"/>
              <a:gd name="connsiteY3" fmla="*/ 3065010 h 3852814"/>
              <a:gd name="connsiteX4" fmla="*/ 391203 w 469149"/>
              <a:gd name="connsiteY4" fmla="*/ 3709444 h 3852814"/>
              <a:gd name="connsiteX5" fmla="*/ 121238 w 469149"/>
              <a:gd name="connsiteY5" fmla="*/ 3552690 h 3852814"/>
              <a:gd name="connsiteX6" fmla="*/ 16735 w 469149"/>
              <a:gd name="connsiteY6" fmla="*/ 1916125 h 3852814"/>
              <a:gd name="connsiteX7" fmla="*/ 51569 w 469149"/>
              <a:gd name="connsiteY7" fmla="*/ 191181 h 3852814"/>
              <a:gd name="connsiteX0" fmla="*/ 64914 w 482494"/>
              <a:gd name="connsiteY0" fmla="*/ 179103 h 3840736"/>
              <a:gd name="connsiteX1" fmla="*/ 256503 w 482494"/>
              <a:gd name="connsiteY1" fmla="*/ 14262 h 3840736"/>
              <a:gd name="connsiteX2" fmla="*/ 456800 w 482494"/>
              <a:gd name="connsiteY2" fmla="*/ 475195 h 3840736"/>
              <a:gd name="connsiteX3" fmla="*/ 474217 w 482494"/>
              <a:gd name="connsiteY3" fmla="*/ 3052932 h 3840736"/>
              <a:gd name="connsiteX4" fmla="*/ 404548 w 482494"/>
              <a:gd name="connsiteY4" fmla="*/ 3697366 h 3840736"/>
              <a:gd name="connsiteX5" fmla="*/ 134583 w 482494"/>
              <a:gd name="connsiteY5" fmla="*/ 3540612 h 3840736"/>
              <a:gd name="connsiteX6" fmla="*/ 30080 w 482494"/>
              <a:gd name="connsiteY6" fmla="*/ 1904047 h 3840736"/>
              <a:gd name="connsiteX7" fmla="*/ 64914 w 482494"/>
              <a:gd name="connsiteY7" fmla="*/ 179103 h 3840736"/>
              <a:gd name="connsiteX0" fmla="*/ 64914 w 482494"/>
              <a:gd name="connsiteY0" fmla="*/ 175866 h 3837499"/>
              <a:gd name="connsiteX1" fmla="*/ 256503 w 482494"/>
              <a:gd name="connsiteY1" fmla="*/ 11025 h 3837499"/>
              <a:gd name="connsiteX2" fmla="*/ 456800 w 482494"/>
              <a:gd name="connsiteY2" fmla="*/ 471958 h 3837499"/>
              <a:gd name="connsiteX3" fmla="*/ 474217 w 482494"/>
              <a:gd name="connsiteY3" fmla="*/ 3049695 h 3837499"/>
              <a:gd name="connsiteX4" fmla="*/ 404548 w 482494"/>
              <a:gd name="connsiteY4" fmla="*/ 3694129 h 3837499"/>
              <a:gd name="connsiteX5" fmla="*/ 134583 w 482494"/>
              <a:gd name="connsiteY5" fmla="*/ 3537375 h 3837499"/>
              <a:gd name="connsiteX6" fmla="*/ 30080 w 482494"/>
              <a:gd name="connsiteY6" fmla="*/ 1900810 h 3837499"/>
              <a:gd name="connsiteX7" fmla="*/ 64914 w 482494"/>
              <a:gd name="connsiteY7" fmla="*/ 175866 h 3837499"/>
              <a:gd name="connsiteX0" fmla="*/ 64914 w 482494"/>
              <a:gd name="connsiteY0" fmla="*/ 191512 h 3853145"/>
              <a:gd name="connsiteX1" fmla="*/ 256503 w 482494"/>
              <a:gd name="connsiteY1" fmla="*/ 26671 h 3853145"/>
              <a:gd name="connsiteX2" fmla="*/ 456800 w 482494"/>
              <a:gd name="connsiteY2" fmla="*/ 487604 h 3853145"/>
              <a:gd name="connsiteX3" fmla="*/ 474217 w 482494"/>
              <a:gd name="connsiteY3" fmla="*/ 3065341 h 3853145"/>
              <a:gd name="connsiteX4" fmla="*/ 404548 w 482494"/>
              <a:gd name="connsiteY4" fmla="*/ 3709775 h 3853145"/>
              <a:gd name="connsiteX5" fmla="*/ 134583 w 482494"/>
              <a:gd name="connsiteY5" fmla="*/ 3553021 h 3853145"/>
              <a:gd name="connsiteX6" fmla="*/ 30080 w 482494"/>
              <a:gd name="connsiteY6" fmla="*/ 1916456 h 3853145"/>
              <a:gd name="connsiteX7" fmla="*/ 64914 w 482494"/>
              <a:gd name="connsiteY7" fmla="*/ 191512 h 3853145"/>
              <a:gd name="connsiteX0" fmla="*/ 64914 w 482494"/>
              <a:gd name="connsiteY0" fmla="*/ 179101 h 3840734"/>
              <a:gd name="connsiteX1" fmla="*/ 256503 w 482494"/>
              <a:gd name="connsiteY1" fmla="*/ 14260 h 3840734"/>
              <a:gd name="connsiteX2" fmla="*/ 456800 w 482494"/>
              <a:gd name="connsiteY2" fmla="*/ 475193 h 3840734"/>
              <a:gd name="connsiteX3" fmla="*/ 474217 w 482494"/>
              <a:gd name="connsiteY3" fmla="*/ 3052930 h 3840734"/>
              <a:gd name="connsiteX4" fmla="*/ 404548 w 482494"/>
              <a:gd name="connsiteY4" fmla="*/ 3697364 h 3840734"/>
              <a:gd name="connsiteX5" fmla="*/ 134583 w 482494"/>
              <a:gd name="connsiteY5" fmla="*/ 3540610 h 3840734"/>
              <a:gd name="connsiteX6" fmla="*/ 30080 w 482494"/>
              <a:gd name="connsiteY6" fmla="*/ 1904045 h 3840734"/>
              <a:gd name="connsiteX7" fmla="*/ 64914 w 482494"/>
              <a:gd name="connsiteY7" fmla="*/ 179101 h 3840734"/>
              <a:gd name="connsiteX0" fmla="*/ 59985 w 497260"/>
              <a:gd name="connsiteY0" fmla="*/ 393832 h 3827047"/>
              <a:gd name="connsiteX1" fmla="*/ 271269 w 497260"/>
              <a:gd name="connsiteY1" fmla="*/ 573 h 3827047"/>
              <a:gd name="connsiteX2" fmla="*/ 471566 w 497260"/>
              <a:gd name="connsiteY2" fmla="*/ 461506 h 3827047"/>
              <a:gd name="connsiteX3" fmla="*/ 488983 w 497260"/>
              <a:gd name="connsiteY3" fmla="*/ 3039243 h 3827047"/>
              <a:gd name="connsiteX4" fmla="*/ 419314 w 497260"/>
              <a:gd name="connsiteY4" fmla="*/ 3683677 h 3827047"/>
              <a:gd name="connsiteX5" fmla="*/ 149349 w 497260"/>
              <a:gd name="connsiteY5" fmla="*/ 3526923 h 3827047"/>
              <a:gd name="connsiteX6" fmla="*/ 44846 w 497260"/>
              <a:gd name="connsiteY6" fmla="*/ 1890358 h 3827047"/>
              <a:gd name="connsiteX7" fmla="*/ 59985 w 497260"/>
              <a:gd name="connsiteY7" fmla="*/ 393832 h 3827047"/>
              <a:gd name="connsiteX0" fmla="*/ 34881 w 472156"/>
              <a:gd name="connsiteY0" fmla="*/ 394492 h 3827707"/>
              <a:gd name="connsiteX1" fmla="*/ 246165 w 472156"/>
              <a:gd name="connsiteY1" fmla="*/ 1233 h 3827707"/>
              <a:gd name="connsiteX2" fmla="*/ 446462 w 472156"/>
              <a:gd name="connsiteY2" fmla="*/ 462166 h 3827707"/>
              <a:gd name="connsiteX3" fmla="*/ 463879 w 472156"/>
              <a:gd name="connsiteY3" fmla="*/ 3039903 h 3827707"/>
              <a:gd name="connsiteX4" fmla="*/ 394210 w 472156"/>
              <a:gd name="connsiteY4" fmla="*/ 3684337 h 3827707"/>
              <a:gd name="connsiteX5" fmla="*/ 124245 w 472156"/>
              <a:gd name="connsiteY5" fmla="*/ 3527583 h 3827707"/>
              <a:gd name="connsiteX6" fmla="*/ 19742 w 472156"/>
              <a:gd name="connsiteY6" fmla="*/ 1891018 h 3827707"/>
              <a:gd name="connsiteX7" fmla="*/ 34881 w 472156"/>
              <a:gd name="connsiteY7" fmla="*/ 394492 h 3827707"/>
              <a:gd name="connsiteX0" fmla="*/ 34138 w 471413"/>
              <a:gd name="connsiteY0" fmla="*/ 394492 h 3696649"/>
              <a:gd name="connsiteX1" fmla="*/ 245422 w 471413"/>
              <a:gd name="connsiteY1" fmla="*/ 1233 h 3696649"/>
              <a:gd name="connsiteX2" fmla="*/ 445719 w 471413"/>
              <a:gd name="connsiteY2" fmla="*/ 462166 h 3696649"/>
              <a:gd name="connsiteX3" fmla="*/ 463136 w 471413"/>
              <a:gd name="connsiteY3" fmla="*/ 3039903 h 3696649"/>
              <a:gd name="connsiteX4" fmla="*/ 393467 w 471413"/>
              <a:gd name="connsiteY4" fmla="*/ 3684337 h 3696649"/>
              <a:gd name="connsiteX5" fmla="*/ 110371 w 471413"/>
              <a:gd name="connsiteY5" fmla="*/ 3223025 h 3696649"/>
              <a:gd name="connsiteX6" fmla="*/ 18999 w 471413"/>
              <a:gd name="connsiteY6" fmla="*/ 1891018 h 3696649"/>
              <a:gd name="connsiteX7" fmla="*/ 34138 w 471413"/>
              <a:gd name="connsiteY7" fmla="*/ 394492 h 3696649"/>
              <a:gd name="connsiteX0" fmla="*/ 34138 w 476900"/>
              <a:gd name="connsiteY0" fmla="*/ 394492 h 3757836"/>
              <a:gd name="connsiteX1" fmla="*/ 245422 w 476900"/>
              <a:gd name="connsiteY1" fmla="*/ 1233 h 3757836"/>
              <a:gd name="connsiteX2" fmla="*/ 445719 w 476900"/>
              <a:gd name="connsiteY2" fmla="*/ 462166 h 3757836"/>
              <a:gd name="connsiteX3" fmla="*/ 463136 w 476900"/>
              <a:gd name="connsiteY3" fmla="*/ 3039903 h 3757836"/>
              <a:gd name="connsiteX4" fmla="*/ 314683 w 476900"/>
              <a:gd name="connsiteY4" fmla="*/ 3750959 h 3757836"/>
              <a:gd name="connsiteX5" fmla="*/ 110371 w 476900"/>
              <a:gd name="connsiteY5" fmla="*/ 3223025 h 3757836"/>
              <a:gd name="connsiteX6" fmla="*/ 18999 w 476900"/>
              <a:gd name="connsiteY6" fmla="*/ 1891018 h 3757836"/>
              <a:gd name="connsiteX7" fmla="*/ 34138 w 476900"/>
              <a:gd name="connsiteY7" fmla="*/ 394492 h 3757836"/>
              <a:gd name="connsiteX0" fmla="*/ 76639 w 519401"/>
              <a:gd name="connsiteY0" fmla="*/ 394240 h 3757584"/>
              <a:gd name="connsiteX1" fmla="*/ 287923 w 519401"/>
              <a:gd name="connsiteY1" fmla="*/ 981 h 3757584"/>
              <a:gd name="connsiteX2" fmla="*/ 488220 w 519401"/>
              <a:gd name="connsiteY2" fmla="*/ 461914 h 3757584"/>
              <a:gd name="connsiteX3" fmla="*/ 505637 w 519401"/>
              <a:gd name="connsiteY3" fmla="*/ 3039651 h 3757584"/>
              <a:gd name="connsiteX4" fmla="*/ 357184 w 519401"/>
              <a:gd name="connsiteY4" fmla="*/ 3750707 h 3757584"/>
              <a:gd name="connsiteX5" fmla="*/ 152872 w 519401"/>
              <a:gd name="connsiteY5" fmla="*/ 3222773 h 3757584"/>
              <a:gd name="connsiteX6" fmla="*/ 2412 w 519401"/>
              <a:gd name="connsiteY6" fmla="*/ 1928835 h 3757584"/>
              <a:gd name="connsiteX7" fmla="*/ 76639 w 519401"/>
              <a:gd name="connsiteY7" fmla="*/ 394240 h 3757584"/>
              <a:gd name="connsiteX0" fmla="*/ 17060 w 459822"/>
              <a:gd name="connsiteY0" fmla="*/ 394270 h 3757614"/>
              <a:gd name="connsiteX1" fmla="*/ 228344 w 459822"/>
              <a:gd name="connsiteY1" fmla="*/ 1011 h 3757614"/>
              <a:gd name="connsiteX2" fmla="*/ 428641 w 459822"/>
              <a:gd name="connsiteY2" fmla="*/ 461944 h 3757614"/>
              <a:gd name="connsiteX3" fmla="*/ 446058 w 459822"/>
              <a:gd name="connsiteY3" fmla="*/ 3039681 h 3757614"/>
              <a:gd name="connsiteX4" fmla="*/ 297605 w 459822"/>
              <a:gd name="connsiteY4" fmla="*/ 3750737 h 3757614"/>
              <a:gd name="connsiteX5" fmla="*/ 93293 w 459822"/>
              <a:gd name="connsiteY5" fmla="*/ 3222803 h 3757614"/>
              <a:gd name="connsiteX6" fmla="*/ 21616 w 459822"/>
              <a:gd name="connsiteY6" fmla="*/ 1947900 h 3757614"/>
              <a:gd name="connsiteX7" fmla="*/ 17060 w 459822"/>
              <a:gd name="connsiteY7" fmla="*/ 394270 h 3757614"/>
              <a:gd name="connsiteX0" fmla="*/ 17060 w 464499"/>
              <a:gd name="connsiteY0" fmla="*/ 394270 h 3817789"/>
              <a:gd name="connsiteX1" fmla="*/ 228344 w 464499"/>
              <a:gd name="connsiteY1" fmla="*/ 1011 h 3817789"/>
              <a:gd name="connsiteX2" fmla="*/ 428641 w 464499"/>
              <a:gd name="connsiteY2" fmla="*/ 461944 h 3817789"/>
              <a:gd name="connsiteX3" fmla="*/ 452623 w 464499"/>
              <a:gd name="connsiteY3" fmla="*/ 2106974 h 3817789"/>
              <a:gd name="connsiteX4" fmla="*/ 297605 w 464499"/>
              <a:gd name="connsiteY4" fmla="*/ 3750737 h 3817789"/>
              <a:gd name="connsiteX5" fmla="*/ 93293 w 464499"/>
              <a:gd name="connsiteY5" fmla="*/ 3222803 h 3817789"/>
              <a:gd name="connsiteX6" fmla="*/ 21616 w 464499"/>
              <a:gd name="connsiteY6" fmla="*/ 1947900 h 3817789"/>
              <a:gd name="connsiteX7" fmla="*/ 17060 w 464499"/>
              <a:gd name="connsiteY7" fmla="*/ 394270 h 3817789"/>
              <a:gd name="connsiteX0" fmla="*/ 17060 w 453108"/>
              <a:gd name="connsiteY0" fmla="*/ 394270 h 3817789"/>
              <a:gd name="connsiteX1" fmla="*/ 228344 w 453108"/>
              <a:gd name="connsiteY1" fmla="*/ 1011 h 3817789"/>
              <a:gd name="connsiteX2" fmla="*/ 428641 w 453108"/>
              <a:gd name="connsiteY2" fmla="*/ 461944 h 3817789"/>
              <a:gd name="connsiteX3" fmla="*/ 452623 w 453108"/>
              <a:gd name="connsiteY3" fmla="*/ 2106974 h 3817789"/>
              <a:gd name="connsiteX4" fmla="*/ 297605 w 453108"/>
              <a:gd name="connsiteY4" fmla="*/ 3750737 h 3817789"/>
              <a:gd name="connsiteX5" fmla="*/ 93293 w 453108"/>
              <a:gd name="connsiteY5" fmla="*/ 3222803 h 3817789"/>
              <a:gd name="connsiteX6" fmla="*/ 21616 w 453108"/>
              <a:gd name="connsiteY6" fmla="*/ 1947900 h 3817789"/>
              <a:gd name="connsiteX7" fmla="*/ 17060 w 453108"/>
              <a:gd name="connsiteY7" fmla="*/ 394270 h 3817789"/>
              <a:gd name="connsiteX0" fmla="*/ 17060 w 457292"/>
              <a:gd name="connsiteY0" fmla="*/ 394270 h 3537882"/>
              <a:gd name="connsiteX1" fmla="*/ 228344 w 457292"/>
              <a:gd name="connsiteY1" fmla="*/ 1011 h 3537882"/>
              <a:gd name="connsiteX2" fmla="*/ 428641 w 457292"/>
              <a:gd name="connsiteY2" fmla="*/ 461944 h 3537882"/>
              <a:gd name="connsiteX3" fmla="*/ 452623 w 457292"/>
              <a:gd name="connsiteY3" fmla="*/ 2106974 h 3537882"/>
              <a:gd name="connsiteX4" fmla="*/ 396085 w 457292"/>
              <a:gd name="connsiteY4" fmla="*/ 3331972 h 3537882"/>
              <a:gd name="connsiteX5" fmla="*/ 93293 w 457292"/>
              <a:gd name="connsiteY5" fmla="*/ 3222803 h 3537882"/>
              <a:gd name="connsiteX6" fmla="*/ 21616 w 457292"/>
              <a:gd name="connsiteY6" fmla="*/ 1947900 h 3537882"/>
              <a:gd name="connsiteX7" fmla="*/ 17060 w 457292"/>
              <a:gd name="connsiteY7" fmla="*/ 394270 h 3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92" h="3537882">
                <a:moveTo>
                  <a:pt x="17060" y="394270"/>
                </a:moveTo>
                <a:cubicBezTo>
                  <a:pt x="51515" y="69789"/>
                  <a:pt x="159747" y="-10268"/>
                  <a:pt x="228344" y="1011"/>
                </a:cubicBezTo>
                <a:cubicBezTo>
                  <a:pt x="296941" y="12290"/>
                  <a:pt x="391261" y="110950"/>
                  <a:pt x="428641" y="461944"/>
                </a:cubicBezTo>
                <a:cubicBezTo>
                  <a:pt x="466021" y="812938"/>
                  <a:pt x="458049" y="1628636"/>
                  <a:pt x="452623" y="2106974"/>
                </a:cubicBezTo>
                <a:cubicBezTo>
                  <a:pt x="447197" y="2585312"/>
                  <a:pt x="455973" y="3146001"/>
                  <a:pt x="396085" y="3331972"/>
                </a:cubicBezTo>
                <a:cubicBezTo>
                  <a:pt x="336197" y="3517943"/>
                  <a:pt x="155704" y="3727900"/>
                  <a:pt x="93293" y="3222803"/>
                </a:cubicBezTo>
                <a:cubicBezTo>
                  <a:pt x="30882" y="2717706"/>
                  <a:pt x="34321" y="2419322"/>
                  <a:pt x="21616" y="1947900"/>
                </a:cubicBezTo>
                <a:cubicBezTo>
                  <a:pt x="8911" y="1476478"/>
                  <a:pt x="-17395" y="718751"/>
                  <a:pt x="17060" y="3942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ru-RU" dirty="0" smtClean="0">
                <a:solidFill>
                  <a:schemeClr val="tx1"/>
                </a:solidFill>
              </a:rPr>
              <a:t>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16200000">
            <a:off x="7135924" y="3969744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выбираем </a:t>
            </a:r>
            <a:r>
              <a:rPr lang="en-US" sz="1400" dirty="0" smtClean="0"/>
              <a:t>a</a:t>
            </a:r>
            <a:r>
              <a:rPr lang="ru-RU" sz="1400" baseline="-25000" dirty="0"/>
              <a:t>2</a:t>
            </a:r>
            <a:endParaRPr lang="ru-RU" sz="1400" baseline="-25000" dirty="0"/>
          </a:p>
        </p:txBody>
      </p:sp>
      <p:sp>
        <p:nvSpPr>
          <p:cNvPr id="59" name="Freeform 58"/>
          <p:cNvSpPr/>
          <p:nvPr/>
        </p:nvSpPr>
        <p:spPr>
          <a:xfrm>
            <a:off x="9518656" y="1831130"/>
            <a:ext cx="321760" cy="559705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8167 w 454871"/>
              <a:gd name="connsiteY0" fmla="*/ 130728 h 3792361"/>
              <a:gd name="connsiteX1" fmla="*/ 245578 w 454871"/>
              <a:gd name="connsiteY1" fmla="*/ 17203 h 3792361"/>
              <a:gd name="connsiteX2" fmla="*/ 430053 w 454871"/>
              <a:gd name="connsiteY2" fmla="*/ 426820 h 3792361"/>
              <a:gd name="connsiteX3" fmla="*/ 447470 w 454871"/>
              <a:gd name="connsiteY3" fmla="*/ 3004557 h 3792361"/>
              <a:gd name="connsiteX4" fmla="*/ 377801 w 454871"/>
              <a:gd name="connsiteY4" fmla="*/ 3648991 h 3792361"/>
              <a:gd name="connsiteX5" fmla="*/ 107836 w 454871"/>
              <a:gd name="connsiteY5" fmla="*/ 3492237 h 3792361"/>
              <a:gd name="connsiteX6" fmla="*/ 3333 w 454871"/>
              <a:gd name="connsiteY6" fmla="*/ 618408 h 3792361"/>
              <a:gd name="connsiteX7" fmla="*/ 38167 w 454871"/>
              <a:gd name="connsiteY7" fmla="*/ 130728 h 3792361"/>
              <a:gd name="connsiteX0" fmla="*/ 38167 w 454871"/>
              <a:gd name="connsiteY0" fmla="*/ 117231 h 3778864"/>
              <a:gd name="connsiteX1" fmla="*/ 245578 w 454871"/>
              <a:gd name="connsiteY1" fmla="*/ 3706 h 3778864"/>
              <a:gd name="connsiteX2" fmla="*/ 430053 w 454871"/>
              <a:gd name="connsiteY2" fmla="*/ 413323 h 3778864"/>
              <a:gd name="connsiteX3" fmla="*/ 447470 w 454871"/>
              <a:gd name="connsiteY3" fmla="*/ 2991060 h 3778864"/>
              <a:gd name="connsiteX4" fmla="*/ 377801 w 454871"/>
              <a:gd name="connsiteY4" fmla="*/ 3635494 h 3778864"/>
              <a:gd name="connsiteX5" fmla="*/ 107836 w 454871"/>
              <a:gd name="connsiteY5" fmla="*/ 3478740 h 3778864"/>
              <a:gd name="connsiteX6" fmla="*/ 3333 w 454871"/>
              <a:gd name="connsiteY6" fmla="*/ 604911 h 3778864"/>
              <a:gd name="connsiteX7" fmla="*/ 38167 w 454871"/>
              <a:gd name="connsiteY7" fmla="*/ 117231 h 3778864"/>
              <a:gd name="connsiteX0" fmla="*/ 38167 w 461061"/>
              <a:gd name="connsiteY0" fmla="*/ 117231 h 3799017"/>
              <a:gd name="connsiteX1" fmla="*/ 245578 w 461061"/>
              <a:gd name="connsiteY1" fmla="*/ 3706 h 3799017"/>
              <a:gd name="connsiteX2" fmla="*/ 430053 w 461061"/>
              <a:gd name="connsiteY2" fmla="*/ 413323 h 3799017"/>
              <a:gd name="connsiteX3" fmla="*/ 447470 w 461061"/>
              <a:gd name="connsiteY3" fmla="*/ 2991060 h 3799017"/>
              <a:gd name="connsiteX4" fmla="*/ 290779 w 461061"/>
              <a:gd name="connsiteY4" fmla="*/ 3679351 h 3799017"/>
              <a:gd name="connsiteX5" fmla="*/ 107836 w 461061"/>
              <a:gd name="connsiteY5" fmla="*/ 3478740 h 3799017"/>
              <a:gd name="connsiteX6" fmla="*/ 3333 w 461061"/>
              <a:gd name="connsiteY6" fmla="*/ 604911 h 3799017"/>
              <a:gd name="connsiteX7" fmla="*/ 38167 w 461061"/>
              <a:gd name="connsiteY7" fmla="*/ 117231 h 3799017"/>
              <a:gd name="connsiteX0" fmla="*/ 38167 w 462814"/>
              <a:gd name="connsiteY0" fmla="*/ 117231 h 3782068"/>
              <a:gd name="connsiteX1" fmla="*/ 245578 w 462814"/>
              <a:gd name="connsiteY1" fmla="*/ 3706 h 3782068"/>
              <a:gd name="connsiteX2" fmla="*/ 430053 w 462814"/>
              <a:gd name="connsiteY2" fmla="*/ 413323 h 3782068"/>
              <a:gd name="connsiteX3" fmla="*/ 447470 w 462814"/>
              <a:gd name="connsiteY3" fmla="*/ 2991060 h 3782068"/>
              <a:gd name="connsiteX4" fmla="*/ 433179 w 462814"/>
              <a:gd name="connsiteY4" fmla="*/ 3642803 h 3782068"/>
              <a:gd name="connsiteX5" fmla="*/ 107836 w 462814"/>
              <a:gd name="connsiteY5" fmla="*/ 3478740 h 3782068"/>
              <a:gd name="connsiteX6" fmla="*/ 3333 w 462814"/>
              <a:gd name="connsiteY6" fmla="*/ 604911 h 3782068"/>
              <a:gd name="connsiteX7" fmla="*/ 38167 w 462814"/>
              <a:gd name="connsiteY7" fmla="*/ 117231 h 3782068"/>
              <a:gd name="connsiteX0" fmla="*/ 38167 w 480707"/>
              <a:gd name="connsiteY0" fmla="*/ 117231 h 3755244"/>
              <a:gd name="connsiteX1" fmla="*/ 245578 w 480707"/>
              <a:gd name="connsiteY1" fmla="*/ 3706 h 3755244"/>
              <a:gd name="connsiteX2" fmla="*/ 430053 w 480707"/>
              <a:gd name="connsiteY2" fmla="*/ 413323 h 3755244"/>
              <a:gd name="connsiteX3" fmla="*/ 447470 w 480707"/>
              <a:gd name="connsiteY3" fmla="*/ 2991060 h 3755244"/>
              <a:gd name="connsiteX4" fmla="*/ 456913 w 480707"/>
              <a:gd name="connsiteY4" fmla="*/ 3577017 h 3755244"/>
              <a:gd name="connsiteX5" fmla="*/ 107836 w 480707"/>
              <a:gd name="connsiteY5" fmla="*/ 3478740 h 3755244"/>
              <a:gd name="connsiteX6" fmla="*/ 3333 w 480707"/>
              <a:gd name="connsiteY6" fmla="*/ 604911 h 3755244"/>
              <a:gd name="connsiteX7" fmla="*/ 38167 w 480707"/>
              <a:gd name="connsiteY7" fmla="*/ 117231 h 3755244"/>
              <a:gd name="connsiteX0" fmla="*/ 36074 w 482704"/>
              <a:gd name="connsiteY0" fmla="*/ 117231 h 3750327"/>
              <a:gd name="connsiteX1" fmla="*/ 243485 w 482704"/>
              <a:gd name="connsiteY1" fmla="*/ 3706 h 3750327"/>
              <a:gd name="connsiteX2" fmla="*/ 427960 w 482704"/>
              <a:gd name="connsiteY2" fmla="*/ 413323 h 3750327"/>
              <a:gd name="connsiteX3" fmla="*/ 445377 w 482704"/>
              <a:gd name="connsiteY3" fmla="*/ 2991060 h 3750327"/>
              <a:gd name="connsiteX4" fmla="*/ 454820 w 482704"/>
              <a:gd name="connsiteY4" fmla="*/ 3577017 h 3750327"/>
              <a:gd name="connsiteX5" fmla="*/ 50365 w 482704"/>
              <a:gd name="connsiteY5" fmla="*/ 3471430 h 3750327"/>
              <a:gd name="connsiteX6" fmla="*/ 1240 w 482704"/>
              <a:gd name="connsiteY6" fmla="*/ 604911 h 3750327"/>
              <a:gd name="connsiteX7" fmla="*/ 36074 w 482704"/>
              <a:gd name="connsiteY7" fmla="*/ 117231 h 3750327"/>
              <a:gd name="connsiteX0" fmla="*/ 58788 w 505418"/>
              <a:gd name="connsiteY0" fmla="*/ 167671 h 3800767"/>
              <a:gd name="connsiteX1" fmla="*/ 266199 w 505418"/>
              <a:gd name="connsiteY1" fmla="*/ 54146 h 3800767"/>
              <a:gd name="connsiteX2" fmla="*/ 450674 w 505418"/>
              <a:gd name="connsiteY2" fmla="*/ 463763 h 3800767"/>
              <a:gd name="connsiteX3" fmla="*/ 468091 w 505418"/>
              <a:gd name="connsiteY3" fmla="*/ 3041500 h 3800767"/>
              <a:gd name="connsiteX4" fmla="*/ 477534 w 505418"/>
              <a:gd name="connsiteY4" fmla="*/ 3627457 h 3800767"/>
              <a:gd name="connsiteX5" fmla="*/ 73079 w 505418"/>
              <a:gd name="connsiteY5" fmla="*/ 3521870 h 3800767"/>
              <a:gd name="connsiteX6" fmla="*/ 221 w 505418"/>
              <a:gd name="connsiteY6" fmla="*/ 1781020 h 3800767"/>
              <a:gd name="connsiteX7" fmla="*/ 58788 w 505418"/>
              <a:gd name="connsiteY7" fmla="*/ 167671 h 3800767"/>
              <a:gd name="connsiteX0" fmla="*/ 58788 w 504632"/>
              <a:gd name="connsiteY0" fmla="*/ 276758 h 3909854"/>
              <a:gd name="connsiteX1" fmla="*/ 266199 w 504632"/>
              <a:gd name="connsiteY1" fmla="*/ 163233 h 3909854"/>
              <a:gd name="connsiteX2" fmla="*/ 474408 w 504632"/>
              <a:gd name="connsiteY2" fmla="*/ 1947043 h 3909854"/>
              <a:gd name="connsiteX3" fmla="*/ 468091 w 504632"/>
              <a:gd name="connsiteY3" fmla="*/ 3150587 h 3909854"/>
              <a:gd name="connsiteX4" fmla="*/ 477534 w 504632"/>
              <a:gd name="connsiteY4" fmla="*/ 3736544 h 3909854"/>
              <a:gd name="connsiteX5" fmla="*/ 73079 w 504632"/>
              <a:gd name="connsiteY5" fmla="*/ 3630957 h 3909854"/>
              <a:gd name="connsiteX6" fmla="*/ 221 w 504632"/>
              <a:gd name="connsiteY6" fmla="*/ 1890107 h 3909854"/>
              <a:gd name="connsiteX7" fmla="*/ 58788 w 504632"/>
              <a:gd name="connsiteY7" fmla="*/ 276758 h 3909854"/>
              <a:gd name="connsiteX0" fmla="*/ 58788 w 504632"/>
              <a:gd name="connsiteY0" fmla="*/ 276758 h 3909854"/>
              <a:gd name="connsiteX1" fmla="*/ 266199 w 504632"/>
              <a:gd name="connsiteY1" fmla="*/ 163233 h 3909854"/>
              <a:gd name="connsiteX2" fmla="*/ 474408 w 504632"/>
              <a:gd name="connsiteY2" fmla="*/ 1947043 h 3909854"/>
              <a:gd name="connsiteX3" fmla="*/ 468091 w 504632"/>
              <a:gd name="connsiteY3" fmla="*/ 3150587 h 3909854"/>
              <a:gd name="connsiteX4" fmla="*/ 477534 w 504632"/>
              <a:gd name="connsiteY4" fmla="*/ 3736544 h 3909854"/>
              <a:gd name="connsiteX5" fmla="*/ 73079 w 504632"/>
              <a:gd name="connsiteY5" fmla="*/ 3630957 h 3909854"/>
              <a:gd name="connsiteX6" fmla="*/ 221 w 504632"/>
              <a:gd name="connsiteY6" fmla="*/ 1890107 h 3909854"/>
              <a:gd name="connsiteX7" fmla="*/ 58788 w 504632"/>
              <a:gd name="connsiteY7" fmla="*/ 276758 h 3909854"/>
              <a:gd name="connsiteX0" fmla="*/ 60829 w 506673"/>
              <a:gd name="connsiteY0" fmla="*/ 203301 h 3836397"/>
              <a:gd name="connsiteX1" fmla="*/ 442285 w 506673"/>
              <a:gd name="connsiteY1" fmla="*/ 206729 h 3836397"/>
              <a:gd name="connsiteX2" fmla="*/ 476449 w 506673"/>
              <a:gd name="connsiteY2" fmla="*/ 1873586 h 3836397"/>
              <a:gd name="connsiteX3" fmla="*/ 470132 w 506673"/>
              <a:gd name="connsiteY3" fmla="*/ 3077130 h 3836397"/>
              <a:gd name="connsiteX4" fmla="*/ 479575 w 506673"/>
              <a:gd name="connsiteY4" fmla="*/ 3663087 h 3836397"/>
              <a:gd name="connsiteX5" fmla="*/ 75120 w 506673"/>
              <a:gd name="connsiteY5" fmla="*/ 3557500 h 3836397"/>
              <a:gd name="connsiteX6" fmla="*/ 2262 w 506673"/>
              <a:gd name="connsiteY6" fmla="*/ 1816650 h 3836397"/>
              <a:gd name="connsiteX7" fmla="*/ 60829 w 506673"/>
              <a:gd name="connsiteY7" fmla="*/ 203301 h 3836397"/>
              <a:gd name="connsiteX0" fmla="*/ 60829 w 522153"/>
              <a:gd name="connsiteY0" fmla="*/ 203301 h 3835650"/>
              <a:gd name="connsiteX1" fmla="*/ 442285 w 522153"/>
              <a:gd name="connsiteY1" fmla="*/ 206729 h 3835650"/>
              <a:gd name="connsiteX2" fmla="*/ 476449 w 522153"/>
              <a:gd name="connsiteY2" fmla="*/ 1873586 h 3835650"/>
              <a:gd name="connsiteX3" fmla="*/ 509687 w 522153"/>
              <a:gd name="connsiteY3" fmla="*/ 3091749 h 3835650"/>
              <a:gd name="connsiteX4" fmla="*/ 479575 w 522153"/>
              <a:gd name="connsiteY4" fmla="*/ 3663087 h 3835650"/>
              <a:gd name="connsiteX5" fmla="*/ 75120 w 522153"/>
              <a:gd name="connsiteY5" fmla="*/ 3557500 h 3835650"/>
              <a:gd name="connsiteX6" fmla="*/ 2262 w 522153"/>
              <a:gd name="connsiteY6" fmla="*/ 1816650 h 3835650"/>
              <a:gd name="connsiteX7" fmla="*/ 60829 w 522153"/>
              <a:gd name="connsiteY7" fmla="*/ 203301 h 3835650"/>
              <a:gd name="connsiteX0" fmla="*/ 60829 w 522153"/>
              <a:gd name="connsiteY0" fmla="*/ 203301 h 3844211"/>
              <a:gd name="connsiteX1" fmla="*/ 442285 w 522153"/>
              <a:gd name="connsiteY1" fmla="*/ 206729 h 3844211"/>
              <a:gd name="connsiteX2" fmla="*/ 476449 w 522153"/>
              <a:gd name="connsiteY2" fmla="*/ 1873586 h 3844211"/>
              <a:gd name="connsiteX3" fmla="*/ 509687 w 522153"/>
              <a:gd name="connsiteY3" fmla="*/ 3091749 h 3844211"/>
              <a:gd name="connsiteX4" fmla="*/ 479575 w 522153"/>
              <a:gd name="connsiteY4" fmla="*/ 3685015 h 3844211"/>
              <a:gd name="connsiteX5" fmla="*/ 75120 w 522153"/>
              <a:gd name="connsiteY5" fmla="*/ 3557500 h 3844211"/>
              <a:gd name="connsiteX6" fmla="*/ 2262 w 522153"/>
              <a:gd name="connsiteY6" fmla="*/ 1816650 h 3844211"/>
              <a:gd name="connsiteX7" fmla="*/ 60829 w 522153"/>
              <a:gd name="connsiteY7" fmla="*/ 203301 h 3844211"/>
              <a:gd name="connsiteX0" fmla="*/ 67002 w 530997"/>
              <a:gd name="connsiteY0" fmla="*/ 203301 h 3738601"/>
              <a:gd name="connsiteX1" fmla="*/ 448458 w 530997"/>
              <a:gd name="connsiteY1" fmla="*/ 206729 h 3738601"/>
              <a:gd name="connsiteX2" fmla="*/ 482622 w 530997"/>
              <a:gd name="connsiteY2" fmla="*/ 1873586 h 3738601"/>
              <a:gd name="connsiteX3" fmla="*/ 515860 w 530997"/>
              <a:gd name="connsiteY3" fmla="*/ 3091749 h 3738601"/>
              <a:gd name="connsiteX4" fmla="*/ 485748 w 530997"/>
              <a:gd name="connsiteY4" fmla="*/ 3685015 h 3738601"/>
              <a:gd name="connsiteX5" fmla="*/ 41737 w 530997"/>
              <a:gd name="connsiteY5" fmla="*/ 3367452 h 3738601"/>
              <a:gd name="connsiteX6" fmla="*/ 8435 w 530997"/>
              <a:gd name="connsiteY6" fmla="*/ 1816650 h 3738601"/>
              <a:gd name="connsiteX7" fmla="*/ 67002 w 530997"/>
              <a:gd name="connsiteY7" fmla="*/ 203301 h 373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0997" h="3738601">
                <a:moveTo>
                  <a:pt x="67002" y="203301"/>
                </a:moveTo>
                <a:cubicBezTo>
                  <a:pt x="140339" y="-65019"/>
                  <a:pt x="379188" y="-71652"/>
                  <a:pt x="448458" y="206729"/>
                </a:cubicBezTo>
                <a:cubicBezTo>
                  <a:pt x="517728" y="485110"/>
                  <a:pt x="471388" y="1392749"/>
                  <a:pt x="482622" y="1873586"/>
                </a:cubicBezTo>
                <a:cubicBezTo>
                  <a:pt x="493856" y="2354423"/>
                  <a:pt x="515339" y="2789844"/>
                  <a:pt x="515860" y="3091749"/>
                </a:cubicBezTo>
                <a:cubicBezTo>
                  <a:pt x="516381" y="3393654"/>
                  <a:pt x="564769" y="3639065"/>
                  <a:pt x="485748" y="3685015"/>
                </a:cubicBezTo>
                <a:cubicBezTo>
                  <a:pt x="406728" y="3730966"/>
                  <a:pt x="104148" y="3872549"/>
                  <a:pt x="41737" y="3367452"/>
                </a:cubicBezTo>
                <a:cubicBezTo>
                  <a:pt x="-20674" y="2862355"/>
                  <a:pt x="4224" y="2344009"/>
                  <a:pt x="8435" y="1816650"/>
                </a:cubicBezTo>
                <a:cubicBezTo>
                  <a:pt x="12646" y="1289292"/>
                  <a:pt x="-6335" y="471621"/>
                  <a:pt x="67002" y="203301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10442427" y="5752436"/>
            <a:ext cx="169688" cy="184151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27302 w 444882"/>
              <a:gd name="connsiteY0" fmla="*/ 173001 h 3834634"/>
              <a:gd name="connsiteX1" fmla="*/ 218891 w 444882"/>
              <a:gd name="connsiteY1" fmla="*/ 103333 h 3834634"/>
              <a:gd name="connsiteX2" fmla="*/ 419188 w 444882"/>
              <a:gd name="connsiteY2" fmla="*/ 469093 h 3834634"/>
              <a:gd name="connsiteX3" fmla="*/ 436605 w 444882"/>
              <a:gd name="connsiteY3" fmla="*/ 3046830 h 3834634"/>
              <a:gd name="connsiteX4" fmla="*/ 366936 w 444882"/>
              <a:gd name="connsiteY4" fmla="*/ 3691264 h 3834634"/>
              <a:gd name="connsiteX5" fmla="*/ 96971 w 444882"/>
              <a:gd name="connsiteY5" fmla="*/ 3534510 h 3834634"/>
              <a:gd name="connsiteX6" fmla="*/ 5795 w 444882"/>
              <a:gd name="connsiteY6" fmla="*/ 1961779 h 3834634"/>
              <a:gd name="connsiteX7" fmla="*/ 27302 w 444882"/>
              <a:gd name="connsiteY7" fmla="*/ 173001 h 3834634"/>
              <a:gd name="connsiteX0" fmla="*/ 27302 w 454415"/>
              <a:gd name="connsiteY0" fmla="*/ 173001 h 3901472"/>
              <a:gd name="connsiteX1" fmla="*/ 218891 w 454415"/>
              <a:gd name="connsiteY1" fmla="*/ 103333 h 3901472"/>
              <a:gd name="connsiteX2" fmla="*/ 419188 w 454415"/>
              <a:gd name="connsiteY2" fmla="*/ 469093 h 3901472"/>
              <a:gd name="connsiteX3" fmla="*/ 449931 w 454415"/>
              <a:gd name="connsiteY3" fmla="*/ 1957709 h 3901472"/>
              <a:gd name="connsiteX4" fmla="*/ 366936 w 454415"/>
              <a:gd name="connsiteY4" fmla="*/ 3691264 h 3901472"/>
              <a:gd name="connsiteX5" fmla="*/ 96971 w 454415"/>
              <a:gd name="connsiteY5" fmla="*/ 3534510 h 3901472"/>
              <a:gd name="connsiteX6" fmla="*/ 5795 w 454415"/>
              <a:gd name="connsiteY6" fmla="*/ 1961779 h 3901472"/>
              <a:gd name="connsiteX7" fmla="*/ 27302 w 454415"/>
              <a:gd name="connsiteY7" fmla="*/ 173001 h 3901472"/>
              <a:gd name="connsiteX0" fmla="*/ 27302 w 452016"/>
              <a:gd name="connsiteY0" fmla="*/ 173001 h 3901472"/>
              <a:gd name="connsiteX1" fmla="*/ 218891 w 452016"/>
              <a:gd name="connsiteY1" fmla="*/ 103333 h 3901472"/>
              <a:gd name="connsiteX2" fmla="*/ 419188 w 452016"/>
              <a:gd name="connsiteY2" fmla="*/ 469093 h 3901472"/>
              <a:gd name="connsiteX3" fmla="*/ 449931 w 452016"/>
              <a:gd name="connsiteY3" fmla="*/ 1957709 h 3901472"/>
              <a:gd name="connsiteX4" fmla="*/ 366936 w 452016"/>
              <a:gd name="connsiteY4" fmla="*/ 3691264 h 3901472"/>
              <a:gd name="connsiteX5" fmla="*/ 96971 w 452016"/>
              <a:gd name="connsiteY5" fmla="*/ 3534510 h 3901472"/>
              <a:gd name="connsiteX6" fmla="*/ 5795 w 452016"/>
              <a:gd name="connsiteY6" fmla="*/ 1961779 h 3901472"/>
              <a:gd name="connsiteX7" fmla="*/ 27302 w 452016"/>
              <a:gd name="connsiteY7" fmla="*/ 173001 h 3901472"/>
              <a:gd name="connsiteX0" fmla="*/ 30981 w 455695"/>
              <a:gd name="connsiteY0" fmla="*/ 179871 h 3908342"/>
              <a:gd name="connsiteX1" fmla="*/ 289203 w 455695"/>
              <a:gd name="connsiteY1" fmla="*/ 95584 h 3908342"/>
              <a:gd name="connsiteX2" fmla="*/ 422867 w 455695"/>
              <a:gd name="connsiteY2" fmla="*/ 475963 h 3908342"/>
              <a:gd name="connsiteX3" fmla="*/ 453610 w 455695"/>
              <a:gd name="connsiteY3" fmla="*/ 1964579 h 3908342"/>
              <a:gd name="connsiteX4" fmla="*/ 370615 w 455695"/>
              <a:gd name="connsiteY4" fmla="*/ 3698134 h 3908342"/>
              <a:gd name="connsiteX5" fmla="*/ 100650 w 455695"/>
              <a:gd name="connsiteY5" fmla="*/ 3541380 h 3908342"/>
              <a:gd name="connsiteX6" fmla="*/ 9474 w 455695"/>
              <a:gd name="connsiteY6" fmla="*/ 1968649 h 3908342"/>
              <a:gd name="connsiteX7" fmla="*/ 30981 w 455695"/>
              <a:gd name="connsiteY7" fmla="*/ 179871 h 3908342"/>
              <a:gd name="connsiteX0" fmla="*/ 50381 w 448442"/>
              <a:gd name="connsiteY0" fmla="*/ 376674 h 3812763"/>
              <a:gd name="connsiteX1" fmla="*/ 281950 w 448442"/>
              <a:gd name="connsiteY1" fmla="*/ 5 h 3812763"/>
              <a:gd name="connsiteX2" fmla="*/ 415614 w 448442"/>
              <a:gd name="connsiteY2" fmla="*/ 380384 h 3812763"/>
              <a:gd name="connsiteX3" fmla="*/ 446357 w 448442"/>
              <a:gd name="connsiteY3" fmla="*/ 1869000 h 3812763"/>
              <a:gd name="connsiteX4" fmla="*/ 363362 w 448442"/>
              <a:gd name="connsiteY4" fmla="*/ 3602555 h 3812763"/>
              <a:gd name="connsiteX5" fmla="*/ 93397 w 448442"/>
              <a:gd name="connsiteY5" fmla="*/ 3445801 h 3812763"/>
              <a:gd name="connsiteX6" fmla="*/ 2221 w 448442"/>
              <a:gd name="connsiteY6" fmla="*/ 1873070 h 3812763"/>
              <a:gd name="connsiteX7" fmla="*/ 50381 w 448442"/>
              <a:gd name="connsiteY7" fmla="*/ 376674 h 3812763"/>
              <a:gd name="connsiteX0" fmla="*/ 49862 w 447923"/>
              <a:gd name="connsiteY0" fmla="*/ 362056 h 3798145"/>
              <a:gd name="connsiteX1" fmla="*/ 241451 w 447923"/>
              <a:gd name="connsiteY1" fmla="*/ 6 h 3798145"/>
              <a:gd name="connsiteX2" fmla="*/ 415095 w 447923"/>
              <a:gd name="connsiteY2" fmla="*/ 365766 h 3798145"/>
              <a:gd name="connsiteX3" fmla="*/ 445838 w 447923"/>
              <a:gd name="connsiteY3" fmla="*/ 1854382 h 3798145"/>
              <a:gd name="connsiteX4" fmla="*/ 362843 w 447923"/>
              <a:gd name="connsiteY4" fmla="*/ 3587937 h 3798145"/>
              <a:gd name="connsiteX5" fmla="*/ 92878 w 447923"/>
              <a:gd name="connsiteY5" fmla="*/ 3431183 h 3798145"/>
              <a:gd name="connsiteX6" fmla="*/ 1702 w 447923"/>
              <a:gd name="connsiteY6" fmla="*/ 1858452 h 3798145"/>
              <a:gd name="connsiteX7" fmla="*/ 49862 w 447923"/>
              <a:gd name="connsiteY7" fmla="*/ 362056 h 3798145"/>
              <a:gd name="connsiteX0" fmla="*/ 49862 w 453120"/>
              <a:gd name="connsiteY0" fmla="*/ 362056 h 3742186"/>
              <a:gd name="connsiteX1" fmla="*/ 241451 w 453120"/>
              <a:gd name="connsiteY1" fmla="*/ 6 h 3742186"/>
              <a:gd name="connsiteX2" fmla="*/ 415095 w 453120"/>
              <a:gd name="connsiteY2" fmla="*/ 365766 h 3742186"/>
              <a:gd name="connsiteX3" fmla="*/ 445838 w 453120"/>
              <a:gd name="connsiteY3" fmla="*/ 1854382 h 3742186"/>
              <a:gd name="connsiteX4" fmla="*/ 416149 w 453120"/>
              <a:gd name="connsiteY4" fmla="*/ 3470985 h 3742186"/>
              <a:gd name="connsiteX5" fmla="*/ 92878 w 453120"/>
              <a:gd name="connsiteY5" fmla="*/ 3431183 h 3742186"/>
              <a:gd name="connsiteX6" fmla="*/ 1702 w 453120"/>
              <a:gd name="connsiteY6" fmla="*/ 1858452 h 3742186"/>
              <a:gd name="connsiteX7" fmla="*/ 49862 w 453120"/>
              <a:gd name="connsiteY7" fmla="*/ 362056 h 374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120" h="3742186">
                <a:moveTo>
                  <a:pt x="49862" y="362056"/>
                </a:moveTo>
                <a:cubicBezTo>
                  <a:pt x="89820" y="52315"/>
                  <a:pt x="180579" y="-612"/>
                  <a:pt x="241451" y="6"/>
                </a:cubicBezTo>
                <a:cubicBezTo>
                  <a:pt x="302323" y="624"/>
                  <a:pt x="381031" y="56703"/>
                  <a:pt x="415095" y="365766"/>
                </a:cubicBezTo>
                <a:cubicBezTo>
                  <a:pt x="449159" y="674829"/>
                  <a:pt x="445662" y="1336846"/>
                  <a:pt x="445838" y="1854382"/>
                </a:cubicBezTo>
                <a:cubicBezTo>
                  <a:pt x="446014" y="2371918"/>
                  <a:pt x="474976" y="3208185"/>
                  <a:pt x="416149" y="3470985"/>
                </a:cubicBezTo>
                <a:cubicBezTo>
                  <a:pt x="357322" y="3733785"/>
                  <a:pt x="155289" y="3936280"/>
                  <a:pt x="92878" y="3431183"/>
                </a:cubicBezTo>
                <a:cubicBezTo>
                  <a:pt x="30467" y="2926086"/>
                  <a:pt x="8871" y="2369973"/>
                  <a:pt x="1702" y="1858452"/>
                </a:cubicBezTo>
                <a:cubicBezTo>
                  <a:pt x="-5467" y="1346931"/>
                  <a:pt x="9904" y="671797"/>
                  <a:pt x="49862" y="3620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10442427" y="5553878"/>
            <a:ext cx="169688" cy="184151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27302 w 444882"/>
              <a:gd name="connsiteY0" fmla="*/ 173001 h 3834634"/>
              <a:gd name="connsiteX1" fmla="*/ 218891 w 444882"/>
              <a:gd name="connsiteY1" fmla="*/ 103333 h 3834634"/>
              <a:gd name="connsiteX2" fmla="*/ 419188 w 444882"/>
              <a:gd name="connsiteY2" fmla="*/ 469093 h 3834634"/>
              <a:gd name="connsiteX3" fmla="*/ 436605 w 444882"/>
              <a:gd name="connsiteY3" fmla="*/ 3046830 h 3834634"/>
              <a:gd name="connsiteX4" fmla="*/ 366936 w 444882"/>
              <a:gd name="connsiteY4" fmla="*/ 3691264 h 3834634"/>
              <a:gd name="connsiteX5" fmla="*/ 96971 w 444882"/>
              <a:gd name="connsiteY5" fmla="*/ 3534510 h 3834634"/>
              <a:gd name="connsiteX6" fmla="*/ 5795 w 444882"/>
              <a:gd name="connsiteY6" fmla="*/ 1961779 h 3834634"/>
              <a:gd name="connsiteX7" fmla="*/ 27302 w 444882"/>
              <a:gd name="connsiteY7" fmla="*/ 173001 h 3834634"/>
              <a:gd name="connsiteX0" fmla="*/ 27302 w 454415"/>
              <a:gd name="connsiteY0" fmla="*/ 173001 h 3901472"/>
              <a:gd name="connsiteX1" fmla="*/ 218891 w 454415"/>
              <a:gd name="connsiteY1" fmla="*/ 103333 h 3901472"/>
              <a:gd name="connsiteX2" fmla="*/ 419188 w 454415"/>
              <a:gd name="connsiteY2" fmla="*/ 469093 h 3901472"/>
              <a:gd name="connsiteX3" fmla="*/ 449931 w 454415"/>
              <a:gd name="connsiteY3" fmla="*/ 1957709 h 3901472"/>
              <a:gd name="connsiteX4" fmla="*/ 366936 w 454415"/>
              <a:gd name="connsiteY4" fmla="*/ 3691264 h 3901472"/>
              <a:gd name="connsiteX5" fmla="*/ 96971 w 454415"/>
              <a:gd name="connsiteY5" fmla="*/ 3534510 h 3901472"/>
              <a:gd name="connsiteX6" fmla="*/ 5795 w 454415"/>
              <a:gd name="connsiteY6" fmla="*/ 1961779 h 3901472"/>
              <a:gd name="connsiteX7" fmla="*/ 27302 w 454415"/>
              <a:gd name="connsiteY7" fmla="*/ 173001 h 3901472"/>
              <a:gd name="connsiteX0" fmla="*/ 27302 w 452016"/>
              <a:gd name="connsiteY0" fmla="*/ 173001 h 3901472"/>
              <a:gd name="connsiteX1" fmla="*/ 218891 w 452016"/>
              <a:gd name="connsiteY1" fmla="*/ 103333 h 3901472"/>
              <a:gd name="connsiteX2" fmla="*/ 419188 w 452016"/>
              <a:gd name="connsiteY2" fmla="*/ 469093 h 3901472"/>
              <a:gd name="connsiteX3" fmla="*/ 449931 w 452016"/>
              <a:gd name="connsiteY3" fmla="*/ 1957709 h 3901472"/>
              <a:gd name="connsiteX4" fmla="*/ 366936 w 452016"/>
              <a:gd name="connsiteY4" fmla="*/ 3691264 h 3901472"/>
              <a:gd name="connsiteX5" fmla="*/ 96971 w 452016"/>
              <a:gd name="connsiteY5" fmla="*/ 3534510 h 3901472"/>
              <a:gd name="connsiteX6" fmla="*/ 5795 w 452016"/>
              <a:gd name="connsiteY6" fmla="*/ 1961779 h 3901472"/>
              <a:gd name="connsiteX7" fmla="*/ 27302 w 452016"/>
              <a:gd name="connsiteY7" fmla="*/ 173001 h 3901472"/>
              <a:gd name="connsiteX0" fmla="*/ 30981 w 455695"/>
              <a:gd name="connsiteY0" fmla="*/ 179871 h 3908342"/>
              <a:gd name="connsiteX1" fmla="*/ 289203 w 455695"/>
              <a:gd name="connsiteY1" fmla="*/ 95584 h 3908342"/>
              <a:gd name="connsiteX2" fmla="*/ 422867 w 455695"/>
              <a:gd name="connsiteY2" fmla="*/ 475963 h 3908342"/>
              <a:gd name="connsiteX3" fmla="*/ 453610 w 455695"/>
              <a:gd name="connsiteY3" fmla="*/ 1964579 h 3908342"/>
              <a:gd name="connsiteX4" fmla="*/ 370615 w 455695"/>
              <a:gd name="connsiteY4" fmla="*/ 3698134 h 3908342"/>
              <a:gd name="connsiteX5" fmla="*/ 100650 w 455695"/>
              <a:gd name="connsiteY5" fmla="*/ 3541380 h 3908342"/>
              <a:gd name="connsiteX6" fmla="*/ 9474 w 455695"/>
              <a:gd name="connsiteY6" fmla="*/ 1968649 h 3908342"/>
              <a:gd name="connsiteX7" fmla="*/ 30981 w 455695"/>
              <a:gd name="connsiteY7" fmla="*/ 179871 h 3908342"/>
              <a:gd name="connsiteX0" fmla="*/ 50381 w 448442"/>
              <a:gd name="connsiteY0" fmla="*/ 376674 h 3812763"/>
              <a:gd name="connsiteX1" fmla="*/ 281950 w 448442"/>
              <a:gd name="connsiteY1" fmla="*/ 5 h 3812763"/>
              <a:gd name="connsiteX2" fmla="*/ 415614 w 448442"/>
              <a:gd name="connsiteY2" fmla="*/ 380384 h 3812763"/>
              <a:gd name="connsiteX3" fmla="*/ 446357 w 448442"/>
              <a:gd name="connsiteY3" fmla="*/ 1869000 h 3812763"/>
              <a:gd name="connsiteX4" fmla="*/ 363362 w 448442"/>
              <a:gd name="connsiteY4" fmla="*/ 3602555 h 3812763"/>
              <a:gd name="connsiteX5" fmla="*/ 93397 w 448442"/>
              <a:gd name="connsiteY5" fmla="*/ 3445801 h 3812763"/>
              <a:gd name="connsiteX6" fmla="*/ 2221 w 448442"/>
              <a:gd name="connsiteY6" fmla="*/ 1873070 h 3812763"/>
              <a:gd name="connsiteX7" fmla="*/ 50381 w 448442"/>
              <a:gd name="connsiteY7" fmla="*/ 376674 h 3812763"/>
              <a:gd name="connsiteX0" fmla="*/ 49862 w 447923"/>
              <a:gd name="connsiteY0" fmla="*/ 362056 h 3798145"/>
              <a:gd name="connsiteX1" fmla="*/ 241451 w 447923"/>
              <a:gd name="connsiteY1" fmla="*/ 6 h 3798145"/>
              <a:gd name="connsiteX2" fmla="*/ 415095 w 447923"/>
              <a:gd name="connsiteY2" fmla="*/ 365766 h 3798145"/>
              <a:gd name="connsiteX3" fmla="*/ 445838 w 447923"/>
              <a:gd name="connsiteY3" fmla="*/ 1854382 h 3798145"/>
              <a:gd name="connsiteX4" fmla="*/ 362843 w 447923"/>
              <a:gd name="connsiteY4" fmla="*/ 3587937 h 3798145"/>
              <a:gd name="connsiteX5" fmla="*/ 92878 w 447923"/>
              <a:gd name="connsiteY5" fmla="*/ 3431183 h 3798145"/>
              <a:gd name="connsiteX6" fmla="*/ 1702 w 447923"/>
              <a:gd name="connsiteY6" fmla="*/ 1858452 h 3798145"/>
              <a:gd name="connsiteX7" fmla="*/ 49862 w 447923"/>
              <a:gd name="connsiteY7" fmla="*/ 362056 h 3798145"/>
              <a:gd name="connsiteX0" fmla="*/ 49862 w 453120"/>
              <a:gd name="connsiteY0" fmla="*/ 362056 h 3742186"/>
              <a:gd name="connsiteX1" fmla="*/ 241451 w 453120"/>
              <a:gd name="connsiteY1" fmla="*/ 6 h 3742186"/>
              <a:gd name="connsiteX2" fmla="*/ 415095 w 453120"/>
              <a:gd name="connsiteY2" fmla="*/ 365766 h 3742186"/>
              <a:gd name="connsiteX3" fmla="*/ 445838 w 453120"/>
              <a:gd name="connsiteY3" fmla="*/ 1854382 h 3742186"/>
              <a:gd name="connsiteX4" fmla="*/ 416149 w 453120"/>
              <a:gd name="connsiteY4" fmla="*/ 3470985 h 3742186"/>
              <a:gd name="connsiteX5" fmla="*/ 92878 w 453120"/>
              <a:gd name="connsiteY5" fmla="*/ 3431183 h 3742186"/>
              <a:gd name="connsiteX6" fmla="*/ 1702 w 453120"/>
              <a:gd name="connsiteY6" fmla="*/ 1858452 h 3742186"/>
              <a:gd name="connsiteX7" fmla="*/ 49862 w 453120"/>
              <a:gd name="connsiteY7" fmla="*/ 362056 h 374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120" h="3742186">
                <a:moveTo>
                  <a:pt x="49862" y="362056"/>
                </a:moveTo>
                <a:cubicBezTo>
                  <a:pt x="89820" y="52315"/>
                  <a:pt x="180579" y="-612"/>
                  <a:pt x="241451" y="6"/>
                </a:cubicBezTo>
                <a:cubicBezTo>
                  <a:pt x="302323" y="624"/>
                  <a:pt x="381031" y="56703"/>
                  <a:pt x="415095" y="365766"/>
                </a:cubicBezTo>
                <a:cubicBezTo>
                  <a:pt x="449159" y="674829"/>
                  <a:pt x="445662" y="1336846"/>
                  <a:pt x="445838" y="1854382"/>
                </a:cubicBezTo>
                <a:cubicBezTo>
                  <a:pt x="446014" y="2371918"/>
                  <a:pt x="474976" y="3208185"/>
                  <a:pt x="416149" y="3470985"/>
                </a:cubicBezTo>
                <a:cubicBezTo>
                  <a:pt x="357322" y="3733785"/>
                  <a:pt x="155289" y="3936280"/>
                  <a:pt x="92878" y="3431183"/>
                </a:cubicBezTo>
                <a:cubicBezTo>
                  <a:pt x="30467" y="2926086"/>
                  <a:pt x="8871" y="2369973"/>
                  <a:pt x="1702" y="1858452"/>
                </a:cubicBezTo>
                <a:cubicBezTo>
                  <a:pt x="-5467" y="1346931"/>
                  <a:pt x="9904" y="671797"/>
                  <a:pt x="49862" y="3620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10442427" y="2216089"/>
            <a:ext cx="169688" cy="184151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27302 w 444882"/>
              <a:gd name="connsiteY0" fmla="*/ 173001 h 3834634"/>
              <a:gd name="connsiteX1" fmla="*/ 218891 w 444882"/>
              <a:gd name="connsiteY1" fmla="*/ 103333 h 3834634"/>
              <a:gd name="connsiteX2" fmla="*/ 419188 w 444882"/>
              <a:gd name="connsiteY2" fmla="*/ 469093 h 3834634"/>
              <a:gd name="connsiteX3" fmla="*/ 436605 w 444882"/>
              <a:gd name="connsiteY3" fmla="*/ 3046830 h 3834634"/>
              <a:gd name="connsiteX4" fmla="*/ 366936 w 444882"/>
              <a:gd name="connsiteY4" fmla="*/ 3691264 h 3834634"/>
              <a:gd name="connsiteX5" fmla="*/ 96971 w 444882"/>
              <a:gd name="connsiteY5" fmla="*/ 3534510 h 3834634"/>
              <a:gd name="connsiteX6" fmla="*/ 5795 w 444882"/>
              <a:gd name="connsiteY6" fmla="*/ 1961779 h 3834634"/>
              <a:gd name="connsiteX7" fmla="*/ 27302 w 444882"/>
              <a:gd name="connsiteY7" fmla="*/ 173001 h 3834634"/>
              <a:gd name="connsiteX0" fmla="*/ 27302 w 454415"/>
              <a:gd name="connsiteY0" fmla="*/ 173001 h 3901472"/>
              <a:gd name="connsiteX1" fmla="*/ 218891 w 454415"/>
              <a:gd name="connsiteY1" fmla="*/ 103333 h 3901472"/>
              <a:gd name="connsiteX2" fmla="*/ 419188 w 454415"/>
              <a:gd name="connsiteY2" fmla="*/ 469093 h 3901472"/>
              <a:gd name="connsiteX3" fmla="*/ 449931 w 454415"/>
              <a:gd name="connsiteY3" fmla="*/ 1957709 h 3901472"/>
              <a:gd name="connsiteX4" fmla="*/ 366936 w 454415"/>
              <a:gd name="connsiteY4" fmla="*/ 3691264 h 3901472"/>
              <a:gd name="connsiteX5" fmla="*/ 96971 w 454415"/>
              <a:gd name="connsiteY5" fmla="*/ 3534510 h 3901472"/>
              <a:gd name="connsiteX6" fmla="*/ 5795 w 454415"/>
              <a:gd name="connsiteY6" fmla="*/ 1961779 h 3901472"/>
              <a:gd name="connsiteX7" fmla="*/ 27302 w 454415"/>
              <a:gd name="connsiteY7" fmla="*/ 173001 h 3901472"/>
              <a:gd name="connsiteX0" fmla="*/ 27302 w 452016"/>
              <a:gd name="connsiteY0" fmla="*/ 173001 h 3901472"/>
              <a:gd name="connsiteX1" fmla="*/ 218891 w 452016"/>
              <a:gd name="connsiteY1" fmla="*/ 103333 h 3901472"/>
              <a:gd name="connsiteX2" fmla="*/ 419188 w 452016"/>
              <a:gd name="connsiteY2" fmla="*/ 469093 h 3901472"/>
              <a:gd name="connsiteX3" fmla="*/ 449931 w 452016"/>
              <a:gd name="connsiteY3" fmla="*/ 1957709 h 3901472"/>
              <a:gd name="connsiteX4" fmla="*/ 366936 w 452016"/>
              <a:gd name="connsiteY4" fmla="*/ 3691264 h 3901472"/>
              <a:gd name="connsiteX5" fmla="*/ 96971 w 452016"/>
              <a:gd name="connsiteY5" fmla="*/ 3534510 h 3901472"/>
              <a:gd name="connsiteX6" fmla="*/ 5795 w 452016"/>
              <a:gd name="connsiteY6" fmla="*/ 1961779 h 3901472"/>
              <a:gd name="connsiteX7" fmla="*/ 27302 w 452016"/>
              <a:gd name="connsiteY7" fmla="*/ 173001 h 3901472"/>
              <a:gd name="connsiteX0" fmla="*/ 30981 w 455695"/>
              <a:gd name="connsiteY0" fmla="*/ 179871 h 3908342"/>
              <a:gd name="connsiteX1" fmla="*/ 289203 w 455695"/>
              <a:gd name="connsiteY1" fmla="*/ 95584 h 3908342"/>
              <a:gd name="connsiteX2" fmla="*/ 422867 w 455695"/>
              <a:gd name="connsiteY2" fmla="*/ 475963 h 3908342"/>
              <a:gd name="connsiteX3" fmla="*/ 453610 w 455695"/>
              <a:gd name="connsiteY3" fmla="*/ 1964579 h 3908342"/>
              <a:gd name="connsiteX4" fmla="*/ 370615 w 455695"/>
              <a:gd name="connsiteY4" fmla="*/ 3698134 h 3908342"/>
              <a:gd name="connsiteX5" fmla="*/ 100650 w 455695"/>
              <a:gd name="connsiteY5" fmla="*/ 3541380 h 3908342"/>
              <a:gd name="connsiteX6" fmla="*/ 9474 w 455695"/>
              <a:gd name="connsiteY6" fmla="*/ 1968649 h 3908342"/>
              <a:gd name="connsiteX7" fmla="*/ 30981 w 455695"/>
              <a:gd name="connsiteY7" fmla="*/ 179871 h 3908342"/>
              <a:gd name="connsiteX0" fmla="*/ 50381 w 448442"/>
              <a:gd name="connsiteY0" fmla="*/ 376674 h 3812763"/>
              <a:gd name="connsiteX1" fmla="*/ 281950 w 448442"/>
              <a:gd name="connsiteY1" fmla="*/ 5 h 3812763"/>
              <a:gd name="connsiteX2" fmla="*/ 415614 w 448442"/>
              <a:gd name="connsiteY2" fmla="*/ 380384 h 3812763"/>
              <a:gd name="connsiteX3" fmla="*/ 446357 w 448442"/>
              <a:gd name="connsiteY3" fmla="*/ 1869000 h 3812763"/>
              <a:gd name="connsiteX4" fmla="*/ 363362 w 448442"/>
              <a:gd name="connsiteY4" fmla="*/ 3602555 h 3812763"/>
              <a:gd name="connsiteX5" fmla="*/ 93397 w 448442"/>
              <a:gd name="connsiteY5" fmla="*/ 3445801 h 3812763"/>
              <a:gd name="connsiteX6" fmla="*/ 2221 w 448442"/>
              <a:gd name="connsiteY6" fmla="*/ 1873070 h 3812763"/>
              <a:gd name="connsiteX7" fmla="*/ 50381 w 448442"/>
              <a:gd name="connsiteY7" fmla="*/ 376674 h 3812763"/>
              <a:gd name="connsiteX0" fmla="*/ 49862 w 447923"/>
              <a:gd name="connsiteY0" fmla="*/ 362056 h 3798145"/>
              <a:gd name="connsiteX1" fmla="*/ 241451 w 447923"/>
              <a:gd name="connsiteY1" fmla="*/ 6 h 3798145"/>
              <a:gd name="connsiteX2" fmla="*/ 415095 w 447923"/>
              <a:gd name="connsiteY2" fmla="*/ 365766 h 3798145"/>
              <a:gd name="connsiteX3" fmla="*/ 445838 w 447923"/>
              <a:gd name="connsiteY3" fmla="*/ 1854382 h 3798145"/>
              <a:gd name="connsiteX4" fmla="*/ 362843 w 447923"/>
              <a:gd name="connsiteY4" fmla="*/ 3587937 h 3798145"/>
              <a:gd name="connsiteX5" fmla="*/ 92878 w 447923"/>
              <a:gd name="connsiteY5" fmla="*/ 3431183 h 3798145"/>
              <a:gd name="connsiteX6" fmla="*/ 1702 w 447923"/>
              <a:gd name="connsiteY6" fmla="*/ 1858452 h 3798145"/>
              <a:gd name="connsiteX7" fmla="*/ 49862 w 447923"/>
              <a:gd name="connsiteY7" fmla="*/ 362056 h 3798145"/>
              <a:gd name="connsiteX0" fmla="*/ 49862 w 453120"/>
              <a:gd name="connsiteY0" fmla="*/ 362056 h 3742186"/>
              <a:gd name="connsiteX1" fmla="*/ 241451 w 453120"/>
              <a:gd name="connsiteY1" fmla="*/ 6 h 3742186"/>
              <a:gd name="connsiteX2" fmla="*/ 415095 w 453120"/>
              <a:gd name="connsiteY2" fmla="*/ 365766 h 3742186"/>
              <a:gd name="connsiteX3" fmla="*/ 445838 w 453120"/>
              <a:gd name="connsiteY3" fmla="*/ 1854382 h 3742186"/>
              <a:gd name="connsiteX4" fmla="*/ 416149 w 453120"/>
              <a:gd name="connsiteY4" fmla="*/ 3470985 h 3742186"/>
              <a:gd name="connsiteX5" fmla="*/ 92878 w 453120"/>
              <a:gd name="connsiteY5" fmla="*/ 3431183 h 3742186"/>
              <a:gd name="connsiteX6" fmla="*/ 1702 w 453120"/>
              <a:gd name="connsiteY6" fmla="*/ 1858452 h 3742186"/>
              <a:gd name="connsiteX7" fmla="*/ 49862 w 453120"/>
              <a:gd name="connsiteY7" fmla="*/ 362056 h 374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120" h="3742186">
                <a:moveTo>
                  <a:pt x="49862" y="362056"/>
                </a:moveTo>
                <a:cubicBezTo>
                  <a:pt x="89820" y="52315"/>
                  <a:pt x="180579" y="-612"/>
                  <a:pt x="241451" y="6"/>
                </a:cubicBezTo>
                <a:cubicBezTo>
                  <a:pt x="302323" y="624"/>
                  <a:pt x="381031" y="56703"/>
                  <a:pt x="415095" y="365766"/>
                </a:cubicBezTo>
                <a:cubicBezTo>
                  <a:pt x="449159" y="674829"/>
                  <a:pt x="445662" y="1336846"/>
                  <a:pt x="445838" y="1854382"/>
                </a:cubicBezTo>
                <a:cubicBezTo>
                  <a:pt x="446014" y="2371918"/>
                  <a:pt x="474976" y="3208185"/>
                  <a:pt x="416149" y="3470985"/>
                </a:cubicBezTo>
                <a:cubicBezTo>
                  <a:pt x="357322" y="3733785"/>
                  <a:pt x="155289" y="3936280"/>
                  <a:pt x="92878" y="3431183"/>
                </a:cubicBezTo>
                <a:cubicBezTo>
                  <a:pt x="30467" y="2926086"/>
                  <a:pt x="8871" y="2369973"/>
                  <a:pt x="1702" y="1858452"/>
                </a:cubicBezTo>
                <a:cubicBezTo>
                  <a:pt x="-5467" y="1346931"/>
                  <a:pt x="9904" y="671797"/>
                  <a:pt x="49862" y="3620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10442427" y="2016742"/>
            <a:ext cx="169688" cy="184151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27302 w 444882"/>
              <a:gd name="connsiteY0" fmla="*/ 173001 h 3834634"/>
              <a:gd name="connsiteX1" fmla="*/ 218891 w 444882"/>
              <a:gd name="connsiteY1" fmla="*/ 103333 h 3834634"/>
              <a:gd name="connsiteX2" fmla="*/ 419188 w 444882"/>
              <a:gd name="connsiteY2" fmla="*/ 469093 h 3834634"/>
              <a:gd name="connsiteX3" fmla="*/ 436605 w 444882"/>
              <a:gd name="connsiteY3" fmla="*/ 3046830 h 3834634"/>
              <a:gd name="connsiteX4" fmla="*/ 366936 w 444882"/>
              <a:gd name="connsiteY4" fmla="*/ 3691264 h 3834634"/>
              <a:gd name="connsiteX5" fmla="*/ 96971 w 444882"/>
              <a:gd name="connsiteY5" fmla="*/ 3534510 h 3834634"/>
              <a:gd name="connsiteX6" fmla="*/ 5795 w 444882"/>
              <a:gd name="connsiteY6" fmla="*/ 1961779 h 3834634"/>
              <a:gd name="connsiteX7" fmla="*/ 27302 w 444882"/>
              <a:gd name="connsiteY7" fmla="*/ 173001 h 3834634"/>
              <a:gd name="connsiteX0" fmla="*/ 27302 w 454415"/>
              <a:gd name="connsiteY0" fmla="*/ 173001 h 3901472"/>
              <a:gd name="connsiteX1" fmla="*/ 218891 w 454415"/>
              <a:gd name="connsiteY1" fmla="*/ 103333 h 3901472"/>
              <a:gd name="connsiteX2" fmla="*/ 419188 w 454415"/>
              <a:gd name="connsiteY2" fmla="*/ 469093 h 3901472"/>
              <a:gd name="connsiteX3" fmla="*/ 449931 w 454415"/>
              <a:gd name="connsiteY3" fmla="*/ 1957709 h 3901472"/>
              <a:gd name="connsiteX4" fmla="*/ 366936 w 454415"/>
              <a:gd name="connsiteY4" fmla="*/ 3691264 h 3901472"/>
              <a:gd name="connsiteX5" fmla="*/ 96971 w 454415"/>
              <a:gd name="connsiteY5" fmla="*/ 3534510 h 3901472"/>
              <a:gd name="connsiteX6" fmla="*/ 5795 w 454415"/>
              <a:gd name="connsiteY6" fmla="*/ 1961779 h 3901472"/>
              <a:gd name="connsiteX7" fmla="*/ 27302 w 454415"/>
              <a:gd name="connsiteY7" fmla="*/ 173001 h 3901472"/>
              <a:gd name="connsiteX0" fmla="*/ 27302 w 452016"/>
              <a:gd name="connsiteY0" fmla="*/ 173001 h 3901472"/>
              <a:gd name="connsiteX1" fmla="*/ 218891 w 452016"/>
              <a:gd name="connsiteY1" fmla="*/ 103333 h 3901472"/>
              <a:gd name="connsiteX2" fmla="*/ 419188 w 452016"/>
              <a:gd name="connsiteY2" fmla="*/ 469093 h 3901472"/>
              <a:gd name="connsiteX3" fmla="*/ 449931 w 452016"/>
              <a:gd name="connsiteY3" fmla="*/ 1957709 h 3901472"/>
              <a:gd name="connsiteX4" fmla="*/ 366936 w 452016"/>
              <a:gd name="connsiteY4" fmla="*/ 3691264 h 3901472"/>
              <a:gd name="connsiteX5" fmla="*/ 96971 w 452016"/>
              <a:gd name="connsiteY5" fmla="*/ 3534510 h 3901472"/>
              <a:gd name="connsiteX6" fmla="*/ 5795 w 452016"/>
              <a:gd name="connsiteY6" fmla="*/ 1961779 h 3901472"/>
              <a:gd name="connsiteX7" fmla="*/ 27302 w 452016"/>
              <a:gd name="connsiteY7" fmla="*/ 173001 h 3901472"/>
              <a:gd name="connsiteX0" fmla="*/ 30981 w 455695"/>
              <a:gd name="connsiteY0" fmla="*/ 179871 h 3908342"/>
              <a:gd name="connsiteX1" fmla="*/ 289203 w 455695"/>
              <a:gd name="connsiteY1" fmla="*/ 95584 h 3908342"/>
              <a:gd name="connsiteX2" fmla="*/ 422867 w 455695"/>
              <a:gd name="connsiteY2" fmla="*/ 475963 h 3908342"/>
              <a:gd name="connsiteX3" fmla="*/ 453610 w 455695"/>
              <a:gd name="connsiteY3" fmla="*/ 1964579 h 3908342"/>
              <a:gd name="connsiteX4" fmla="*/ 370615 w 455695"/>
              <a:gd name="connsiteY4" fmla="*/ 3698134 h 3908342"/>
              <a:gd name="connsiteX5" fmla="*/ 100650 w 455695"/>
              <a:gd name="connsiteY5" fmla="*/ 3541380 h 3908342"/>
              <a:gd name="connsiteX6" fmla="*/ 9474 w 455695"/>
              <a:gd name="connsiteY6" fmla="*/ 1968649 h 3908342"/>
              <a:gd name="connsiteX7" fmla="*/ 30981 w 455695"/>
              <a:gd name="connsiteY7" fmla="*/ 179871 h 3908342"/>
              <a:gd name="connsiteX0" fmla="*/ 50381 w 448442"/>
              <a:gd name="connsiteY0" fmla="*/ 376674 h 3812763"/>
              <a:gd name="connsiteX1" fmla="*/ 281950 w 448442"/>
              <a:gd name="connsiteY1" fmla="*/ 5 h 3812763"/>
              <a:gd name="connsiteX2" fmla="*/ 415614 w 448442"/>
              <a:gd name="connsiteY2" fmla="*/ 380384 h 3812763"/>
              <a:gd name="connsiteX3" fmla="*/ 446357 w 448442"/>
              <a:gd name="connsiteY3" fmla="*/ 1869000 h 3812763"/>
              <a:gd name="connsiteX4" fmla="*/ 363362 w 448442"/>
              <a:gd name="connsiteY4" fmla="*/ 3602555 h 3812763"/>
              <a:gd name="connsiteX5" fmla="*/ 93397 w 448442"/>
              <a:gd name="connsiteY5" fmla="*/ 3445801 h 3812763"/>
              <a:gd name="connsiteX6" fmla="*/ 2221 w 448442"/>
              <a:gd name="connsiteY6" fmla="*/ 1873070 h 3812763"/>
              <a:gd name="connsiteX7" fmla="*/ 50381 w 448442"/>
              <a:gd name="connsiteY7" fmla="*/ 376674 h 3812763"/>
              <a:gd name="connsiteX0" fmla="*/ 49862 w 447923"/>
              <a:gd name="connsiteY0" fmla="*/ 362056 h 3798145"/>
              <a:gd name="connsiteX1" fmla="*/ 241451 w 447923"/>
              <a:gd name="connsiteY1" fmla="*/ 6 h 3798145"/>
              <a:gd name="connsiteX2" fmla="*/ 415095 w 447923"/>
              <a:gd name="connsiteY2" fmla="*/ 365766 h 3798145"/>
              <a:gd name="connsiteX3" fmla="*/ 445838 w 447923"/>
              <a:gd name="connsiteY3" fmla="*/ 1854382 h 3798145"/>
              <a:gd name="connsiteX4" fmla="*/ 362843 w 447923"/>
              <a:gd name="connsiteY4" fmla="*/ 3587937 h 3798145"/>
              <a:gd name="connsiteX5" fmla="*/ 92878 w 447923"/>
              <a:gd name="connsiteY5" fmla="*/ 3431183 h 3798145"/>
              <a:gd name="connsiteX6" fmla="*/ 1702 w 447923"/>
              <a:gd name="connsiteY6" fmla="*/ 1858452 h 3798145"/>
              <a:gd name="connsiteX7" fmla="*/ 49862 w 447923"/>
              <a:gd name="connsiteY7" fmla="*/ 362056 h 3798145"/>
              <a:gd name="connsiteX0" fmla="*/ 49862 w 453120"/>
              <a:gd name="connsiteY0" fmla="*/ 362056 h 3742186"/>
              <a:gd name="connsiteX1" fmla="*/ 241451 w 453120"/>
              <a:gd name="connsiteY1" fmla="*/ 6 h 3742186"/>
              <a:gd name="connsiteX2" fmla="*/ 415095 w 453120"/>
              <a:gd name="connsiteY2" fmla="*/ 365766 h 3742186"/>
              <a:gd name="connsiteX3" fmla="*/ 445838 w 453120"/>
              <a:gd name="connsiteY3" fmla="*/ 1854382 h 3742186"/>
              <a:gd name="connsiteX4" fmla="*/ 416149 w 453120"/>
              <a:gd name="connsiteY4" fmla="*/ 3470985 h 3742186"/>
              <a:gd name="connsiteX5" fmla="*/ 92878 w 453120"/>
              <a:gd name="connsiteY5" fmla="*/ 3431183 h 3742186"/>
              <a:gd name="connsiteX6" fmla="*/ 1702 w 453120"/>
              <a:gd name="connsiteY6" fmla="*/ 1858452 h 3742186"/>
              <a:gd name="connsiteX7" fmla="*/ 49862 w 453120"/>
              <a:gd name="connsiteY7" fmla="*/ 362056 h 374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120" h="3742186">
                <a:moveTo>
                  <a:pt x="49862" y="362056"/>
                </a:moveTo>
                <a:cubicBezTo>
                  <a:pt x="89820" y="52315"/>
                  <a:pt x="180579" y="-612"/>
                  <a:pt x="241451" y="6"/>
                </a:cubicBezTo>
                <a:cubicBezTo>
                  <a:pt x="302323" y="624"/>
                  <a:pt x="381031" y="56703"/>
                  <a:pt x="415095" y="365766"/>
                </a:cubicBezTo>
                <a:cubicBezTo>
                  <a:pt x="449159" y="674829"/>
                  <a:pt x="445662" y="1336846"/>
                  <a:pt x="445838" y="1854382"/>
                </a:cubicBezTo>
                <a:cubicBezTo>
                  <a:pt x="446014" y="2371918"/>
                  <a:pt x="474976" y="3208185"/>
                  <a:pt x="416149" y="3470985"/>
                </a:cubicBezTo>
                <a:cubicBezTo>
                  <a:pt x="357322" y="3733785"/>
                  <a:pt x="155289" y="3936280"/>
                  <a:pt x="92878" y="3431183"/>
                </a:cubicBezTo>
                <a:cubicBezTo>
                  <a:pt x="30467" y="2926086"/>
                  <a:pt x="8871" y="2369973"/>
                  <a:pt x="1702" y="1858452"/>
                </a:cubicBezTo>
                <a:cubicBezTo>
                  <a:pt x="-5467" y="1346931"/>
                  <a:pt x="9904" y="671797"/>
                  <a:pt x="49862" y="3620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10442427" y="1818996"/>
            <a:ext cx="169688" cy="184151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27302 w 444882"/>
              <a:gd name="connsiteY0" fmla="*/ 173001 h 3834634"/>
              <a:gd name="connsiteX1" fmla="*/ 218891 w 444882"/>
              <a:gd name="connsiteY1" fmla="*/ 103333 h 3834634"/>
              <a:gd name="connsiteX2" fmla="*/ 419188 w 444882"/>
              <a:gd name="connsiteY2" fmla="*/ 469093 h 3834634"/>
              <a:gd name="connsiteX3" fmla="*/ 436605 w 444882"/>
              <a:gd name="connsiteY3" fmla="*/ 3046830 h 3834634"/>
              <a:gd name="connsiteX4" fmla="*/ 366936 w 444882"/>
              <a:gd name="connsiteY4" fmla="*/ 3691264 h 3834634"/>
              <a:gd name="connsiteX5" fmla="*/ 96971 w 444882"/>
              <a:gd name="connsiteY5" fmla="*/ 3534510 h 3834634"/>
              <a:gd name="connsiteX6" fmla="*/ 5795 w 444882"/>
              <a:gd name="connsiteY6" fmla="*/ 1961779 h 3834634"/>
              <a:gd name="connsiteX7" fmla="*/ 27302 w 444882"/>
              <a:gd name="connsiteY7" fmla="*/ 173001 h 3834634"/>
              <a:gd name="connsiteX0" fmla="*/ 27302 w 454415"/>
              <a:gd name="connsiteY0" fmla="*/ 173001 h 3901472"/>
              <a:gd name="connsiteX1" fmla="*/ 218891 w 454415"/>
              <a:gd name="connsiteY1" fmla="*/ 103333 h 3901472"/>
              <a:gd name="connsiteX2" fmla="*/ 419188 w 454415"/>
              <a:gd name="connsiteY2" fmla="*/ 469093 h 3901472"/>
              <a:gd name="connsiteX3" fmla="*/ 449931 w 454415"/>
              <a:gd name="connsiteY3" fmla="*/ 1957709 h 3901472"/>
              <a:gd name="connsiteX4" fmla="*/ 366936 w 454415"/>
              <a:gd name="connsiteY4" fmla="*/ 3691264 h 3901472"/>
              <a:gd name="connsiteX5" fmla="*/ 96971 w 454415"/>
              <a:gd name="connsiteY5" fmla="*/ 3534510 h 3901472"/>
              <a:gd name="connsiteX6" fmla="*/ 5795 w 454415"/>
              <a:gd name="connsiteY6" fmla="*/ 1961779 h 3901472"/>
              <a:gd name="connsiteX7" fmla="*/ 27302 w 454415"/>
              <a:gd name="connsiteY7" fmla="*/ 173001 h 3901472"/>
              <a:gd name="connsiteX0" fmla="*/ 27302 w 452016"/>
              <a:gd name="connsiteY0" fmla="*/ 173001 h 3901472"/>
              <a:gd name="connsiteX1" fmla="*/ 218891 w 452016"/>
              <a:gd name="connsiteY1" fmla="*/ 103333 h 3901472"/>
              <a:gd name="connsiteX2" fmla="*/ 419188 w 452016"/>
              <a:gd name="connsiteY2" fmla="*/ 469093 h 3901472"/>
              <a:gd name="connsiteX3" fmla="*/ 449931 w 452016"/>
              <a:gd name="connsiteY3" fmla="*/ 1957709 h 3901472"/>
              <a:gd name="connsiteX4" fmla="*/ 366936 w 452016"/>
              <a:gd name="connsiteY4" fmla="*/ 3691264 h 3901472"/>
              <a:gd name="connsiteX5" fmla="*/ 96971 w 452016"/>
              <a:gd name="connsiteY5" fmla="*/ 3534510 h 3901472"/>
              <a:gd name="connsiteX6" fmla="*/ 5795 w 452016"/>
              <a:gd name="connsiteY6" fmla="*/ 1961779 h 3901472"/>
              <a:gd name="connsiteX7" fmla="*/ 27302 w 452016"/>
              <a:gd name="connsiteY7" fmla="*/ 173001 h 3901472"/>
              <a:gd name="connsiteX0" fmla="*/ 30981 w 455695"/>
              <a:gd name="connsiteY0" fmla="*/ 179871 h 3908342"/>
              <a:gd name="connsiteX1" fmla="*/ 289203 w 455695"/>
              <a:gd name="connsiteY1" fmla="*/ 95584 h 3908342"/>
              <a:gd name="connsiteX2" fmla="*/ 422867 w 455695"/>
              <a:gd name="connsiteY2" fmla="*/ 475963 h 3908342"/>
              <a:gd name="connsiteX3" fmla="*/ 453610 w 455695"/>
              <a:gd name="connsiteY3" fmla="*/ 1964579 h 3908342"/>
              <a:gd name="connsiteX4" fmla="*/ 370615 w 455695"/>
              <a:gd name="connsiteY4" fmla="*/ 3698134 h 3908342"/>
              <a:gd name="connsiteX5" fmla="*/ 100650 w 455695"/>
              <a:gd name="connsiteY5" fmla="*/ 3541380 h 3908342"/>
              <a:gd name="connsiteX6" fmla="*/ 9474 w 455695"/>
              <a:gd name="connsiteY6" fmla="*/ 1968649 h 3908342"/>
              <a:gd name="connsiteX7" fmla="*/ 30981 w 455695"/>
              <a:gd name="connsiteY7" fmla="*/ 179871 h 3908342"/>
              <a:gd name="connsiteX0" fmla="*/ 50381 w 448442"/>
              <a:gd name="connsiteY0" fmla="*/ 376674 h 3812763"/>
              <a:gd name="connsiteX1" fmla="*/ 281950 w 448442"/>
              <a:gd name="connsiteY1" fmla="*/ 5 h 3812763"/>
              <a:gd name="connsiteX2" fmla="*/ 415614 w 448442"/>
              <a:gd name="connsiteY2" fmla="*/ 380384 h 3812763"/>
              <a:gd name="connsiteX3" fmla="*/ 446357 w 448442"/>
              <a:gd name="connsiteY3" fmla="*/ 1869000 h 3812763"/>
              <a:gd name="connsiteX4" fmla="*/ 363362 w 448442"/>
              <a:gd name="connsiteY4" fmla="*/ 3602555 h 3812763"/>
              <a:gd name="connsiteX5" fmla="*/ 93397 w 448442"/>
              <a:gd name="connsiteY5" fmla="*/ 3445801 h 3812763"/>
              <a:gd name="connsiteX6" fmla="*/ 2221 w 448442"/>
              <a:gd name="connsiteY6" fmla="*/ 1873070 h 3812763"/>
              <a:gd name="connsiteX7" fmla="*/ 50381 w 448442"/>
              <a:gd name="connsiteY7" fmla="*/ 376674 h 3812763"/>
              <a:gd name="connsiteX0" fmla="*/ 49862 w 447923"/>
              <a:gd name="connsiteY0" fmla="*/ 362056 h 3798145"/>
              <a:gd name="connsiteX1" fmla="*/ 241451 w 447923"/>
              <a:gd name="connsiteY1" fmla="*/ 6 h 3798145"/>
              <a:gd name="connsiteX2" fmla="*/ 415095 w 447923"/>
              <a:gd name="connsiteY2" fmla="*/ 365766 h 3798145"/>
              <a:gd name="connsiteX3" fmla="*/ 445838 w 447923"/>
              <a:gd name="connsiteY3" fmla="*/ 1854382 h 3798145"/>
              <a:gd name="connsiteX4" fmla="*/ 362843 w 447923"/>
              <a:gd name="connsiteY4" fmla="*/ 3587937 h 3798145"/>
              <a:gd name="connsiteX5" fmla="*/ 92878 w 447923"/>
              <a:gd name="connsiteY5" fmla="*/ 3431183 h 3798145"/>
              <a:gd name="connsiteX6" fmla="*/ 1702 w 447923"/>
              <a:gd name="connsiteY6" fmla="*/ 1858452 h 3798145"/>
              <a:gd name="connsiteX7" fmla="*/ 49862 w 447923"/>
              <a:gd name="connsiteY7" fmla="*/ 362056 h 3798145"/>
              <a:gd name="connsiteX0" fmla="*/ 49862 w 453120"/>
              <a:gd name="connsiteY0" fmla="*/ 362056 h 3742186"/>
              <a:gd name="connsiteX1" fmla="*/ 241451 w 453120"/>
              <a:gd name="connsiteY1" fmla="*/ 6 h 3742186"/>
              <a:gd name="connsiteX2" fmla="*/ 415095 w 453120"/>
              <a:gd name="connsiteY2" fmla="*/ 365766 h 3742186"/>
              <a:gd name="connsiteX3" fmla="*/ 445838 w 453120"/>
              <a:gd name="connsiteY3" fmla="*/ 1854382 h 3742186"/>
              <a:gd name="connsiteX4" fmla="*/ 416149 w 453120"/>
              <a:gd name="connsiteY4" fmla="*/ 3470985 h 3742186"/>
              <a:gd name="connsiteX5" fmla="*/ 92878 w 453120"/>
              <a:gd name="connsiteY5" fmla="*/ 3431183 h 3742186"/>
              <a:gd name="connsiteX6" fmla="*/ 1702 w 453120"/>
              <a:gd name="connsiteY6" fmla="*/ 1858452 h 3742186"/>
              <a:gd name="connsiteX7" fmla="*/ 49862 w 453120"/>
              <a:gd name="connsiteY7" fmla="*/ 362056 h 374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120" h="3742186">
                <a:moveTo>
                  <a:pt x="49862" y="362056"/>
                </a:moveTo>
                <a:cubicBezTo>
                  <a:pt x="89820" y="52315"/>
                  <a:pt x="180579" y="-612"/>
                  <a:pt x="241451" y="6"/>
                </a:cubicBezTo>
                <a:cubicBezTo>
                  <a:pt x="302323" y="624"/>
                  <a:pt x="381031" y="56703"/>
                  <a:pt x="415095" y="365766"/>
                </a:cubicBezTo>
                <a:cubicBezTo>
                  <a:pt x="449159" y="674829"/>
                  <a:pt x="445662" y="1336846"/>
                  <a:pt x="445838" y="1854382"/>
                </a:cubicBezTo>
                <a:cubicBezTo>
                  <a:pt x="446014" y="2371918"/>
                  <a:pt x="474976" y="3208185"/>
                  <a:pt x="416149" y="3470985"/>
                </a:cubicBezTo>
                <a:cubicBezTo>
                  <a:pt x="357322" y="3733785"/>
                  <a:pt x="155289" y="3936280"/>
                  <a:pt x="92878" y="3431183"/>
                </a:cubicBezTo>
                <a:cubicBezTo>
                  <a:pt x="30467" y="2926086"/>
                  <a:pt x="8871" y="2369973"/>
                  <a:pt x="1702" y="1858452"/>
                </a:cubicBezTo>
                <a:cubicBezTo>
                  <a:pt x="-5467" y="1346931"/>
                  <a:pt x="9904" y="671797"/>
                  <a:pt x="49862" y="3620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 rot="16200000">
            <a:off x="9837820" y="3969744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выбираем </a:t>
            </a:r>
            <a:r>
              <a:rPr lang="en-US" sz="1400" dirty="0" smtClean="0"/>
              <a:t>a</a:t>
            </a:r>
            <a:r>
              <a:rPr lang="en-US" sz="1400" baseline="-25000" dirty="0" smtClean="0"/>
              <a:t>N-1</a:t>
            </a:r>
            <a:endParaRPr lang="ru-RU" sz="1400" baseline="-25000" dirty="0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8990085" y="3969744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выбираем </a:t>
            </a:r>
            <a:r>
              <a:rPr lang="en-US" sz="1400" dirty="0" smtClean="0"/>
              <a:t>a</a:t>
            </a:r>
            <a:r>
              <a:rPr lang="en-US" sz="1400" baseline="-25000" dirty="0" smtClean="0"/>
              <a:t>N-2</a:t>
            </a:r>
            <a:endParaRPr lang="ru-RU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196179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Перестановок порядка </a:t>
            </a:r>
            <a:r>
              <a:rPr lang="en-US" dirty="0" smtClean="0"/>
              <a:t>N </a:t>
            </a:r>
            <a:r>
              <a:rPr lang="ru-RU" dirty="0" smtClean="0"/>
              <a:t>ровно </a:t>
            </a:r>
            <a:r>
              <a:rPr lang="en-US" dirty="0" smtClean="0"/>
              <a:t>N!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ru-RU" dirty="0" smtClean="0"/>
              <a:t>– N возможных значений</a:t>
            </a:r>
          </a:p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– </a:t>
            </a:r>
            <a:r>
              <a:rPr lang="ru-RU" dirty="0" smtClean="0"/>
              <a:t>(N </a:t>
            </a:r>
            <a:r>
              <a:rPr lang="ru-RU" dirty="0"/>
              <a:t>– 1) возможных </a:t>
            </a:r>
            <a:r>
              <a:rPr lang="ru-RU" dirty="0" smtClean="0"/>
              <a:t>значений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…</a:t>
            </a:r>
            <a:endParaRPr lang="ru-RU" dirty="0" smtClean="0"/>
          </a:p>
          <a:p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baseline="-25000" dirty="0"/>
              <a:t> – </a:t>
            </a:r>
            <a:r>
              <a:rPr lang="ru-RU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 smtClean="0"/>
              <a:t>три возможных </a:t>
            </a:r>
            <a:r>
              <a:rPr lang="ru-RU" dirty="0"/>
              <a:t>значения</a:t>
            </a:r>
          </a:p>
          <a:p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– 1</a:t>
            </a:r>
            <a:r>
              <a:rPr lang="en-US" dirty="0" smtClean="0"/>
              <a:t> – </a:t>
            </a:r>
            <a:r>
              <a:rPr lang="ru-RU" dirty="0" smtClean="0"/>
              <a:t>два возможных значения</a:t>
            </a:r>
          </a:p>
          <a:p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единственное возможное значение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Перестановок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…, </a:t>
            </a:r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ровно N∙(</a:t>
            </a:r>
            <a:r>
              <a:rPr lang="ru-RU" dirty="0">
                <a:solidFill>
                  <a:schemeClr val="bg1"/>
                </a:solidFill>
              </a:rPr>
              <a:t>N −1</a:t>
            </a:r>
            <a:r>
              <a:rPr lang="ru-RU" dirty="0" smtClean="0">
                <a:solidFill>
                  <a:schemeClr val="bg1"/>
                </a:solidFill>
              </a:rPr>
              <a:t>)∙(</a:t>
            </a:r>
            <a:r>
              <a:rPr lang="ru-RU" dirty="0">
                <a:solidFill>
                  <a:schemeClr val="bg1"/>
                </a:solidFill>
              </a:rPr>
              <a:t>N − 2</a:t>
            </a:r>
            <a:r>
              <a:rPr lang="ru-RU" dirty="0" smtClean="0">
                <a:solidFill>
                  <a:schemeClr val="bg1"/>
                </a:solidFill>
              </a:rPr>
              <a:t>)∙ ... ∙1 возможных значений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/>
          </a:p>
        </p:txBody>
      </p:sp>
      <p:sp>
        <p:nvSpPr>
          <p:cNvPr id="5" name="Freeform 4"/>
          <p:cNvSpPr/>
          <p:nvPr/>
        </p:nvSpPr>
        <p:spPr>
          <a:xfrm>
            <a:off x="6351814" y="2415308"/>
            <a:ext cx="857250" cy="1592036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Freeform 5"/>
          <p:cNvSpPr/>
          <p:nvPr/>
        </p:nvSpPr>
        <p:spPr>
          <a:xfrm>
            <a:off x="6343650" y="3646645"/>
            <a:ext cx="865414" cy="360699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Freeform 6"/>
          <p:cNvSpPr/>
          <p:nvPr/>
        </p:nvSpPr>
        <p:spPr>
          <a:xfrm>
            <a:off x="6352998" y="4007344"/>
            <a:ext cx="856066" cy="1462429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reeform 7"/>
          <p:cNvSpPr/>
          <p:nvPr/>
        </p:nvSpPr>
        <p:spPr>
          <a:xfrm>
            <a:off x="7217998" y="2157112"/>
            <a:ext cx="873578" cy="272819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 flipV="1">
            <a:off x="7209834" y="2429932"/>
            <a:ext cx="814258" cy="237190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Freeform 9"/>
          <p:cNvSpPr/>
          <p:nvPr/>
        </p:nvSpPr>
        <p:spPr>
          <a:xfrm>
            <a:off x="7227346" y="2429931"/>
            <a:ext cx="856066" cy="597300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reeform 10"/>
          <p:cNvSpPr/>
          <p:nvPr/>
        </p:nvSpPr>
        <p:spPr>
          <a:xfrm>
            <a:off x="7217998" y="3133546"/>
            <a:ext cx="857250" cy="513099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reeform 11"/>
          <p:cNvSpPr/>
          <p:nvPr/>
        </p:nvSpPr>
        <p:spPr>
          <a:xfrm>
            <a:off x="7209834" y="3367943"/>
            <a:ext cx="865414" cy="278703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Freeform 12"/>
          <p:cNvSpPr/>
          <p:nvPr/>
        </p:nvSpPr>
        <p:spPr>
          <a:xfrm>
            <a:off x="7227346" y="3646645"/>
            <a:ext cx="856066" cy="597300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Freeform 13"/>
          <p:cNvSpPr/>
          <p:nvPr/>
        </p:nvSpPr>
        <p:spPr>
          <a:xfrm>
            <a:off x="7226162" y="4976386"/>
            <a:ext cx="857250" cy="513099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Freeform 14"/>
          <p:cNvSpPr/>
          <p:nvPr/>
        </p:nvSpPr>
        <p:spPr>
          <a:xfrm>
            <a:off x="7217998" y="5210783"/>
            <a:ext cx="865414" cy="278703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Freeform 15"/>
          <p:cNvSpPr/>
          <p:nvPr/>
        </p:nvSpPr>
        <p:spPr>
          <a:xfrm>
            <a:off x="7235510" y="5489485"/>
            <a:ext cx="856066" cy="470083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9" name="Group 88"/>
          <p:cNvGrpSpPr/>
          <p:nvPr/>
        </p:nvGrpSpPr>
        <p:grpSpPr>
          <a:xfrm>
            <a:off x="8832304" y="1885644"/>
            <a:ext cx="2433866" cy="465670"/>
            <a:chOff x="8832304" y="1885644"/>
            <a:chExt cx="2433866" cy="465670"/>
          </a:xfrm>
        </p:grpSpPr>
        <p:sp>
          <p:nvSpPr>
            <p:cNvPr id="25" name="Freeform 24"/>
            <p:cNvSpPr/>
            <p:nvPr/>
          </p:nvSpPr>
          <p:spPr>
            <a:xfrm>
              <a:off x="8840468" y="1954223"/>
              <a:ext cx="857250" cy="269874"/>
            </a:xfrm>
            <a:custGeom>
              <a:avLst/>
              <a:gdLst>
                <a:gd name="connsiteX0" fmla="*/ 0 w 857250"/>
                <a:gd name="connsiteY0" fmla="*/ 1592036 h 1592036"/>
                <a:gd name="connsiteX1" fmla="*/ 122465 w 857250"/>
                <a:gd name="connsiteY1" fmla="*/ 979715 h 1592036"/>
                <a:gd name="connsiteX2" fmla="*/ 628650 w 857250"/>
                <a:gd name="connsiteY2" fmla="*/ 220436 h 1592036"/>
                <a:gd name="connsiteX3" fmla="*/ 857250 w 857250"/>
                <a:gd name="connsiteY3" fmla="*/ 0 h 159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" h="1592036">
                  <a:moveTo>
                    <a:pt x="0" y="1592036"/>
                  </a:moveTo>
                  <a:cubicBezTo>
                    <a:pt x="8845" y="1400175"/>
                    <a:pt x="17690" y="1208315"/>
                    <a:pt x="122465" y="979715"/>
                  </a:cubicBezTo>
                  <a:cubicBezTo>
                    <a:pt x="227240" y="751115"/>
                    <a:pt x="506186" y="383722"/>
                    <a:pt x="628650" y="220436"/>
                  </a:cubicBezTo>
                  <a:cubicBezTo>
                    <a:pt x="751114" y="57150"/>
                    <a:pt x="804182" y="28575"/>
                    <a:pt x="857250" y="0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8832304" y="2102084"/>
              <a:ext cx="865414" cy="122014"/>
            </a:xfrm>
            <a:custGeom>
              <a:avLst/>
              <a:gdLst>
                <a:gd name="connsiteX0" fmla="*/ 0 w 800100"/>
                <a:gd name="connsiteY0" fmla="*/ 1069521 h 1069521"/>
                <a:gd name="connsiteX1" fmla="*/ 244929 w 800100"/>
                <a:gd name="connsiteY1" fmla="*/ 587828 h 1069521"/>
                <a:gd name="connsiteX2" fmla="*/ 800100 w 800100"/>
                <a:gd name="connsiteY2" fmla="*/ 0 h 106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100" h="1069521">
                  <a:moveTo>
                    <a:pt x="0" y="1069521"/>
                  </a:moveTo>
                  <a:cubicBezTo>
                    <a:pt x="55789" y="917801"/>
                    <a:pt x="111579" y="766081"/>
                    <a:pt x="244929" y="587828"/>
                  </a:cubicBezTo>
                  <a:cubicBezTo>
                    <a:pt x="378279" y="409574"/>
                    <a:pt x="589189" y="204787"/>
                    <a:pt x="800100" y="0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8849816" y="2224097"/>
              <a:ext cx="856066" cy="93849"/>
            </a:xfrm>
            <a:custGeom>
              <a:avLst/>
              <a:gdLst>
                <a:gd name="connsiteX0" fmla="*/ 0 w 742950"/>
                <a:gd name="connsiteY0" fmla="*/ 0 h 1853293"/>
                <a:gd name="connsiteX1" fmla="*/ 48986 w 742950"/>
                <a:gd name="connsiteY1" fmla="*/ 408214 h 1853293"/>
                <a:gd name="connsiteX2" fmla="*/ 269421 w 742950"/>
                <a:gd name="connsiteY2" fmla="*/ 1347107 h 1853293"/>
                <a:gd name="connsiteX3" fmla="*/ 742950 w 742950"/>
                <a:gd name="connsiteY3" fmla="*/ 1853293 h 185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1853293">
                  <a:moveTo>
                    <a:pt x="0" y="0"/>
                  </a:moveTo>
                  <a:cubicBezTo>
                    <a:pt x="2041" y="91848"/>
                    <a:pt x="4082" y="183696"/>
                    <a:pt x="48986" y="408214"/>
                  </a:cubicBezTo>
                  <a:cubicBezTo>
                    <a:pt x="93890" y="632732"/>
                    <a:pt x="153760" y="1106261"/>
                    <a:pt x="269421" y="1347107"/>
                  </a:cubicBezTo>
                  <a:cubicBezTo>
                    <a:pt x="385082" y="1587953"/>
                    <a:pt x="564016" y="1720623"/>
                    <a:pt x="742950" y="1853293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9700005" y="2257481"/>
              <a:ext cx="857250" cy="68370"/>
            </a:xfrm>
            <a:custGeom>
              <a:avLst/>
              <a:gdLst>
                <a:gd name="connsiteX0" fmla="*/ 0 w 857250"/>
                <a:gd name="connsiteY0" fmla="*/ 1592036 h 1592036"/>
                <a:gd name="connsiteX1" fmla="*/ 122465 w 857250"/>
                <a:gd name="connsiteY1" fmla="*/ 979715 h 1592036"/>
                <a:gd name="connsiteX2" fmla="*/ 628650 w 857250"/>
                <a:gd name="connsiteY2" fmla="*/ 220436 h 1592036"/>
                <a:gd name="connsiteX3" fmla="*/ 857250 w 857250"/>
                <a:gd name="connsiteY3" fmla="*/ 0 h 159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" h="1592036">
                  <a:moveTo>
                    <a:pt x="0" y="1592036"/>
                  </a:moveTo>
                  <a:cubicBezTo>
                    <a:pt x="8845" y="1400175"/>
                    <a:pt x="17690" y="1208315"/>
                    <a:pt x="122465" y="979715"/>
                  </a:cubicBezTo>
                  <a:cubicBezTo>
                    <a:pt x="227240" y="751115"/>
                    <a:pt x="506186" y="383722"/>
                    <a:pt x="628650" y="220436"/>
                  </a:cubicBezTo>
                  <a:cubicBezTo>
                    <a:pt x="751114" y="57150"/>
                    <a:pt x="804182" y="28575"/>
                    <a:pt x="857250" y="0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9709353" y="2325851"/>
              <a:ext cx="856066" cy="23776"/>
            </a:xfrm>
            <a:custGeom>
              <a:avLst/>
              <a:gdLst>
                <a:gd name="connsiteX0" fmla="*/ 0 w 742950"/>
                <a:gd name="connsiteY0" fmla="*/ 0 h 1853293"/>
                <a:gd name="connsiteX1" fmla="*/ 48986 w 742950"/>
                <a:gd name="connsiteY1" fmla="*/ 408214 h 1853293"/>
                <a:gd name="connsiteX2" fmla="*/ 269421 w 742950"/>
                <a:gd name="connsiteY2" fmla="*/ 1347107 h 1853293"/>
                <a:gd name="connsiteX3" fmla="*/ 742950 w 742950"/>
                <a:gd name="connsiteY3" fmla="*/ 1853293 h 185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1853293">
                  <a:moveTo>
                    <a:pt x="0" y="0"/>
                  </a:moveTo>
                  <a:cubicBezTo>
                    <a:pt x="2041" y="91848"/>
                    <a:pt x="4082" y="183696"/>
                    <a:pt x="48986" y="408214"/>
                  </a:cubicBezTo>
                  <a:cubicBezTo>
                    <a:pt x="93890" y="632732"/>
                    <a:pt x="153760" y="1106261"/>
                    <a:pt x="269421" y="1347107"/>
                  </a:cubicBezTo>
                  <a:cubicBezTo>
                    <a:pt x="385082" y="1587953"/>
                    <a:pt x="564016" y="1720623"/>
                    <a:pt x="742950" y="1853293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9700005" y="2040710"/>
              <a:ext cx="857250" cy="68370"/>
            </a:xfrm>
            <a:custGeom>
              <a:avLst/>
              <a:gdLst>
                <a:gd name="connsiteX0" fmla="*/ 0 w 857250"/>
                <a:gd name="connsiteY0" fmla="*/ 1592036 h 1592036"/>
                <a:gd name="connsiteX1" fmla="*/ 122465 w 857250"/>
                <a:gd name="connsiteY1" fmla="*/ 979715 h 1592036"/>
                <a:gd name="connsiteX2" fmla="*/ 628650 w 857250"/>
                <a:gd name="connsiteY2" fmla="*/ 220436 h 1592036"/>
                <a:gd name="connsiteX3" fmla="*/ 857250 w 857250"/>
                <a:gd name="connsiteY3" fmla="*/ 0 h 159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" h="1592036">
                  <a:moveTo>
                    <a:pt x="0" y="1592036"/>
                  </a:moveTo>
                  <a:cubicBezTo>
                    <a:pt x="8845" y="1400175"/>
                    <a:pt x="17690" y="1208315"/>
                    <a:pt x="122465" y="979715"/>
                  </a:cubicBezTo>
                  <a:cubicBezTo>
                    <a:pt x="227240" y="751115"/>
                    <a:pt x="506186" y="383722"/>
                    <a:pt x="628650" y="220436"/>
                  </a:cubicBezTo>
                  <a:cubicBezTo>
                    <a:pt x="751114" y="57150"/>
                    <a:pt x="804182" y="28575"/>
                    <a:pt x="857250" y="0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9709353" y="2109080"/>
              <a:ext cx="856066" cy="23776"/>
            </a:xfrm>
            <a:custGeom>
              <a:avLst/>
              <a:gdLst>
                <a:gd name="connsiteX0" fmla="*/ 0 w 742950"/>
                <a:gd name="connsiteY0" fmla="*/ 0 h 1853293"/>
                <a:gd name="connsiteX1" fmla="*/ 48986 w 742950"/>
                <a:gd name="connsiteY1" fmla="*/ 408214 h 1853293"/>
                <a:gd name="connsiteX2" fmla="*/ 269421 w 742950"/>
                <a:gd name="connsiteY2" fmla="*/ 1347107 h 1853293"/>
                <a:gd name="connsiteX3" fmla="*/ 742950 w 742950"/>
                <a:gd name="connsiteY3" fmla="*/ 1853293 h 185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1853293">
                  <a:moveTo>
                    <a:pt x="0" y="0"/>
                  </a:moveTo>
                  <a:cubicBezTo>
                    <a:pt x="2041" y="91848"/>
                    <a:pt x="4082" y="183696"/>
                    <a:pt x="48986" y="408214"/>
                  </a:cubicBezTo>
                  <a:cubicBezTo>
                    <a:pt x="93890" y="632732"/>
                    <a:pt x="153760" y="1106261"/>
                    <a:pt x="269421" y="1347107"/>
                  </a:cubicBezTo>
                  <a:cubicBezTo>
                    <a:pt x="385082" y="1587953"/>
                    <a:pt x="564016" y="1720623"/>
                    <a:pt x="742950" y="1853293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9695923" y="1885644"/>
              <a:ext cx="857250" cy="68370"/>
            </a:xfrm>
            <a:custGeom>
              <a:avLst/>
              <a:gdLst>
                <a:gd name="connsiteX0" fmla="*/ 0 w 857250"/>
                <a:gd name="connsiteY0" fmla="*/ 1592036 h 1592036"/>
                <a:gd name="connsiteX1" fmla="*/ 122465 w 857250"/>
                <a:gd name="connsiteY1" fmla="*/ 979715 h 1592036"/>
                <a:gd name="connsiteX2" fmla="*/ 628650 w 857250"/>
                <a:gd name="connsiteY2" fmla="*/ 220436 h 1592036"/>
                <a:gd name="connsiteX3" fmla="*/ 857250 w 857250"/>
                <a:gd name="connsiteY3" fmla="*/ 0 h 159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" h="1592036">
                  <a:moveTo>
                    <a:pt x="0" y="1592036"/>
                  </a:moveTo>
                  <a:cubicBezTo>
                    <a:pt x="8845" y="1400175"/>
                    <a:pt x="17690" y="1208315"/>
                    <a:pt x="122465" y="979715"/>
                  </a:cubicBezTo>
                  <a:cubicBezTo>
                    <a:pt x="227240" y="751115"/>
                    <a:pt x="506186" y="383722"/>
                    <a:pt x="628650" y="220436"/>
                  </a:cubicBezTo>
                  <a:cubicBezTo>
                    <a:pt x="751114" y="57150"/>
                    <a:pt x="804182" y="28575"/>
                    <a:pt x="857250" y="0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9705271" y="1954014"/>
              <a:ext cx="856066" cy="23776"/>
            </a:xfrm>
            <a:custGeom>
              <a:avLst/>
              <a:gdLst>
                <a:gd name="connsiteX0" fmla="*/ 0 w 742950"/>
                <a:gd name="connsiteY0" fmla="*/ 0 h 1853293"/>
                <a:gd name="connsiteX1" fmla="*/ 48986 w 742950"/>
                <a:gd name="connsiteY1" fmla="*/ 408214 h 1853293"/>
                <a:gd name="connsiteX2" fmla="*/ 269421 w 742950"/>
                <a:gd name="connsiteY2" fmla="*/ 1347107 h 1853293"/>
                <a:gd name="connsiteX3" fmla="*/ 742950 w 742950"/>
                <a:gd name="connsiteY3" fmla="*/ 1853293 h 185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1853293">
                  <a:moveTo>
                    <a:pt x="0" y="0"/>
                  </a:moveTo>
                  <a:cubicBezTo>
                    <a:pt x="2041" y="91848"/>
                    <a:pt x="4082" y="183696"/>
                    <a:pt x="48986" y="408214"/>
                  </a:cubicBezTo>
                  <a:cubicBezTo>
                    <a:pt x="93890" y="632732"/>
                    <a:pt x="153760" y="1106261"/>
                    <a:pt x="269421" y="1347107"/>
                  </a:cubicBezTo>
                  <a:cubicBezTo>
                    <a:pt x="385082" y="1587953"/>
                    <a:pt x="564016" y="1720623"/>
                    <a:pt x="742950" y="1853293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10572205" y="2351314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10561319" y="2258786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10569738" y="2132856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10561267" y="2040710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10569976" y="1975068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10561267" y="1885644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763000" y="5621115"/>
            <a:ext cx="2433866" cy="465670"/>
            <a:chOff x="8832304" y="1885644"/>
            <a:chExt cx="2433866" cy="465670"/>
          </a:xfrm>
        </p:grpSpPr>
        <p:sp>
          <p:nvSpPr>
            <p:cNvPr id="91" name="Freeform 90"/>
            <p:cNvSpPr/>
            <p:nvPr/>
          </p:nvSpPr>
          <p:spPr>
            <a:xfrm>
              <a:off x="8840468" y="1954223"/>
              <a:ext cx="857250" cy="269874"/>
            </a:xfrm>
            <a:custGeom>
              <a:avLst/>
              <a:gdLst>
                <a:gd name="connsiteX0" fmla="*/ 0 w 857250"/>
                <a:gd name="connsiteY0" fmla="*/ 1592036 h 1592036"/>
                <a:gd name="connsiteX1" fmla="*/ 122465 w 857250"/>
                <a:gd name="connsiteY1" fmla="*/ 979715 h 1592036"/>
                <a:gd name="connsiteX2" fmla="*/ 628650 w 857250"/>
                <a:gd name="connsiteY2" fmla="*/ 220436 h 1592036"/>
                <a:gd name="connsiteX3" fmla="*/ 857250 w 857250"/>
                <a:gd name="connsiteY3" fmla="*/ 0 h 159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" h="1592036">
                  <a:moveTo>
                    <a:pt x="0" y="1592036"/>
                  </a:moveTo>
                  <a:cubicBezTo>
                    <a:pt x="8845" y="1400175"/>
                    <a:pt x="17690" y="1208315"/>
                    <a:pt x="122465" y="979715"/>
                  </a:cubicBezTo>
                  <a:cubicBezTo>
                    <a:pt x="227240" y="751115"/>
                    <a:pt x="506186" y="383722"/>
                    <a:pt x="628650" y="220436"/>
                  </a:cubicBezTo>
                  <a:cubicBezTo>
                    <a:pt x="751114" y="57150"/>
                    <a:pt x="804182" y="28575"/>
                    <a:pt x="857250" y="0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8832304" y="2102084"/>
              <a:ext cx="865414" cy="122014"/>
            </a:xfrm>
            <a:custGeom>
              <a:avLst/>
              <a:gdLst>
                <a:gd name="connsiteX0" fmla="*/ 0 w 800100"/>
                <a:gd name="connsiteY0" fmla="*/ 1069521 h 1069521"/>
                <a:gd name="connsiteX1" fmla="*/ 244929 w 800100"/>
                <a:gd name="connsiteY1" fmla="*/ 587828 h 1069521"/>
                <a:gd name="connsiteX2" fmla="*/ 800100 w 800100"/>
                <a:gd name="connsiteY2" fmla="*/ 0 h 106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100" h="1069521">
                  <a:moveTo>
                    <a:pt x="0" y="1069521"/>
                  </a:moveTo>
                  <a:cubicBezTo>
                    <a:pt x="55789" y="917801"/>
                    <a:pt x="111579" y="766081"/>
                    <a:pt x="244929" y="587828"/>
                  </a:cubicBezTo>
                  <a:cubicBezTo>
                    <a:pt x="378279" y="409574"/>
                    <a:pt x="589189" y="204787"/>
                    <a:pt x="800100" y="0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8849816" y="2224097"/>
              <a:ext cx="856066" cy="93849"/>
            </a:xfrm>
            <a:custGeom>
              <a:avLst/>
              <a:gdLst>
                <a:gd name="connsiteX0" fmla="*/ 0 w 742950"/>
                <a:gd name="connsiteY0" fmla="*/ 0 h 1853293"/>
                <a:gd name="connsiteX1" fmla="*/ 48986 w 742950"/>
                <a:gd name="connsiteY1" fmla="*/ 408214 h 1853293"/>
                <a:gd name="connsiteX2" fmla="*/ 269421 w 742950"/>
                <a:gd name="connsiteY2" fmla="*/ 1347107 h 1853293"/>
                <a:gd name="connsiteX3" fmla="*/ 742950 w 742950"/>
                <a:gd name="connsiteY3" fmla="*/ 1853293 h 185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1853293">
                  <a:moveTo>
                    <a:pt x="0" y="0"/>
                  </a:moveTo>
                  <a:cubicBezTo>
                    <a:pt x="2041" y="91848"/>
                    <a:pt x="4082" y="183696"/>
                    <a:pt x="48986" y="408214"/>
                  </a:cubicBezTo>
                  <a:cubicBezTo>
                    <a:pt x="93890" y="632732"/>
                    <a:pt x="153760" y="1106261"/>
                    <a:pt x="269421" y="1347107"/>
                  </a:cubicBezTo>
                  <a:cubicBezTo>
                    <a:pt x="385082" y="1587953"/>
                    <a:pt x="564016" y="1720623"/>
                    <a:pt x="742950" y="1853293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9700005" y="2257481"/>
              <a:ext cx="857250" cy="68370"/>
            </a:xfrm>
            <a:custGeom>
              <a:avLst/>
              <a:gdLst>
                <a:gd name="connsiteX0" fmla="*/ 0 w 857250"/>
                <a:gd name="connsiteY0" fmla="*/ 1592036 h 1592036"/>
                <a:gd name="connsiteX1" fmla="*/ 122465 w 857250"/>
                <a:gd name="connsiteY1" fmla="*/ 979715 h 1592036"/>
                <a:gd name="connsiteX2" fmla="*/ 628650 w 857250"/>
                <a:gd name="connsiteY2" fmla="*/ 220436 h 1592036"/>
                <a:gd name="connsiteX3" fmla="*/ 857250 w 857250"/>
                <a:gd name="connsiteY3" fmla="*/ 0 h 159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" h="1592036">
                  <a:moveTo>
                    <a:pt x="0" y="1592036"/>
                  </a:moveTo>
                  <a:cubicBezTo>
                    <a:pt x="8845" y="1400175"/>
                    <a:pt x="17690" y="1208315"/>
                    <a:pt x="122465" y="979715"/>
                  </a:cubicBezTo>
                  <a:cubicBezTo>
                    <a:pt x="227240" y="751115"/>
                    <a:pt x="506186" y="383722"/>
                    <a:pt x="628650" y="220436"/>
                  </a:cubicBezTo>
                  <a:cubicBezTo>
                    <a:pt x="751114" y="57150"/>
                    <a:pt x="804182" y="28575"/>
                    <a:pt x="857250" y="0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9709353" y="2325851"/>
              <a:ext cx="856066" cy="23776"/>
            </a:xfrm>
            <a:custGeom>
              <a:avLst/>
              <a:gdLst>
                <a:gd name="connsiteX0" fmla="*/ 0 w 742950"/>
                <a:gd name="connsiteY0" fmla="*/ 0 h 1853293"/>
                <a:gd name="connsiteX1" fmla="*/ 48986 w 742950"/>
                <a:gd name="connsiteY1" fmla="*/ 408214 h 1853293"/>
                <a:gd name="connsiteX2" fmla="*/ 269421 w 742950"/>
                <a:gd name="connsiteY2" fmla="*/ 1347107 h 1853293"/>
                <a:gd name="connsiteX3" fmla="*/ 742950 w 742950"/>
                <a:gd name="connsiteY3" fmla="*/ 1853293 h 185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1853293">
                  <a:moveTo>
                    <a:pt x="0" y="0"/>
                  </a:moveTo>
                  <a:cubicBezTo>
                    <a:pt x="2041" y="91848"/>
                    <a:pt x="4082" y="183696"/>
                    <a:pt x="48986" y="408214"/>
                  </a:cubicBezTo>
                  <a:cubicBezTo>
                    <a:pt x="93890" y="632732"/>
                    <a:pt x="153760" y="1106261"/>
                    <a:pt x="269421" y="1347107"/>
                  </a:cubicBezTo>
                  <a:cubicBezTo>
                    <a:pt x="385082" y="1587953"/>
                    <a:pt x="564016" y="1720623"/>
                    <a:pt x="742950" y="1853293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Freeform 95"/>
            <p:cNvSpPr/>
            <p:nvPr/>
          </p:nvSpPr>
          <p:spPr>
            <a:xfrm>
              <a:off x="9700005" y="2040710"/>
              <a:ext cx="857250" cy="68370"/>
            </a:xfrm>
            <a:custGeom>
              <a:avLst/>
              <a:gdLst>
                <a:gd name="connsiteX0" fmla="*/ 0 w 857250"/>
                <a:gd name="connsiteY0" fmla="*/ 1592036 h 1592036"/>
                <a:gd name="connsiteX1" fmla="*/ 122465 w 857250"/>
                <a:gd name="connsiteY1" fmla="*/ 979715 h 1592036"/>
                <a:gd name="connsiteX2" fmla="*/ 628650 w 857250"/>
                <a:gd name="connsiteY2" fmla="*/ 220436 h 1592036"/>
                <a:gd name="connsiteX3" fmla="*/ 857250 w 857250"/>
                <a:gd name="connsiteY3" fmla="*/ 0 h 159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" h="1592036">
                  <a:moveTo>
                    <a:pt x="0" y="1592036"/>
                  </a:moveTo>
                  <a:cubicBezTo>
                    <a:pt x="8845" y="1400175"/>
                    <a:pt x="17690" y="1208315"/>
                    <a:pt x="122465" y="979715"/>
                  </a:cubicBezTo>
                  <a:cubicBezTo>
                    <a:pt x="227240" y="751115"/>
                    <a:pt x="506186" y="383722"/>
                    <a:pt x="628650" y="220436"/>
                  </a:cubicBezTo>
                  <a:cubicBezTo>
                    <a:pt x="751114" y="57150"/>
                    <a:pt x="804182" y="28575"/>
                    <a:pt x="857250" y="0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Freeform 96"/>
            <p:cNvSpPr/>
            <p:nvPr/>
          </p:nvSpPr>
          <p:spPr>
            <a:xfrm>
              <a:off x="9709353" y="2109080"/>
              <a:ext cx="856066" cy="23776"/>
            </a:xfrm>
            <a:custGeom>
              <a:avLst/>
              <a:gdLst>
                <a:gd name="connsiteX0" fmla="*/ 0 w 742950"/>
                <a:gd name="connsiteY0" fmla="*/ 0 h 1853293"/>
                <a:gd name="connsiteX1" fmla="*/ 48986 w 742950"/>
                <a:gd name="connsiteY1" fmla="*/ 408214 h 1853293"/>
                <a:gd name="connsiteX2" fmla="*/ 269421 w 742950"/>
                <a:gd name="connsiteY2" fmla="*/ 1347107 h 1853293"/>
                <a:gd name="connsiteX3" fmla="*/ 742950 w 742950"/>
                <a:gd name="connsiteY3" fmla="*/ 1853293 h 185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1853293">
                  <a:moveTo>
                    <a:pt x="0" y="0"/>
                  </a:moveTo>
                  <a:cubicBezTo>
                    <a:pt x="2041" y="91848"/>
                    <a:pt x="4082" y="183696"/>
                    <a:pt x="48986" y="408214"/>
                  </a:cubicBezTo>
                  <a:cubicBezTo>
                    <a:pt x="93890" y="632732"/>
                    <a:pt x="153760" y="1106261"/>
                    <a:pt x="269421" y="1347107"/>
                  </a:cubicBezTo>
                  <a:cubicBezTo>
                    <a:pt x="385082" y="1587953"/>
                    <a:pt x="564016" y="1720623"/>
                    <a:pt x="742950" y="1853293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Freeform 97"/>
            <p:cNvSpPr/>
            <p:nvPr/>
          </p:nvSpPr>
          <p:spPr>
            <a:xfrm>
              <a:off x="9695923" y="1885644"/>
              <a:ext cx="857250" cy="68370"/>
            </a:xfrm>
            <a:custGeom>
              <a:avLst/>
              <a:gdLst>
                <a:gd name="connsiteX0" fmla="*/ 0 w 857250"/>
                <a:gd name="connsiteY0" fmla="*/ 1592036 h 1592036"/>
                <a:gd name="connsiteX1" fmla="*/ 122465 w 857250"/>
                <a:gd name="connsiteY1" fmla="*/ 979715 h 1592036"/>
                <a:gd name="connsiteX2" fmla="*/ 628650 w 857250"/>
                <a:gd name="connsiteY2" fmla="*/ 220436 h 1592036"/>
                <a:gd name="connsiteX3" fmla="*/ 857250 w 857250"/>
                <a:gd name="connsiteY3" fmla="*/ 0 h 159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" h="1592036">
                  <a:moveTo>
                    <a:pt x="0" y="1592036"/>
                  </a:moveTo>
                  <a:cubicBezTo>
                    <a:pt x="8845" y="1400175"/>
                    <a:pt x="17690" y="1208315"/>
                    <a:pt x="122465" y="979715"/>
                  </a:cubicBezTo>
                  <a:cubicBezTo>
                    <a:pt x="227240" y="751115"/>
                    <a:pt x="506186" y="383722"/>
                    <a:pt x="628650" y="220436"/>
                  </a:cubicBezTo>
                  <a:cubicBezTo>
                    <a:pt x="751114" y="57150"/>
                    <a:pt x="804182" y="28575"/>
                    <a:pt x="857250" y="0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9705271" y="1954014"/>
              <a:ext cx="856066" cy="23776"/>
            </a:xfrm>
            <a:custGeom>
              <a:avLst/>
              <a:gdLst>
                <a:gd name="connsiteX0" fmla="*/ 0 w 742950"/>
                <a:gd name="connsiteY0" fmla="*/ 0 h 1853293"/>
                <a:gd name="connsiteX1" fmla="*/ 48986 w 742950"/>
                <a:gd name="connsiteY1" fmla="*/ 408214 h 1853293"/>
                <a:gd name="connsiteX2" fmla="*/ 269421 w 742950"/>
                <a:gd name="connsiteY2" fmla="*/ 1347107 h 1853293"/>
                <a:gd name="connsiteX3" fmla="*/ 742950 w 742950"/>
                <a:gd name="connsiteY3" fmla="*/ 1853293 h 185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1853293">
                  <a:moveTo>
                    <a:pt x="0" y="0"/>
                  </a:moveTo>
                  <a:cubicBezTo>
                    <a:pt x="2041" y="91848"/>
                    <a:pt x="4082" y="183696"/>
                    <a:pt x="48986" y="408214"/>
                  </a:cubicBezTo>
                  <a:cubicBezTo>
                    <a:pt x="93890" y="632732"/>
                    <a:pt x="153760" y="1106261"/>
                    <a:pt x="269421" y="1347107"/>
                  </a:cubicBezTo>
                  <a:cubicBezTo>
                    <a:pt x="385082" y="1587953"/>
                    <a:pt x="564016" y="1720623"/>
                    <a:pt x="742950" y="1853293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0" name="Freeform 99"/>
            <p:cNvSpPr/>
            <p:nvPr/>
          </p:nvSpPr>
          <p:spPr>
            <a:xfrm>
              <a:off x="10572205" y="2351314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0561319" y="2258786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10569738" y="2132856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10561267" y="2040710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10569976" y="1975068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10561267" y="1885644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9" name="Freeform 108"/>
          <p:cNvSpPr/>
          <p:nvPr/>
        </p:nvSpPr>
        <p:spPr>
          <a:xfrm>
            <a:off x="6967406" y="2208334"/>
            <a:ext cx="442278" cy="3502205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7759 w 455339"/>
              <a:gd name="connsiteY0" fmla="*/ 109502 h 3771135"/>
              <a:gd name="connsiteX1" fmla="*/ 229348 w 455339"/>
              <a:gd name="connsiteY1" fmla="*/ 20800 h 3771135"/>
              <a:gd name="connsiteX2" fmla="*/ 429645 w 455339"/>
              <a:gd name="connsiteY2" fmla="*/ 405594 h 3771135"/>
              <a:gd name="connsiteX3" fmla="*/ 447062 w 455339"/>
              <a:gd name="connsiteY3" fmla="*/ 2983331 h 3771135"/>
              <a:gd name="connsiteX4" fmla="*/ 377393 w 455339"/>
              <a:gd name="connsiteY4" fmla="*/ 3627765 h 3771135"/>
              <a:gd name="connsiteX5" fmla="*/ 107428 w 455339"/>
              <a:gd name="connsiteY5" fmla="*/ 3471011 h 3771135"/>
              <a:gd name="connsiteX6" fmla="*/ 2925 w 455339"/>
              <a:gd name="connsiteY6" fmla="*/ 597182 h 3771135"/>
              <a:gd name="connsiteX7" fmla="*/ 37759 w 455339"/>
              <a:gd name="connsiteY7" fmla="*/ 109502 h 3771135"/>
              <a:gd name="connsiteX0" fmla="*/ 37759 w 455339"/>
              <a:gd name="connsiteY0" fmla="*/ 98140 h 3759773"/>
              <a:gd name="connsiteX1" fmla="*/ 229348 w 455339"/>
              <a:gd name="connsiteY1" fmla="*/ 9438 h 3759773"/>
              <a:gd name="connsiteX2" fmla="*/ 429645 w 455339"/>
              <a:gd name="connsiteY2" fmla="*/ 394232 h 3759773"/>
              <a:gd name="connsiteX3" fmla="*/ 447062 w 455339"/>
              <a:gd name="connsiteY3" fmla="*/ 2971969 h 3759773"/>
              <a:gd name="connsiteX4" fmla="*/ 377393 w 455339"/>
              <a:gd name="connsiteY4" fmla="*/ 3616403 h 3759773"/>
              <a:gd name="connsiteX5" fmla="*/ 107428 w 455339"/>
              <a:gd name="connsiteY5" fmla="*/ 3459649 h 3759773"/>
              <a:gd name="connsiteX6" fmla="*/ 2925 w 455339"/>
              <a:gd name="connsiteY6" fmla="*/ 585820 h 3759773"/>
              <a:gd name="connsiteX7" fmla="*/ 37759 w 455339"/>
              <a:gd name="connsiteY7" fmla="*/ 98140 h 3759773"/>
              <a:gd name="connsiteX0" fmla="*/ 37759 w 455339"/>
              <a:gd name="connsiteY0" fmla="*/ 162473 h 3824106"/>
              <a:gd name="connsiteX1" fmla="*/ 229348 w 455339"/>
              <a:gd name="connsiteY1" fmla="*/ 73771 h 3824106"/>
              <a:gd name="connsiteX2" fmla="*/ 429645 w 455339"/>
              <a:gd name="connsiteY2" fmla="*/ 458565 h 3824106"/>
              <a:gd name="connsiteX3" fmla="*/ 447062 w 455339"/>
              <a:gd name="connsiteY3" fmla="*/ 3036302 h 3824106"/>
              <a:gd name="connsiteX4" fmla="*/ 377393 w 455339"/>
              <a:gd name="connsiteY4" fmla="*/ 3680736 h 3824106"/>
              <a:gd name="connsiteX5" fmla="*/ 107428 w 455339"/>
              <a:gd name="connsiteY5" fmla="*/ 3523982 h 3824106"/>
              <a:gd name="connsiteX6" fmla="*/ 2925 w 455339"/>
              <a:gd name="connsiteY6" fmla="*/ 1887417 h 3824106"/>
              <a:gd name="connsiteX7" fmla="*/ 37759 w 455339"/>
              <a:gd name="connsiteY7" fmla="*/ 162473 h 3824106"/>
              <a:gd name="connsiteX0" fmla="*/ 37759 w 455339"/>
              <a:gd name="connsiteY0" fmla="*/ 201273 h 3862906"/>
              <a:gd name="connsiteX1" fmla="*/ 229348 w 455339"/>
              <a:gd name="connsiteY1" fmla="*/ 36432 h 3862906"/>
              <a:gd name="connsiteX2" fmla="*/ 429645 w 455339"/>
              <a:gd name="connsiteY2" fmla="*/ 497365 h 3862906"/>
              <a:gd name="connsiteX3" fmla="*/ 447062 w 455339"/>
              <a:gd name="connsiteY3" fmla="*/ 3075102 h 3862906"/>
              <a:gd name="connsiteX4" fmla="*/ 377393 w 455339"/>
              <a:gd name="connsiteY4" fmla="*/ 3719536 h 3862906"/>
              <a:gd name="connsiteX5" fmla="*/ 107428 w 455339"/>
              <a:gd name="connsiteY5" fmla="*/ 3562782 h 3862906"/>
              <a:gd name="connsiteX6" fmla="*/ 2925 w 455339"/>
              <a:gd name="connsiteY6" fmla="*/ 1926217 h 3862906"/>
              <a:gd name="connsiteX7" fmla="*/ 37759 w 455339"/>
              <a:gd name="connsiteY7" fmla="*/ 201273 h 3862906"/>
              <a:gd name="connsiteX0" fmla="*/ 51569 w 469149"/>
              <a:gd name="connsiteY0" fmla="*/ 191181 h 3852814"/>
              <a:gd name="connsiteX1" fmla="*/ 243158 w 469149"/>
              <a:gd name="connsiteY1" fmla="*/ 26340 h 3852814"/>
              <a:gd name="connsiteX2" fmla="*/ 443455 w 469149"/>
              <a:gd name="connsiteY2" fmla="*/ 487273 h 3852814"/>
              <a:gd name="connsiteX3" fmla="*/ 460872 w 469149"/>
              <a:gd name="connsiteY3" fmla="*/ 3065010 h 3852814"/>
              <a:gd name="connsiteX4" fmla="*/ 391203 w 469149"/>
              <a:gd name="connsiteY4" fmla="*/ 3709444 h 3852814"/>
              <a:gd name="connsiteX5" fmla="*/ 121238 w 469149"/>
              <a:gd name="connsiteY5" fmla="*/ 3552690 h 3852814"/>
              <a:gd name="connsiteX6" fmla="*/ 16735 w 469149"/>
              <a:gd name="connsiteY6" fmla="*/ 1916125 h 3852814"/>
              <a:gd name="connsiteX7" fmla="*/ 51569 w 469149"/>
              <a:gd name="connsiteY7" fmla="*/ 191181 h 3852814"/>
              <a:gd name="connsiteX0" fmla="*/ 64914 w 482494"/>
              <a:gd name="connsiteY0" fmla="*/ 179103 h 3840736"/>
              <a:gd name="connsiteX1" fmla="*/ 256503 w 482494"/>
              <a:gd name="connsiteY1" fmla="*/ 14262 h 3840736"/>
              <a:gd name="connsiteX2" fmla="*/ 456800 w 482494"/>
              <a:gd name="connsiteY2" fmla="*/ 475195 h 3840736"/>
              <a:gd name="connsiteX3" fmla="*/ 474217 w 482494"/>
              <a:gd name="connsiteY3" fmla="*/ 3052932 h 3840736"/>
              <a:gd name="connsiteX4" fmla="*/ 404548 w 482494"/>
              <a:gd name="connsiteY4" fmla="*/ 3697366 h 3840736"/>
              <a:gd name="connsiteX5" fmla="*/ 134583 w 482494"/>
              <a:gd name="connsiteY5" fmla="*/ 3540612 h 3840736"/>
              <a:gd name="connsiteX6" fmla="*/ 30080 w 482494"/>
              <a:gd name="connsiteY6" fmla="*/ 1904047 h 3840736"/>
              <a:gd name="connsiteX7" fmla="*/ 64914 w 482494"/>
              <a:gd name="connsiteY7" fmla="*/ 179103 h 3840736"/>
              <a:gd name="connsiteX0" fmla="*/ 64914 w 482494"/>
              <a:gd name="connsiteY0" fmla="*/ 175866 h 3837499"/>
              <a:gd name="connsiteX1" fmla="*/ 256503 w 482494"/>
              <a:gd name="connsiteY1" fmla="*/ 11025 h 3837499"/>
              <a:gd name="connsiteX2" fmla="*/ 456800 w 482494"/>
              <a:gd name="connsiteY2" fmla="*/ 471958 h 3837499"/>
              <a:gd name="connsiteX3" fmla="*/ 474217 w 482494"/>
              <a:gd name="connsiteY3" fmla="*/ 3049695 h 3837499"/>
              <a:gd name="connsiteX4" fmla="*/ 404548 w 482494"/>
              <a:gd name="connsiteY4" fmla="*/ 3694129 h 3837499"/>
              <a:gd name="connsiteX5" fmla="*/ 134583 w 482494"/>
              <a:gd name="connsiteY5" fmla="*/ 3537375 h 3837499"/>
              <a:gd name="connsiteX6" fmla="*/ 30080 w 482494"/>
              <a:gd name="connsiteY6" fmla="*/ 1900810 h 3837499"/>
              <a:gd name="connsiteX7" fmla="*/ 64914 w 482494"/>
              <a:gd name="connsiteY7" fmla="*/ 175866 h 3837499"/>
              <a:gd name="connsiteX0" fmla="*/ 64914 w 482494"/>
              <a:gd name="connsiteY0" fmla="*/ 191512 h 3853145"/>
              <a:gd name="connsiteX1" fmla="*/ 256503 w 482494"/>
              <a:gd name="connsiteY1" fmla="*/ 26671 h 3853145"/>
              <a:gd name="connsiteX2" fmla="*/ 456800 w 482494"/>
              <a:gd name="connsiteY2" fmla="*/ 487604 h 3853145"/>
              <a:gd name="connsiteX3" fmla="*/ 474217 w 482494"/>
              <a:gd name="connsiteY3" fmla="*/ 3065341 h 3853145"/>
              <a:gd name="connsiteX4" fmla="*/ 404548 w 482494"/>
              <a:gd name="connsiteY4" fmla="*/ 3709775 h 3853145"/>
              <a:gd name="connsiteX5" fmla="*/ 134583 w 482494"/>
              <a:gd name="connsiteY5" fmla="*/ 3553021 h 3853145"/>
              <a:gd name="connsiteX6" fmla="*/ 30080 w 482494"/>
              <a:gd name="connsiteY6" fmla="*/ 1916456 h 3853145"/>
              <a:gd name="connsiteX7" fmla="*/ 64914 w 482494"/>
              <a:gd name="connsiteY7" fmla="*/ 191512 h 3853145"/>
              <a:gd name="connsiteX0" fmla="*/ 64914 w 482494"/>
              <a:gd name="connsiteY0" fmla="*/ 179101 h 3840734"/>
              <a:gd name="connsiteX1" fmla="*/ 256503 w 482494"/>
              <a:gd name="connsiteY1" fmla="*/ 14260 h 3840734"/>
              <a:gd name="connsiteX2" fmla="*/ 456800 w 482494"/>
              <a:gd name="connsiteY2" fmla="*/ 475193 h 3840734"/>
              <a:gd name="connsiteX3" fmla="*/ 474217 w 482494"/>
              <a:gd name="connsiteY3" fmla="*/ 3052930 h 3840734"/>
              <a:gd name="connsiteX4" fmla="*/ 404548 w 482494"/>
              <a:gd name="connsiteY4" fmla="*/ 3697364 h 3840734"/>
              <a:gd name="connsiteX5" fmla="*/ 134583 w 482494"/>
              <a:gd name="connsiteY5" fmla="*/ 3540610 h 3840734"/>
              <a:gd name="connsiteX6" fmla="*/ 30080 w 482494"/>
              <a:gd name="connsiteY6" fmla="*/ 1904045 h 3840734"/>
              <a:gd name="connsiteX7" fmla="*/ 64914 w 482494"/>
              <a:gd name="connsiteY7" fmla="*/ 179101 h 3840734"/>
              <a:gd name="connsiteX0" fmla="*/ 59985 w 497260"/>
              <a:gd name="connsiteY0" fmla="*/ 393832 h 3827047"/>
              <a:gd name="connsiteX1" fmla="*/ 271269 w 497260"/>
              <a:gd name="connsiteY1" fmla="*/ 573 h 3827047"/>
              <a:gd name="connsiteX2" fmla="*/ 471566 w 497260"/>
              <a:gd name="connsiteY2" fmla="*/ 461506 h 3827047"/>
              <a:gd name="connsiteX3" fmla="*/ 488983 w 497260"/>
              <a:gd name="connsiteY3" fmla="*/ 3039243 h 3827047"/>
              <a:gd name="connsiteX4" fmla="*/ 419314 w 497260"/>
              <a:gd name="connsiteY4" fmla="*/ 3683677 h 3827047"/>
              <a:gd name="connsiteX5" fmla="*/ 149349 w 497260"/>
              <a:gd name="connsiteY5" fmla="*/ 3526923 h 3827047"/>
              <a:gd name="connsiteX6" fmla="*/ 44846 w 497260"/>
              <a:gd name="connsiteY6" fmla="*/ 1890358 h 3827047"/>
              <a:gd name="connsiteX7" fmla="*/ 59985 w 497260"/>
              <a:gd name="connsiteY7" fmla="*/ 393832 h 3827047"/>
              <a:gd name="connsiteX0" fmla="*/ 34881 w 472156"/>
              <a:gd name="connsiteY0" fmla="*/ 394492 h 3827707"/>
              <a:gd name="connsiteX1" fmla="*/ 246165 w 472156"/>
              <a:gd name="connsiteY1" fmla="*/ 1233 h 3827707"/>
              <a:gd name="connsiteX2" fmla="*/ 446462 w 472156"/>
              <a:gd name="connsiteY2" fmla="*/ 462166 h 3827707"/>
              <a:gd name="connsiteX3" fmla="*/ 463879 w 472156"/>
              <a:gd name="connsiteY3" fmla="*/ 3039903 h 3827707"/>
              <a:gd name="connsiteX4" fmla="*/ 394210 w 472156"/>
              <a:gd name="connsiteY4" fmla="*/ 3684337 h 3827707"/>
              <a:gd name="connsiteX5" fmla="*/ 124245 w 472156"/>
              <a:gd name="connsiteY5" fmla="*/ 3527583 h 3827707"/>
              <a:gd name="connsiteX6" fmla="*/ 19742 w 472156"/>
              <a:gd name="connsiteY6" fmla="*/ 1891018 h 3827707"/>
              <a:gd name="connsiteX7" fmla="*/ 34881 w 472156"/>
              <a:gd name="connsiteY7" fmla="*/ 394492 h 3827707"/>
              <a:gd name="connsiteX0" fmla="*/ 34138 w 471413"/>
              <a:gd name="connsiteY0" fmla="*/ 394492 h 3696649"/>
              <a:gd name="connsiteX1" fmla="*/ 245422 w 471413"/>
              <a:gd name="connsiteY1" fmla="*/ 1233 h 3696649"/>
              <a:gd name="connsiteX2" fmla="*/ 445719 w 471413"/>
              <a:gd name="connsiteY2" fmla="*/ 462166 h 3696649"/>
              <a:gd name="connsiteX3" fmla="*/ 463136 w 471413"/>
              <a:gd name="connsiteY3" fmla="*/ 3039903 h 3696649"/>
              <a:gd name="connsiteX4" fmla="*/ 393467 w 471413"/>
              <a:gd name="connsiteY4" fmla="*/ 3684337 h 3696649"/>
              <a:gd name="connsiteX5" fmla="*/ 110371 w 471413"/>
              <a:gd name="connsiteY5" fmla="*/ 3223025 h 3696649"/>
              <a:gd name="connsiteX6" fmla="*/ 18999 w 471413"/>
              <a:gd name="connsiteY6" fmla="*/ 1891018 h 3696649"/>
              <a:gd name="connsiteX7" fmla="*/ 34138 w 471413"/>
              <a:gd name="connsiteY7" fmla="*/ 394492 h 3696649"/>
              <a:gd name="connsiteX0" fmla="*/ 34138 w 476900"/>
              <a:gd name="connsiteY0" fmla="*/ 394492 h 3757836"/>
              <a:gd name="connsiteX1" fmla="*/ 245422 w 476900"/>
              <a:gd name="connsiteY1" fmla="*/ 1233 h 3757836"/>
              <a:gd name="connsiteX2" fmla="*/ 445719 w 476900"/>
              <a:gd name="connsiteY2" fmla="*/ 462166 h 3757836"/>
              <a:gd name="connsiteX3" fmla="*/ 463136 w 476900"/>
              <a:gd name="connsiteY3" fmla="*/ 3039903 h 3757836"/>
              <a:gd name="connsiteX4" fmla="*/ 314683 w 476900"/>
              <a:gd name="connsiteY4" fmla="*/ 3750959 h 3757836"/>
              <a:gd name="connsiteX5" fmla="*/ 110371 w 476900"/>
              <a:gd name="connsiteY5" fmla="*/ 3223025 h 3757836"/>
              <a:gd name="connsiteX6" fmla="*/ 18999 w 476900"/>
              <a:gd name="connsiteY6" fmla="*/ 1891018 h 3757836"/>
              <a:gd name="connsiteX7" fmla="*/ 34138 w 476900"/>
              <a:gd name="connsiteY7" fmla="*/ 394492 h 3757836"/>
              <a:gd name="connsiteX0" fmla="*/ 76639 w 519401"/>
              <a:gd name="connsiteY0" fmla="*/ 394240 h 3757584"/>
              <a:gd name="connsiteX1" fmla="*/ 287923 w 519401"/>
              <a:gd name="connsiteY1" fmla="*/ 981 h 3757584"/>
              <a:gd name="connsiteX2" fmla="*/ 488220 w 519401"/>
              <a:gd name="connsiteY2" fmla="*/ 461914 h 3757584"/>
              <a:gd name="connsiteX3" fmla="*/ 505637 w 519401"/>
              <a:gd name="connsiteY3" fmla="*/ 3039651 h 3757584"/>
              <a:gd name="connsiteX4" fmla="*/ 357184 w 519401"/>
              <a:gd name="connsiteY4" fmla="*/ 3750707 h 3757584"/>
              <a:gd name="connsiteX5" fmla="*/ 152872 w 519401"/>
              <a:gd name="connsiteY5" fmla="*/ 3222773 h 3757584"/>
              <a:gd name="connsiteX6" fmla="*/ 2412 w 519401"/>
              <a:gd name="connsiteY6" fmla="*/ 1928835 h 3757584"/>
              <a:gd name="connsiteX7" fmla="*/ 76639 w 519401"/>
              <a:gd name="connsiteY7" fmla="*/ 394240 h 3757584"/>
              <a:gd name="connsiteX0" fmla="*/ 17060 w 459822"/>
              <a:gd name="connsiteY0" fmla="*/ 394270 h 3757614"/>
              <a:gd name="connsiteX1" fmla="*/ 228344 w 459822"/>
              <a:gd name="connsiteY1" fmla="*/ 1011 h 3757614"/>
              <a:gd name="connsiteX2" fmla="*/ 428641 w 459822"/>
              <a:gd name="connsiteY2" fmla="*/ 461944 h 3757614"/>
              <a:gd name="connsiteX3" fmla="*/ 446058 w 459822"/>
              <a:gd name="connsiteY3" fmla="*/ 3039681 h 3757614"/>
              <a:gd name="connsiteX4" fmla="*/ 297605 w 459822"/>
              <a:gd name="connsiteY4" fmla="*/ 3750737 h 3757614"/>
              <a:gd name="connsiteX5" fmla="*/ 93293 w 459822"/>
              <a:gd name="connsiteY5" fmla="*/ 3222803 h 3757614"/>
              <a:gd name="connsiteX6" fmla="*/ 21616 w 459822"/>
              <a:gd name="connsiteY6" fmla="*/ 1947900 h 3757614"/>
              <a:gd name="connsiteX7" fmla="*/ 17060 w 459822"/>
              <a:gd name="connsiteY7" fmla="*/ 394270 h 3757614"/>
              <a:gd name="connsiteX0" fmla="*/ 17060 w 464499"/>
              <a:gd name="connsiteY0" fmla="*/ 394270 h 3817789"/>
              <a:gd name="connsiteX1" fmla="*/ 228344 w 464499"/>
              <a:gd name="connsiteY1" fmla="*/ 1011 h 3817789"/>
              <a:gd name="connsiteX2" fmla="*/ 428641 w 464499"/>
              <a:gd name="connsiteY2" fmla="*/ 461944 h 3817789"/>
              <a:gd name="connsiteX3" fmla="*/ 452623 w 464499"/>
              <a:gd name="connsiteY3" fmla="*/ 2106974 h 3817789"/>
              <a:gd name="connsiteX4" fmla="*/ 297605 w 464499"/>
              <a:gd name="connsiteY4" fmla="*/ 3750737 h 3817789"/>
              <a:gd name="connsiteX5" fmla="*/ 93293 w 464499"/>
              <a:gd name="connsiteY5" fmla="*/ 3222803 h 3817789"/>
              <a:gd name="connsiteX6" fmla="*/ 21616 w 464499"/>
              <a:gd name="connsiteY6" fmla="*/ 1947900 h 3817789"/>
              <a:gd name="connsiteX7" fmla="*/ 17060 w 464499"/>
              <a:gd name="connsiteY7" fmla="*/ 394270 h 3817789"/>
              <a:gd name="connsiteX0" fmla="*/ 17060 w 453108"/>
              <a:gd name="connsiteY0" fmla="*/ 394270 h 3817789"/>
              <a:gd name="connsiteX1" fmla="*/ 228344 w 453108"/>
              <a:gd name="connsiteY1" fmla="*/ 1011 h 3817789"/>
              <a:gd name="connsiteX2" fmla="*/ 428641 w 453108"/>
              <a:gd name="connsiteY2" fmla="*/ 461944 h 3817789"/>
              <a:gd name="connsiteX3" fmla="*/ 452623 w 453108"/>
              <a:gd name="connsiteY3" fmla="*/ 2106974 h 3817789"/>
              <a:gd name="connsiteX4" fmla="*/ 297605 w 453108"/>
              <a:gd name="connsiteY4" fmla="*/ 3750737 h 3817789"/>
              <a:gd name="connsiteX5" fmla="*/ 93293 w 453108"/>
              <a:gd name="connsiteY5" fmla="*/ 3222803 h 3817789"/>
              <a:gd name="connsiteX6" fmla="*/ 21616 w 453108"/>
              <a:gd name="connsiteY6" fmla="*/ 1947900 h 3817789"/>
              <a:gd name="connsiteX7" fmla="*/ 17060 w 453108"/>
              <a:gd name="connsiteY7" fmla="*/ 394270 h 3817789"/>
              <a:gd name="connsiteX0" fmla="*/ 17060 w 457292"/>
              <a:gd name="connsiteY0" fmla="*/ 394270 h 3537882"/>
              <a:gd name="connsiteX1" fmla="*/ 228344 w 457292"/>
              <a:gd name="connsiteY1" fmla="*/ 1011 h 3537882"/>
              <a:gd name="connsiteX2" fmla="*/ 428641 w 457292"/>
              <a:gd name="connsiteY2" fmla="*/ 461944 h 3537882"/>
              <a:gd name="connsiteX3" fmla="*/ 452623 w 457292"/>
              <a:gd name="connsiteY3" fmla="*/ 2106974 h 3537882"/>
              <a:gd name="connsiteX4" fmla="*/ 396085 w 457292"/>
              <a:gd name="connsiteY4" fmla="*/ 3331972 h 3537882"/>
              <a:gd name="connsiteX5" fmla="*/ 93293 w 457292"/>
              <a:gd name="connsiteY5" fmla="*/ 3222803 h 3537882"/>
              <a:gd name="connsiteX6" fmla="*/ 21616 w 457292"/>
              <a:gd name="connsiteY6" fmla="*/ 1947900 h 3537882"/>
              <a:gd name="connsiteX7" fmla="*/ 17060 w 457292"/>
              <a:gd name="connsiteY7" fmla="*/ 394270 h 3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92" h="3537882">
                <a:moveTo>
                  <a:pt x="17060" y="394270"/>
                </a:moveTo>
                <a:cubicBezTo>
                  <a:pt x="51515" y="69789"/>
                  <a:pt x="159747" y="-10268"/>
                  <a:pt x="228344" y="1011"/>
                </a:cubicBezTo>
                <a:cubicBezTo>
                  <a:pt x="296941" y="12290"/>
                  <a:pt x="391261" y="110950"/>
                  <a:pt x="428641" y="461944"/>
                </a:cubicBezTo>
                <a:cubicBezTo>
                  <a:pt x="466021" y="812938"/>
                  <a:pt x="458049" y="1628636"/>
                  <a:pt x="452623" y="2106974"/>
                </a:cubicBezTo>
                <a:cubicBezTo>
                  <a:pt x="447197" y="2585312"/>
                  <a:pt x="455973" y="3146001"/>
                  <a:pt x="396085" y="3331972"/>
                </a:cubicBezTo>
                <a:cubicBezTo>
                  <a:pt x="336197" y="3517943"/>
                  <a:pt x="155704" y="3727900"/>
                  <a:pt x="93293" y="3222803"/>
                </a:cubicBezTo>
                <a:cubicBezTo>
                  <a:pt x="30882" y="2717706"/>
                  <a:pt x="34321" y="2419322"/>
                  <a:pt x="21616" y="1947900"/>
                </a:cubicBezTo>
                <a:cubicBezTo>
                  <a:pt x="8911" y="1476478"/>
                  <a:pt x="-17395" y="718751"/>
                  <a:pt x="17060" y="3942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2" name="Freeform 111"/>
          <p:cNvSpPr/>
          <p:nvPr/>
        </p:nvSpPr>
        <p:spPr>
          <a:xfrm>
            <a:off x="10442427" y="5942377"/>
            <a:ext cx="169688" cy="184151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27302 w 444882"/>
              <a:gd name="connsiteY0" fmla="*/ 173001 h 3834634"/>
              <a:gd name="connsiteX1" fmla="*/ 218891 w 444882"/>
              <a:gd name="connsiteY1" fmla="*/ 103333 h 3834634"/>
              <a:gd name="connsiteX2" fmla="*/ 419188 w 444882"/>
              <a:gd name="connsiteY2" fmla="*/ 469093 h 3834634"/>
              <a:gd name="connsiteX3" fmla="*/ 436605 w 444882"/>
              <a:gd name="connsiteY3" fmla="*/ 3046830 h 3834634"/>
              <a:gd name="connsiteX4" fmla="*/ 366936 w 444882"/>
              <a:gd name="connsiteY4" fmla="*/ 3691264 h 3834634"/>
              <a:gd name="connsiteX5" fmla="*/ 96971 w 444882"/>
              <a:gd name="connsiteY5" fmla="*/ 3534510 h 3834634"/>
              <a:gd name="connsiteX6" fmla="*/ 5795 w 444882"/>
              <a:gd name="connsiteY6" fmla="*/ 1961779 h 3834634"/>
              <a:gd name="connsiteX7" fmla="*/ 27302 w 444882"/>
              <a:gd name="connsiteY7" fmla="*/ 173001 h 3834634"/>
              <a:gd name="connsiteX0" fmla="*/ 27302 w 454415"/>
              <a:gd name="connsiteY0" fmla="*/ 173001 h 3901472"/>
              <a:gd name="connsiteX1" fmla="*/ 218891 w 454415"/>
              <a:gd name="connsiteY1" fmla="*/ 103333 h 3901472"/>
              <a:gd name="connsiteX2" fmla="*/ 419188 w 454415"/>
              <a:gd name="connsiteY2" fmla="*/ 469093 h 3901472"/>
              <a:gd name="connsiteX3" fmla="*/ 449931 w 454415"/>
              <a:gd name="connsiteY3" fmla="*/ 1957709 h 3901472"/>
              <a:gd name="connsiteX4" fmla="*/ 366936 w 454415"/>
              <a:gd name="connsiteY4" fmla="*/ 3691264 h 3901472"/>
              <a:gd name="connsiteX5" fmla="*/ 96971 w 454415"/>
              <a:gd name="connsiteY5" fmla="*/ 3534510 h 3901472"/>
              <a:gd name="connsiteX6" fmla="*/ 5795 w 454415"/>
              <a:gd name="connsiteY6" fmla="*/ 1961779 h 3901472"/>
              <a:gd name="connsiteX7" fmla="*/ 27302 w 454415"/>
              <a:gd name="connsiteY7" fmla="*/ 173001 h 3901472"/>
              <a:gd name="connsiteX0" fmla="*/ 27302 w 452016"/>
              <a:gd name="connsiteY0" fmla="*/ 173001 h 3901472"/>
              <a:gd name="connsiteX1" fmla="*/ 218891 w 452016"/>
              <a:gd name="connsiteY1" fmla="*/ 103333 h 3901472"/>
              <a:gd name="connsiteX2" fmla="*/ 419188 w 452016"/>
              <a:gd name="connsiteY2" fmla="*/ 469093 h 3901472"/>
              <a:gd name="connsiteX3" fmla="*/ 449931 w 452016"/>
              <a:gd name="connsiteY3" fmla="*/ 1957709 h 3901472"/>
              <a:gd name="connsiteX4" fmla="*/ 366936 w 452016"/>
              <a:gd name="connsiteY4" fmla="*/ 3691264 h 3901472"/>
              <a:gd name="connsiteX5" fmla="*/ 96971 w 452016"/>
              <a:gd name="connsiteY5" fmla="*/ 3534510 h 3901472"/>
              <a:gd name="connsiteX6" fmla="*/ 5795 w 452016"/>
              <a:gd name="connsiteY6" fmla="*/ 1961779 h 3901472"/>
              <a:gd name="connsiteX7" fmla="*/ 27302 w 452016"/>
              <a:gd name="connsiteY7" fmla="*/ 173001 h 3901472"/>
              <a:gd name="connsiteX0" fmla="*/ 30981 w 455695"/>
              <a:gd name="connsiteY0" fmla="*/ 179871 h 3908342"/>
              <a:gd name="connsiteX1" fmla="*/ 289203 w 455695"/>
              <a:gd name="connsiteY1" fmla="*/ 95584 h 3908342"/>
              <a:gd name="connsiteX2" fmla="*/ 422867 w 455695"/>
              <a:gd name="connsiteY2" fmla="*/ 475963 h 3908342"/>
              <a:gd name="connsiteX3" fmla="*/ 453610 w 455695"/>
              <a:gd name="connsiteY3" fmla="*/ 1964579 h 3908342"/>
              <a:gd name="connsiteX4" fmla="*/ 370615 w 455695"/>
              <a:gd name="connsiteY4" fmla="*/ 3698134 h 3908342"/>
              <a:gd name="connsiteX5" fmla="*/ 100650 w 455695"/>
              <a:gd name="connsiteY5" fmla="*/ 3541380 h 3908342"/>
              <a:gd name="connsiteX6" fmla="*/ 9474 w 455695"/>
              <a:gd name="connsiteY6" fmla="*/ 1968649 h 3908342"/>
              <a:gd name="connsiteX7" fmla="*/ 30981 w 455695"/>
              <a:gd name="connsiteY7" fmla="*/ 179871 h 3908342"/>
              <a:gd name="connsiteX0" fmla="*/ 50381 w 448442"/>
              <a:gd name="connsiteY0" fmla="*/ 376674 h 3812763"/>
              <a:gd name="connsiteX1" fmla="*/ 281950 w 448442"/>
              <a:gd name="connsiteY1" fmla="*/ 5 h 3812763"/>
              <a:gd name="connsiteX2" fmla="*/ 415614 w 448442"/>
              <a:gd name="connsiteY2" fmla="*/ 380384 h 3812763"/>
              <a:gd name="connsiteX3" fmla="*/ 446357 w 448442"/>
              <a:gd name="connsiteY3" fmla="*/ 1869000 h 3812763"/>
              <a:gd name="connsiteX4" fmla="*/ 363362 w 448442"/>
              <a:gd name="connsiteY4" fmla="*/ 3602555 h 3812763"/>
              <a:gd name="connsiteX5" fmla="*/ 93397 w 448442"/>
              <a:gd name="connsiteY5" fmla="*/ 3445801 h 3812763"/>
              <a:gd name="connsiteX6" fmla="*/ 2221 w 448442"/>
              <a:gd name="connsiteY6" fmla="*/ 1873070 h 3812763"/>
              <a:gd name="connsiteX7" fmla="*/ 50381 w 448442"/>
              <a:gd name="connsiteY7" fmla="*/ 376674 h 3812763"/>
              <a:gd name="connsiteX0" fmla="*/ 49862 w 447923"/>
              <a:gd name="connsiteY0" fmla="*/ 362056 h 3798145"/>
              <a:gd name="connsiteX1" fmla="*/ 241451 w 447923"/>
              <a:gd name="connsiteY1" fmla="*/ 6 h 3798145"/>
              <a:gd name="connsiteX2" fmla="*/ 415095 w 447923"/>
              <a:gd name="connsiteY2" fmla="*/ 365766 h 3798145"/>
              <a:gd name="connsiteX3" fmla="*/ 445838 w 447923"/>
              <a:gd name="connsiteY3" fmla="*/ 1854382 h 3798145"/>
              <a:gd name="connsiteX4" fmla="*/ 362843 w 447923"/>
              <a:gd name="connsiteY4" fmla="*/ 3587937 h 3798145"/>
              <a:gd name="connsiteX5" fmla="*/ 92878 w 447923"/>
              <a:gd name="connsiteY5" fmla="*/ 3431183 h 3798145"/>
              <a:gd name="connsiteX6" fmla="*/ 1702 w 447923"/>
              <a:gd name="connsiteY6" fmla="*/ 1858452 h 3798145"/>
              <a:gd name="connsiteX7" fmla="*/ 49862 w 447923"/>
              <a:gd name="connsiteY7" fmla="*/ 362056 h 3798145"/>
              <a:gd name="connsiteX0" fmla="*/ 49862 w 453120"/>
              <a:gd name="connsiteY0" fmla="*/ 362056 h 3742186"/>
              <a:gd name="connsiteX1" fmla="*/ 241451 w 453120"/>
              <a:gd name="connsiteY1" fmla="*/ 6 h 3742186"/>
              <a:gd name="connsiteX2" fmla="*/ 415095 w 453120"/>
              <a:gd name="connsiteY2" fmla="*/ 365766 h 3742186"/>
              <a:gd name="connsiteX3" fmla="*/ 445838 w 453120"/>
              <a:gd name="connsiteY3" fmla="*/ 1854382 h 3742186"/>
              <a:gd name="connsiteX4" fmla="*/ 416149 w 453120"/>
              <a:gd name="connsiteY4" fmla="*/ 3470985 h 3742186"/>
              <a:gd name="connsiteX5" fmla="*/ 92878 w 453120"/>
              <a:gd name="connsiteY5" fmla="*/ 3431183 h 3742186"/>
              <a:gd name="connsiteX6" fmla="*/ 1702 w 453120"/>
              <a:gd name="connsiteY6" fmla="*/ 1858452 h 3742186"/>
              <a:gd name="connsiteX7" fmla="*/ 49862 w 453120"/>
              <a:gd name="connsiteY7" fmla="*/ 362056 h 374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120" h="3742186">
                <a:moveTo>
                  <a:pt x="49862" y="362056"/>
                </a:moveTo>
                <a:cubicBezTo>
                  <a:pt x="89820" y="52315"/>
                  <a:pt x="180579" y="-612"/>
                  <a:pt x="241451" y="6"/>
                </a:cubicBezTo>
                <a:cubicBezTo>
                  <a:pt x="302323" y="624"/>
                  <a:pt x="381031" y="56703"/>
                  <a:pt x="415095" y="365766"/>
                </a:cubicBezTo>
                <a:cubicBezTo>
                  <a:pt x="449159" y="674829"/>
                  <a:pt x="445662" y="1336846"/>
                  <a:pt x="445838" y="1854382"/>
                </a:cubicBezTo>
                <a:cubicBezTo>
                  <a:pt x="446014" y="2371918"/>
                  <a:pt x="474976" y="3208185"/>
                  <a:pt x="416149" y="3470985"/>
                </a:cubicBezTo>
                <a:cubicBezTo>
                  <a:pt x="357322" y="3733785"/>
                  <a:pt x="155289" y="3936280"/>
                  <a:pt x="92878" y="3431183"/>
                </a:cubicBezTo>
                <a:cubicBezTo>
                  <a:pt x="30467" y="2926086"/>
                  <a:pt x="8871" y="2369973"/>
                  <a:pt x="1702" y="1858452"/>
                </a:cubicBezTo>
                <a:cubicBezTo>
                  <a:pt x="-5467" y="1346931"/>
                  <a:pt x="9904" y="671797"/>
                  <a:pt x="49862" y="3620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3" name="Freeform 112"/>
          <p:cNvSpPr/>
          <p:nvPr/>
        </p:nvSpPr>
        <p:spPr>
          <a:xfrm>
            <a:off x="9518656" y="5589240"/>
            <a:ext cx="321760" cy="559705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8167 w 454871"/>
              <a:gd name="connsiteY0" fmla="*/ 130728 h 3792361"/>
              <a:gd name="connsiteX1" fmla="*/ 245578 w 454871"/>
              <a:gd name="connsiteY1" fmla="*/ 17203 h 3792361"/>
              <a:gd name="connsiteX2" fmla="*/ 430053 w 454871"/>
              <a:gd name="connsiteY2" fmla="*/ 426820 h 3792361"/>
              <a:gd name="connsiteX3" fmla="*/ 447470 w 454871"/>
              <a:gd name="connsiteY3" fmla="*/ 3004557 h 3792361"/>
              <a:gd name="connsiteX4" fmla="*/ 377801 w 454871"/>
              <a:gd name="connsiteY4" fmla="*/ 3648991 h 3792361"/>
              <a:gd name="connsiteX5" fmla="*/ 107836 w 454871"/>
              <a:gd name="connsiteY5" fmla="*/ 3492237 h 3792361"/>
              <a:gd name="connsiteX6" fmla="*/ 3333 w 454871"/>
              <a:gd name="connsiteY6" fmla="*/ 618408 h 3792361"/>
              <a:gd name="connsiteX7" fmla="*/ 38167 w 454871"/>
              <a:gd name="connsiteY7" fmla="*/ 130728 h 3792361"/>
              <a:gd name="connsiteX0" fmla="*/ 38167 w 454871"/>
              <a:gd name="connsiteY0" fmla="*/ 117231 h 3778864"/>
              <a:gd name="connsiteX1" fmla="*/ 245578 w 454871"/>
              <a:gd name="connsiteY1" fmla="*/ 3706 h 3778864"/>
              <a:gd name="connsiteX2" fmla="*/ 430053 w 454871"/>
              <a:gd name="connsiteY2" fmla="*/ 413323 h 3778864"/>
              <a:gd name="connsiteX3" fmla="*/ 447470 w 454871"/>
              <a:gd name="connsiteY3" fmla="*/ 2991060 h 3778864"/>
              <a:gd name="connsiteX4" fmla="*/ 377801 w 454871"/>
              <a:gd name="connsiteY4" fmla="*/ 3635494 h 3778864"/>
              <a:gd name="connsiteX5" fmla="*/ 107836 w 454871"/>
              <a:gd name="connsiteY5" fmla="*/ 3478740 h 3778864"/>
              <a:gd name="connsiteX6" fmla="*/ 3333 w 454871"/>
              <a:gd name="connsiteY6" fmla="*/ 604911 h 3778864"/>
              <a:gd name="connsiteX7" fmla="*/ 38167 w 454871"/>
              <a:gd name="connsiteY7" fmla="*/ 117231 h 3778864"/>
              <a:gd name="connsiteX0" fmla="*/ 38167 w 461061"/>
              <a:gd name="connsiteY0" fmla="*/ 117231 h 3799017"/>
              <a:gd name="connsiteX1" fmla="*/ 245578 w 461061"/>
              <a:gd name="connsiteY1" fmla="*/ 3706 h 3799017"/>
              <a:gd name="connsiteX2" fmla="*/ 430053 w 461061"/>
              <a:gd name="connsiteY2" fmla="*/ 413323 h 3799017"/>
              <a:gd name="connsiteX3" fmla="*/ 447470 w 461061"/>
              <a:gd name="connsiteY3" fmla="*/ 2991060 h 3799017"/>
              <a:gd name="connsiteX4" fmla="*/ 290779 w 461061"/>
              <a:gd name="connsiteY4" fmla="*/ 3679351 h 3799017"/>
              <a:gd name="connsiteX5" fmla="*/ 107836 w 461061"/>
              <a:gd name="connsiteY5" fmla="*/ 3478740 h 3799017"/>
              <a:gd name="connsiteX6" fmla="*/ 3333 w 461061"/>
              <a:gd name="connsiteY6" fmla="*/ 604911 h 3799017"/>
              <a:gd name="connsiteX7" fmla="*/ 38167 w 461061"/>
              <a:gd name="connsiteY7" fmla="*/ 117231 h 3799017"/>
              <a:gd name="connsiteX0" fmla="*/ 38167 w 462814"/>
              <a:gd name="connsiteY0" fmla="*/ 117231 h 3782068"/>
              <a:gd name="connsiteX1" fmla="*/ 245578 w 462814"/>
              <a:gd name="connsiteY1" fmla="*/ 3706 h 3782068"/>
              <a:gd name="connsiteX2" fmla="*/ 430053 w 462814"/>
              <a:gd name="connsiteY2" fmla="*/ 413323 h 3782068"/>
              <a:gd name="connsiteX3" fmla="*/ 447470 w 462814"/>
              <a:gd name="connsiteY3" fmla="*/ 2991060 h 3782068"/>
              <a:gd name="connsiteX4" fmla="*/ 433179 w 462814"/>
              <a:gd name="connsiteY4" fmla="*/ 3642803 h 3782068"/>
              <a:gd name="connsiteX5" fmla="*/ 107836 w 462814"/>
              <a:gd name="connsiteY5" fmla="*/ 3478740 h 3782068"/>
              <a:gd name="connsiteX6" fmla="*/ 3333 w 462814"/>
              <a:gd name="connsiteY6" fmla="*/ 604911 h 3782068"/>
              <a:gd name="connsiteX7" fmla="*/ 38167 w 462814"/>
              <a:gd name="connsiteY7" fmla="*/ 117231 h 3782068"/>
              <a:gd name="connsiteX0" fmla="*/ 38167 w 480707"/>
              <a:gd name="connsiteY0" fmla="*/ 117231 h 3755244"/>
              <a:gd name="connsiteX1" fmla="*/ 245578 w 480707"/>
              <a:gd name="connsiteY1" fmla="*/ 3706 h 3755244"/>
              <a:gd name="connsiteX2" fmla="*/ 430053 w 480707"/>
              <a:gd name="connsiteY2" fmla="*/ 413323 h 3755244"/>
              <a:gd name="connsiteX3" fmla="*/ 447470 w 480707"/>
              <a:gd name="connsiteY3" fmla="*/ 2991060 h 3755244"/>
              <a:gd name="connsiteX4" fmla="*/ 456913 w 480707"/>
              <a:gd name="connsiteY4" fmla="*/ 3577017 h 3755244"/>
              <a:gd name="connsiteX5" fmla="*/ 107836 w 480707"/>
              <a:gd name="connsiteY5" fmla="*/ 3478740 h 3755244"/>
              <a:gd name="connsiteX6" fmla="*/ 3333 w 480707"/>
              <a:gd name="connsiteY6" fmla="*/ 604911 h 3755244"/>
              <a:gd name="connsiteX7" fmla="*/ 38167 w 480707"/>
              <a:gd name="connsiteY7" fmla="*/ 117231 h 3755244"/>
              <a:gd name="connsiteX0" fmla="*/ 36074 w 482704"/>
              <a:gd name="connsiteY0" fmla="*/ 117231 h 3750327"/>
              <a:gd name="connsiteX1" fmla="*/ 243485 w 482704"/>
              <a:gd name="connsiteY1" fmla="*/ 3706 h 3750327"/>
              <a:gd name="connsiteX2" fmla="*/ 427960 w 482704"/>
              <a:gd name="connsiteY2" fmla="*/ 413323 h 3750327"/>
              <a:gd name="connsiteX3" fmla="*/ 445377 w 482704"/>
              <a:gd name="connsiteY3" fmla="*/ 2991060 h 3750327"/>
              <a:gd name="connsiteX4" fmla="*/ 454820 w 482704"/>
              <a:gd name="connsiteY4" fmla="*/ 3577017 h 3750327"/>
              <a:gd name="connsiteX5" fmla="*/ 50365 w 482704"/>
              <a:gd name="connsiteY5" fmla="*/ 3471430 h 3750327"/>
              <a:gd name="connsiteX6" fmla="*/ 1240 w 482704"/>
              <a:gd name="connsiteY6" fmla="*/ 604911 h 3750327"/>
              <a:gd name="connsiteX7" fmla="*/ 36074 w 482704"/>
              <a:gd name="connsiteY7" fmla="*/ 117231 h 3750327"/>
              <a:gd name="connsiteX0" fmla="*/ 58788 w 505418"/>
              <a:gd name="connsiteY0" fmla="*/ 167671 h 3800767"/>
              <a:gd name="connsiteX1" fmla="*/ 266199 w 505418"/>
              <a:gd name="connsiteY1" fmla="*/ 54146 h 3800767"/>
              <a:gd name="connsiteX2" fmla="*/ 450674 w 505418"/>
              <a:gd name="connsiteY2" fmla="*/ 463763 h 3800767"/>
              <a:gd name="connsiteX3" fmla="*/ 468091 w 505418"/>
              <a:gd name="connsiteY3" fmla="*/ 3041500 h 3800767"/>
              <a:gd name="connsiteX4" fmla="*/ 477534 w 505418"/>
              <a:gd name="connsiteY4" fmla="*/ 3627457 h 3800767"/>
              <a:gd name="connsiteX5" fmla="*/ 73079 w 505418"/>
              <a:gd name="connsiteY5" fmla="*/ 3521870 h 3800767"/>
              <a:gd name="connsiteX6" fmla="*/ 221 w 505418"/>
              <a:gd name="connsiteY6" fmla="*/ 1781020 h 3800767"/>
              <a:gd name="connsiteX7" fmla="*/ 58788 w 505418"/>
              <a:gd name="connsiteY7" fmla="*/ 167671 h 3800767"/>
              <a:gd name="connsiteX0" fmla="*/ 58788 w 504632"/>
              <a:gd name="connsiteY0" fmla="*/ 276758 h 3909854"/>
              <a:gd name="connsiteX1" fmla="*/ 266199 w 504632"/>
              <a:gd name="connsiteY1" fmla="*/ 163233 h 3909854"/>
              <a:gd name="connsiteX2" fmla="*/ 474408 w 504632"/>
              <a:gd name="connsiteY2" fmla="*/ 1947043 h 3909854"/>
              <a:gd name="connsiteX3" fmla="*/ 468091 w 504632"/>
              <a:gd name="connsiteY3" fmla="*/ 3150587 h 3909854"/>
              <a:gd name="connsiteX4" fmla="*/ 477534 w 504632"/>
              <a:gd name="connsiteY4" fmla="*/ 3736544 h 3909854"/>
              <a:gd name="connsiteX5" fmla="*/ 73079 w 504632"/>
              <a:gd name="connsiteY5" fmla="*/ 3630957 h 3909854"/>
              <a:gd name="connsiteX6" fmla="*/ 221 w 504632"/>
              <a:gd name="connsiteY6" fmla="*/ 1890107 h 3909854"/>
              <a:gd name="connsiteX7" fmla="*/ 58788 w 504632"/>
              <a:gd name="connsiteY7" fmla="*/ 276758 h 3909854"/>
              <a:gd name="connsiteX0" fmla="*/ 58788 w 504632"/>
              <a:gd name="connsiteY0" fmla="*/ 276758 h 3909854"/>
              <a:gd name="connsiteX1" fmla="*/ 266199 w 504632"/>
              <a:gd name="connsiteY1" fmla="*/ 163233 h 3909854"/>
              <a:gd name="connsiteX2" fmla="*/ 474408 w 504632"/>
              <a:gd name="connsiteY2" fmla="*/ 1947043 h 3909854"/>
              <a:gd name="connsiteX3" fmla="*/ 468091 w 504632"/>
              <a:gd name="connsiteY3" fmla="*/ 3150587 h 3909854"/>
              <a:gd name="connsiteX4" fmla="*/ 477534 w 504632"/>
              <a:gd name="connsiteY4" fmla="*/ 3736544 h 3909854"/>
              <a:gd name="connsiteX5" fmla="*/ 73079 w 504632"/>
              <a:gd name="connsiteY5" fmla="*/ 3630957 h 3909854"/>
              <a:gd name="connsiteX6" fmla="*/ 221 w 504632"/>
              <a:gd name="connsiteY6" fmla="*/ 1890107 h 3909854"/>
              <a:gd name="connsiteX7" fmla="*/ 58788 w 504632"/>
              <a:gd name="connsiteY7" fmla="*/ 276758 h 3909854"/>
              <a:gd name="connsiteX0" fmla="*/ 60829 w 506673"/>
              <a:gd name="connsiteY0" fmla="*/ 203301 h 3836397"/>
              <a:gd name="connsiteX1" fmla="*/ 442285 w 506673"/>
              <a:gd name="connsiteY1" fmla="*/ 206729 h 3836397"/>
              <a:gd name="connsiteX2" fmla="*/ 476449 w 506673"/>
              <a:gd name="connsiteY2" fmla="*/ 1873586 h 3836397"/>
              <a:gd name="connsiteX3" fmla="*/ 470132 w 506673"/>
              <a:gd name="connsiteY3" fmla="*/ 3077130 h 3836397"/>
              <a:gd name="connsiteX4" fmla="*/ 479575 w 506673"/>
              <a:gd name="connsiteY4" fmla="*/ 3663087 h 3836397"/>
              <a:gd name="connsiteX5" fmla="*/ 75120 w 506673"/>
              <a:gd name="connsiteY5" fmla="*/ 3557500 h 3836397"/>
              <a:gd name="connsiteX6" fmla="*/ 2262 w 506673"/>
              <a:gd name="connsiteY6" fmla="*/ 1816650 h 3836397"/>
              <a:gd name="connsiteX7" fmla="*/ 60829 w 506673"/>
              <a:gd name="connsiteY7" fmla="*/ 203301 h 3836397"/>
              <a:gd name="connsiteX0" fmla="*/ 60829 w 522153"/>
              <a:gd name="connsiteY0" fmla="*/ 203301 h 3835650"/>
              <a:gd name="connsiteX1" fmla="*/ 442285 w 522153"/>
              <a:gd name="connsiteY1" fmla="*/ 206729 h 3835650"/>
              <a:gd name="connsiteX2" fmla="*/ 476449 w 522153"/>
              <a:gd name="connsiteY2" fmla="*/ 1873586 h 3835650"/>
              <a:gd name="connsiteX3" fmla="*/ 509687 w 522153"/>
              <a:gd name="connsiteY3" fmla="*/ 3091749 h 3835650"/>
              <a:gd name="connsiteX4" fmla="*/ 479575 w 522153"/>
              <a:gd name="connsiteY4" fmla="*/ 3663087 h 3835650"/>
              <a:gd name="connsiteX5" fmla="*/ 75120 w 522153"/>
              <a:gd name="connsiteY5" fmla="*/ 3557500 h 3835650"/>
              <a:gd name="connsiteX6" fmla="*/ 2262 w 522153"/>
              <a:gd name="connsiteY6" fmla="*/ 1816650 h 3835650"/>
              <a:gd name="connsiteX7" fmla="*/ 60829 w 522153"/>
              <a:gd name="connsiteY7" fmla="*/ 203301 h 3835650"/>
              <a:gd name="connsiteX0" fmla="*/ 60829 w 522153"/>
              <a:gd name="connsiteY0" fmla="*/ 203301 h 3844211"/>
              <a:gd name="connsiteX1" fmla="*/ 442285 w 522153"/>
              <a:gd name="connsiteY1" fmla="*/ 206729 h 3844211"/>
              <a:gd name="connsiteX2" fmla="*/ 476449 w 522153"/>
              <a:gd name="connsiteY2" fmla="*/ 1873586 h 3844211"/>
              <a:gd name="connsiteX3" fmla="*/ 509687 w 522153"/>
              <a:gd name="connsiteY3" fmla="*/ 3091749 h 3844211"/>
              <a:gd name="connsiteX4" fmla="*/ 479575 w 522153"/>
              <a:gd name="connsiteY4" fmla="*/ 3685015 h 3844211"/>
              <a:gd name="connsiteX5" fmla="*/ 75120 w 522153"/>
              <a:gd name="connsiteY5" fmla="*/ 3557500 h 3844211"/>
              <a:gd name="connsiteX6" fmla="*/ 2262 w 522153"/>
              <a:gd name="connsiteY6" fmla="*/ 1816650 h 3844211"/>
              <a:gd name="connsiteX7" fmla="*/ 60829 w 522153"/>
              <a:gd name="connsiteY7" fmla="*/ 203301 h 3844211"/>
              <a:gd name="connsiteX0" fmla="*/ 67002 w 530997"/>
              <a:gd name="connsiteY0" fmla="*/ 203301 h 3738601"/>
              <a:gd name="connsiteX1" fmla="*/ 448458 w 530997"/>
              <a:gd name="connsiteY1" fmla="*/ 206729 h 3738601"/>
              <a:gd name="connsiteX2" fmla="*/ 482622 w 530997"/>
              <a:gd name="connsiteY2" fmla="*/ 1873586 h 3738601"/>
              <a:gd name="connsiteX3" fmla="*/ 515860 w 530997"/>
              <a:gd name="connsiteY3" fmla="*/ 3091749 h 3738601"/>
              <a:gd name="connsiteX4" fmla="*/ 485748 w 530997"/>
              <a:gd name="connsiteY4" fmla="*/ 3685015 h 3738601"/>
              <a:gd name="connsiteX5" fmla="*/ 41737 w 530997"/>
              <a:gd name="connsiteY5" fmla="*/ 3367452 h 3738601"/>
              <a:gd name="connsiteX6" fmla="*/ 8435 w 530997"/>
              <a:gd name="connsiteY6" fmla="*/ 1816650 h 3738601"/>
              <a:gd name="connsiteX7" fmla="*/ 67002 w 530997"/>
              <a:gd name="connsiteY7" fmla="*/ 203301 h 373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0997" h="3738601">
                <a:moveTo>
                  <a:pt x="67002" y="203301"/>
                </a:moveTo>
                <a:cubicBezTo>
                  <a:pt x="140339" y="-65019"/>
                  <a:pt x="379188" y="-71652"/>
                  <a:pt x="448458" y="206729"/>
                </a:cubicBezTo>
                <a:cubicBezTo>
                  <a:pt x="517728" y="485110"/>
                  <a:pt x="471388" y="1392749"/>
                  <a:pt x="482622" y="1873586"/>
                </a:cubicBezTo>
                <a:cubicBezTo>
                  <a:pt x="493856" y="2354423"/>
                  <a:pt x="515339" y="2789844"/>
                  <a:pt x="515860" y="3091749"/>
                </a:cubicBezTo>
                <a:cubicBezTo>
                  <a:pt x="516381" y="3393654"/>
                  <a:pt x="564769" y="3639065"/>
                  <a:pt x="485748" y="3685015"/>
                </a:cubicBezTo>
                <a:cubicBezTo>
                  <a:pt x="406728" y="3730966"/>
                  <a:pt x="104148" y="3872549"/>
                  <a:pt x="41737" y="3367452"/>
                </a:cubicBezTo>
                <a:cubicBezTo>
                  <a:pt x="-20674" y="2862355"/>
                  <a:pt x="4224" y="2344009"/>
                  <a:pt x="8435" y="1816650"/>
                </a:cubicBezTo>
                <a:cubicBezTo>
                  <a:pt x="12646" y="1289292"/>
                  <a:pt x="-6335" y="471621"/>
                  <a:pt x="67002" y="203301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4" name="Freeform 113"/>
          <p:cNvSpPr/>
          <p:nvPr/>
        </p:nvSpPr>
        <p:spPr>
          <a:xfrm>
            <a:off x="7885970" y="4811504"/>
            <a:ext cx="442278" cy="1306710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7759 w 455339"/>
              <a:gd name="connsiteY0" fmla="*/ 109502 h 3771135"/>
              <a:gd name="connsiteX1" fmla="*/ 229348 w 455339"/>
              <a:gd name="connsiteY1" fmla="*/ 20800 h 3771135"/>
              <a:gd name="connsiteX2" fmla="*/ 429645 w 455339"/>
              <a:gd name="connsiteY2" fmla="*/ 405594 h 3771135"/>
              <a:gd name="connsiteX3" fmla="*/ 447062 w 455339"/>
              <a:gd name="connsiteY3" fmla="*/ 2983331 h 3771135"/>
              <a:gd name="connsiteX4" fmla="*/ 377393 w 455339"/>
              <a:gd name="connsiteY4" fmla="*/ 3627765 h 3771135"/>
              <a:gd name="connsiteX5" fmla="*/ 107428 w 455339"/>
              <a:gd name="connsiteY5" fmla="*/ 3471011 h 3771135"/>
              <a:gd name="connsiteX6" fmla="*/ 2925 w 455339"/>
              <a:gd name="connsiteY6" fmla="*/ 597182 h 3771135"/>
              <a:gd name="connsiteX7" fmla="*/ 37759 w 455339"/>
              <a:gd name="connsiteY7" fmla="*/ 109502 h 3771135"/>
              <a:gd name="connsiteX0" fmla="*/ 37759 w 455339"/>
              <a:gd name="connsiteY0" fmla="*/ 98140 h 3759773"/>
              <a:gd name="connsiteX1" fmla="*/ 229348 w 455339"/>
              <a:gd name="connsiteY1" fmla="*/ 9438 h 3759773"/>
              <a:gd name="connsiteX2" fmla="*/ 429645 w 455339"/>
              <a:gd name="connsiteY2" fmla="*/ 394232 h 3759773"/>
              <a:gd name="connsiteX3" fmla="*/ 447062 w 455339"/>
              <a:gd name="connsiteY3" fmla="*/ 2971969 h 3759773"/>
              <a:gd name="connsiteX4" fmla="*/ 377393 w 455339"/>
              <a:gd name="connsiteY4" fmla="*/ 3616403 h 3759773"/>
              <a:gd name="connsiteX5" fmla="*/ 107428 w 455339"/>
              <a:gd name="connsiteY5" fmla="*/ 3459649 h 3759773"/>
              <a:gd name="connsiteX6" fmla="*/ 2925 w 455339"/>
              <a:gd name="connsiteY6" fmla="*/ 585820 h 3759773"/>
              <a:gd name="connsiteX7" fmla="*/ 37759 w 455339"/>
              <a:gd name="connsiteY7" fmla="*/ 98140 h 3759773"/>
              <a:gd name="connsiteX0" fmla="*/ 37759 w 455339"/>
              <a:gd name="connsiteY0" fmla="*/ 162473 h 3824106"/>
              <a:gd name="connsiteX1" fmla="*/ 229348 w 455339"/>
              <a:gd name="connsiteY1" fmla="*/ 73771 h 3824106"/>
              <a:gd name="connsiteX2" fmla="*/ 429645 w 455339"/>
              <a:gd name="connsiteY2" fmla="*/ 458565 h 3824106"/>
              <a:gd name="connsiteX3" fmla="*/ 447062 w 455339"/>
              <a:gd name="connsiteY3" fmla="*/ 3036302 h 3824106"/>
              <a:gd name="connsiteX4" fmla="*/ 377393 w 455339"/>
              <a:gd name="connsiteY4" fmla="*/ 3680736 h 3824106"/>
              <a:gd name="connsiteX5" fmla="*/ 107428 w 455339"/>
              <a:gd name="connsiteY5" fmla="*/ 3523982 h 3824106"/>
              <a:gd name="connsiteX6" fmla="*/ 2925 w 455339"/>
              <a:gd name="connsiteY6" fmla="*/ 1887417 h 3824106"/>
              <a:gd name="connsiteX7" fmla="*/ 37759 w 455339"/>
              <a:gd name="connsiteY7" fmla="*/ 162473 h 3824106"/>
              <a:gd name="connsiteX0" fmla="*/ 37759 w 455339"/>
              <a:gd name="connsiteY0" fmla="*/ 201273 h 3862906"/>
              <a:gd name="connsiteX1" fmla="*/ 229348 w 455339"/>
              <a:gd name="connsiteY1" fmla="*/ 36432 h 3862906"/>
              <a:gd name="connsiteX2" fmla="*/ 429645 w 455339"/>
              <a:gd name="connsiteY2" fmla="*/ 497365 h 3862906"/>
              <a:gd name="connsiteX3" fmla="*/ 447062 w 455339"/>
              <a:gd name="connsiteY3" fmla="*/ 3075102 h 3862906"/>
              <a:gd name="connsiteX4" fmla="*/ 377393 w 455339"/>
              <a:gd name="connsiteY4" fmla="*/ 3719536 h 3862906"/>
              <a:gd name="connsiteX5" fmla="*/ 107428 w 455339"/>
              <a:gd name="connsiteY5" fmla="*/ 3562782 h 3862906"/>
              <a:gd name="connsiteX6" fmla="*/ 2925 w 455339"/>
              <a:gd name="connsiteY6" fmla="*/ 1926217 h 3862906"/>
              <a:gd name="connsiteX7" fmla="*/ 37759 w 455339"/>
              <a:gd name="connsiteY7" fmla="*/ 201273 h 3862906"/>
              <a:gd name="connsiteX0" fmla="*/ 51569 w 469149"/>
              <a:gd name="connsiteY0" fmla="*/ 191181 h 3852814"/>
              <a:gd name="connsiteX1" fmla="*/ 243158 w 469149"/>
              <a:gd name="connsiteY1" fmla="*/ 26340 h 3852814"/>
              <a:gd name="connsiteX2" fmla="*/ 443455 w 469149"/>
              <a:gd name="connsiteY2" fmla="*/ 487273 h 3852814"/>
              <a:gd name="connsiteX3" fmla="*/ 460872 w 469149"/>
              <a:gd name="connsiteY3" fmla="*/ 3065010 h 3852814"/>
              <a:gd name="connsiteX4" fmla="*/ 391203 w 469149"/>
              <a:gd name="connsiteY4" fmla="*/ 3709444 h 3852814"/>
              <a:gd name="connsiteX5" fmla="*/ 121238 w 469149"/>
              <a:gd name="connsiteY5" fmla="*/ 3552690 h 3852814"/>
              <a:gd name="connsiteX6" fmla="*/ 16735 w 469149"/>
              <a:gd name="connsiteY6" fmla="*/ 1916125 h 3852814"/>
              <a:gd name="connsiteX7" fmla="*/ 51569 w 469149"/>
              <a:gd name="connsiteY7" fmla="*/ 191181 h 3852814"/>
              <a:gd name="connsiteX0" fmla="*/ 64914 w 482494"/>
              <a:gd name="connsiteY0" fmla="*/ 179103 h 3840736"/>
              <a:gd name="connsiteX1" fmla="*/ 256503 w 482494"/>
              <a:gd name="connsiteY1" fmla="*/ 14262 h 3840736"/>
              <a:gd name="connsiteX2" fmla="*/ 456800 w 482494"/>
              <a:gd name="connsiteY2" fmla="*/ 475195 h 3840736"/>
              <a:gd name="connsiteX3" fmla="*/ 474217 w 482494"/>
              <a:gd name="connsiteY3" fmla="*/ 3052932 h 3840736"/>
              <a:gd name="connsiteX4" fmla="*/ 404548 w 482494"/>
              <a:gd name="connsiteY4" fmla="*/ 3697366 h 3840736"/>
              <a:gd name="connsiteX5" fmla="*/ 134583 w 482494"/>
              <a:gd name="connsiteY5" fmla="*/ 3540612 h 3840736"/>
              <a:gd name="connsiteX6" fmla="*/ 30080 w 482494"/>
              <a:gd name="connsiteY6" fmla="*/ 1904047 h 3840736"/>
              <a:gd name="connsiteX7" fmla="*/ 64914 w 482494"/>
              <a:gd name="connsiteY7" fmla="*/ 179103 h 3840736"/>
              <a:gd name="connsiteX0" fmla="*/ 64914 w 482494"/>
              <a:gd name="connsiteY0" fmla="*/ 175866 h 3837499"/>
              <a:gd name="connsiteX1" fmla="*/ 256503 w 482494"/>
              <a:gd name="connsiteY1" fmla="*/ 11025 h 3837499"/>
              <a:gd name="connsiteX2" fmla="*/ 456800 w 482494"/>
              <a:gd name="connsiteY2" fmla="*/ 471958 h 3837499"/>
              <a:gd name="connsiteX3" fmla="*/ 474217 w 482494"/>
              <a:gd name="connsiteY3" fmla="*/ 3049695 h 3837499"/>
              <a:gd name="connsiteX4" fmla="*/ 404548 w 482494"/>
              <a:gd name="connsiteY4" fmla="*/ 3694129 h 3837499"/>
              <a:gd name="connsiteX5" fmla="*/ 134583 w 482494"/>
              <a:gd name="connsiteY5" fmla="*/ 3537375 h 3837499"/>
              <a:gd name="connsiteX6" fmla="*/ 30080 w 482494"/>
              <a:gd name="connsiteY6" fmla="*/ 1900810 h 3837499"/>
              <a:gd name="connsiteX7" fmla="*/ 64914 w 482494"/>
              <a:gd name="connsiteY7" fmla="*/ 175866 h 3837499"/>
              <a:gd name="connsiteX0" fmla="*/ 64914 w 482494"/>
              <a:gd name="connsiteY0" fmla="*/ 191512 h 3853145"/>
              <a:gd name="connsiteX1" fmla="*/ 256503 w 482494"/>
              <a:gd name="connsiteY1" fmla="*/ 26671 h 3853145"/>
              <a:gd name="connsiteX2" fmla="*/ 456800 w 482494"/>
              <a:gd name="connsiteY2" fmla="*/ 487604 h 3853145"/>
              <a:gd name="connsiteX3" fmla="*/ 474217 w 482494"/>
              <a:gd name="connsiteY3" fmla="*/ 3065341 h 3853145"/>
              <a:gd name="connsiteX4" fmla="*/ 404548 w 482494"/>
              <a:gd name="connsiteY4" fmla="*/ 3709775 h 3853145"/>
              <a:gd name="connsiteX5" fmla="*/ 134583 w 482494"/>
              <a:gd name="connsiteY5" fmla="*/ 3553021 h 3853145"/>
              <a:gd name="connsiteX6" fmla="*/ 30080 w 482494"/>
              <a:gd name="connsiteY6" fmla="*/ 1916456 h 3853145"/>
              <a:gd name="connsiteX7" fmla="*/ 64914 w 482494"/>
              <a:gd name="connsiteY7" fmla="*/ 191512 h 3853145"/>
              <a:gd name="connsiteX0" fmla="*/ 64914 w 482494"/>
              <a:gd name="connsiteY0" fmla="*/ 179101 h 3840734"/>
              <a:gd name="connsiteX1" fmla="*/ 256503 w 482494"/>
              <a:gd name="connsiteY1" fmla="*/ 14260 h 3840734"/>
              <a:gd name="connsiteX2" fmla="*/ 456800 w 482494"/>
              <a:gd name="connsiteY2" fmla="*/ 475193 h 3840734"/>
              <a:gd name="connsiteX3" fmla="*/ 474217 w 482494"/>
              <a:gd name="connsiteY3" fmla="*/ 3052930 h 3840734"/>
              <a:gd name="connsiteX4" fmla="*/ 404548 w 482494"/>
              <a:gd name="connsiteY4" fmla="*/ 3697364 h 3840734"/>
              <a:gd name="connsiteX5" fmla="*/ 134583 w 482494"/>
              <a:gd name="connsiteY5" fmla="*/ 3540610 h 3840734"/>
              <a:gd name="connsiteX6" fmla="*/ 30080 w 482494"/>
              <a:gd name="connsiteY6" fmla="*/ 1904045 h 3840734"/>
              <a:gd name="connsiteX7" fmla="*/ 64914 w 482494"/>
              <a:gd name="connsiteY7" fmla="*/ 179101 h 3840734"/>
              <a:gd name="connsiteX0" fmla="*/ 59985 w 497260"/>
              <a:gd name="connsiteY0" fmla="*/ 393832 h 3827047"/>
              <a:gd name="connsiteX1" fmla="*/ 271269 w 497260"/>
              <a:gd name="connsiteY1" fmla="*/ 573 h 3827047"/>
              <a:gd name="connsiteX2" fmla="*/ 471566 w 497260"/>
              <a:gd name="connsiteY2" fmla="*/ 461506 h 3827047"/>
              <a:gd name="connsiteX3" fmla="*/ 488983 w 497260"/>
              <a:gd name="connsiteY3" fmla="*/ 3039243 h 3827047"/>
              <a:gd name="connsiteX4" fmla="*/ 419314 w 497260"/>
              <a:gd name="connsiteY4" fmla="*/ 3683677 h 3827047"/>
              <a:gd name="connsiteX5" fmla="*/ 149349 w 497260"/>
              <a:gd name="connsiteY5" fmla="*/ 3526923 h 3827047"/>
              <a:gd name="connsiteX6" fmla="*/ 44846 w 497260"/>
              <a:gd name="connsiteY6" fmla="*/ 1890358 h 3827047"/>
              <a:gd name="connsiteX7" fmla="*/ 59985 w 497260"/>
              <a:gd name="connsiteY7" fmla="*/ 393832 h 3827047"/>
              <a:gd name="connsiteX0" fmla="*/ 34881 w 472156"/>
              <a:gd name="connsiteY0" fmla="*/ 394492 h 3827707"/>
              <a:gd name="connsiteX1" fmla="*/ 246165 w 472156"/>
              <a:gd name="connsiteY1" fmla="*/ 1233 h 3827707"/>
              <a:gd name="connsiteX2" fmla="*/ 446462 w 472156"/>
              <a:gd name="connsiteY2" fmla="*/ 462166 h 3827707"/>
              <a:gd name="connsiteX3" fmla="*/ 463879 w 472156"/>
              <a:gd name="connsiteY3" fmla="*/ 3039903 h 3827707"/>
              <a:gd name="connsiteX4" fmla="*/ 394210 w 472156"/>
              <a:gd name="connsiteY4" fmla="*/ 3684337 h 3827707"/>
              <a:gd name="connsiteX5" fmla="*/ 124245 w 472156"/>
              <a:gd name="connsiteY5" fmla="*/ 3527583 h 3827707"/>
              <a:gd name="connsiteX6" fmla="*/ 19742 w 472156"/>
              <a:gd name="connsiteY6" fmla="*/ 1891018 h 3827707"/>
              <a:gd name="connsiteX7" fmla="*/ 34881 w 472156"/>
              <a:gd name="connsiteY7" fmla="*/ 394492 h 3827707"/>
              <a:gd name="connsiteX0" fmla="*/ 34138 w 471413"/>
              <a:gd name="connsiteY0" fmla="*/ 394492 h 3696649"/>
              <a:gd name="connsiteX1" fmla="*/ 245422 w 471413"/>
              <a:gd name="connsiteY1" fmla="*/ 1233 h 3696649"/>
              <a:gd name="connsiteX2" fmla="*/ 445719 w 471413"/>
              <a:gd name="connsiteY2" fmla="*/ 462166 h 3696649"/>
              <a:gd name="connsiteX3" fmla="*/ 463136 w 471413"/>
              <a:gd name="connsiteY3" fmla="*/ 3039903 h 3696649"/>
              <a:gd name="connsiteX4" fmla="*/ 393467 w 471413"/>
              <a:gd name="connsiteY4" fmla="*/ 3684337 h 3696649"/>
              <a:gd name="connsiteX5" fmla="*/ 110371 w 471413"/>
              <a:gd name="connsiteY5" fmla="*/ 3223025 h 3696649"/>
              <a:gd name="connsiteX6" fmla="*/ 18999 w 471413"/>
              <a:gd name="connsiteY6" fmla="*/ 1891018 h 3696649"/>
              <a:gd name="connsiteX7" fmla="*/ 34138 w 471413"/>
              <a:gd name="connsiteY7" fmla="*/ 394492 h 3696649"/>
              <a:gd name="connsiteX0" fmla="*/ 34138 w 476900"/>
              <a:gd name="connsiteY0" fmla="*/ 394492 h 3757836"/>
              <a:gd name="connsiteX1" fmla="*/ 245422 w 476900"/>
              <a:gd name="connsiteY1" fmla="*/ 1233 h 3757836"/>
              <a:gd name="connsiteX2" fmla="*/ 445719 w 476900"/>
              <a:gd name="connsiteY2" fmla="*/ 462166 h 3757836"/>
              <a:gd name="connsiteX3" fmla="*/ 463136 w 476900"/>
              <a:gd name="connsiteY3" fmla="*/ 3039903 h 3757836"/>
              <a:gd name="connsiteX4" fmla="*/ 314683 w 476900"/>
              <a:gd name="connsiteY4" fmla="*/ 3750959 h 3757836"/>
              <a:gd name="connsiteX5" fmla="*/ 110371 w 476900"/>
              <a:gd name="connsiteY5" fmla="*/ 3223025 h 3757836"/>
              <a:gd name="connsiteX6" fmla="*/ 18999 w 476900"/>
              <a:gd name="connsiteY6" fmla="*/ 1891018 h 3757836"/>
              <a:gd name="connsiteX7" fmla="*/ 34138 w 476900"/>
              <a:gd name="connsiteY7" fmla="*/ 394492 h 3757836"/>
              <a:gd name="connsiteX0" fmla="*/ 76639 w 519401"/>
              <a:gd name="connsiteY0" fmla="*/ 394240 h 3757584"/>
              <a:gd name="connsiteX1" fmla="*/ 287923 w 519401"/>
              <a:gd name="connsiteY1" fmla="*/ 981 h 3757584"/>
              <a:gd name="connsiteX2" fmla="*/ 488220 w 519401"/>
              <a:gd name="connsiteY2" fmla="*/ 461914 h 3757584"/>
              <a:gd name="connsiteX3" fmla="*/ 505637 w 519401"/>
              <a:gd name="connsiteY3" fmla="*/ 3039651 h 3757584"/>
              <a:gd name="connsiteX4" fmla="*/ 357184 w 519401"/>
              <a:gd name="connsiteY4" fmla="*/ 3750707 h 3757584"/>
              <a:gd name="connsiteX5" fmla="*/ 152872 w 519401"/>
              <a:gd name="connsiteY5" fmla="*/ 3222773 h 3757584"/>
              <a:gd name="connsiteX6" fmla="*/ 2412 w 519401"/>
              <a:gd name="connsiteY6" fmla="*/ 1928835 h 3757584"/>
              <a:gd name="connsiteX7" fmla="*/ 76639 w 519401"/>
              <a:gd name="connsiteY7" fmla="*/ 394240 h 3757584"/>
              <a:gd name="connsiteX0" fmla="*/ 17060 w 459822"/>
              <a:gd name="connsiteY0" fmla="*/ 394270 h 3757614"/>
              <a:gd name="connsiteX1" fmla="*/ 228344 w 459822"/>
              <a:gd name="connsiteY1" fmla="*/ 1011 h 3757614"/>
              <a:gd name="connsiteX2" fmla="*/ 428641 w 459822"/>
              <a:gd name="connsiteY2" fmla="*/ 461944 h 3757614"/>
              <a:gd name="connsiteX3" fmla="*/ 446058 w 459822"/>
              <a:gd name="connsiteY3" fmla="*/ 3039681 h 3757614"/>
              <a:gd name="connsiteX4" fmla="*/ 297605 w 459822"/>
              <a:gd name="connsiteY4" fmla="*/ 3750737 h 3757614"/>
              <a:gd name="connsiteX5" fmla="*/ 93293 w 459822"/>
              <a:gd name="connsiteY5" fmla="*/ 3222803 h 3757614"/>
              <a:gd name="connsiteX6" fmla="*/ 21616 w 459822"/>
              <a:gd name="connsiteY6" fmla="*/ 1947900 h 3757614"/>
              <a:gd name="connsiteX7" fmla="*/ 17060 w 459822"/>
              <a:gd name="connsiteY7" fmla="*/ 394270 h 3757614"/>
              <a:gd name="connsiteX0" fmla="*/ 17060 w 464499"/>
              <a:gd name="connsiteY0" fmla="*/ 394270 h 3817789"/>
              <a:gd name="connsiteX1" fmla="*/ 228344 w 464499"/>
              <a:gd name="connsiteY1" fmla="*/ 1011 h 3817789"/>
              <a:gd name="connsiteX2" fmla="*/ 428641 w 464499"/>
              <a:gd name="connsiteY2" fmla="*/ 461944 h 3817789"/>
              <a:gd name="connsiteX3" fmla="*/ 452623 w 464499"/>
              <a:gd name="connsiteY3" fmla="*/ 2106974 h 3817789"/>
              <a:gd name="connsiteX4" fmla="*/ 297605 w 464499"/>
              <a:gd name="connsiteY4" fmla="*/ 3750737 h 3817789"/>
              <a:gd name="connsiteX5" fmla="*/ 93293 w 464499"/>
              <a:gd name="connsiteY5" fmla="*/ 3222803 h 3817789"/>
              <a:gd name="connsiteX6" fmla="*/ 21616 w 464499"/>
              <a:gd name="connsiteY6" fmla="*/ 1947900 h 3817789"/>
              <a:gd name="connsiteX7" fmla="*/ 17060 w 464499"/>
              <a:gd name="connsiteY7" fmla="*/ 394270 h 3817789"/>
              <a:gd name="connsiteX0" fmla="*/ 17060 w 453108"/>
              <a:gd name="connsiteY0" fmla="*/ 394270 h 3817789"/>
              <a:gd name="connsiteX1" fmla="*/ 228344 w 453108"/>
              <a:gd name="connsiteY1" fmla="*/ 1011 h 3817789"/>
              <a:gd name="connsiteX2" fmla="*/ 428641 w 453108"/>
              <a:gd name="connsiteY2" fmla="*/ 461944 h 3817789"/>
              <a:gd name="connsiteX3" fmla="*/ 452623 w 453108"/>
              <a:gd name="connsiteY3" fmla="*/ 2106974 h 3817789"/>
              <a:gd name="connsiteX4" fmla="*/ 297605 w 453108"/>
              <a:gd name="connsiteY4" fmla="*/ 3750737 h 3817789"/>
              <a:gd name="connsiteX5" fmla="*/ 93293 w 453108"/>
              <a:gd name="connsiteY5" fmla="*/ 3222803 h 3817789"/>
              <a:gd name="connsiteX6" fmla="*/ 21616 w 453108"/>
              <a:gd name="connsiteY6" fmla="*/ 1947900 h 3817789"/>
              <a:gd name="connsiteX7" fmla="*/ 17060 w 453108"/>
              <a:gd name="connsiteY7" fmla="*/ 394270 h 3817789"/>
              <a:gd name="connsiteX0" fmla="*/ 17060 w 457292"/>
              <a:gd name="connsiteY0" fmla="*/ 394270 h 3537882"/>
              <a:gd name="connsiteX1" fmla="*/ 228344 w 457292"/>
              <a:gd name="connsiteY1" fmla="*/ 1011 h 3537882"/>
              <a:gd name="connsiteX2" fmla="*/ 428641 w 457292"/>
              <a:gd name="connsiteY2" fmla="*/ 461944 h 3537882"/>
              <a:gd name="connsiteX3" fmla="*/ 452623 w 457292"/>
              <a:gd name="connsiteY3" fmla="*/ 2106974 h 3537882"/>
              <a:gd name="connsiteX4" fmla="*/ 396085 w 457292"/>
              <a:gd name="connsiteY4" fmla="*/ 3331972 h 3537882"/>
              <a:gd name="connsiteX5" fmla="*/ 93293 w 457292"/>
              <a:gd name="connsiteY5" fmla="*/ 3222803 h 3537882"/>
              <a:gd name="connsiteX6" fmla="*/ 21616 w 457292"/>
              <a:gd name="connsiteY6" fmla="*/ 1947900 h 3537882"/>
              <a:gd name="connsiteX7" fmla="*/ 17060 w 457292"/>
              <a:gd name="connsiteY7" fmla="*/ 394270 h 3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92" h="3537882">
                <a:moveTo>
                  <a:pt x="17060" y="394270"/>
                </a:moveTo>
                <a:cubicBezTo>
                  <a:pt x="51515" y="69789"/>
                  <a:pt x="159747" y="-10268"/>
                  <a:pt x="228344" y="1011"/>
                </a:cubicBezTo>
                <a:cubicBezTo>
                  <a:pt x="296941" y="12290"/>
                  <a:pt x="391261" y="110950"/>
                  <a:pt x="428641" y="461944"/>
                </a:cubicBezTo>
                <a:cubicBezTo>
                  <a:pt x="466021" y="812938"/>
                  <a:pt x="458049" y="1628636"/>
                  <a:pt x="452623" y="2106974"/>
                </a:cubicBezTo>
                <a:cubicBezTo>
                  <a:pt x="447197" y="2585312"/>
                  <a:pt x="455973" y="3146001"/>
                  <a:pt x="396085" y="3331972"/>
                </a:cubicBezTo>
                <a:cubicBezTo>
                  <a:pt x="336197" y="3517943"/>
                  <a:pt x="155704" y="3727900"/>
                  <a:pt x="93293" y="3222803"/>
                </a:cubicBezTo>
                <a:cubicBezTo>
                  <a:pt x="30882" y="2717706"/>
                  <a:pt x="34321" y="2419322"/>
                  <a:pt x="21616" y="1947900"/>
                </a:cubicBezTo>
                <a:cubicBezTo>
                  <a:pt x="8911" y="1476478"/>
                  <a:pt x="-17395" y="718751"/>
                  <a:pt x="17060" y="3942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ru-RU" dirty="0" smtClean="0">
                <a:solidFill>
                  <a:schemeClr val="tx1"/>
                </a:solidFill>
              </a:rPr>
              <a:t>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6175959" y="3969744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выбираем </a:t>
            </a:r>
            <a:r>
              <a:rPr lang="en-US" sz="1400" dirty="0" smtClean="0"/>
              <a:t>a</a:t>
            </a:r>
            <a:r>
              <a:rPr lang="en-US" sz="1400" baseline="-25000" dirty="0" smtClean="0"/>
              <a:t>1</a:t>
            </a:r>
            <a:endParaRPr lang="ru-RU" sz="1400" baseline="-25000" dirty="0"/>
          </a:p>
        </p:txBody>
      </p:sp>
      <p:sp>
        <p:nvSpPr>
          <p:cNvPr id="55" name="Freeform 54"/>
          <p:cNvSpPr/>
          <p:nvPr/>
        </p:nvSpPr>
        <p:spPr>
          <a:xfrm>
            <a:off x="7885970" y="3068960"/>
            <a:ext cx="442278" cy="1306710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7759 w 455339"/>
              <a:gd name="connsiteY0" fmla="*/ 109502 h 3771135"/>
              <a:gd name="connsiteX1" fmla="*/ 229348 w 455339"/>
              <a:gd name="connsiteY1" fmla="*/ 20800 h 3771135"/>
              <a:gd name="connsiteX2" fmla="*/ 429645 w 455339"/>
              <a:gd name="connsiteY2" fmla="*/ 405594 h 3771135"/>
              <a:gd name="connsiteX3" fmla="*/ 447062 w 455339"/>
              <a:gd name="connsiteY3" fmla="*/ 2983331 h 3771135"/>
              <a:gd name="connsiteX4" fmla="*/ 377393 w 455339"/>
              <a:gd name="connsiteY4" fmla="*/ 3627765 h 3771135"/>
              <a:gd name="connsiteX5" fmla="*/ 107428 w 455339"/>
              <a:gd name="connsiteY5" fmla="*/ 3471011 h 3771135"/>
              <a:gd name="connsiteX6" fmla="*/ 2925 w 455339"/>
              <a:gd name="connsiteY6" fmla="*/ 597182 h 3771135"/>
              <a:gd name="connsiteX7" fmla="*/ 37759 w 455339"/>
              <a:gd name="connsiteY7" fmla="*/ 109502 h 3771135"/>
              <a:gd name="connsiteX0" fmla="*/ 37759 w 455339"/>
              <a:gd name="connsiteY0" fmla="*/ 98140 h 3759773"/>
              <a:gd name="connsiteX1" fmla="*/ 229348 w 455339"/>
              <a:gd name="connsiteY1" fmla="*/ 9438 h 3759773"/>
              <a:gd name="connsiteX2" fmla="*/ 429645 w 455339"/>
              <a:gd name="connsiteY2" fmla="*/ 394232 h 3759773"/>
              <a:gd name="connsiteX3" fmla="*/ 447062 w 455339"/>
              <a:gd name="connsiteY3" fmla="*/ 2971969 h 3759773"/>
              <a:gd name="connsiteX4" fmla="*/ 377393 w 455339"/>
              <a:gd name="connsiteY4" fmla="*/ 3616403 h 3759773"/>
              <a:gd name="connsiteX5" fmla="*/ 107428 w 455339"/>
              <a:gd name="connsiteY5" fmla="*/ 3459649 h 3759773"/>
              <a:gd name="connsiteX6" fmla="*/ 2925 w 455339"/>
              <a:gd name="connsiteY6" fmla="*/ 585820 h 3759773"/>
              <a:gd name="connsiteX7" fmla="*/ 37759 w 455339"/>
              <a:gd name="connsiteY7" fmla="*/ 98140 h 3759773"/>
              <a:gd name="connsiteX0" fmla="*/ 37759 w 455339"/>
              <a:gd name="connsiteY0" fmla="*/ 162473 h 3824106"/>
              <a:gd name="connsiteX1" fmla="*/ 229348 w 455339"/>
              <a:gd name="connsiteY1" fmla="*/ 73771 h 3824106"/>
              <a:gd name="connsiteX2" fmla="*/ 429645 w 455339"/>
              <a:gd name="connsiteY2" fmla="*/ 458565 h 3824106"/>
              <a:gd name="connsiteX3" fmla="*/ 447062 w 455339"/>
              <a:gd name="connsiteY3" fmla="*/ 3036302 h 3824106"/>
              <a:gd name="connsiteX4" fmla="*/ 377393 w 455339"/>
              <a:gd name="connsiteY4" fmla="*/ 3680736 h 3824106"/>
              <a:gd name="connsiteX5" fmla="*/ 107428 w 455339"/>
              <a:gd name="connsiteY5" fmla="*/ 3523982 h 3824106"/>
              <a:gd name="connsiteX6" fmla="*/ 2925 w 455339"/>
              <a:gd name="connsiteY6" fmla="*/ 1887417 h 3824106"/>
              <a:gd name="connsiteX7" fmla="*/ 37759 w 455339"/>
              <a:gd name="connsiteY7" fmla="*/ 162473 h 3824106"/>
              <a:gd name="connsiteX0" fmla="*/ 37759 w 455339"/>
              <a:gd name="connsiteY0" fmla="*/ 201273 h 3862906"/>
              <a:gd name="connsiteX1" fmla="*/ 229348 w 455339"/>
              <a:gd name="connsiteY1" fmla="*/ 36432 h 3862906"/>
              <a:gd name="connsiteX2" fmla="*/ 429645 w 455339"/>
              <a:gd name="connsiteY2" fmla="*/ 497365 h 3862906"/>
              <a:gd name="connsiteX3" fmla="*/ 447062 w 455339"/>
              <a:gd name="connsiteY3" fmla="*/ 3075102 h 3862906"/>
              <a:gd name="connsiteX4" fmla="*/ 377393 w 455339"/>
              <a:gd name="connsiteY4" fmla="*/ 3719536 h 3862906"/>
              <a:gd name="connsiteX5" fmla="*/ 107428 w 455339"/>
              <a:gd name="connsiteY5" fmla="*/ 3562782 h 3862906"/>
              <a:gd name="connsiteX6" fmla="*/ 2925 w 455339"/>
              <a:gd name="connsiteY6" fmla="*/ 1926217 h 3862906"/>
              <a:gd name="connsiteX7" fmla="*/ 37759 w 455339"/>
              <a:gd name="connsiteY7" fmla="*/ 201273 h 3862906"/>
              <a:gd name="connsiteX0" fmla="*/ 51569 w 469149"/>
              <a:gd name="connsiteY0" fmla="*/ 191181 h 3852814"/>
              <a:gd name="connsiteX1" fmla="*/ 243158 w 469149"/>
              <a:gd name="connsiteY1" fmla="*/ 26340 h 3852814"/>
              <a:gd name="connsiteX2" fmla="*/ 443455 w 469149"/>
              <a:gd name="connsiteY2" fmla="*/ 487273 h 3852814"/>
              <a:gd name="connsiteX3" fmla="*/ 460872 w 469149"/>
              <a:gd name="connsiteY3" fmla="*/ 3065010 h 3852814"/>
              <a:gd name="connsiteX4" fmla="*/ 391203 w 469149"/>
              <a:gd name="connsiteY4" fmla="*/ 3709444 h 3852814"/>
              <a:gd name="connsiteX5" fmla="*/ 121238 w 469149"/>
              <a:gd name="connsiteY5" fmla="*/ 3552690 h 3852814"/>
              <a:gd name="connsiteX6" fmla="*/ 16735 w 469149"/>
              <a:gd name="connsiteY6" fmla="*/ 1916125 h 3852814"/>
              <a:gd name="connsiteX7" fmla="*/ 51569 w 469149"/>
              <a:gd name="connsiteY7" fmla="*/ 191181 h 3852814"/>
              <a:gd name="connsiteX0" fmla="*/ 64914 w 482494"/>
              <a:gd name="connsiteY0" fmla="*/ 179103 h 3840736"/>
              <a:gd name="connsiteX1" fmla="*/ 256503 w 482494"/>
              <a:gd name="connsiteY1" fmla="*/ 14262 h 3840736"/>
              <a:gd name="connsiteX2" fmla="*/ 456800 w 482494"/>
              <a:gd name="connsiteY2" fmla="*/ 475195 h 3840736"/>
              <a:gd name="connsiteX3" fmla="*/ 474217 w 482494"/>
              <a:gd name="connsiteY3" fmla="*/ 3052932 h 3840736"/>
              <a:gd name="connsiteX4" fmla="*/ 404548 w 482494"/>
              <a:gd name="connsiteY4" fmla="*/ 3697366 h 3840736"/>
              <a:gd name="connsiteX5" fmla="*/ 134583 w 482494"/>
              <a:gd name="connsiteY5" fmla="*/ 3540612 h 3840736"/>
              <a:gd name="connsiteX6" fmla="*/ 30080 w 482494"/>
              <a:gd name="connsiteY6" fmla="*/ 1904047 h 3840736"/>
              <a:gd name="connsiteX7" fmla="*/ 64914 w 482494"/>
              <a:gd name="connsiteY7" fmla="*/ 179103 h 3840736"/>
              <a:gd name="connsiteX0" fmla="*/ 64914 w 482494"/>
              <a:gd name="connsiteY0" fmla="*/ 175866 h 3837499"/>
              <a:gd name="connsiteX1" fmla="*/ 256503 w 482494"/>
              <a:gd name="connsiteY1" fmla="*/ 11025 h 3837499"/>
              <a:gd name="connsiteX2" fmla="*/ 456800 w 482494"/>
              <a:gd name="connsiteY2" fmla="*/ 471958 h 3837499"/>
              <a:gd name="connsiteX3" fmla="*/ 474217 w 482494"/>
              <a:gd name="connsiteY3" fmla="*/ 3049695 h 3837499"/>
              <a:gd name="connsiteX4" fmla="*/ 404548 w 482494"/>
              <a:gd name="connsiteY4" fmla="*/ 3694129 h 3837499"/>
              <a:gd name="connsiteX5" fmla="*/ 134583 w 482494"/>
              <a:gd name="connsiteY5" fmla="*/ 3537375 h 3837499"/>
              <a:gd name="connsiteX6" fmla="*/ 30080 w 482494"/>
              <a:gd name="connsiteY6" fmla="*/ 1900810 h 3837499"/>
              <a:gd name="connsiteX7" fmla="*/ 64914 w 482494"/>
              <a:gd name="connsiteY7" fmla="*/ 175866 h 3837499"/>
              <a:gd name="connsiteX0" fmla="*/ 64914 w 482494"/>
              <a:gd name="connsiteY0" fmla="*/ 191512 h 3853145"/>
              <a:gd name="connsiteX1" fmla="*/ 256503 w 482494"/>
              <a:gd name="connsiteY1" fmla="*/ 26671 h 3853145"/>
              <a:gd name="connsiteX2" fmla="*/ 456800 w 482494"/>
              <a:gd name="connsiteY2" fmla="*/ 487604 h 3853145"/>
              <a:gd name="connsiteX3" fmla="*/ 474217 w 482494"/>
              <a:gd name="connsiteY3" fmla="*/ 3065341 h 3853145"/>
              <a:gd name="connsiteX4" fmla="*/ 404548 w 482494"/>
              <a:gd name="connsiteY4" fmla="*/ 3709775 h 3853145"/>
              <a:gd name="connsiteX5" fmla="*/ 134583 w 482494"/>
              <a:gd name="connsiteY5" fmla="*/ 3553021 h 3853145"/>
              <a:gd name="connsiteX6" fmla="*/ 30080 w 482494"/>
              <a:gd name="connsiteY6" fmla="*/ 1916456 h 3853145"/>
              <a:gd name="connsiteX7" fmla="*/ 64914 w 482494"/>
              <a:gd name="connsiteY7" fmla="*/ 191512 h 3853145"/>
              <a:gd name="connsiteX0" fmla="*/ 64914 w 482494"/>
              <a:gd name="connsiteY0" fmla="*/ 179101 h 3840734"/>
              <a:gd name="connsiteX1" fmla="*/ 256503 w 482494"/>
              <a:gd name="connsiteY1" fmla="*/ 14260 h 3840734"/>
              <a:gd name="connsiteX2" fmla="*/ 456800 w 482494"/>
              <a:gd name="connsiteY2" fmla="*/ 475193 h 3840734"/>
              <a:gd name="connsiteX3" fmla="*/ 474217 w 482494"/>
              <a:gd name="connsiteY3" fmla="*/ 3052930 h 3840734"/>
              <a:gd name="connsiteX4" fmla="*/ 404548 w 482494"/>
              <a:gd name="connsiteY4" fmla="*/ 3697364 h 3840734"/>
              <a:gd name="connsiteX5" fmla="*/ 134583 w 482494"/>
              <a:gd name="connsiteY5" fmla="*/ 3540610 h 3840734"/>
              <a:gd name="connsiteX6" fmla="*/ 30080 w 482494"/>
              <a:gd name="connsiteY6" fmla="*/ 1904045 h 3840734"/>
              <a:gd name="connsiteX7" fmla="*/ 64914 w 482494"/>
              <a:gd name="connsiteY7" fmla="*/ 179101 h 3840734"/>
              <a:gd name="connsiteX0" fmla="*/ 59985 w 497260"/>
              <a:gd name="connsiteY0" fmla="*/ 393832 h 3827047"/>
              <a:gd name="connsiteX1" fmla="*/ 271269 w 497260"/>
              <a:gd name="connsiteY1" fmla="*/ 573 h 3827047"/>
              <a:gd name="connsiteX2" fmla="*/ 471566 w 497260"/>
              <a:gd name="connsiteY2" fmla="*/ 461506 h 3827047"/>
              <a:gd name="connsiteX3" fmla="*/ 488983 w 497260"/>
              <a:gd name="connsiteY3" fmla="*/ 3039243 h 3827047"/>
              <a:gd name="connsiteX4" fmla="*/ 419314 w 497260"/>
              <a:gd name="connsiteY4" fmla="*/ 3683677 h 3827047"/>
              <a:gd name="connsiteX5" fmla="*/ 149349 w 497260"/>
              <a:gd name="connsiteY5" fmla="*/ 3526923 h 3827047"/>
              <a:gd name="connsiteX6" fmla="*/ 44846 w 497260"/>
              <a:gd name="connsiteY6" fmla="*/ 1890358 h 3827047"/>
              <a:gd name="connsiteX7" fmla="*/ 59985 w 497260"/>
              <a:gd name="connsiteY7" fmla="*/ 393832 h 3827047"/>
              <a:gd name="connsiteX0" fmla="*/ 34881 w 472156"/>
              <a:gd name="connsiteY0" fmla="*/ 394492 h 3827707"/>
              <a:gd name="connsiteX1" fmla="*/ 246165 w 472156"/>
              <a:gd name="connsiteY1" fmla="*/ 1233 h 3827707"/>
              <a:gd name="connsiteX2" fmla="*/ 446462 w 472156"/>
              <a:gd name="connsiteY2" fmla="*/ 462166 h 3827707"/>
              <a:gd name="connsiteX3" fmla="*/ 463879 w 472156"/>
              <a:gd name="connsiteY3" fmla="*/ 3039903 h 3827707"/>
              <a:gd name="connsiteX4" fmla="*/ 394210 w 472156"/>
              <a:gd name="connsiteY4" fmla="*/ 3684337 h 3827707"/>
              <a:gd name="connsiteX5" fmla="*/ 124245 w 472156"/>
              <a:gd name="connsiteY5" fmla="*/ 3527583 h 3827707"/>
              <a:gd name="connsiteX6" fmla="*/ 19742 w 472156"/>
              <a:gd name="connsiteY6" fmla="*/ 1891018 h 3827707"/>
              <a:gd name="connsiteX7" fmla="*/ 34881 w 472156"/>
              <a:gd name="connsiteY7" fmla="*/ 394492 h 3827707"/>
              <a:gd name="connsiteX0" fmla="*/ 34138 w 471413"/>
              <a:gd name="connsiteY0" fmla="*/ 394492 h 3696649"/>
              <a:gd name="connsiteX1" fmla="*/ 245422 w 471413"/>
              <a:gd name="connsiteY1" fmla="*/ 1233 h 3696649"/>
              <a:gd name="connsiteX2" fmla="*/ 445719 w 471413"/>
              <a:gd name="connsiteY2" fmla="*/ 462166 h 3696649"/>
              <a:gd name="connsiteX3" fmla="*/ 463136 w 471413"/>
              <a:gd name="connsiteY3" fmla="*/ 3039903 h 3696649"/>
              <a:gd name="connsiteX4" fmla="*/ 393467 w 471413"/>
              <a:gd name="connsiteY4" fmla="*/ 3684337 h 3696649"/>
              <a:gd name="connsiteX5" fmla="*/ 110371 w 471413"/>
              <a:gd name="connsiteY5" fmla="*/ 3223025 h 3696649"/>
              <a:gd name="connsiteX6" fmla="*/ 18999 w 471413"/>
              <a:gd name="connsiteY6" fmla="*/ 1891018 h 3696649"/>
              <a:gd name="connsiteX7" fmla="*/ 34138 w 471413"/>
              <a:gd name="connsiteY7" fmla="*/ 394492 h 3696649"/>
              <a:gd name="connsiteX0" fmla="*/ 34138 w 476900"/>
              <a:gd name="connsiteY0" fmla="*/ 394492 h 3757836"/>
              <a:gd name="connsiteX1" fmla="*/ 245422 w 476900"/>
              <a:gd name="connsiteY1" fmla="*/ 1233 h 3757836"/>
              <a:gd name="connsiteX2" fmla="*/ 445719 w 476900"/>
              <a:gd name="connsiteY2" fmla="*/ 462166 h 3757836"/>
              <a:gd name="connsiteX3" fmla="*/ 463136 w 476900"/>
              <a:gd name="connsiteY3" fmla="*/ 3039903 h 3757836"/>
              <a:gd name="connsiteX4" fmla="*/ 314683 w 476900"/>
              <a:gd name="connsiteY4" fmla="*/ 3750959 h 3757836"/>
              <a:gd name="connsiteX5" fmla="*/ 110371 w 476900"/>
              <a:gd name="connsiteY5" fmla="*/ 3223025 h 3757836"/>
              <a:gd name="connsiteX6" fmla="*/ 18999 w 476900"/>
              <a:gd name="connsiteY6" fmla="*/ 1891018 h 3757836"/>
              <a:gd name="connsiteX7" fmla="*/ 34138 w 476900"/>
              <a:gd name="connsiteY7" fmla="*/ 394492 h 3757836"/>
              <a:gd name="connsiteX0" fmla="*/ 76639 w 519401"/>
              <a:gd name="connsiteY0" fmla="*/ 394240 h 3757584"/>
              <a:gd name="connsiteX1" fmla="*/ 287923 w 519401"/>
              <a:gd name="connsiteY1" fmla="*/ 981 h 3757584"/>
              <a:gd name="connsiteX2" fmla="*/ 488220 w 519401"/>
              <a:gd name="connsiteY2" fmla="*/ 461914 h 3757584"/>
              <a:gd name="connsiteX3" fmla="*/ 505637 w 519401"/>
              <a:gd name="connsiteY3" fmla="*/ 3039651 h 3757584"/>
              <a:gd name="connsiteX4" fmla="*/ 357184 w 519401"/>
              <a:gd name="connsiteY4" fmla="*/ 3750707 h 3757584"/>
              <a:gd name="connsiteX5" fmla="*/ 152872 w 519401"/>
              <a:gd name="connsiteY5" fmla="*/ 3222773 h 3757584"/>
              <a:gd name="connsiteX6" fmla="*/ 2412 w 519401"/>
              <a:gd name="connsiteY6" fmla="*/ 1928835 h 3757584"/>
              <a:gd name="connsiteX7" fmla="*/ 76639 w 519401"/>
              <a:gd name="connsiteY7" fmla="*/ 394240 h 3757584"/>
              <a:gd name="connsiteX0" fmla="*/ 17060 w 459822"/>
              <a:gd name="connsiteY0" fmla="*/ 394270 h 3757614"/>
              <a:gd name="connsiteX1" fmla="*/ 228344 w 459822"/>
              <a:gd name="connsiteY1" fmla="*/ 1011 h 3757614"/>
              <a:gd name="connsiteX2" fmla="*/ 428641 w 459822"/>
              <a:gd name="connsiteY2" fmla="*/ 461944 h 3757614"/>
              <a:gd name="connsiteX3" fmla="*/ 446058 w 459822"/>
              <a:gd name="connsiteY3" fmla="*/ 3039681 h 3757614"/>
              <a:gd name="connsiteX4" fmla="*/ 297605 w 459822"/>
              <a:gd name="connsiteY4" fmla="*/ 3750737 h 3757614"/>
              <a:gd name="connsiteX5" fmla="*/ 93293 w 459822"/>
              <a:gd name="connsiteY5" fmla="*/ 3222803 h 3757614"/>
              <a:gd name="connsiteX6" fmla="*/ 21616 w 459822"/>
              <a:gd name="connsiteY6" fmla="*/ 1947900 h 3757614"/>
              <a:gd name="connsiteX7" fmla="*/ 17060 w 459822"/>
              <a:gd name="connsiteY7" fmla="*/ 394270 h 3757614"/>
              <a:gd name="connsiteX0" fmla="*/ 17060 w 464499"/>
              <a:gd name="connsiteY0" fmla="*/ 394270 h 3817789"/>
              <a:gd name="connsiteX1" fmla="*/ 228344 w 464499"/>
              <a:gd name="connsiteY1" fmla="*/ 1011 h 3817789"/>
              <a:gd name="connsiteX2" fmla="*/ 428641 w 464499"/>
              <a:gd name="connsiteY2" fmla="*/ 461944 h 3817789"/>
              <a:gd name="connsiteX3" fmla="*/ 452623 w 464499"/>
              <a:gd name="connsiteY3" fmla="*/ 2106974 h 3817789"/>
              <a:gd name="connsiteX4" fmla="*/ 297605 w 464499"/>
              <a:gd name="connsiteY4" fmla="*/ 3750737 h 3817789"/>
              <a:gd name="connsiteX5" fmla="*/ 93293 w 464499"/>
              <a:gd name="connsiteY5" fmla="*/ 3222803 h 3817789"/>
              <a:gd name="connsiteX6" fmla="*/ 21616 w 464499"/>
              <a:gd name="connsiteY6" fmla="*/ 1947900 h 3817789"/>
              <a:gd name="connsiteX7" fmla="*/ 17060 w 464499"/>
              <a:gd name="connsiteY7" fmla="*/ 394270 h 3817789"/>
              <a:gd name="connsiteX0" fmla="*/ 17060 w 453108"/>
              <a:gd name="connsiteY0" fmla="*/ 394270 h 3817789"/>
              <a:gd name="connsiteX1" fmla="*/ 228344 w 453108"/>
              <a:gd name="connsiteY1" fmla="*/ 1011 h 3817789"/>
              <a:gd name="connsiteX2" fmla="*/ 428641 w 453108"/>
              <a:gd name="connsiteY2" fmla="*/ 461944 h 3817789"/>
              <a:gd name="connsiteX3" fmla="*/ 452623 w 453108"/>
              <a:gd name="connsiteY3" fmla="*/ 2106974 h 3817789"/>
              <a:gd name="connsiteX4" fmla="*/ 297605 w 453108"/>
              <a:gd name="connsiteY4" fmla="*/ 3750737 h 3817789"/>
              <a:gd name="connsiteX5" fmla="*/ 93293 w 453108"/>
              <a:gd name="connsiteY5" fmla="*/ 3222803 h 3817789"/>
              <a:gd name="connsiteX6" fmla="*/ 21616 w 453108"/>
              <a:gd name="connsiteY6" fmla="*/ 1947900 h 3817789"/>
              <a:gd name="connsiteX7" fmla="*/ 17060 w 453108"/>
              <a:gd name="connsiteY7" fmla="*/ 394270 h 3817789"/>
              <a:gd name="connsiteX0" fmla="*/ 17060 w 457292"/>
              <a:gd name="connsiteY0" fmla="*/ 394270 h 3537882"/>
              <a:gd name="connsiteX1" fmla="*/ 228344 w 457292"/>
              <a:gd name="connsiteY1" fmla="*/ 1011 h 3537882"/>
              <a:gd name="connsiteX2" fmla="*/ 428641 w 457292"/>
              <a:gd name="connsiteY2" fmla="*/ 461944 h 3537882"/>
              <a:gd name="connsiteX3" fmla="*/ 452623 w 457292"/>
              <a:gd name="connsiteY3" fmla="*/ 2106974 h 3537882"/>
              <a:gd name="connsiteX4" fmla="*/ 396085 w 457292"/>
              <a:gd name="connsiteY4" fmla="*/ 3331972 h 3537882"/>
              <a:gd name="connsiteX5" fmla="*/ 93293 w 457292"/>
              <a:gd name="connsiteY5" fmla="*/ 3222803 h 3537882"/>
              <a:gd name="connsiteX6" fmla="*/ 21616 w 457292"/>
              <a:gd name="connsiteY6" fmla="*/ 1947900 h 3537882"/>
              <a:gd name="connsiteX7" fmla="*/ 17060 w 457292"/>
              <a:gd name="connsiteY7" fmla="*/ 394270 h 3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92" h="3537882">
                <a:moveTo>
                  <a:pt x="17060" y="394270"/>
                </a:moveTo>
                <a:cubicBezTo>
                  <a:pt x="51515" y="69789"/>
                  <a:pt x="159747" y="-10268"/>
                  <a:pt x="228344" y="1011"/>
                </a:cubicBezTo>
                <a:cubicBezTo>
                  <a:pt x="296941" y="12290"/>
                  <a:pt x="391261" y="110950"/>
                  <a:pt x="428641" y="461944"/>
                </a:cubicBezTo>
                <a:cubicBezTo>
                  <a:pt x="466021" y="812938"/>
                  <a:pt x="458049" y="1628636"/>
                  <a:pt x="452623" y="2106974"/>
                </a:cubicBezTo>
                <a:cubicBezTo>
                  <a:pt x="447197" y="2585312"/>
                  <a:pt x="455973" y="3146001"/>
                  <a:pt x="396085" y="3331972"/>
                </a:cubicBezTo>
                <a:cubicBezTo>
                  <a:pt x="336197" y="3517943"/>
                  <a:pt x="155704" y="3727900"/>
                  <a:pt x="93293" y="3222803"/>
                </a:cubicBezTo>
                <a:cubicBezTo>
                  <a:pt x="30882" y="2717706"/>
                  <a:pt x="34321" y="2419322"/>
                  <a:pt x="21616" y="1947900"/>
                </a:cubicBezTo>
                <a:cubicBezTo>
                  <a:pt x="8911" y="1476478"/>
                  <a:pt x="-17395" y="718751"/>
                  <a:pt x="17060" y="3942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ru-RU" dirty="0" smtClean="0">
                <a:solidFill>
                  <a:schemeClr val="tx1"/>
                </a:solidFill>
              </a:rPr>
              <a:t>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7885970" y="2003146"/>
            <a:ext cx="442278" cy="1076379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7759 w 455339"/>
              <a:gd name="connsiteY0" fmla="*/ 109502 h 3771135"/>
              <a:gd name="connsiteX1" fmla="*/ 229348 w 455339"/>
              <a:gd name="connsiteY1" fmla="*/ 20800 h 3771135"/>
              <a:gd name="connsiteX2" fmla="*/ 429645 w 455339"/>
              <a:gd name="connsiteY2" fmla="*/ 405594 h 3771135"/>
              <a:gd name="connsiteX3" fmla="*/ 447062 w 455339"/>
              <a:gd name="connsiteY3" fmla="*/ 2983331 h 3771135"/>
              <a:gd name="connsiteX4" fmla="*/ 377393 w 455339"/>
              <a:gd name="connsiteY4" fmla="*/ 3627765 h 3771135"/>
              <a:gd name="connsiteX5" fmla="*/ 107428 w 455339"/>
              <a:gd name="connsiteY5" fmla="*/ 3471011 h 3771135"/>
              <a:gd name="connsiteX6" fmla="*/ 2925 w 455339"/>
              <a:gd name="connsiteY6" fmla="*/ 597182 h 3771135"/>
              <a:gd name="connsiteX7" fmla="*/ 37759 w 455339"/>
              <a:gd name="connsiteY7" fmla="*/ 109502 h 3771135"/>
              <a:gd name="connsiteX0" fmla="*/ 37759 w 455339"/>
              <a:gd name="connsiteY0" fmla="*/ 98140 h 3759773"/>
              <a:gd name="connsiteX1" fmla="*/ 229348 w 455339"/>
              <a:gd name="connsiteY1" fmla="*/ 9438 h 3759773"/>
              <a:gd name="connsiteX2" fmla="*/ 429645 w 455339"/>
              <a:gd name="connsiteY2" fmla="*/ 394232 h 3759773"/>
              <a:gd name="connsiteX3" fmla="*/ 447062 w 455339"/>
              <a:gd name="connsiteY3" fmla="*/ 2971969 h 3759773"/>
              <a:gd name="connsiteX4" fmla="*/ 377393 w 455339"/>
              <a:gd name="connsiteY4" fmla="*/ 3616403 h 3759773"/>
              <a:gd name="connsiteX5" fmla="*/ 107428 w 455339"/>
              <a:gd name="connsiteY5" fmla="*/ 3459649 h 3759773"/>
              <a:gd name="connsiteX6" fmla="*/ 2925 w 455339"/>
              <a:gd name="connsiteY6" fmla="*/ 585820 h 3759773"/>
              <a:gd name="connsiteX7" fmla="*/ 37759 w 455339"/>
              <a:gd name="connsiteY7" fmla="*/ 98140 h 3759773"/>
              <a:gd name="connsiteX0" fmla="*/ 37759 w 455339"/>
              <a:gd name="connsiteY0" fmla="*/ 162473 h 3824106"/>
              <a:gd name="connsiteX1" fmla="*/ 229348 w 455339"/>
              <a:gd name="connsiteY1" fmla="*/ 73771 h 3824106"/>
              <a:gd name="connsiteX2" fmla="*/ 429645 w 455339"/>
              <a:gd name="connsiteY2" fmla="*/ 458565 h 3824106"/>
              <a:gd name="connsiteX3" fmla="*/ 447062 w 455339"/>
              <a:gd name="connsiteY3" fmla="*/ 3036302 h 3824106"/>
              <a:gd name="connsiteX4" fmla="*/ 377393 w 455339"/>
              <a:gd name="connsiteY4" fmla="*/ 3680736 h 3824106"/>
              <a:gd name="connsiteX5" fmla="*/ 107428 w 455339"/>
              <a:gd name="connsiteY5" fmla="*/ 3523982 h 3824106"/>
              <a:gd name="connsiteX6" fmla="*/ 2925 w 455339"/>
              <a:gd name="connsiteY6" fmla="*/ 1887417 h 3824106"/>
              <a:gd name="connsiteX7" fmla="*/ 37759 w 455339"/>
              <a:gd name="connsiteY7" fmla="*/ 162473 h 3824106"/>
              <a:gd name="connsiteX0" fmla="*/ 37759 w 455339"/>
              <a:gd name="connsiteY0" fmla="*/ 201273 h 3862906"/>
              <a:gd name="connsiteX1" fmla="*/ 229348 w 455339"/>
              <a:gd name="connsiteY1" fmla="*/ 36432 h 3862906"/>
              <a:gd name="connsiteX2" fmla="*/ 429645 w 455339"/>
              <a:gd name="connsiteY2" fmla="*/ 497365 h 3862906"/>
              <a:gd name="connsiteX3" fmla="*/ 447062 w 455339"/>
              <a:gd name="connsiteY3" fmla="*/ 3075102 h 3862906"/>
              <a:gd name="connsiteX4" fmla="*/ 377393 w 455339"/>
              <a:gd name="connsiteY4" fmla="*/ 3719536 h 3862906"/>
              <a:gd name="connsiteX5" fmla="*/ 107428 w 455339"/>
              <a:gd name="connsiteY5" fmla="*/ 3562782 h 3862906"/>
              <a:gd name="connsiteX6" fmla="*/ 2925 w 455339"/>
              <a:gd name="connsiteY6" fmla="*/ 1926217 h 3862906"/>
              <a:gd name="connsiteX7" fmla="*/ 37759 w 455339"/>
              <a:gd name="connsiteY7" fmla="*/ 201273 h 3862906"/>
              <a:gd name="connsiteX0" fmla="*/ 51569 w 469149"/>
              <a:gd name="connsiteY0" fmla="*/ 191181 h 3852814"/>
              <a:gd name="connsiteX1" fmla="*/ 243158 w 469149"/>
              <a:gd name="connsiteY1" fmla="*/ 26340 h 3852814"/>
              <a:gd name="connsiteX2" fmla="*/ 443455 w 469149"/>
              <a:gd name="connsiteY2" fmla="*/ 487273 h 3852814"/>
              <a:gd name="connsiteX3" fmla="*/ 460872 w 469149"/>
              <a:gd name="connsiteY3" fmla="*/ 3065010 h 3852814"/>
              <a:gd name="connsiteX4" fmla="*/ 391203 w 469149"/>
              <a:gd name="connsiteY4" fmla="*/ 3709444 h 3852814"/>
              <a:gd name="connsiteX5" fmla="*/ 121238 w 469149"/>
              <a:gd name="connsiteY5" fmla="*/ 3552690 h 3852814"/>
              <a:gd name="connsiteX6" fmla="*/ 16735 w 469149"/>
              <a:gd name="connsiteY6" fmla="*/ 1916125 h 3852814"/>
              <a:gd name="connsiteX7" fmla="*/ 51569 w 469149"/>
              <a:gd name="connsiteY7" fmla="*/ 191181 h 3852814"/>
              <a:gd name="connsiteX0" fmla="*/ 64914 w 482494"/>
              <a:gd name="connsiteY0" fmla="*/ 179103 h 3840736"/>
              <a:gd name="connsiteX1" fmla="*/ 256503 w 482494"/>
              <a:gd name="connsiteY1" fmla="*/ 14262 h 3840736"/>
              <a:gd name="connsiteX2" fmla="*/ 456800 w 482494"/>
              <a:gd name="connsiteY2" fmla="*/ 475195 h 3840736"/>
              <a:gd name="connsiteX3" fmla="*/ 474217 w 482494"/>
              <a:gd name="connsiteY3" fmla="*/ 3052932 h 3840736"/>
              <a:gd name="connsiteX4" fmla="*/ 404548 w 482494"/>
              <a:gd name="connsiteY4" fmla="*/ 3697366 h 3840736"/>
              <a:gd name="connsiteX5" fmla="*/ 134583 w 482494"/>
              <a:gd name="connsiteY5" fmla="*/ 3540612 h 3840736"/>
              <a:gd name="connsiteX6" fmla="*/ 30080 w 482494"/>
              <a:gd name="connsiteY6" fmla="*/ 1904047 h 3840736"/>
              <a:gd name="connsiteX7" fmla="*/ 64914 w 482494"/>
              <a:gd name="connsiteY7" fmla="*/ 179103 h 3840736"/>
              <a:gd name="connsiteX0" fmla="*/ 64914 w 482494"/>
              <a:gd name="connsiteY0" fmla="*/ 175866 h 3837499"/>
              <a:gd name="connsiteX1" fmla="*/ 256503 w 482494"/>
              <a:gd name="connsiteY1" fmla="*/ 11025 h 3837499"/>
              <a:gd name="connsiteX2" fmla="*/ 456800 w 482494"/>
              <a:gd name="connsiteY2" fmla="*/ 471958 h 3837499"/>
              <a:gd name="connsiteX3" fmla="*/ 474217 w 482494"/>
              <a:gd name="connsiteY3" fmla="*/ 3049695 h 3837499"/>
              <a:gd name="connsiteX4" fmla="*/ 404548 w 482494"/>
              <a:gd name="connsiteY4" fmla="*/ 3694129 h 3837499"/>
              <a:gd name="connsiteX5" fmla="*/ 134583 w 482494"/>
              <a:gd name="connsiteY5" fmla="*/ 3537375 h 3837499"/>
              <a:gd name="connsiteX6" fmla="*/ 30080 w 482494"/>
              <a:gd name="connsiteY6" fmla="*/ 1900810 h 3837499"/>
              <a:gd name="connsiteX7" fmla="*/ 64914 w 482494"/>
              <a:gd name="connsiteY7" fmla="*/ 175866 h 3837499"/>
              <a:gd name="connsiteX0" fmla="*/ 64914 w 482494"/>
              <a:gd name="connsiteY0" fmla="*/ 191512 h 3853145"/>
              <a:gd name="connsiteX1" fmla="*/ 256503 w 482494"/>
              <a:gd name="connsiteY1" fmla="*/ 26671 h 3853145"/>
              <a:gd name="connsiteX2" fmla="*/ 456800 w 482494"/>
              <a:gd name="connsiteY2" fmla="*/ 487604 h 3853145"/>
              <a:gd name="connsiteX3" fmla="*/ 474217 w 482494"/>
              <a:gd name="connsiteY3" fmla="*/ 3065341 h 3853145"/>
              <a:gd name="connsiteX4" fmla="*/ 404548 w 482494"/>
              <a:gd name="connsiteY4" fmla="*/ 3709775 h 3853145"/>
              <a:gd name="connsiteX5" fmla="*/ 134583 w 482494"/>
              <a:gd name="connsiteY5" fmla="*/ 3553021 h 3853145"/>
              <a:gd name="connsiteX6" fmla="*/ 30080 w 482494"/>
              <a:gd name="connsiteY6" fmla="*/ 1916456 h 3853145"/>
              <a:gd name="connsiteX7" fmla="*/ 64914 w 482494"/>
              <a:gd name="connsiteY7" fmla="*/ 191512 h 3853145"/>
              <a:gd name="connsiteX0" fmla="*/ 64914 w 482494"/>
              <a:gd name="connsiteY0" fmla="*/ 179101 h 3840734"/>
              <a:gd name="connsiteX1" fmla="*/ 256503 w 482494"/>
              <a:gd name="connsiteY1" fmla="*/ 14260 h 3840734"/>
              <a:gd name="connsiteX2" fmla="*/ 456800 w 482494"/>
              <a:gd name="connsiteY2" fmla="*/ 475193 h 3840734"/>
              <a:gd name="connsiteX3" fmla="*/ 474217 w 482494"/>
              <a:gd name="connsiteY3" fmla="*/ 3052930 h 3840734"/>
              <a:gd name="connsiteX4" fmla="*/ 404548 w 482494"/>
              <a:gd name="connsiteY4" fmla="*/ 3697364 h 3840734"/>
              <a:gd name="connsiteX5" fmla="*/ 134583 w 482494"/>
              <a:gd name="connsiteY5" fmla="*/ 3540610 h 3840734"/>
              <a:gd name="connsiteX6" fmla="*/ 30080 w 482494"/>
              <a:gd name="connsiteY6" fmla="*/ 1904045 h 3840734"/>
              <a:gd name="connsiteX7" fmla="*/ 64914 w 482494"/>
              <a:gd name="connsiteY7" fmla="*/ 179101 h 3840734"/>
              <a:gd name="connsiteX0" fmla="*/ 59985 w 497260"/>
              <a:gd name="connsiteY0" fmla="*/ 393832 h 3827047"/>
              <a:gd name="connsiteX1" fmla="*/ 271269 w 497260"/>
              <a:gd name="connsiteY1" fmla="*/ 573 h 3827047"/>
              <a:gd name="connsiteX2" fmla="*/ 471566 w 497260"/>
              <a:gd name="connsiteY2" fmla="*/ 461506 h 3827047"/>
              <a:gd name="connsiteX3" fmla="*/ 488983 w 497260"/>
              <a:gd name="connsiteY3" fmla="*/ 3039243 h 3827047"/>
              <a:gd name="connsiteX4" fmla="*/ 419314 w 497260"/>
              <a:gd name="connsiteY4" fmla="*/ 3683677 h 3827047"/>
              <a:gd name="connsiteX5" fmla="*/ 149349 w 497260"/>
              <a:gd name="connsiteY5" fmla="*/ 3526923 h 3827047"/>
              <a:gd name="connsiteX6" fmla="*/ 44846 w 497260"/>
              <a:gd name="connsiteY6" fmla="*/ 1890358 h 3827047"/>
              <a:gd name="connsiteX7" fmla="*/ 59985 w 497260"/>
              <a:gd name="connsiteY7" fmla="*/ 393832 h 3827047"/>
              <a:gd name="connsiteX0" fmla="*/ 34881 w 472156"/>
              <a:gd name="connsiteY0" fmla="*/ 394492 h 3827707"/>
              <a:gd name="connsiteX1" fmla="*/ 246165 w 472156"/>
              <a:gd name="connsiteY1" fmla="*/ 1233 h 3827707"/>
              <a:gd name="connsiteX2" fmla="*/ 446462 w 472156"/>
              <a:gd name="connsiteY2" fmla="*/ 462166 h 3827707"/>
              <a:gd name="connsiteX3" fmla="*/ 463879 w 472156"/>
              <a:gd name="connsiteY3" fmla="*/ 3039903 h 3827707"/>
              <a:gd name="connsiteX4" fmla="*/ 394210 w 472156"/>
              <a:gd name="connsiteY4" fmla="*/ 3684337 h 3827707"/>
              <a:gd name="connsiteX5" fmla="*/ 124245 w 472156"/>
              <a:gd name="connsiteY5" fmla="*/ 3527583 h 3827707"/>
              <a:gd name="connsiteX6" fmla="*/ 19742 w 472156"/>
              <a:gd name="connsiteY6" fmla="*/ 1891018 h 3827707"/>
              <a:gd name="connsiteX7" fmla="*/ 34881 w 472156"/>
              <a:gd name="connsiteY7" fmla="*/ 394492 h 3827707"/>
              <a:gd name="connsiteX0" fmla="*/ 34138 w 471413"/>
              <a:gd name="connsiteY0" fmla="*/ 394492 h 3696649"/>
              <a:gd name="connsiteX1" fmla="*/ 245422 w 471413"/>
              <a:gd name="connsiteY1" fmla="*/ 1233 h 3696649"/>
              <a:gd name="connsiteX2" fmla="*/ 445719 w 471413"/>
              <a:gd name="connsiteY2" fmla="*/ 462166 h 3696649"/>
              <a:gd name="connsiteX3" fmla="*/ 463136 w 471413"/>
              <a:gd name="connsiteY3" fmla="*/ 3039903 h 3696649"/>
              <a:gd name="connsiteX4" fmla="*/ 393467 w 471413"/>
              <a:gd name="connsiteY4" fmla="*/ 3684337 h 3696649"/>
              <a:gd name="connsiteX5" fmla="*/ 110371 w 471413"/>
              <a:gd name="connsiteY5" fmla="*/ 3223025 h 3696649"/>
              <a:gd name="connsiteX6" fmla="*/ 18999 w 471413"/>
              <a:gd name="connsiteY6" fmla="*/ 1891018 h 3696649"/>
              <a:gd name="connsiteX7" fmla="*/ 34138 w 471413"/>
              <a:gd name="connsiteY7" fmla="*/ 394492 h 3696649"/>
              <a:gd name="connsiteX0" fmla="*/ 34138 w 476900"/>
              <a:gd name="connsiteY0" fmla="*/ 394492 h 3757836"/>
              <a:gd name="connsiteX1" fmla="*/ 245422 w 476900"/>
              <a:gd name="connsiteY1" fmla="*/ 1233 h 3757836"/>
              <a:gd name="connsiteX2" fmla="*/ 445719 w 476900"/>
              <a:gd name="connsiteY2" fmla="*/ 462166 h 3757836"/>
              <a:gd name="connsiteX3" fmla="*/ 463136 w 476900"/>
              <a:gd name="connsiteY3" fmla="*/ 3039903 h 3757836"/>
              <a:gd name="connsiteX4" fmla="*/ 314683 w 476900"/>
              <a:gd name="connsiteY4" fmla="*/ 3750959 h 3757836"/>
              <a:gd name="connsiteX5" fmla="*/ 110371 w 476900"/>
              <a:gd name="connsiteY5" fmla="*/ 3223025 h 3757836"/>
              <a:gd name="connsiteX6" fmla="*/ 18999 w 476900"/>
              <a:gd name="connsiteY6" fmla="*/ 1891018 h 3757836"/>
              <a:gd name="connsiteX7" fmla="*/ 34138 w 476900"/>
              <a:gd name="connsiteY7" fmla="*/ 394492 h 3757836"/>
              <a:gd name="connsiteX0" fmla="*/ 76639 w 519401"/>
              <a:gd name="connsiteY0" fmla="*/ 394240 h 3757584"/>
              <a:gd name="connsiteX1" fmla="*/ 287923 w 519401"/>
              <a:gd name="connsiteY1" fmla="*/ 981 h 3757584"/>
              <a:gd name="connsiteX2" fmla="*/ 488220 w 519401"/>
              <a:gd name="connsiteY2" fmla="*/ 461914 h 3757584"/>
              <a:gd name="connsiteX3" fmla="*/ 505637 w 519401"/>
              <a:gd name="connsiteY3" fmla="*/ 3039651 h 3757584"/>
              <a:gd name="connsiteX4" fmla="*/ 357184 w 519401"/>
              <a:gd name="connsiteY4" fmla="*/ 3750707 h 3757584"/>
              <a:gd name="connsiteX5" fmla="*/ 152872 w 519401"/>
              <a:gd name="connsiteY5" fmla="*/ 3222773 h 3757584"/>
              <a:gd name="connsiteX6" fmla="*/ 2412 w 519401"/>
              <a:gd name="connsiteY6" fmla="*/ 1928835 h 3757584"/>
              <a:gd name="connsiteX7" fmla="*/ 76639 w 519401"/>
              <a:gd name="connsiteY7" fmla="*/ 394240 h 3757584"/>
              <a:gd name="connsiteX0" fmla="*/ 17060 w 459822"/>
              <a:gd name="connsiteY0" fmla="*/ 394270 h 3757614"/>
              <a:gd name="connsiteX1" fmla="*/ 228344 w 459822"/>
              <a:gd name="connsiteY1" fmla="*/ 1011 h 3757614"/>
              <a:gd name="connsiteX2" fmla="*/ 428641 w 459822"/>
              <a:gd name="connsiteY2" fmla="*/ 461944 h 3757614"/>
              <a:gd name="connsiteX3" fmla="*/ 446058 w 459822"/>
              <a:gd name="connsiteY3" fmla="*/ 3039681 h 3757614"/>
              <a:gd name="connsiteX4" fmla="*/ 297605 w 459822"/>
              <a:gd name="connsiteY4" fmla="*/ 3750737 h 3757614"/>
              <a:gd name="connsiteX5" fmla="*/ 93293 w 459822"/>
              <a:gd name="connsiteY5" fmla="*/ 3222803 h 3757614"/>
              <a:gd name="connsiteX6" fmla="*/ 21616 w 459822"/>
              <a:gd name="connsiteY6" fmla="*/ 1947900 h 3757614"/>
              <a:gd name="connsiteX7" fmla="*/ 17060 w 459822"/>
              <a:gd name="connsiteY7" fmla="*/ 394270 h 3757614"/>
              <a:gd name="connsiteX0" fmla="*/ 17060 w 464499"/>
              <a:gd name="connsiteY0" fmla="*/ 394270 h 3817789"/>
              <a:gd name="connsiteX1" fmla="*/ 228344 w 464499"/>
              <a:gd name="connsiteY1" fmla="*/ 1011 h 3817789"/>
              <a:gd name="connsiteX2" fmla="*/ 428641 w 464499"/>
              <a:gd name="connsiteY2" fmla="*/ 461944 h 3817789"/>
              <a:gd name="connsiteX3" fmla="*/ 452623 w 464499"/>
              <a:gd name="connsiteY3" fmla="*/ 2106974 h 3817789"/>
              <a:gd name="connsiteX4" fmla="*/ 297605 w 464499"/>
              <a:gd name="connsiteY4" fmla="*/ 3750737 h 3817789"/>
              <a:gd name="connsiteX5" fmla="*/ 93293 w 464499"/>
              <a:gd name="connsiteY5" fmla="*/ 3222803 h 3817789"/>
              <a:gd name="connsiteX6" fmla="*/ 21616 w 464499"/>
              <a:gd name="connsiteY6" fmla="*/ 1947900 h 3817789"/>
              <a:gd name="connsiteX7" fmla="*/ 17060 w 464499"/>
              <a:gd name="connsiteY7" fmla="*/ 394270 h 3817789"/>
              <a:gd name="connsiteX0" fmla="*/ 17060 w 453108"/>
              <a:gd name="connsiteY0" fmla="*/ 394270 h 3817789"/>
              <a:gd name="connsiteX1" fmla="*/ 228344 w 453108"/>
              <a:gd name="connsiteY1" fmla="*/ 1011 h 3817789"/>
              <a:gd name="connsiteX2" fmla="*/ 428641 w 453108"/>
              <a:gd name="connsiteY2" fmla="*/ 461944 h 3817789"/>
              <a:gd name="connsiteX3" fmla="*/ 452623 w 453108"/>
              <a:gd name="connsiteY3" fmla="*/ 2106974 h 3817789"/>
              <a:gd name="connsiteX4" fmla="*/ 297605 w 453108"/>
              <a:gd name="connsiteY4" fmla="*/ 3750737 h 3817789"/>
              <a:gd name="connsiteX5" fmla="*/ 93293 w 453108"/>
              <a:gd name="connsiteY5" fmla="*/ 3222803 h 3817789"/>
              <a:gd name="connsiteX6" fmla="*/ 21616 w 453108"/>
              <a:gd name="connsiteY6" fmla="*/ 1947900 h 3817789"/>
              <a:gd name="connsiteX7" fmla="*/ 17060 w 453108"/>
              <a:gd name="connsiteY7" fmla="*/ 394270 h 3817789"/>
              <a:gd name="connsiteX0" fmla="*/ 17060 w 457292"/>
              <a:gd name="connsiteY0" fmla="*/ 394270 h 3537882"/>
              <a:gd name="connsiteX1" fmla="*/ 228344 w 457292"/>
              <a:gd name="connsiteY1" fmla="*/ 1011 h 3537882"/>
              <a:gd name="connsiteX2" fmla="*/ 428641 w 457292"/>
              <a:gd name="connsiteY2" fmla="*/ 461944 h 3537882"/>
              <a:gd name="connsiteX3" fmla="*/ 452623 w 457292"/>
              <a:gd name="connsiteY3" fmla="*/ 2106974 h 3537882"/>
              <a:gd name="connsiteX4" fmla="*/ 396085 w 457292"/>
              <a:gd name="connsiteY4" fmla="*/ 3331972 h 3537882"/>
              <a:gd name="connsiteX5" fmla="*/ 93293 w 457292"/>
              <a:gd name="connsiteY5" fmla="*/ 3222803 h 3537882"/>
              <a:gd name="connsiteX6" fmla="*/ 21616 w 457292"/>
              <a:gd name="connsiteY6" fmla="*/ 1947900 h 3537882"/>
              <a:gd name="connsiteX7" fmla="*/ 17060 w 457292"/>
              <a:gd name="connsiteY7" fmla="*/ 394270 h 3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92" h="3537882">
                <a:moveTo>
                  <a:pt x="17060" y="394270"/>
                </a:moveTo>
                <a:cubicBezTo>
                  <a:pt x="51515" y="69789"/>
                  <a:pt x="159747" y="-10268"/>
                  <a:pt x="228344" y="1011"/>
                </a:cubicBezTo>
                <a:cubicBezTo>
                  <a:pt x="296941" y="12290"/>
                  <a:pt x="391261" y="110950"/>
                  <a:pt x="428641" y="461944"/>
                </a:cubicBezTo>
                <a:cubicBezTo>
                  <a:pt x="466021" y="812938"/>
                  <a:pt x="458049" y="1628636"/>
                  <a:pt x="452623" y="2106974"/>
                </a:cubicBezTo>
                <a:cubicBezTo>
                  <a:pt x="447197" y="2585312"/>
                  <a:pt x="455973" y="3146001"/>
                  <a:pt x="396085" y="3331972"/>
                </a:cubicBezTo>
                <a:cubicBezTo>
                  <a:pt x="336197" y="3517943"/>
                  <a:pt x="155704" y="3727900"/>
                  <a:pt x="93293" y="3222803"/>
                </a:cubicBezTo>
                <a:cubicBezTo>
                  <a:pt x="30882" y="2717706"/>
                  <a:pt x="34321" y="2419322"/>
                  <a:pt x="21616" y="1947900"/>
                </a:cubicBezTo>
                <a:cubicBezTo>
                  <a:pt x="8911" y="1476478"/>
                  <a:pt x="-17395" y="718751"/>
                  <a:pt x="17060" y="3942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ru-RU" dirty="0" smtClean="0">
                <a:solidFill>
                  <a:schemeClr val="tx1"/>
                </a:solidFill>
              </a:rPr>
              <a:t>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16200000">
            <a:off x="7135924" y="3969744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выбираем </a:t>
            </a:r>
            <a:r>
              <a:rPr lang="en-US" sz="1400" dirty="0" smtClean="0"/>
              <a:t>a</a:t>
            </a:r>
            <a:r>
              <a:rPr lang="ru-RU" sz="1400" baseline="-25000" dirty="0"/>
              <a:t>2</a:t>
            </a:r>
            <a:endParaRPr lang="ru-RU" sz="1400" baseline="-25000" dirty="0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10505984" y="3969744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выбираем </a:t>
            </a:r>
            <a:r>
              <a:rPr lang="en-US" sz="1400" dirty="0" err="1" smtClean="0"/>
              <a:t>a</a:t>
            </a:r>
            <a:r>
              <a:rPr lang="en-US" sz="1400" baseline="-25000" dirty="0" err="1"/>
              <a:t>N</a:t>
            </a:r>
            <a:endParaRPr lang="ru-RU" sz="1400" baseline="-25000" dirty="0"/>
          </a:p>
        </p:txBody>
      </p:sp>
      <p:sp>
        <p:nvSpPr>
          <p:cNvPr id="59" name="Freeform 58"/>
          <p:cNvSpPr/>
          <p:nvPr/>
        </p:nvSpPr>
        <p:spPr>
          <a:xfrm>
            <a:off x="9518656" y="1831130"/>
            <a:ext cx="321760" cy="559705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8167 w 454871"/>
              <a:gd name="connsiteY0" fmla="*/ 130728 h 3792361"/>
              <a:gd name="connsiteX1" fmla="*/ 245578 w 454871"/>
              <a:gd name="connsiteY1" fmla="*/ 17203 h 3792361"/>
              <a:gd name="connsiteX2" fmla="*/ 430053 w 454871"/>
              <a:gd name="connsiteY2" fmla="*/ 426820 h 3792361"/>
              <a:gd name="connsiteX3" fmla="*/ 447470 w 454871"/>
              <a:gd name="connsiteY3" fmla="*/ 3004557 h 3792361"/>
              <a:gd name="connsiteX4" fmla="*/ 377801 w 454871"/>
              <a:gd name="connsiteY4" fmla="*/ 3648991 h 3792361"/>
              <a:gd name="connsiteX5" fmla="*/ 107836 w 454871"/>
              <a:gd name="connsiteY5" fmla="*/ 3492237 h 3792361"/>
              <a:gd name="connsiteX6" fmla="*/ 3333 w 454871"/>
              <a:gd name="connsiteY6" fmla="*/ 618408 h 3792361"/>
              <a:gd name="connsiteX7" fmla="*/ 38167 w 454871"/>
              <a:gd name="connsiteY7" fmla="*/ 130728 h 3792361"/>
              <a:gd name="connsiteX0" fmla="*/ 38167 w 454871"/>
              <a:gd name="connsiteY0" fmla="*/ 117231 h 3778864"/>
              <a:gd name="connsiteX1" fmla="*/ 245578 w 454871"/>
              <a:gd name="connsiteY1" fmla="*/ 3706 h 3778864"/>
              <a:gd name="connsiteX2" fmla="*/ 430053 w 454871"/>
              <a:gd name="connsiteY2" fmla="*/ 413323 h 3778864"/>
              <a:gd name="connsiteX3" fmla="*/ 447470 w 454871"/>
              <a:gd name="connsiteY3" fmla="*/ 2991060 h 3778864"/>
              <a:gd name="connsiteX4" fmla="*/ 377801 w 454871"/>
              <a:gd name="connsiteY4" fmla="*/ 3635494 h 3778864"/>
              <a:gd name="connsiteX5" fmla="*/ 107836 w 454871"/>
              <a:gd name="connsiteY5" fmla="*/ 3478740 h 3778864"/>
              <a:gd name="connsiteX6" fmla="*/ 3333 w 454871"/>
              <a:gd name="connsiteY6" fmla="*/ 604911 h 3778864"/>
              <a:gd name="connsiteX7" fmla="*/ 38167 w 454871"/>
              <a:gd name="connsiteY7" fmla="*/ 117231 h 3778864"/>
              <a:gd name="connsiteX0" fmla="*/ 38167 w 461061"/>
              <a:gd name="connsiteY0" fmla="*/ 117231 h 3799017"/>
              <a:gd name="connsiteX1" fmla="*/ 245578 w 461061"/>
              <a:gd name="connsiteY1" fmla="*/ 3706 h 3799017"/>
              <a:gd name="connsiteX2" fmla="*/ 430053 w 461061"/>
              <a:gd name="connsiteY2" fmla="*/ 413323 h 3799017"/>
              <a:gd name="connsiteX3" fmla="*/ 447470 w 461061"/>
              <a:gd name="connsiteY3" fmla="*/ 2991060 h 3799017"/>
              <a:gd name="connsiteX4" fmla="*/ 290779 w 461061"/>
              <a:gd name="connsiteY4" fmla="*/ 3679351 h 3799017"/>
              <a:gd name="connsiteX5" fmla="*/ 107836 w 461061"/>
              <a:gd name="connsiteY5" fmla="*/ 3478740 h 3799017"/>
              <a:gd name="connsiteX6" fmla="*/ 3333 w 461061"/>
              <a:gd name="connsiteY6" fmla="*/ 604911 h 3799017"/>
              <a:gd name="connsiteX7" fmla="*/ 38167 w 461061"/>
              <a:gd name="connsiteY7" fmla="*/ 117231 h 3799017"/>
              <a:gd name="connsiteX0" fmla="*/ 38167 w 462814"/>
              <a:gd name="connsiteY0" fmla="*/ 117231 h 3782068"/>
              <a:gd name="connsiteX1" fmla="*/ 245578 w 462814"/>
              <a:gd name="connsiteY1" fmla="*/ 3706 h 3782068"/>
              <a:gd name="connsiteX2" fmla="*/ 430053 w 462814"/>
              <a:gd name="connsiteY2" fmla="*/ 413323 h 3782068"/>
              <a:gd name="connsiteX3" fmla="*/ 447470 w 462814"/>
              <a:gd name="connsiteY3" fmla="*/ 2991060 h 3782068"/>
              <a:gd name="connsiteX4" fmla="*/ 433179 w 462814"/>
              <a:gd name="connsiteY4" fmla="*/ 3642803 h 3782068"/>
              <a:gd name="connsiteX5" fmla="*/ 107836 w 462814"/>
              <a:gd name="connsiteY5" fmla="*/ 3478740 h 3782068"/>
              <a:gd name="connsiteX6" fmla="*/ 3333 w 462814"/>
              <a:gd name="connsiteY6" fmla="*/ 604911 h 3782068"/>
              <a:gd name="connsiteX7" fmla="*/ 38167 w 462814"/>
              <a:gd name="connsiteY7" fmla="*/ 117231 h 3782068"/>
              <a:gd name="connsiteX0" fmla="*/ 38167 w 480707"/>
              <a:gd name="connsiteY0" fmla="*/ 117231 h 3755244"/>
              <a:gd name="connsiteX1" fmla="*/ 245578 w 480707"/>
              <a:gd name="connsiteY1" fmla="*/ 3706 h 3755244"/>
              <a:gd name="connsiteX2" fmla="*/ 430053 w 480707"/>
              <a:gd name="connsiteY2" fmla="*/ 413323 h 3755244"/>
              <a:gd name="connsiteX3" fmla="*/ 447470 w 480707"/>
              <a:gd name="connsiteY3" fmla="*/ 2991060 h 3755244"/>
              <a:gd name="connsiteX4" fmla="*/ 456913 w 480707"/>
              <a:gd name="connsiteY4" fmla="*/ 3577017 h 3755244"/>
              <a:gd name="connsiteX5" fmla="*/ 107836 w 480707"/>
              <a:gd name="connsiteY5" fmla="*/ 3478740 h 3755244"/>
              <a:gd name="connsiteX6" fmla="*/ 3333 w 480707"/>
              <a:gd name="connsiteY6" fmla="*/ 604911 h 3755244"/>
              <a:gd name="connsiteX7" fmla="*/ 38167 w 480707"/>
              <a:gd name="connsiteY7" fmla="*/ 117231 h 3755244"/>
              <a:gd name="connsiteX0" fmla="*/ 36074 w 482704"/>
              <a:gd name="connsiteY0" fmla="*/ 117231 h 3750327"/>
              <a:gd name="connsiteX1" fmla="*/ 243485 w 482704"/>
              <a:gd name="connsiteY1" fmla="*/ 3706 h 3750327"/>
              <a:gd name="connsiteX2" fmla="*/ 427960 w 482704"/>
              <a:gd name="connsiteY2" fmla="*/ 413323 h 3750327"/>
              <a:gd name="connsiteX3" fmla="*/ 445377 w 482704"/>
              <a:gd name="connsiteY3" fmla="*/ 2991060 h 3750327"/>
              <a:gd name="connsiteX4" fmla="*/ 454820 w 482704"/>
              <a:gd name="connsiteY4" fmla="*/ 3577017 h 3750327"/>
              <a:gd name="connsiteX5" fmla="*/ 50365 w 482704"/>
              <a:gd name="connsiteY5" fmla="*/ 3471430 h 3750327"/>
              <a:gd name="connsiteX6" fmla="*/ 1240 w 482704"/>
              <a:gd name="connsiteY6" fmla="*/ 604911 h 3750327"/>
              <a:gd name="connsiteX7" fmla="*/ 36074 w 482704"/>
              <a:gd name="connsiteY7" fmla="*/ 117231 h 3750327"/>
              <a:gd name="connsiteX0" fmla="*/ 58788 w 505418"/>
              <a:gd name="connsiteY0" fmla="*/ 167671 h 3800767"/>
              <a:gd name="connsiteX1" fmla="*/ 266199 w 505418"/>
              <a:gd name="connsiteY1" fmla="*/ 54146 h 3800767"/>
              <a:gd name="connsiteX2" fmla="*/ 450674 w 505418"/>
              <a:gd name="connsiteY2" fmla="*/ 463763 h 3800767"/>
              <a:gd name="connsiteX3" fmla="*/ 468091 w 505418"/>
              <a:gd name="connsiteY3" fmla="*/ 3041500 h 3800767"/>
              <a:gd name="connsiteX4" fmla="*/ 477534 w 505418"/>
              <a:gd name="connsiteY4" fmla="*/ 3627457 h 3800767"/>
              <a:gd name="connsiteX5" fmla="*/ 73079 w 505418"/>
              <a:gd name="connsiteY5" fmla="*/ 3521870 h 3800767"/>
              <a:gd name="connsiteX6" fmla="*/ 221 w 505418"/>
              <a:gd name="connsiteY6" fmla="*/ 1781020 h 3800767"/>
              <a:gd name="connsiteX7" fmla="*/ 58788 w 505418"/>
              <a:gd name="connsiteY7" fmla="*/ 167671 h 3800767"/>
              <a:gd name="connsiteX0" fmla="*/ 58788 w 504632"/>
              <a:gd name="connsiteY0" fmla="*/ 276758 h 3909854"/>
              <a:gd name="connsiteX1" fmla="*/ 266199 w 504632"/>
              <a:gd name="connsiteY1" fmla="*/ 163233 h 3909854"/>
              <a:gd name="connsiteX2" fmla="*/ 474408 w 504632"/>
              <a:gd name="connsiteY2" fmla="*/ 1947043 h 3909854"/>
              <a:gd name="connsiteX3" fmla="*/ 468091 w 504632"/>
              <a:gd name="connsiteY3" fmla="*/ 3150587 h 3909854"/>
              <a:gd name="connsiteX4" fmla="*/ 477534 w 504632"/>
              <a:gd name="connsiteY4" fmla="*/ 3736544 h 3909854"/>
              <a:gd name="connsiteX5" fmla="*/ 73079 w 504632"/>
              <a:gd name="connsiteY5" fmla="*/ 3630957 h 3909854"/>
              <a:gd name="connsiteX6" fmla="*/ 221 w 504632"/>
              <a:gd name="connsiteY6" fmla="*/ 1890107 h 3909854"/>
              <a:gd name="connsiteX7" fmla="*/ 58788 w 504632"/>
              <a:gd name="connsiteY7" fmla="*/ 276758 h 3909854"/>
              <a:gd name="connsiteX0" fmla="*/ 58788 w 504632"/>
              <a:gd name="connsiteY0" fmla="*/ 276758 h 3909854"/>
              <a:gd name="connsiteX1" fmla="*/ 266199 w 504632"/>
              <a:gd name="connsiteY1" fmla="*/ 163233 h 3909854"/>
              <a:gd name="connsiteX2" fmla="*/ 474408 w 504632"/>
              <a:gd name="connsiteY2" fmla="*/ 1947043 h 3909854"/>
              <a:gd name="connsiteX3" fmla="*/ 468091 w 504632"/>
              <a:gd name="connsiteY3" fmla="*/ 3150587 h 3909854"/>
              <a:gd name="connsiteX4" fmla="*/ 477534 w 504632"/>
              <a:gd name="connsiteY4" fmla="*/ 3736544 h 3909854"/>
              <a:gd name="connsiteX5" fmla="*/ 73079 w 504632"/>
              <a:gd name="connsiteY5" fmla="*/ 3630957 h 3909854"/>
              <a:gd name="connsiteX6" fmla="*/ 221 w 504632"/>
              <a:gd name="connsiteY6" fmla="*/ 1890107 h 3909854"/>
              <a:gd name="connsiteX7" fmla="*/ 58788 w 504632"/>
              <a:gd name="connsiteY7" fmla="*/ 276758 h 3909854"/>
              <a:gd name="connsiteX0" fmla="*/ 60829 w 506673"/>
              <a:gd name="connsiteY0" fmla="*/ 203301 h 3836397"/>
              <a:gd name="connsiteX1" fmla="*/ 442285 w 506673"/>
              <a:gd name="connsiteY1" fmla="*/ 206729 h 3836397"/>
              <a:gd name="connsiteX2" fmla="*/ 476449 w 506673"/>
              <a:gd name="connsiteY2" fmla="*/ 1873586 h 3836397"/>
              <a:gd name="connsiteX3" fmla="*/ 470132 w 506673"/>
              <a:gd name="connsiteY3" fmla="*/ 3077130 h 3836397"/>
              <a:gd name="connsiteX4" fmla="*/ 479575 w 506673"/>
              <a:gd name="connsiteY4" fmla="*/ 3663087 h 3836397"/>
              <a:gd name="connsiteX5" fmla="*/ 75120 w 506673"/>
              <a:gd name="connsiteY5" fmla="*/ 3557500 h 3836397"/>
              <a:gd name="connsiteX6" fmla="*/ 2262 w 506673"/>
              <a:gd name="connsiteY6" fmla="*/ 1816650 h 3836397"/>
              <a:gd name="connsiteX7" fmla="*/ 60829 w 506673"/>
              <a:gd name="connsiteY7" fmla="*/ 203301 h 3836397"/>
              <a:gd name="connsiteX0" fmla="*/ 60829 w 522153"/>
              <a:gd name="connsiteY0" fmla="*/ 203301 h 3835650"/>
              <a:gd name="connsiteX1" fmla="*/ 442285 w 522153"/>
              <a:gd name="connsiteY1" fmla="*/ 206729 h 3835650"/>
              <a:gd name="connsiteX2" fmla="*/ 476449 w 522153"/>
              <a:gd name="connsiteY2" fmla="*/ 1873586 h 3835650"/>
              <a:gd name="connsiteX3" fmla="*/ 509687 w 522153"/>
              <a:gd name="connsiteY3" fmla="*/ 3091749 h 3835650"/>
              <a:gd name="connsiteX4" fmla="*/ 479575 w 522153"/>
              <a:gd name="connsiteY4" fmla="*/ 3663087 h 3835650"/>
              <a:gd name="connsiteX5" fmla="*/ 75120 w 522153"/>
              <a:gd name="connsiteY5" fmla="*/ 3557500 h 3835650"/>
              <a:gd name="connsiteX6" fmla="*/ 2262 w 522153"/>
              <a:gd name="connsiteY6" fmla="*/ 1816650 h 3835650"/>
              <a:gd name="connsiteX7" fmla="*/ 60829 w 522153"/>
              <a:gd name="connsiteY7" fmla="*/ 203301 h 3835650"/>
              <a:gd name="connsiteX0" fmla="*/ 60829 w 522153"/>
              <a:gd name="connsiteY0" fmla="*/ 203301 h 3844211"/>
              <a:gd name="connsiteX1" fmla="*/ 442285 w 522153"/>
              <a:gd name="connsiteY1" fmla="*/ 206729 h 3844211"/>
              <a:gd name="connsiteX2" fmla="*/ 476449 w 522153"/>
              <a:gd name="connsiteY2" fmla="*/ 1873586 h 3844211"/>
              <a:gd name="connsiteX3" fmla="*/ 509687 w 522153"/>
              <a:gd name="connsiteY3" fmla="*/ 3091749 h 3844211"/>
              <a:gd name="connsiteX4" fmla="*/ 479575 w 522153"/>
              <a:gd name="connsiteY4" fmla="*/ 3685015 h 3844211"/>
              <a:gd name="connsiteX5" fmla="*/ 75120 w 522153"/>
              <a:gd name="connsiteY5" fmla="*/ 3557500 h 3844211"/>
              <a:gd name="connsiteX6" fmla="*/ 2262 w 522153"/>
              <a:gd name="connsiteY6" fmla="*/ 1816650 h 3844211"/>
              <a:gd name="connsiteX7" fmla="*/ 60829 w 522153"/>
              <a:gd name="connsiteY7" fmla="*/ 203301 h 3844211"/>
              <a:gd name="connsiteX0" fmla="*/ 67002 w 530997"/>
              <a:gd name="connsiteY0" fmla="*/ 203301 h 3738601"/>
              <a:gd name="connsiteX1" fmla="*/ 448458 w 530997"/>
              <a:gd name="connsiteY1" fmla="*/ 206729 h 3738601"/>
              <a:gd name="connsiteX2" fmla="*/ 482622 w 530997"/>
              <a:gd name="connsiteY2" fmla="*/ 1873586 h 3738601"/>
              <a:gd name="connsiteX3" fmla="*/ 515860 w 530997"/>
              <a:gd name="connsiteY3" fmla="*/ 3091749 h 3738601"/>
              <a:gd name="connsiteX4" fmla="*/ 485748 w 530997"/>
              <a:gd name="connsiteY4" fmla="*/ 3685015 h 3738601"/>
              <a:gd name="connsiteX5" fmla="*/ 41737 w 530997"/>
              <a:gd name="connsiteY5" fmla="*/ 3367452 h 3738601"/>
              <a:gd name="connsiteX6" fmla="*/ 8435 w 530997"/>
              <a:gd name="connsiteY6" fmla="*/ 1816650 h 3738601"/>
              <a:gd name="connsiteX7" fmla="*/ 67002 w 530997"/>
              <a:gd name="connsiteY7" fmla="*/ 203301 h 373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0997" h="3738601">
                <a:moveTo>
                  <a:pt x="67002" y="203301"/>
                </a:moveTo>
                <a:cubicBezTo>
                  <a:pt x="140339" y="-65019"/>
                  <a:pt x="379188" y="-71652"/>
                  <a:pt x="448458" y="206729"/>
                </a:cubicBezTo>
                <a:cubicBezTo>
                  <a:pt x="517728" y="485110"/>
                  <a:pt x="471388" y="1392749"/>
                  <a:pt x="482622" y="1873586"/>
                </a:cubicBezTo>
                <a:cubicBezTo>
                  <a:pt x="493856" y="2354423"/>
                  <a:pt x="515339" y="2789844"/>
                  <a:pt x="515860" y="3091749"/>
                </a:cubicBezTo>
                <a:cubicBezTo>
                  <a:pt x="516381" y="3393654"/>
                  <a:pt x="564769" y="3639065"/>
                  <a:pt x="485748" y="3685015"/>
                </a:cubicBezTo>
                <a:cubicBezTo>
                  <a:pt x="406728" y="3730966"/>
                  <a:pt x="104148" y="3872549"/>
                  <a:pt x="41737" y="3367452"/>
                </a:cubicBezTo>
                <a:cubicBezTo>
                  <a:pt x="-20674" y="2862355"/>
                  <a:pt x="4224" y="2344009"/>
                  <a:pt x="8435" y="1816650"/>
                </a:cubicBezTo>
                <a:cubicBezTo>
                  <a:pt x="12646" y="1289292"/>
                  <a:pt x="-6335" y="471621"/>
                  <a:pt x="67002" y="203301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10442427" y="5752436"/>
            <a:ext cx="169688" cy="184151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27302 w 444882"/>
              <a:gd name="connsiteY0" fmla="*/ 173001 h 3834634"/>
              <a:gd name="connsiteX1" fmla="*/ 218891 w 444882"/>
              <a:gd name="connsiteY1" fmla="*/ 103333 h 3834634"/>
              <a:gd name="connsiteX2" fmla="*/ 419188 w 444882"/>
              <a:gd name="connsiteY2" fmla="*/ 469093 h 3834634"/>
              <a:gd name="connsiteX3" fmla="*/ 436605 w 444882"/>
              <a:gd name="connsiteY3" fmla="*/ 3046830 h 3834634"/>
              <a:gd name="connsiteX4" fmla="*/ 366936 w 444882"/>
              <a:gd name="connsiteY4" fmla="*/ 3691264 h 3834634"/>
              <a:gd name="connsiteX5" fmla="*/ 96971 w 444882"/>
              <a:gd name="connsiteY5" fmla="*/ 3534510 h 3834634"/>
              <a:gd name="connsiteX6" fmla="*/ 5795 w 444882"/>
              <a:gd name="connsiteY6" fmla="*/ 1961779 h 3834634"/>
              <a:gd name="connsiteX7" fmla="*/ 27302 w 444882"/>
              <a:gd name="connsiteY7" fmla="*/ 173001 h 3834634"/>
              <a:gd name="connsiteX0" fmla="*/ 27302 w 454415"/>
              <a:gd name="connsiteY0" fmla="*/ 173001 h 3901472"/>
              <a:gd name="connsiteX1" fmla="*/ 218891 w 454415"/>
              <a:gd name="connsiteY1" fmla="*/ 103333 h 3901472"/>
              <a:gd name="connsiteX2" fmla="*/ 419188 w 454415"/>
              <a:gd name="connsiteY2" fmla="*/ 469093 h 3901472"/>
              <a:gd name="connsiteX3" fmla="*/ 449931 w 454415"/>
              <a:gd name="connsiteY3" fmla="*/ 1957709 h 3901472"/>
              <a:gd name="connsiteX4" fmla="*/ 366936 w 454415"/>
              <a:gd name="connsiteY4" fmla="*/ 3691264 h 3901472"/>
              <a:gd name="connsiteX5" fmla="*/ 96971 w 454415"/>
              <a:gd name="connsiteY5" fmla="*/ 3534510 h 3901472"/>
              <a:gd name="connsiteX6" fmla="*/ 5795 w 454415"/>
              <a:gd name="connsiteY6" fmla="*/ 1961779 h 3901472"/>
              <a:gd name="connsiteX7" fmla="*/ 27302 w 454415"/>
              <a:gd name="connsiteY7" fmla="*/ 173001 h 3901472"/>
              <a:gd name="connsiteX0" fmla="*/ 27302 w 452016"/>
              <a:gd name="connsiteY0" fmla="*/ 173001 h 3901472"/>
              <a:gd name="connsiteX1" fmla="*/ 218891 w 452016"/>
              <a:gd name="connsiteY1" fmla="*/ 103333 h 3901472"/>
              <a:gd name="connsiteX2" fmla="*/ 419188 w 452016"/>
              <a:gd name="connsiteY2" fmla="*/ 469093 h 3901472"/>
              <a:gd name="connsiteX3" fmla="*/ 449931 w 452016"/>
              <a:gd name="connsiteY3" fmla="*/ 1957709 h 3901472"/>
              <a:gd name="connsiteX4" fmla="*/ 366936 w 452016"/>
              <a:gd name="connsiteY4" fmla="*/ 3691264 h 3901472"/>
              <a:gd name="connsiteX5" fmla="*/ 96971 w 452016"/>
              <a:gd name="connsiteY5" fmla="*/ 3534510 h 3901472"/>
              <a:gd name="connsiteX6" fmla="*/ 5795 w 452016"/>
              <a:gd name="connsiteY6" fmla="*/ 1961779 h 3901472"/>
              <a:gd name="connsiteX7" fmla="*/ 27302 w 452016"/>
              <a:gd name="connsiteY7" fmla="*/ 173001 h 3901472"/>
              <a:gd name="connsiteX0" fmla="*/ 30981 w 455695"/>
              <a:gd name="connsiteY0" fmla="*/ 179871 h 3908342"/>
              <a:gd name="connsiteX1" fmla="*/ 289203 w 455695"/>
              <a:gd name="connsiteY1" fmla="*/ 95584 h 3908342"/>
              <a:gd name="connsiteX2" fmla="*/ 422867 w 455695"/>
              <a:gd name="connsiteY2" fmla="*/ 475963 h 3908342"/>
              <a:gd name="connsiteX3" fmla="*/ 453610 w 455695"/>
              <a:gd name="connsiteY3" fmla="*/ 1964579 h 3908342"/>
              <a:gd name="connsiteX4" fmla="*/ 370615 w 455695"/>
              <a:gd name="connsiteY4" fmla="*/ 3698134 h 3908342"/>
              <a:gd name="connsiteX5" fmla="*/ 100650 w 455695"/>
              <a:gd name="connsiteY5" fmla="*/ 3541380 h 3908342"/>
              <a:gd name="connsiteX6" fmla="*/ 9474 w 455695"/>
              <a:gd name="connsiteY6" fmla="*/ 1968649 h 3908342"/>
              <a:gd name="connsiteX7" fmla="*/ 30981 w 455695"/>
              <a:gd name="connsiteY7" fmla="*/ 179871 h 3908342"/>
              <a:gd name="connsiteX0" fmla="*/ 50381 w 448442"/>
              <a:gd name="connsiteY0" fmla="*/ 376674 h 3812763"/>
              <a:gd name="connsiteX1" fmla="*/ 281950 w 448442"/>
              <a:gd name="connsiteY1" fmla="*/ 5 h 3812763"/>
              <a:gd name="connsiteX2" fmla="*/ 415614 w 448442"/>
              <a:gd name="connsiteY2" fmla="*/ 380384 h 3812763"/>
              <a:gd name="connsiteX3" fmla="*/ 446357 w 448442"/>
              <a:gd name="connsiteY3" fmla="*/ 1869000 h 3812763"/>
              <a:gd name="connsiteX4" fmla="*/ 363362 w 448442"/>
              <a:gd name="connsiteY4" fmla="*/ 3602555 h 3812763"/>
              <a:gd name="connsiteX5" fmla="*/ 93397 w 448442"/>
              <a:gd name="connsiteY5" fmla="*/ 3445801 h 3812763"/>
              <a:gd name="connsiteX6" fmla="*/ 2221 w 448442"/>
              <a:gd name="connsiteY6" fmla="*/ 1873070 h 3812763"/>
              <a:gd name="connsiteX7" fmla="*/ 50381 w 448442"/>
              <a:gd name="connsiteY7" fmla="*/ 376674 h 3812763"/>
              <a:gd name="connsiteX0" fmla="*/ 49862 w 447923"/>
              <a:gd name="connsiteY0" fmla="*/ 362056 h 3798145"/>
              <a:gd name="connsiteX1" fmla="*/ 241451 w 447923"/>
              <a:gd name="connsiteY1" fmla="*/ 6 h 3798145"/>
              <a:gd name="connsiteX2" fmla="*/ 415095 w 447923"/>
              <a:gd name="connsiteY2" fmla="*/ 365766 h 3798145"/>
              <a:gd name="connsiteX3" fmla="*/ 445838 w 447923"/>
              <a:gd name="connsiteY3" fmla="*/ 1854382 h 3798145"/>
              <a:gd name="connsiteX4" fmla="*/ 362843 w 447923"/>
              <a:gd name="connsiteY4" fmla="*/ 3587937 h 3798145"/>
              <a:gd name="connsiteX5" fmla="*/ 92878 w 447923"/>
              <a:gd name="connsiteY5" fmla="*/ 3431183 h 3798145"/>
              <a:gd name="connsiteX6" fmla="*/ 1702 w 447923"/>
              <a:gd name="connsiteY6" fmla="*/ 1858452 h 3798145"/>
              <a:gd name="connsiteX7" fmla="*/ 49862 w 447923"/>
              <a:gd name="connsiteY7" fmla="*/ 362056 h 3798145"/>
              <a:gd name="connsiteX0" fmla="*/ 49862 w 453120"/>
              <a:gd name="connsiteY0" fmla="*/ 362056 h 3742186"/>
              <a:gd name="connsiteX1" fmla="*/ 241451 w 453120"/>
              <a:gd name="connsiteY1" fmla="*/ 6 h 3742186"/>
              <a:gd name="connsiteX2" fmla="*/ 415095 w 453120"/>
              <a:gd name="connsiteY2" fmla="*/ 365766 h 3742186"/>
              <a:gd name="connsiteX3" fmla="*/ 445838 w 453120"/>
              <a:gd name="connsiteY3" fmla="*/ 1854382 h 3742186"/>
              <a:gd name="connsiteX4" fmla="*/ 416149 w 453120"/>
              <a:gd name="connsiteY4" fmla="*/ 3470985 h 3742186"/>
              <a:gd name="connsiteX5" fmla="*/ 92878 w 453120"/>
              <a:gd name="connsiteY5" fmla="*/ 3431183 h 3742186"/>
              <a:gd name="connsiteX6" fmla="*/ 1702 w 453120"/>
              <a:gd name="connsiteY6" fmla="*/ 1858452 h 3742186"/>
              <a:gd name="connsiteX7" fmla="*/ 49862 w 453120"/>
              <a:gd name="connsiteY7" fmla="*/ 362056 h 374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120" h="3742186">
                <a:moveTo>
                  <a:pt x="49862" y="362056"/>
                </a:moveTo>
                <a:cubicBezTo>
                  <a:pt x="89820" y="52315"/>
                  <a:pt x="180579" y="-612"/>
                  <a:pt x="241451" y="6"/>
                </a:cubicBezTo>
                <a:cubicBezTo>
                  <a:pt x="302323" y="624"/>
                  <a:pt x="381031" y="56703"/>
                  <a:pt x="415095" y="365766"/>
                </a:cubicBezTo>
                <a:cubicBezTo>
                  <a:pt x="449159" y="674829"/>
                  <a:pt x="445662" y="1336846"/>
                  <a:pt x="445838" y="1854382"/>
                </a:cubicBezTo>
                <a:cubicBezTo>
                  <a:pt x="446014" y="2371918"/>
                  <a:pt x="474976" y="3208185"/>
                  <a:pt x="416149" y="3470985"/>
                </a:cubicBezTo>
                <a:cubicBezTo>
                  <a:pt x="357322" y="3733785"/>
                  <a:pt x="155289" y="3936280"/>
                  <a:pt x="92878" y="3431183"/>
                </a:cubicBezTo>
                <a:cubicBezTo>
                  <a:pt x="30467" y="2926086"/>
                  <a:pt x="8871" y="2369973"/>
                  <a:pt x="1702" y="1858452"/>
                </a:cubicBezTo>
                <a:cubicBezTo>
                  <a:pt x="-5467" y="1346931"/>
                  <a:pt x="9904" y="671797"/>
                  <a:pt x="49862" y="3620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10442427" y="5553878"/>
            <a:ext cx="169688" cy="184151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27302 w 444882"/>
              <a:gd name="connsiteY0" fmla="*/ 173001 h 3834634"/>
              <a:gd name="connsiteX1" fmla="*/ 218891 w 444882"/>
              <a:gd name="connsiteY1" fmla="*/ 103333 h 3834634"/>
              <a:gd name="connsiteX2" fmla="*/ 419188 w 444882"/>
              <a:gd name="connsiteY2" fmla="*/ 469093 h 3834634"/>
              <a:gd name="connsiteX3" fmla="*/ 436605 w 444882"/>
              <a:gd name="connsiteY3" fmla="*/ 3046830 h 3834634"/>
              <a:gd name="connsiteX4" fmla="*/ 366936 w 444882"/>
              <a:gd name="connsiteY4" fmla="*/ 3691264 h 3834634"/>
              <a:gd name="connsiteX5" fmla="*/ 96971 w 444882"/>
              <a:gd name="connsiteY5" fmla="*/ 3534510 h 3834634"/>
              <a:gd name="connsiteX6" fmla="*/ 5795 w 444882"/>
              <a:gd name="connsiteY6" fmla="*/ 1961779 h 3834634"/>
              <a:gd name="connsiteX7" fmla="*/ 27302 w 444882"/>
              <a:gd name="connsiteY7" fmla="*/ 173001 h 3834634"/>
              <a:gd name="connsiteX0" fmla="*/ 27302 w 454415"/>
              <a:gd name="connsiteY0" fmla="*/ 173001 h 3901472"/>
              <a:gd name="connsiteX1" fmla="*/ 218891 w 454415"/>
              <a:gd name="connsiteY1" fmla="*/ 103333 h 3901472"/>
              <a:gd name="connsiteX2" fmla="*/ 419188 w 454415"/>
              <a:gd name="connsiteY2" fmla="*/ 469093 h 3901472"/>
              <a:gd name="connsiteX3" fmla="*/ 449931 w 454415"/>
              <a:gd name="connsiteY3" fmla="*/ 1957709 h 3901472"/>
              <a:gd name="connsiteX4" fmla="*/ 366936 w 454415"/>
              <a:gd name="connsiteY4" fmla="*/ 3691264 h 3901472"/>
              <a:gd name="connsiteX5" fmla="*/ 96971 w 454415"/>
              <a:gd name="connsiteY5" fmla="*/ 3534510 h 3901472"/>
              <a:gd name="connsiteX6" fmla="*/ 5795 w 454415"/>
              <a:gd name="connsiteY6" fmla="*/ 1961779 h 3901472"/>
              <a:gd name="connsiteX7" fmla="*/ 27302 w 454415"/>
              <a:gd name="connsiteY7" fmla="*/ 173001 h 3901472"/>
              <a:gd name="connsiteX0" fmla="*/ 27302 w 452016"/>
              <a:gd name="connsiteY0" fmla="*/ 173001 h 3901472"/>
              <a:gd name="connsiteX1" fmla="*/ 218891 w 452016"/>
              <a:gd name="connsiteY1" fmla="*/ 103333 h 3901472"/>
              <a:gd name="connsiteX2" fmla="*/ 419188 w 452016"/>
              <a:gd name="connsiteY2" fmla="*/ 469093 h 3901472"/>
              <a:gd name="connsiteX3" fmla="*/ 449931 w 452016"/>
              <a:gd name="connsiteY3" fmla="*/ 1957709 h 3901472"/>
              <a:gd name="connsiteX4" fmla="*/ 366936 w 452016"/>
              <a:gd name="connsiteY4" fmla="*/ 3691264 h 3901472"/>
              <a:gd name="connsiteX5" fmla="*/ 96971 w 452016"/>
              <a:gd name="connsiteY5" fmla="*/ 3534510 h 3901472"/>
              <a:gd name="connsiteX6" fmla="*/ 5795 w 452016"/>
              <a:gd name="connsiteY6" fmla="*/ 1961779 h 3901472"/>
              <a:gd name="connsiteX7" fmla="*/ 27302 w 452016"/>
              <a:gd name="connsiteY7" fmla="*/ 173001 h 3901472"/>
              <a:gd name="connsiteX0" fmla="*/ 30981 w 455695"/>
              <a:gd name="connsiteY0" fmla="*/ 179871 h 3908342"/>
              <a:gd name="connsiteX1" fmla="*/ 289203 w 455695"/>
              <a:gd name="connsiteY1" fmla="*/ 95584 h 3908342"/>
              <a:gd name="connsiteX2" fmla="*/ 422867 w 455695"/>
              <a:gd name="connsiteY2" fmla="*/ 475963 h 3908342"/>
              <a:gd name="connsiteX3" fmla="*/ 453610 w 455695"/>
              <a:gd name="connsiteY3" fmla="*/ 1964579 h 3908342"/>
              <a:gd name="connsiteX4" fmla="*/ 370615 w 455695"/>
              <a:gd name="connsiteY4" fmla="*/ 3698134 h 3908342"/>
              <a:gd name="connsiteX5" fmla="*/ 100650 w 455695"/>
              <a:gd name="connsiteY5" fmla="*/ 3541380 h 3908342"/>
              <a:gd name="connsiteX6" fmla="*/ 9474 w 455695"/>
              <a:gd name="connsiteY6" fmla="*/ 1968649 h 3908342"/>
              <a:gd name="connsiteX7" fmla="*/ 30981 w 455695"/>
              <a:gd name="connsiteY7" fmla="*/ 179871 h 3908342"/>
              <a:gd name="connsiteX0" fmla="*/ 50381 w 448442"/>
              <a:gd name="connsiteY0" fmla="*/ 376674 h 3812763"/>
              <a:gd name="connsiteX1" fmla="*/ 281950 w 448442"/>
              <a:gd name="connsiteY1" fmla="*/ 5 h 3812763"/>
              <a:gd name="connsiteX2" fmla="*/ 415614 w 448442"/>
              <a:gd name="connsiteY2" fmla="*/ 380384 h 3812763"/>
              <a:gd name="connsiteX3" fmla="*/ 446357 w 448442"/>
              <a:gd name="connsiteY3" fmla="*/ 1869000 h 3812763"/>
              <a:gd name="connsiteX4" fmla="*/ 363362 w 448442"/>
              <a:gd name="connsiteY4" fmla="*/ 3602555 h 3812763"/>
              <a:gd name="connsiteX5" fmla="*/ 93397 w 448442"/>
              <a:gd name="connsiteY5" fmla="*/ 3445801 h 3812763"/>
              <a:gd name="connsiteX6" fmla="*/ 2221 w 448442"/>
              <a:gd name="connsiteY6" fmla="*/ 1873070 h 3812763"/>
              <a:gd name="connsiteX7" fmla="*/ 50381 w 448442"/>
              <a:gd name="connsiteY7" fmla="*/ 376674 h 3812763"/>
              <a:gd name="connsiteX0" fmla="*/ 49862 w 447923"/>
              <a:gd name="connsiteY0" fmla="*/ 362056 h 3798145"/>
              <a:gd name="connsiteX1" fmla="*/ 241451 w 447923"/>
              <a:gd name="connsiteY1" fmla="*/ 6 h 3798145"/>
              <a:gd name="connsiteX2" fmla="*/ 415095 w 447923"/>
              <a:gd name="connsiteY2" fmla="*/ 365766 h 3798145"/>
              <a:gd name="connsiteX3" fmla="*/ 445838 w 447923"/>
              <a:gd name="connsiteY3" fmla="*/ 1854382 h 3798145"/>
              <a:gd name="connsiteX4" fmla="*/ 362843 w 447923"/>
              <a:gd name="connsiteY4" fmla="*/ 3587937 h 3798145"/>
              <a:gd name="connsiteX5" fmla="*/ 92878 w 447923"/>
              <a:gd name="connsiteY5" fmla="*/ 3431183 h 3798145"/>
              <a:gd name="connsiteX6" fmla="*/ 1702 w 447923"/>
              <a:gd name="connsiteY6" fmla="*/ 1858452 h 3798145"/>
              <a:gd name="connsiteX7" fmla="*/ 49862 w 447923"/>
              <a:gd name="connsiteY7" fmla="*/ 362056 h 3798145"/>
              <a:gd name="connsiteX0" fmla="*/ 49862 w 453120"/>
              <a:gd name="connsiteY0" fmla="*/ 362056 h 3742186"/>
              <a:gd name="connsiteX1" fmla="*/ 241451 w 453120"/>
              <a:gd name="connsiteY1" fmla="*/ 6 h 3742186"/>
              <a:gd name="connsiteX2" fmla="*/ 415095 w 453120"/>
              <a:gd name="connsiteY2" fmla="*/ 365766 h 3742186"/>
              <a:gd name="connsiteX3" fmla="*/ 445838 w 453120"/>
              <a:gd name="connsiteY3" fmla="*/ 1854382 h 3742186"/>
              <a:gd name="connsiteX4" fmla="*/ 416149 w 453120"/>
              <a:gd name="connsiteY4" fmla="*/ 3470985 h 3742186"/>
              <a:gd name="connsiteX5" fmla="*/ 92878 w 453120"/>
              <a:gd name="connsiteY5" fmla="*/ 3431183 h 3742186"/>
              <a:gd name="connsiteX6" fmla="*/ 1702 w 453120"/>
              <a:gd name="connsiteY6" fmla="*/ 1858452 h 3742186"/>
              <a:gd name="connsiteX7" fmla="*/ 49862 w 453120"/>
              <a:gd name="connsiteY7" fmla="*/ 362056 h 374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120" h="3742186">
                <a:moveTo>
                  <a:pt x="49862" y="362056"/>
                </a:moveTo>
                <a:cubicBezTo>
                  <a:pt x="89820" y="52315"/>
                  <a:pt x="180579" y="-612"/>
                  <a:pt x="241451" y="6"/>
                </a:cubicBezTo>
                <a:cubicBezTo>
                  <a:pt x="302323" y="624"/>
                  <a:pt x="381031" y="56703"/>
                  <a:pt x="415095" y="365766"/>
                </a:cubicBezTo>
                <a:cubicBezTo>
                  <a:pt x="449159" y="674829"/>
                  <a:pt x="445662" y="1336846"/>
                  <a:pt x="445838" y="1854382"/>
                </a:cubicBezTo>
                <a:cubicBezTo>
                  <a:pt x="446014" y="2371918"/>
                  <a:pt x="474976" y="3208185"/>
                  <a:pt x="416149" y="3470985"/>
                </a:cubicBezTo>
                <a:cubicBezTo>
                  <a:pt x="357322" y="3733785"/>
                  <a:pt x="155289" y="3936280"/>
                  <a:pt x="92878" y="3431183"/>
                </a:cubicBezTo>
                <a:cubicBezTo>
                  <a:pt x="30467" y="2926086"/>
                  <a:pt x="8871" y="2369973"/>
                  <a:pt x="1702" y="1858452"/>
                </a:cubicBezTo>
                <a:cubicBezTo>
                  <a:pt x="-5467" y="1346931"/>
                  <a:pt x="9904" y="671797"/>
                  <a:pt x="49862" y="3620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10442427" y="2216089"/>
            <a:ext cx="169688" cy="184151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27302 w 444882"/>
              <a:gd name="connsiteY0" fmla="*/ 173001 h 3834634"/>
              <a:gd name="connsiteX1" fmla="*/ 218891 w 444882"/>
              <a:gd name="connsiteY1" fmla="*/ 103333 h 3834634"/>
              <a:gd name="connsiteX2" fmla="*/ 419188 w 444882"/>
              <a:gd name="connsiteY2" fmla="*/ 469093 h 3834634"/>
              <a:gd name="connsiteX3" fmla="*/ 436605 w 444882"/>
              <a:gd name="connsiteY3" fmla="*/ 3046830 h 3834634"/>
              <a:gd name="connsiteX4" fmla="*/ 366936 w 444882"/>
              <a:gd name="connsiteY4" fmla="*/ 3691264 h 3834634"/>
              <a:gd name="connsiteX5" fmla="*/ 96971 w 444882"/>
              <a:gd name="connsiteY5" fmla="*/ 3534510 h 3834634"/>
              <a:gd name="connsiteX6" fmla="*/ 5795 w 444882"/>
              <a:gd name="connsiteY6" fmla="*/ 1961779 h 3834634"/>
              <a:gd name="connsiteX7" fmla="*/ 27302 w 444882"/>
              <a:gd name="connsiteY7" fmla="*/ 173001 h 3834634"/>
              <a:gd name="connsiteX0" fmla="*/ 27302 w 454415"/>
              <a:gd name="connsiteY0" fmla="*/ 173001 h 3901472"/>
              <a:gd name="connsiteX1" fmla="*/ 218891 w 454415"/>
              <a:gd name="connsiteY1" fmla="*/ 103333 h 3901472"/>
              <a:gd name="connsiteX2" fmla="*/ 419188 w 454415"/>
              <a:gd name="connsiteY2" fmla="*/ 469093 h 3901472"/>
              <a:gd name="connsiteX3" fmla="*/ 449931 w 454415"/>
              <a:gd name="connsiteY3" fmla="*/ 1957709 h 3901472"/>
              <a:gd name="connsiteX4" fmla="*/ 366936 w 454415"/>
              <a:gd name="connsiteY4" fmla="*/ 3691264 h 3901472"/>
              <a:gd name="connsiteX5" fmla="*/ 96971 w 454415"/>
              <a:gd name="connsiteY5" fmla="*/ 3534510 h 3901472"/>
              <a:gd name="connsiteX6" fmla="*/ 5795 w 454415"/>
              <a:gd name="connsiteY6" fmla="*/ 1961779 h 3901472"/>
              <a:gd name="connsiteX7" fmla="*/ 27302 w 454415"/>
              <a:gd name="connsiteY7" fmla="*/ 173001 h 3901472"/>
              <a:gd name="connsiteX0" fmla="*/ 27302 w 452016"/>
              <a:gd name="connsiteY0" fmla="*/ 173001 h 3901472"/>
              <a:gd name="connsiteX1" fmla="*/ 218891 w 452016"/>
              <a:gd name="connsiteY1" fmla="*/ 103333 h 3901472"/>
              <a:gd name="connsiteX2" fmla="*/ 419188 w 452016"/>
              <a:gd name="connsiteY2" fmla="*/ 469093 h 3901472"/>
              <a:gd name="connsiteX3" fmla="*/ 449931 w 452016"/>
              <a:gd name="connsiteY3" fmla="*/ 1957709 h 3901472"/>
              <a:gd name="connsiteX4" fmla="*/ 366936 w 452016"/>
              <a:gd name="connsiteY4" fmla="*/ 3691264 h 3901472"/>
              <a:gd name="connsiteX5" fmla="*/ 96971 w 452016"/>
              <a:gd name="connsiteY5" fmla="*/ 3534510 h 3901472"/>
              <a:gd name="connsiteX6" fmla="*/ 5795 w 452016"/>
              <a:gd name="connsiteY6" fmla="*/ 1961779 h 3901472"/>
              <a:gd name="connsiteX7" fmla="*/ 27302 w 452016"/>
              <a:gd name="connsiteY7" fmla="*/ 173001 h 3901472"/>
              <a:gd name="connsiteX0" fmla="*/ 30981 w 455695"/>
              <a:gd name="connsiteY0" fmla="*/ 179871 h 3908342"/>
              <a:gd name="connsiteX1" fmla="*/ 289203 w 455695"/>
              <a:gd name="connsiteY1" fmla="*/ 95584 h 3908342"/>
              <a:gd name="connsiteX2" fmla="*/ 422867 w 455695"/>
              <a:gd name="connsiteY2" fmla="*/ 475963 h 3908342"/>
              <a:gd name="connsiteX3" fmla="*/ 453610 w 455695"/>
              <a:gd name="connsiteY3" fmla="*/ 1964579 h 3908342"/>
              <a:gd name="connsiteX4" fmla="*/ 370615 w 455695"/>
              <a:gd name="connsiteY4" fmla="*/ 3698134 h 3908342"/>
              <a:gd name="connsiteX5" fmla="*/ 100650 w 455695"/>
              <a:gd name="connsiteY5" fmla="*/ 3541380 h 3908342"/>
              <a:gd name="connsiteX6" fmla="*/ 9474 w 455695"/>
              <a:gd name="connsiteY6" fmla="*/ 1968649 h 3908342"/>
              <a:gd name="connsiteX7" fmla="*/ 30981 w 455695"/>
              <a:gd name="connsiteY7" fmla="*/ 179871 h 3908342"/>
              <a:gd name="connsiteX0" fmla="*/ 50381 w 448442"/>
              <a:gd name="connsiteY0" fmla="*/ 376674 h 3812763"/>
              <a:gd name="connsiteX1" fmla="*/ 281950 w 448442"/>
              <a:gd name="connsiteY1" fmla="*/ 5 h 3812763"/>
              <a:gd name="connsiteX2" fmla="*/ 415614 w 448442"/>
              <a:gd name="connsiteY2" fmla="*/ 380384 h 3812763"/>
              <a:gd name="connsiteX3" fmla="*/ 446357 w 448442"/>
              <a:gd name="connsiteY3" fmla="*/ 1869000 h 3812763"/>
              <a:gd name="connsiteX4" fmla="*/ 363362 w 448442"/>
              <a:gd name="connsiteY4" fmla="*/ 3602555 h 3812763"/>
              <a:gd name="connsiteX5" fmla="*/ 93397 w 448442"/>
              <a:gd name="connsiteY5" fmla="*/ 3445801 h 3812763"/>
              <a:gd name="connsiteX6" fmla="*/ 2221 w 448442"/>
              <a:gd name="connsiteY6" fmla="*/ 1873070 h 3812763"/>
              <a:gd name="connsiteX7" fmla="*/ 50381 w 448442"/>
              <a:gd name="connsiteY7" fmla="*/ 376674 h 3812763"/>
              <a:gd name="connsiteX0" fmla="*/ 49862 w 447923"/>
              <a:gd name="connsiteY0" fmla="*/ 362056 h 3798145"/>
              <a:gd name="connsiteX1" fmla="*/ 241451 w 447923"/>
              <a:gd name="connsiteY1" fmla="*/ 6 h 3798145"/>
              <a:gd name="connsiteX2" fmla="*/ 415095 w 447923"/>
              <a:gd name="connsiteY2" fmla="*/ 365766 h 3798145"/>
              <a:gd name="connsiteX3" fmla="*/ 445838 w 447923"/>
              <a:gd name="connsiteY3" fmla="*/ 1854382 h 3798145"/>
              <a:gd name="connsiteX4" fmla="*/ 362843 w 447923"/>
              <a:gd name="connsiteY4" fmla="*/ 3587937 h 3798145"/>
              <a:gd name="connsiteX5" fmla="*/ 92878 w 447923"/>
              <a:gd name="connsiteY5" fmla="*/ 3431183 h 3798145"/>
              <a:gd name="connsiteX6" fmla="*/ 1702 w 447923"/>
              <a:gd name="connsiteY6" fmla="*/ 1858452 h 3798145"/>
              <a:gd name="connsiteX7" fmla="*/ 49862 w 447923"/>
              <a:gd name="connsiteY7" fmla="*/ 362056 h 3798145"/>
              <a:gd name="connsiteX0" fmla="*/ 49862 w 453120"/>
              <a:gd name="connsiteY0" fmla="*/ 362056 h 3742186"/>
              <a:gd name="connsiteX1" fmla="*/ 241451 w 453120"/>
              <a:gd name="connsiteY1" fmla="*/ 6 h 3742186"/>
              <a:gd name="connsiteX2" fmla="*/ 415095 w 453120"/>
              <a:gd name="connsiteY2" fmla="*/ 365766 h 3742186"/>
              <a:gd name="connsiteX3" fmla="*/ 445838 w 453120"/>
              <a:gd name="connsiteY3" fmla="*/ 1854382 h 3742186"/>
              <a:gd name="connsiteX4" fmla="*/ 416149 w 453120"/>
              <a:gd name="connsiteY4" fmla="*/ 3470985 h 3742186"/>
              <a:gd name="connsiteX5" fmla="*/ 92878 w 453120"/>
              <a:gd name="connsiteY5" fmla="*/ 3431183 h 3742186"/>
              <a:gd name="connsiteX6" fmla="*/ 1702 w 453120"/>
              <a:gd name="connsiteY6" fmla="*/ 1858452 h 3742186"/>
              <a:gd name="connsiteX7" fmla="*/ 49862 w 453120"/>
              <a:gd name="connsiteY7" fmla="*/ 362056 h 374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120" h="3742186">
                <a:moveTo>
                  <a:pt x="49862" y="362056"/>
                </a:moveTo>
                <a:cubicBezTo>
                  <a:pt x="89820" y="52315"/>
                  <a:pt x="180579" y="-612"/>
                  <a:pt x="241451" y="6"/>
                </a:cubicBezTo>
                <a:cubicBezTo>
                  <a:pt x="302323" y="624"/>
                  <a:pt x="381031" y="56703"/>
                  <a:pt x="415095" y="365766"/>
                </a:cubicBezTo>
                <a:cubicBezTo>
                  <a:pt x="449159" y="674829"/>
                  <a:pt x="445662" y="1336846"/>
                  <a:pt x="445838" y="1854382"/>
                </a:cubicBezTo>
                <a:cubicBezTo>
                  <a:pt x="446014" y="2371918"/>
                  <a:pt x="474976" y="3208185"/>
                  <a:pt x="416149" y="3470985"/>
                </a:cubicBezTo>
                <a:cubicBezTo>
                  <a:pt x="357322" y="3733785"/>
                  <a:pt x="155289" y="3936280"/>
                  <a:pt x="92878" y="3431183"/>
                </a:cubicBezTo>
                <a:cubicBezTo>
                  <a:pt x="30467" y="2926086"/>
                  <a:pt x="8871" y="2369973"/>
                  <a:pt x="1702" y="1858452"/>
                </a:cubicBezTo>
                <a:cubicBezTo>
                  <a:pt x="-5467" y="1346931"/>
                  <a:pt x="9904" y="671797"/>
                  <a:pt x="49862" y="3620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10442427" y="2016742"/>
            <a:ext cx="169688" cy="184151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27302 w 444882"/>
              <a:gd name="connsiteY0" fmla="*/ 173001 h 3834634"/>
              <a:gd name="connsiteX1" fmla="*/ 218891 w 444882"/>
              <a:gd name="connsiteY1" fmla="*/ 103333 h 3834634"/>
              <a:gd name="connsiteX2" fmla="*/ 419188 w 444882"/>
              <a:gd name="connsiteY2" fmla="*/ 469093 h 3834634"/>
              <a:gd name="connsiteX3" fmla="*/ 436605 w 444882"/>
              <a:gd name="connsiteY3" fmla="*/ 3046830 h 3834634"/>
              <a:gd name="connsiteX4" fmla="*/ 366936 w 444882"/>
              <a:gd name="connsiteY4" fmla="*/ 3691264 h 3834634"/>
              <a:gd name="connsiteX5" fmla="*/ 96971 w 444882"/>
              <a:gd name="connsiteY5" fmla="*/ 3534510 h 3834634"/>
              <a:gd name="connsiteX6" fmla="*/ 5795 w 444882"/>
              <a:gd name="connsiteY6" fmla="*/ 1961779 h 3834634"/>
              <a:gd name="connsiteX7" fmla="*/ 27302 w 444882"/>
              <a:gd name="connsiteY7" fmla="*/ 173001 h 3834634"/>
              <a:gd name="connsiteX0" fmla="*/ 27302 w 454415"/>
              <a:gd name="connsiteY0" fmla="*/ 173001 h 3901472"/>
              <a:gd name="connsiteX1" fmla="*/ 218891 w 454415"/>
              <a:gd name="connsiteY1" fmla="*/ 103333 h 3901472"/>
              <a:gd name="connsiteX2" fmla="*/ 419188 w 454415"/>
              <a:gd name="connsiteY2" fmla="*/ 469093 h 3901472"/>
              <a:gd name="connsiteX3" fmla="*/ 449931 w 454415"/>
              <a:gd name="connsiteY3" fmla="*/ 1957709 h 3901472"/>
              <a:gd name="connsiteX4" fmla="*/ 366936 w 454415"/>
              <a:gd name="connsiteY4" fmla="*/ 3691264 h 3901472"/>
              <a:gd name="connsiteX5" fmla="*/ 96971 w 454415"/>
              <a:gd name="connsiteY5" fmla="*/ 3534510 h 3901472"/>
              <a:gd name="connsiteX6" fmla="*/ 5795 w 454415"/>
              <a:gd name="connsiteY6" fmla="*/ 1961779 h 3901472"/>
              <a:gd name="connsiteX7" fmla="*/ 27302 w 454415"/>
              <a:gd name="connsiteY7" fmla="*/ 173001 h 3901472"/>
              <a:gd name="connsiteX0" fmla="*/ 27302 w 452016"/>
              <a:gd name="connsiteY0" fmla="*/ 173001 h 3901472"/>
              <a:gd name="connsiteX1" fmla="*/ 218891 w 452016"/>
              <a:gd name="connsiteY1" fmla="*/ 103333 h 3901472"/>
              <a:gd name="connsiteX2" fmla="*/ 419188 w 452016"/>
              <a:gd name="connsiteY2" fmla="*/ 469093 h 3901472"/>
              <a:gd name="connsiteX3" fmla="*/ 449931 w 452016"/>
              <a:gd name="connsiteY3" fmla="*/ 1957709 h 3901472"/>
              <a:gd name="connsiteX4" fmla="*/ 366936 w 452016"/>
              <a:gd name="connsiteY4" fmla="*/ 3691264 h 3901472"/>
              <a:gd name="connsiteX5" fmla="*/ 96971 w 452016"/>
              <a:gd name="connsiteY5" fmla="*/ 3534510 h 3901472"/>
              <a:gd name="connsiteX6" fmla="*/ 5795 w 452016"/>
              <a:gd name="connsiteY6" fmla="*/ 1961779 h 3901472"/>
              <a:gd name="connsiteX7" fmla="*/ 27302 w 452016"/>
              <a:gd name="connsiteY7" fmla="*/ 173001 h 3901472"/>
              <a:gd name="connsiteX0" fmla="*/ 30981 w 455695"/>
              <a:gd name="connsiteY0" fmla="*/ 179871 h 3908342"/>
              <a:gd name="connsiteX1" fmla="*/ 289203 w 455695"/>
              <a:gd name="connsiteY1" fmla="*/ 95584 h 3908342"/>
              <a:gd name="connsiteX2" fmla="*/ 422867 w 455695"/>
              <a:gd name="connsiteY2" fmla="*/ 475963 h 3908342"/>
              <a:gd name="connsiteX3" fmla="*/ 453610 w 455695"/>
              <a:gd name="connsiteY3" fmla="*/ 1964579 h 3908342"/>
              <a:gd name="connsiteX4" fmla="*/ 370615 w 455695"/>
              <a:gd name="connsiteY4" fmla="*/ 3698134 h 3908342"/>
              <a:gd name="connsiteX5" fmla="*/ 100650 w 455695"/>
              <a:gd name="connsiteY5" fmla="*/ 3541380 h 3908342"/>
              <a:gd name="connsiteX6" fmla="*/ 9474 w 455695"/>
              <a:gd name="connsiteY6" fmla="*/ 1968649 h 3908342"/>
              <a:gd name="connsiteX7" fmla="*/ 30981 w 455695"/>
              <a:gd name="connsiteY7" fmla="*/ 179871 h 3908342"/>
              <a:gd name="connsiteX0" fmla="*/ 50381 w 448442"/>
              <a:gd name="connsiteY0" fmla="*/ 376674 h 3812763"/>
              <a:gd name="connsiteX1" fmla="*/ 281950 w 448442"/>
              <a:gd name="connsiteY1" fmla="*/ 5 h 3812763"/>
              <a:gd name="connsiteX2" fmla="*/ 415614 w 448442"/>
              <a:gd name="connsiteY2" fmla="*/ 380384 h 3812763"/>
              <a:gd name="connsiteX3" fmla="*/ 446357 w 448442"/>
              <a:gd name="connsiteY3" fmla="*/ 1869000 h 3812763"/>
              <a:gd name="connsiteX4" fmla="*/ 363362 w 448442"/>
              <a:gd name="connsiteY4" fmla="*/ 3602555 h 3812763"/>
              <a:gd name="connsiteX5" fmla="*/ 93397 w 448442"/>
              <a:gd name="connsiteY5" fmla="*/ 3445801 h 3812763"/>
              <a:gd name="connsiteX6" fmla="*/ 2221 w 448442"/>
              <a:gd name="connsiteY6" fmla="*/ 1873070 h 3812763"/>
              <a:gd name="connsiteX7" fmla="*/ 50381 w 448442"/>
              <a:gd name="connsiteY7" fmla="*/ 376674 h 3812763"/>
              <a:gd name="connsiteX0" fmla="*/ 49862 w 447923"/>
              <a:gd name="connsiteY0" fmla="*/ 362056 h 3798145"/>
              <a:gd name="connsiteX1" fmla="*/ 241451 w 447923"/>
              <a:gd name="connsiteY1" fmla="*/ 6 h 3798145"/>
              <a:gd name="connsiteX2" fmla="*/ 415095 w 447923"/>
              <a:gd name="connsiteY2" fmla="*/ 365766 h 3798145"/>
              <a:gd name="connsiteX3" fmla="*/ 445838 w 447923"/>
              <a:gd name="connsiteY3" fmla="*/ 1854382 h 3798145"/>
              <a:gd name="connsiteX4" fmla="*/ 362843 w 447923"/>
              <a:gd name="connsiteY4" fmla="*/ 3587937 h 3798145"/>
              <a:gd name="connsiteX5" fmla="*/ 92878 w 447923"/>
              <a:gd name="connsiteY5" fmla="*/ 3431183 h 3798145"/>
              <a:gd name="connsiteX6" fmla="*/ 1702 w 447923"/>
              <a:gd name="connsiteY6" fmla="*/ 1858452 h 3798145"/>
              <a:gd name="connsiteX7" fmla="*/ 49862 w 447923"/>
              <a:gd name="connsiteY7" fmla="*/ 362056 h 3798145"/>
              <a:gd name="connsiteX0" fmla="*/ 49862 w 453120"/>
              <a:gd name="connsiteY0" fmla="*/ 362056 h 3742186"/>
              <a:gd name="connsiteX1" fmla="*/ 241451 w 453120"/>
              <a:gd name="connsiteY1" fmla="*/ 6 h 3742186"/>
              <a:gd name="connsiteX2" fmla="*/ 415095 w 453120"/>
              <a:gd name="connsiteY2" fmla="*/ 365766 h 3742186"/>
              <a:gd name="connsiteX3" fmla="*/ 445838 w 453120"/>
              <a:gd name="connsiteY3" fmla="*/ 1854382 h 3742186"/>
              <a:gd name="connsiteX4" fmla="*/ 416149 w 453120"/>
              <a:gd name="connsiteY4" fmla="*/ 3470985 h 3742186"/>
              <a:gd name="connsiteX5" fmla="*/ 92878 w 453120"/>
              <a:gd name="connsiteY5" fmla="*/ 3431183 h 3742186"/>
              <a:gd name="connsiteX6" fmla="*/ 1702 w 453120"/>
              <a:gd name="connsiteY6" fmla="*/ 1858452 h 3742186"/>
              <a:gd name="connsiteX7" fmla="*/ 49862 w 453120"/>
              <a:gd name="connsiteY7" fmla="*/ 362056 h 374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120" h="3742186">
                <a:moveTo>
                  <a:pt x="49862" y="362056"/>
                </a:moveTo>
                <a:cubicBezTo>
                  <a:pt x="89820" y="52315"/>
                  <a:pt x="180579" y="-612"/>
                  <a:pt x="241451" y="6"/>
                </a:cubicBezTo>
                <a:cubicBezTo>
                  <a:pt x="302323" y="624"/>
                  <a:pt x="381031" y="56703"/>
                  <a:pt x="415095" y="365766"/>
                </a:cubicBezTo>
                <a:cubicBezTo>
                  <a:pt x="449159" y="674829"/>
                  <a:pt x="445662" y="1336846"/>
                  <a:pt x="445838" y="1854382"/>
                </a:cubicBezTo>
                <a:cubicBezTo>
                  <a:pt x="446014" y="2371918"/>
                  <a:pt x="474976" y="3208185"/>
                  <a:pt x="416149" y="3470985"/>
                </a:cubicBezTo>
                <a:cubicBezTo>
                  <a:pt x="357322" y="3733785"/>
                  <a:pt x="155289" y="3936280"/>
                  <a:pt x="92878" y="3431183"/>
                </a:cubicBezTo>
                <a:cubicBezTo>
                  <a:pt x="30467" y="2926086"/>
                  <a:pt x="8871" y="2369973"/>
                  <a:pt x="1702" y="1858452"/>
                </a:cubicBezTo>
                <a:cubicBezTo>
                  <a:pt x="-5467" y="1346931"/>
                  <a:pt x="9904" y="671797"/>
                  <a:pt x="49862" y="3620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10442427" y="1818996"/>
            <a:ext cx="169688" cy="184151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27302 w 444882"/>
              <a:gd name="connsiteY0" fmla="*/ 173001 h 3834634"/>
              <a:gd name="connsiteX1" fmla="*/ 218891 w 444882"/>
              <a:gd name="connsiteY1" fmla="*/ 103333 h 3834634"/>
              <a:gd name="connsiteX2" fmla="*/ 419188 w 444882"/>
              <a:gd name="connsiteY2" fmla="*/ 469093 h 3834634"/>
              <a:gd name="connsiteX3" fmla="*/ 436605 w 444882"/>
              <a:gd name="connsiteY3" fmla="*/ 3046830 h 3834634"/>
              <a:gd name="connsiteX4" fmla="*/ 366936 w 444882"/>
              <a:gd name="connsiteY4" fmla="*/ 3691264 h 3834634"/>
              <a:gd name="connsiteX5" fmla="*/ 96971 w 444882"/>
              <a:gd name="connsiteY5" fmla="*/ 3534510 h 3834634"/>
              <a:gd name="connsiteX6" fmla="*/ 5795 w 444882"/>
              <a:gd name="connsiteY6" fmla="*/ 1961779 h 3834634"/>
              <a:gd name="connsiteX7" fmla="*/ 27302 w 444882"/>
              <a:gd name="connsiteY7" fmla="*/ 173001 h 3834634"/>
              <a:gd name="connsiteX0" fmla="*/ 27302 w 454415"/>
              <a:gd name="connsiteY0" fmla="*/ 173001 h 3901472"/>
              <a:gd name="connsiteX1" fmla="*/ 218891 w 454415"/>
              <a:gd name="connsiteY1" fmla="*/ 103333 h 3901472"/>
              <a:gd name="connsiteX2" fmla="*/ 419188 w 454415"/>
              <a:gd name="connsiteY2" fmla="*/ 469093 h 3901472"/>
              <a:gd name="connsiteX3" fmla="*/ 449931 w 454415"/>
              <a:gd name="connsiteY3" fmla="*/ 1957709 h 3901472"/>
              <a:gd name="connsiteX4" fmla="*/ 366936 w 454415"/>
              <a:gd name="connsiteY4" fmla="*/ 3691264 h 3901472"/>
              <a:gd name="connsiteX5" fmla="*/ 96971 w 454415"/>
              <a:gd name="connsiteY5" fmla="*/ 3534510 h 3901472"/>
              <a:gd name="connsiteX6" fmla="*/ 5795 w 454415"/>
              <a:gd name="connsiteY6" fmla="*/ 1961779 h 3901472"/>
              <a:gd name="connsiteX7" fmla="*/ 27302 w 454415"/>
              <a:gd name="connsiteY7" fmla="*/ 173001 h 3901472"/>
              <a:gd name="connsiteX0" fmla="*/ 27302 w 452016"/>
              <a:gd name="connsiteY0" fmla="*/ 173001 h 3901472"/>
              <a:gd name="connsiteX1" fmla="*/ 218891 w 452016"/>
              <a:gd name="connsiteY1" fmla="*/ 103333 h 3901472"/>
              <a:gd name="connsiteX2" fmla="*/ 419188 w 452016"/>
              <a:gd name="connsiteY2" fmla="*/ 469093 h 3901472"/>
              <a:gd name="connsiteX3" fmla="*/ 449931 w 452016"/>
              <a:gd name="connsiteY3" fmla="*/ 1957709 h 3901472"/>
              <a:gd name="connsiteX4" fmla="*/ 366936 w 452016"/>
              <a:gd name="connsiteY4" fmla="*/ 3691264 h 3901472"/>
              <a:gd name="connsiteX5" fmla="*/ 96971 w 452016"/>
              <a:gd name="connsiteY5" fmla="*/ 3534510 h 3901472"/>
              <a:gd name="connsiteX6" fmla="*/ 5795 w 452016"/>
              <a:gd name="connsiteY6" fmla="*/ 1961779 h 3901472"/>
              <a:gd name="connsiteX7" fmla="*/ 27302 w 452016"/>
              <a:gd name="connsiteY7" fmla="*/ 173001 h 3901472"/>
              <a:gd name="connsiteX0" fmla="*/ 30981 w 455695"/>
              <a:gd name="connsiteY0" fmla="*/ 179871 h 3908342"/>
              <a:gd name="connsiteX1" fmla="*/ 289203 w 455695"/>
              <a:gd name="connsiteY1" fmla="*/ 95584 h 3908342"/>
              <a:gd name="connsiteX2" fmla="*/ 422867 w 455695"/>
              <a:gd name="connsiteY2" fmla="*/ 475963 h 3908342"/>
              <a:gd name="connsiteX3" fmla="*/ 453610 w 455695"/>
              <a:gd name="connsiteY3" fmla="*/ 1964579 h 3908342"/>
              <a:gd name="connsiteX4" fmla="*/ 370615 w 455695"/>
              <a:gd name="connsiteY4" fmla="*/ 3698134 h 3908342"/>
              <a:gd name="connsiteX5" fmla="*/ 100650 w 455695"/>
              <a:gd name="connsiteY5" fmla="*/ 3541380 h 3908342"/>
              <a:gd name="connsiteX6" fmla="*/ 9474 w 455695"/>
              <a:gd name="connsiteY6" fmla="*/ 1968649 h 3908342"/>
              <a:gd name="connsiteX7" fmla="*/ 30981 w 455695"/>
              <a:gd name="connsiteY7" fmla="*/ 179871 h 3908342"/>
              <a:gd name="connsiteX0" fmla="*/ 50381 w 448442"/>
              <a:gd name="connsiteY0" fmla="*/ 376674 h 3812763"/>
              <a:gd name="connsiteX1" fmla="*/ 281950 w 448442"/>
              <a:gd name="connsiteY1" fmla="*/ 5 h 3812763"/>
              <a:gd name="connsiteX2" fmla="*/ 415614 w 448442"/>
              <a:gd name="connsiteY2" fmla="*/ 380384 h 3812763"/>
              <a:gd name="connsiteX3" fmla="*/ 446357 w 448442"/>
              <a:gd name="connsiteY3" fmla="*/ 1869000 h 3812763"/>
              <a:gd name="connsiteX4" fmla="*/ 363362 w 448442"/>
              <a:gd name="connsiteY4" fmla="*/ 3602555 h 3812763"/>
              <a:gd name="connsiteX5" fmla="*/ 93397 w 448442"/>
              <a:gd name="connsiteY5" fmla="*/ 3445801 h 3812763"/>
              <a:gd name="connsiteX6" fmla="*/ 2221 w 448442"/>
              <a:gd name="connsiteY6" fmla="*/ 1873070 h 3812763"/>
              <a:gd name="connsiteX7" fmla="*/ 50381 w 448442"/>
              <a:gd name="connsiteY7" fmla="*/ 376674 h 3812763"/>
              <a:gd name="connsiteX0" fmla="*/ 49862 w 447923"/>
              <a:gd name="connsiteY0" fmla="*/ 362056 h 3798145"/>
              <a:gd name="connsiteX1" fmla="*/ 241451 w 447923"/>
              <a:gd name="connsiteY1" fmla="*/ 6 h 3798145"/>
              <a:gd name="connsiteX2" fmla="*/ 415095 w 447923"/>
              <a:gd name="connsiteY2" fmla="*/ 365766 h 3798145"/>
              <a:gd name="connsiteX3" fmla="*/ 445838 w 447923"/>
              <a:gd name="connsiteY3" fmla="*/ 1854382 h 3798145"/>
              <a:gd name="connsiteX4" fmla="*/ 362843 w 447923"/>
              <a:gd name="connsiteY4" fmla="*/ 3587937 h 3798145"/>
              <a:gd name="connsiteX5" fmla="*/ 92878 w 447923"/>
              <a:gd name="connsiteY5" fmla="*/ 3431183 h 3798145"/>
              <a:gd name="connsiteX6" fmla="*/ 1702 w 447923"/>
              <a:gd name="connsiteY6" fmla="*/ 1858452 h 3798145"/>
              <a:gd name="connsiteX7" fmla="*/ 49862 w 447923"/>
              <a:gd name="connsiteY7" fmla="*/ 362056 h 3798145"/>
              <a:gd name="connsiteX0" fmla="*/ 49862 w 453120"/>
              <a:gd name="connsiteY0" fmla="*/ 362056 h 3742186"/>
              <a:gd name="connsiteX1" fmla="*/ 241451 w 453120"/>
              <a:gd name="connsiteY1" fmla="*/ 6 h 3742186"/>
              <a:gd name="connsiteX2" fmla="*/ 415095 w 453120"/>
              <a:gd name="connsiteY2" fmla="*/ 365766 h 3742186"/>
              <a:gd name="connsiteX3" fmla="*/ 445838 w 453120"/>
              <a:gd name="connsiteY3" fmla="*/ 1854382 h 3742186"/>
              <a:gd name="connsiteX4" fmla="*/ 416149 w 453120"/>
              <a:gd name="connsiteY4" fmla="*/ 3470985 h 3742186"/>
              <a:gd name="connsiteX5" fmla="*/ 92878 w 453120"/>
              <a:gd name="connsiteY5" fmla="*/ 3431183 h 3742186"/>
              <a:gd name="connsiteX6" fmla="*/ 1702 w 453120"/>
              <a:gd name="connsiteY6" fmla="*/ 1858452 h 3742186"/>
              <a:gd name="connsiteX7" fmla="*/ 49862 w 453120"/>
              <a:gd name="connsiteY7" fmla="*/ 362056 h 374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120" h="3742186">
                <a:moveTo>
                  <a:pt x="49862" y="362056"/>
                </a:moveTo>
                <a:cubicBezTo>
                  <a:pt x="89820" y="52315"/>
                  <a:pt x="180579" y="-612"/>
                  <a:pt x="241451" y="6"/>
                </a:cubicBezTo>
                <a:cubicBezTo>
                  <a:pt x="302323" y="624"/>
                  <a:pt x="381031" y="56703"/>
                  <a:pt x="415095" y="365766"/>
                </a:cubicBezTo>
                <a:cubicBezTo>
                  <a:pt x="449159" y="674829"/>
                  <a:pt x="445662" y="1336846"/>
                  <a:pt x="445838" y="1854382"/>
                </a:cubicBezTo>
                <a:cubicBezTo>
                  <a:pt x="446014" y="2371918"/>
                  <a:pt x="474976" y="3208185"/>
                  <a:pt x="416149" y="3470985"/>
                </a:cubicBezTo>
                <a:cubicBezTo>
                  <a:pt x="357322" y="3733785"/>
                  <a:pt x="155289" y="3936280"/>
                  <a:pt x="92878" y="3431183"/>
                </a:cubicBezTo>
                <a:cubicBezTo>
                  <a:pt x="30467" y="2926086"/>
                  <a:pt x="8871" y="2369973"/>
                  <a:pt x="1702" y="1858452"/>
                </a:cubicBezTo>
                <a:cubicBezTo>
                  <a:pt x="-5467" y="1346931"/>
                  <a:pt x="9904" y="671797"/>
                  <a:pt x="49862" y="3620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 rot="16200000">
            <a:off x="9837820" y="3969744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выбираем </a:t>
            </a:r>
            <a:r>
              <a:rPr lang="en-US" sz="1400" dirty="0" smtClean="0"/>
              <a:t>a</a:t>
            </a:r>
            <a:r>
              <a:rPr lang="en-US" sz="1400" baseline="-25000" dirty="0" smtClean="0"/>
              <a:t>N-1</a:t>
            </a:r>
            <a:endParaRPr lang="ru-RU" sz="1400" baseline="-25000" dirty="0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8990085" y="3969744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выбираем </a:t>
            </a:r>
            <a:r>
              <a:rPr lang="en-US" sz="1400" dirty="0" smtClean="0"/>
              <a:t>a</a:t>
            </a:r>
            <a:r>
              <a:rPr lang="en-US" sz="1400" baseline="-25000" dirty="0" smtClean="0"/>
              <a:t>N-2</a:t>
            </a:r>
            <a:endParaRPr lang="ru-RU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240852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Перестановок порядка </a:t>
            </a:r>
            <a:r>
              <a:rPr lang="en-US" dirty="0" smtClean="0"/>
              <a:t>N </a:t>
            </a:r>
            <a:r>
              <a:rPr lang="ru-RU" dirty="0" smtClean="0"/>
              <a:t>ровно </a:t>
            </a:r>
            <a:r>
              <a:rPr lang="en-US" dirty="0" smtClean="0"/>
              <a:t>N!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ru-RU" dirty="0" smtClean="0"/>
              <a:t>– N возможных значений</a:t>
            </a:r>
          </a:p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– </a:t>
            </a:r>
            <a:r>
              <a:rPr lang="ru-RU" dirty="0" smtClean="0"/>
              <a:t>(N </a:t>
            </a:r>
            <a:r>
              <a:rPr lang="ru-RU" dirty="0"/>
              <a:t>– 1) возможных </a:t>
            </a:r>
            <a:r>
              <a:rPr lang="ru-RU" dirty="0" smtClean="0"/>
              <a:t>значений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…</a:t>
            </a:r>
            <a:endParaRPr lang="ru-RU" dirty="0" smtClean="0"/>
          </a:p>
          <a:p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baseline="-25000" dirty="0"/>
              <a:t> – </a:t>
            </a:r>
            <a:r>
              <a:rPr lang="ru-RU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 smtClean="0"/>
              <a:t>три возможных </a:t>
            </a:r>
            <a:r>
              <a:rPr lang="ru-RU" dirty="0"/>
              <a:t>значения</a:t>
            </a:r>
          </a:p>
          <a:p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– 1</a:t>
            </a:r>
            <a:r>
              <a:rPr lang="en-US" dirty="0" smtClean="0"/>
              <a:t> – </a:t>
            </a:r>
            <a:r>
              <a:rPr lang="ru-RU" dirty="0" smtClean="0"/>
              <a:t>два возможных значения</a:t>
            </a:r>
          </a:p>
          <a:p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единственное возможное значение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Число перестановок 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= число</a:t>
            </a:r>
            <a:r>
              <a:rPr lang="ru-RU" dirty="0" smtClean="0"/>
              <a:t> листьев = N</a:t>
            </a:r>
            <a:r>
              <a:rPr lang="ru-RU" dirty="0" smtClean="0"/>
              <a:t>∙(</a:t>
            </a:r>
            <a:r>
              <a:rPr lang="ru-RU" dirty="0"/>
              <a:t>N −1</a:t>
            </a:r>
            <a:r>
              <a:rPr lang="ru-RU" dirty="0" smtClean="0"/>
              <a:t>)∙(</a:t>
            </a:r>
            <a:r>
              <a:rPr lang="ru-RU" dirty="0"/>
              <a:t>N − 2</a:t>
            </a:r>
            <a:r>
              <a:rPr lang="ru-RU" dirty="0" smtClean="0"/>
              <a:t>)∙ ... ∙</a:t>
            </a:r>
            <a:r>
              <a:rPr lang="ru-RU" dirty="0" smtClean="0"/>
              <a:t>1</a:t>
            </a:r>
            <a:endParaRPr lang="ru-RU" dirty="0"/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/>
          </a:p>
        </p:txBody>
      </p:sp>
      <p:sp>
        <p:nvSpPr>
          <p:cNvPr id="5" name="Freeform 4"/>
          <p:cNvSpPr/>
          <p:nvPr/>
        </p:nvSpPr>
        <p:spPr>
          <a:xfrm>
            <a:off x="6351814" y="2415308"/>
            <a:ext cx="857250" cy="1592036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Freeform 5"/>
          <p:cNvSpPr/>
          <p:nvPr/>
        </p:nvSpPr>
        <p:spPr>
          <a:xfrm>
            <a:off x="6343650" y="3646645"/>
            <a:ext cx="865414" cy="360699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Freeform 6"/>
          <p:cNvSpPr/>
          <p:nvPr/>
        </p:nvSpPr>
        <p:spPr>
          <a:xfrm>
            <a:off x="6352998" y="4007344"/>
            <a:ext cx="856066" cy="1462429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reeform 7"/>
          <p:cNvSpPr/>
          <p:nvPr/>
        </p:nvSpPr>
        <p:spPr>
          <a:xfrm>
            <a:off x="7217998" y="2157112"/>
            <a:ext cx="873578" cy="272819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 flipV="1">
            <a:off x="7209834" y="2429932"/>
            <a:ext cx="814258" cy="237190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Freeform 9"/>
          <p:cNvSpPr/>
          <p:nvPr/>
        </p:nvSpPr>
        <p:spPr>
          <a:xfrm>
            <a:off x="7227346" y="2429931"/>
            <a:ext cx="856066" cy="597300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reeform 10"/>
          <p:cNvSpPr/>
          <p:nvPr/>
        </p:nvSpPr>
        <p:spPr>
          <a:xfrm>
            <a:off x="7217998" y="3133546"/>
            <a:ext cx="857250" cy="513099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reeform 11"/>
          <p:cNvSpPr/>
          <p:nvPr/>
        </p:nvSpPr>
        <p:spPr>
          <a:xfrm>
            <a:off x="7209834" y="3367943"/>
            <a:ext cx="865414" cy="278703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Freeform 12"/>
          <p:cNvSpPr/>
          <p:nvPr/>
        </p:nvSpPr>
        <p:spPr>
          <a:xfrm>
            <a:off x="7227346" y="3646645"/>
            <a:ext cx="856066" cy="597300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Freeform 13"/>
          <p:cNvSpPr/>
          <p:nvPr/>
        </p:nvSpPr>
        <p:spPr>
          <a:xfrm>
            <a:off x="7226162" y="4976386"/>
            <a:ext cx="857250" cy="513099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Freeform 14"/>
          <p:cNvSpPr/>
          <p:nvPr/>
        </p:nvSpPr>
        <p:spPr>
          <a:xfrm>
            <a:off x="7217998" y="5210783"/>
            <a:ext cx="865414" cy="278703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Freeform 15"/>
          <p:cNvSpPr/>
          <p:nvPr/>
        </p:nvSpPr>
        <p:spPr>
          <a:xfrm>
            <a:off x="7235510" y="5489485"/>
            <a:ext cx="856066" cy="470083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9" name="Group 88"/>
          <p:cNvGrpSpPr/>
          <p:nvPr/>
        </p:nvGrpSpPr>
        <p:grpSpPr>
          <a:xfrm>
            <a:off x="8832304" y="1885644"/>
            <a:ext cx="2433866" cy="465670"/>
            <a:chOff x="8832304" y="1885644"/>
            <a:chExt cx="2433866" cy="465670"/>
          </a:xfrm>
        </p:grpSpPr>
        <p:sp>
          <p:nvSpPr>
            <p:cNvPr id="25" name="Freeform 24"/>
            <p:cNvSpPr/>
            <p:nvPr/>
          </p:nvSpPr>
          <p:spPr>
            <a:xfrm>
              <a:off x="8840468" y="1954223"/>
              <a:ext cx="857250" cy="269874"/>
            </a:xfrm>
            <a:custGeom>
              <a:avLst/>
              <a:gdLst>
                <a:gd name="connsiteX0" fmla="*/ 0 w 857250"/>
                <a:gd name="connsiteY0" fmla="*/ 1592036 h 1592036"/>
                <a:gd name="connsiteX1" fmla="*/ 122465 w 857250"/>
                <a:gd name="connsiteY1" fmla="*/ 979715 h 1592036"/>
                <a:gd name="connsiteX2" fmla="*/ 628650 w 857250"/>
                <a:gd name="connsiteY2" fmla="*/ 220436 h 1592036"/>
                <a:gd name="connsiteX3" fmla="*/ 857250 w 857250"/>
                <a:gd name="connsiteY3" fmla="*/ 0 h 159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" h="1592036">
                  <a:moveTo>
                    <a:pt x="0" y="1592036"/>
                  </a:moveTo>
                  <a:cubicBezTo>
                    <a:pt x="8845" y="1400175"/>
                    <a:pt x="17690" y="1208315"/>
                    <a:pt x="122465" y="979715"/>
                  </a:cubicBezTo>
                  <a:cubicBezTo>
                    <a:pt x="227240" y="751115"/>
                    <a:pt x="506186" y="383722"/>
                    <a:pt x="628650" y="220436"/>
                  </a:cubicBezTo>
                  <a:cubicBezTo>
                    <a:pt x="751114" y="57150"/>
                    <a:pt x="804182" y="28575"/>
                    <a:pt x="857250" y="0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8832304" y="2102084"/>
              <a:ext cx="865414" cy="122014"/>
            </a:xfrm>
            <a:custGeom>
              <a:avLst/>
              <a:gdLst>
                <a:gd name="connsiteX0" fmla="*/ 0 w 800100"/>
                <a:gd name="connsiteY0" fmla="*/ 1069521 h 1069521"/>
                <a:gd name="connsiteX1" fmla="*/ 244929 w 800100"/>
                <a:gd name="connsiteY1" fmla="*/ 587828 h 1069521"/>
                <a:gd name="connsiteX2" fmla="*/ 800100 w 800100"/>
                <a:gd name="connsiteY2" fmla="*/ 0 h 106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100" h="1069521">
                  <a:moveTo>
                    <a:pt x="0" y="1069521"/>
                  </a:moveTo>
                  <a:cubicBezTo>
                    <a:pt x="55789" y="917801"/>
                    <a:pt x="111579" y="766081"/>
                    <a:pt x="244929" y="587828"/>
                  </a:cubicBezTo>
                  <a:cubicBezTo>
                    <a:pt x="378279" y="409574"/>
                    <a:pt x="589189" y="204787"/>
                    <a:pt x="800100" y="0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8849816" y="2224097"/>
              <a:ext cx="856066" cy="93849"/>
            </a:xfrm>
            <a:custGeom>
              <a:avLst/>
              <a:gdLst>
                <a:gd name="connsiteX0" fmla="*/ 0 w 742950"/>
                <a:gd name="connsiteY0" fmla="*/ 0 h 1853293"/>
                <a:gd name="connsiteX1" fmla="*/ 48986 w 742950"/>
                <a:gd name="connsiteY1" fmla="*/ 408214 h 1853293"/>
                <a:gd name="connsiteX2" fmla="*/ 269421 w 742950"/>
                <a:gd name="connsiteY2" fmla="*/ 1347107 h 1853293"/>
                <a:gd name="connsiteX3" fmla="*/ 742950 w 742950"/>
                <a:gd name="connsiteY3" fmla="*/ 1853293 h 185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1853293">
                  <a:moveTo>
                    <a:pt x="0" y="0"/>
                  </a:moveTo>
                  <a:cubicBezTo>
                    <a:pt x="2041" y="91848"/>
                    <a:pt x="4082" y="183696"/>
                    <a:pt x="48986" y="408214"/>
                  </a:cubicBezTo>
                  <a:cubicBezTo>
                    <a:pt x="93890" y="632732"/>
                    <a:pt x="153760" y="1106261"/>
                    <a:pt x="269421" y="1347107"/>
                  </a:cubicBezTo>
                  <a:cubicBezTo>
                    <a:pt x="385082" y="1587953"/>
                    <a:pt x="564016" y="1720623"/>
                    <a:pt x="742950" y="1853293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9700005" y="2257481"/>
              <a:ext cx="857250" cy="68370"/>
            </a:xfrm>
            <a:custGeom>
              <a:avLst/>
              <a:gdLst>
                <a:gd name="connsiteX0" fmla="*/ 0 w 857250"/>
                <a:gd name="connsiteY0" fmla="*/ 1592036 h 1592036"/>
                <a:gd name="connsiteX1" fmla="*/ 122465 w 857250"/>
                <a:gd name="connsiteY1" fmla="*/ 979715 h 1592036"/>
                <a:gd name="connsiteX2" fmla="*/ 628650 w 857250"/>
                <a:gd name="connsiteY2" fmla="*/ 220436 h 1592036"/>
                <a:gd name="connsiteX3" fmla="*/ 857250 w 857250"/>
                <a:gd name="connsiteY3" fmla="*/ 0 h 159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" h="1592036">
                  <a:moveTo>
                    <a:pt x="0" y="1592036"/>
                  </a:moveTo>
                  <a:cubicBezTo>
                    <a:pt x="8845" y="1400175"/>
                    <a:pt x="17690" y="1208315"/>
                    <a:pt x="122465" y="979715"/>
                  </a:cubicBezTo>
                  <a:cubicBezTo>
                    <a:pt x="227240" y="751115"/>
                    <a:pt x="506186" y="383722"/>
                    <a:pt x="628650" y="220436"/>
                  </a:cubicBezTo>
                  <a:cubicBezTo>
                    <a:pt x="751114" y="57150"/>
                    <a:pt x="804182" y="28575"/>
                    <a:pt x="857250" y="0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9709353" y="2325851"/>
              <a:ext cx="856066" cy="23776"/>
            </a:xfrm>
            <a:custGeom>
              <a:avLst/>
              <a:gdLst>
                <a:gd name="connsiteX0" fmla="*/ 0 w 742950"/>
                <a:gd name="connsiteY0" fmla="*/ 0 h 1853293"/>
                <a:gd name="connsiteX1" fmla="*/ 48986 w 742950"/>
                <a:gd name="connsiteY1" fmla="*/ 408214 h 1853293"/>
                <a:gd name="connsiteX2" fmla="*/ 269421 w 742950"/>
                <a:gd name="connsiteY2" fmla="*/ 1347107 h 1853293"/>
                <a:gd name="connsiteX3" fmla="*/ 742950 w 742950"/>
                <a:gd name="connsiteY3" fmla="*/ 1853293 h 185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1853293">
                  <a:moveTo>
                    <a:pt x="0" y="0"/>
                  </a:moveTo>
                  <a:cubicBezTo>
                    <a:pt x="2041" y="91848"/>
                    <a:pt x="4082" y="183696"/>
                    <a:pt x="48986" y="408214"/>
                  </a:cubicBezTo>
                  <a:cubicBezTo>
                    <a:pt x="93890" y="632732"/>
                    <a:pt x="153760" y="1106261"/>
                    <a:pt x="269421" y="1347107"/>
                  </a:cubicBezTo>
                  <a:cubicBezTo>
                    <a:pt x="385082" y="1587953"/>
                    <a:pt x="564016" y="1720623"/>
                    <a:pt x="742950" y="1853293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9700005" y="2040710"/>
              <a:ext cx="857250" cy="68370"/>
            </a:xfrm>
            <a:custGeom>
              <a:avLst/>
              <a:gdLst>
                <a:gd name="connsiteX0" fmla="*/ 0 w 857250"/>
                <a:gd name="connsiteY0" fmla="*/ 1592036 h 1592036"/>
                <a:gd name="connsiteX1" fmla="*/ 122465 w 857250"/>
                <a:gd name="connsiteY1" fmla="*/ 979715 h 1592036"/>
                <a:gd name="connsiteX2" fmla="*/ 628650 w 857250"/>
                <a:gd name="connsiteY2" fmla="*/ 220436 h 1592036"/>
                <a:gd name="connsiteX3" fmla="*/ 857250 w 857250"/>
                <a:gd name="connsiteY3" fmla="*/ 0 h 159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" h="1592036">
                  <a:moveTo>
                    <a:pt x="0" y="1592036"/>
                  </a:moveTo>
                  <a:cubicBezTo>
                    <a:pt x="8845" y="1400175"/>
                    <a:pt x="17690" y="1208315"/>
                    <a:pt x="122465" y="979715"/>
                  </a:cubicBezTo>
                  <a:cubicBezTo>
                    <a:pt x="227240" y="751115"/>
                    <a:pt x="506186" y="383722"/>
                    <a:pt x="628650" y="220436"/>
                  </a:cubicBezTo>
                  <a:cubicBezTo>
                    <a:pt x="751114" y="57150"/>
                    <a:pt x="804182" y="28575"/>
                    <a:pt x="857250" y="0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9709353" y="2109080"/>
              <a:ext cx="856066" cy="23776"/>
            </a:xfrm>
            <a:custGeom>
              <a:avLst/>
              <a:gdLst>
                <a:gd name="connsiteX0" fmla="*/ 0 w 742950"/>
                <a:gd name="connsiteY0" fmla="*/ 0 h 1853293"/>
                <a:gd name="connsiteX1" fmla="*/ 48986 w 742950"/>
                <a:gd name="connsiteY1" fmla="*/ 408214 h 1853293"/>
                <a:gd name="connsiteX2" fmla="*/ 269421 w 742950"/>
                <a:gd name="connsiteY2" fmla="*/ 1347107 h 1853293"/>
                <a:gd name="connsiteX3" fmla="*/ 742950 w 742950"/>
                <a:gd name="connsiteY3" fmla="*/ 1853293 h 185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1853293">
                  <a:moveTo>
                    <a:pt x="0" y="0"/>
                  </a:moveTo>
                  <a:cubicBezTo>
                    <a:pt x="2041" y="91848"/>
                    <a:pt x="4082" y="183696"/>
                    <a:pt x="48986" y="408214"/>
                  </a:cubicBezTo>
                  <a:cubicBezTo>
                    <a:pt x="93890" y="632732"/>
                    <a:pt x="153760" y="1106261"/>
                    <a:pt x="269421" y="1347107"/>
                  </a:cubicBezTo>
                  <a:cubicBezTo>
                    <a:pt x="385082" y="1587953"/>
                    <a:pt x="564016" y="1720623"/>
                    <a:pt x="742950" y="1853293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9695923" y="1885644"/>
              <a:ext cx="857250" cy="68370"/>
            </a:xfrm>
            <a:custGeom>
              <a:avLst/>
              <a:gdLst>
                <a:gd name="connsiteX0" fmla="*/ 0 w 857250"/>
                <a:gd name="connsiteY0" fmla="*/ 1592036 h 1592036"/>
                <a:gd name="connsiteX1" fmla="*/ 122465 w 857250"/>
                <a:gd name="connsiteY1" fmla="*/ 979715 h 1592036"/>
                <a:gd name="connsiteX2" fmla="*/ 628650 w 857250"/>
                <a:gd name="connsiteY2" fmla="*/ 220436 h 1592036"/>
                <a:gd name="connsiteX3" fmla="*/ 857250 w 857250"/>
                <a:gd name="connsiteY3" fmla="*/ 0 h 159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" h="1592036">
                  <a:moveTo>
                    <a:pt x="0" y="1592036"/>
                  </a:moveTo>
                  <a:cubicBezTo>
                    <a:pt x="8845" y="1400175"/>
                    <a:pt x="17690" y="1208315"/>
                    <a:pt x="122465" y="979715"/>
                  </a:cubicBezTo>
                  <a:cubicBezTo>
                    <a:pt x="227240" y="751115"/>
                    <a:pt x="506186" y="383722"/>
                    <a:pt x="628650" y="220436"/>
                  </a:cubicBezTo>
                  <a:cubicBezTo>
                    <a:pt x="751114" y="57150"/>
                    <a:pt x="804182" y="28575"/>
                    <a:pt x="857250" y="0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9705271" y="1954014"/>
              <a:ext cx="856066" cy="23776"/>
            </a:xfrm>
            <a:custGeom>
              <a:avLst/>
              <a:gdLst>
                <a:gd name="connsiteX0" fmla="*/ 0 w 742950"/>
                <a:gd name="connsiteY0" fmla="*/ 0 h 1853293"/>
                <a:gd name="connsiteX1" fmla="*/ 48986 w 742950"/>
                <a:gd name="connsiteY1" fmla="*/ 408214 h 1853293"/>
                <a:gd name="connsiteX2" fmla="*/ 269421 w 742950"/>
                <a:gd name="connsiteY2" fmla="*/ 1347107 h 1853293"/>
                <a:gd name="connsiteX3" fmla="*/ 742950 w 742950"/>
                <a:gd name="connsiteY3" fmla="*/ 1853293 h 185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1853293">
                  <a:moveTo>
                    <a:pt x="0" y="0"/>
                  </a:moveTo>
                  <a:cubicBezTo>
                    <a:pt x="2041" y="91848"/>
                    <a:pt x="4082" y="183696"/>
                    <a:pt x="48986" y="408214"/>
                  </a:cubicBezTo>
                  <a:cubicBezTo>
                    <a:pt x="93890" y="632732"/>
                    <a:pt x="153760" y="1106261"/>
                    <a:pt x="269421" y="1347107"/>
                  </a:cubicBezTo>
                  <a:cubicBezTo>
                    <a:pt x="385082" y="1587953"/>
                    <a:pt x="564016" y="1720623"/>
                    <a:pt x="742950" y="1853293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10572205" y="2351314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10561319" y="2258786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10569738" y="2132856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10561267" y="2040710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10569976" y="1975068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10561267" y="1885644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763000" y="5621115"/>
            <a:ext cx="2433866" cy="465670"/>
            <a:chOff x="8832304" y="1885644"/>
            <a:chExt cx="2433866" cy="465670"/>
          </a:xfrm>
        </p:grpSpPr>
        <p:sp>
          <p:nvSpPr>
            <p:cNvPr id="91" name="Freeform 90"/>
            <p:cNvSpPr/>
            <p:nvPr/>
          </p:nvSpPr>
          <p:spPr>
            <a:xfrm>
              <a:off x="8840468" y="1954223"/>
              <a:ext cx="857250" cy="269874"/>
            </a:xfrm>
            <a:custGeom>
              <a:avLst/>
              <a:gdLst>
                <a:gd name="connsiteX0" fmla="*/ 0 w 857250"/>
                <a:gd name="connsiteY0" fmla="*/ 1592036 h 1592036"/>
                <a:gd name="connsiteX1" fmla="*/ 122465 w 857250"/>
                <a:gd name="connsiteY1" fmla="*/ 979715 h 1592036"/>
                <a:gd name="connsiteX2" fmla="*/ 628650 w 857250"/>
                <a:gd name="connsiteY2" fmla="*/ 220436 h 1592036"/>
                <a:gd name="connsiteX3" fmla="*/ 857250 w 857250"/>
                <a:gd name="connsiteY3" fmla="*/ 0 h 159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" h="1592036">
                  <a:moveTo>
                    <a:pt x="0" y="1592036"/>
                  </a:moveTo>
                  <a:cubicBezTo>
                    <a:pt x="8845" y="1400175"/>
                    <a:pt x="17690" y="1208315"/>
                    <a:pt x="122465" y="979715"/>
                  </a:cubicBezTo>
                  <a:cubicBezTo>
                    <a:pt x="227240" y="751115"/>
                    <a:pt x="506186" y="383722"/>
                    <a:pt x="628650" y="220436"/>
                  </a:cubicBezTo>
                  <a:cubicBezTo>
                    <a:pt x="751114" y="57150"/>
                    <a:pt x="804182" y="28575"/>
                    <a:pt x="857250" y="0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8832304" y="2102084"/>
              <a:ext cx="865414" cy="122014"/>
            </a:xfrm>
            <a:custGeom>
              <a:avLst/>
              <a:gdLst>
                <a:gd name="connsiteX0" fmla="*/ 0 w 800100"/>
                <a:gd name="connsiteY0" fmla="*/ 1069521 h 1069521"/>
                <a:gd name="connsiteX1" fmla="*/ 244929 w 800100"/>
                <a:gd name="connsiteY1" fmla="*/ 587828 h 1069521"/>
                <a:gd name="connsiteX2" fmla="*/ 800100 w 800100"/>
                <a:gd name="connsiteY2" fmla="*/ 0 h 106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100" h="1069521">
                  <a:moveTo>
                    <a:pt x="0" y="1069521"/>
                  </a:moveTo>
                  <a:cubicBezTo>
                    <a:pt x="55789" y="917801"/>
                    <a:pt x="111579" y="766081"/>
                    <a:pt x="244929" y="587828"/>
                  </a:cubicBezTo>
                  <a:cubicBezTo>
                    <a:pt x="378279" y="409574"/>
                    <a:pt x="589189" y="204787"/>
                    <a:pt x="800100" y="0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8849816" y="2224097"/>
              <a:ext cx="856066" cy="93849"/>
            </a:xfrm>
            <a:custGeom>
              <a:avLst/>
              <a:gdLst>
                <a:gd name="connsiteX0" fmla="*/ 0 w 742950"/>
                <a:gd name="connsiteY0" fmla="*/ 0 h 1853293"/>
                <a:gd name="connsiteX1" fmla="*/ 48986 w 742950"/>
                <a:gd name="connsiteY1" fmla="*/ 408214 h 1853293"/>
                <a:gd name="connsiteX2" fmla="*/ 269421 w 742950"/>
                <a:gd name="connsiteY2" fmla="*/ 1347107 h 1853293"/>
                <a:gd name="connsiteX3" fmla="*/ 742950 w 742950"/>
                <a:gd name="connsiteY3" fmla="*/ 1853293 h 185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1853293">
                  <a:moveTo>
                    <a:pt x="0" y="0"/>
                  </a:moveTo>
                  <a:cubicBezTo>
                    <a:pt x="2041" y="91848"/>
                    <a:pt x="4082" y="183696"/>
                    <a:pt x="48986" y="408214"/>
                  </a:cubicBezTo>
                  <a:cubicBezTo>
                    <a:pt x="93890" y="632732"/>
                    <a:pt x="153760" y="1106261"/>
                    <a:pt x="269421" y="1347107"/>
                  </a:cubicBezTo>
                  <a:cubicBezTo>
                    <a:pt x="385082" y="1587953"/>
                    <a:pt x="564016" y="1720623"/>
                    <a:pt x="742950" y="1853293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9700005" y="2257481"/>
              <a:ext cx="857250" cy="68370"/>
            </a:xfrm>
            <a:custGeom>
              <a:avLst/>
              <a:gdLst>
                <a:gd name="connsiteX0" fmla="*/ 0 w 857250"/>
                <a:gd name="connsiteY0" fmla="*/ 1592036 h 1592036"/>
                <a:gd name="connsiteX1" fmla="*/ 122465 w 857250"/>
                <a:gd name="connsiteY1" fmla="*/ 979715 h 1592036"/>
                <a:gd name="connsiteX2" fmla="*/ 628650 w 857250"/>
                <a:gd name="connsiteY2" fmla="*/ 220436 h 1592036"/>
                <a:gd name="connsiteX3" fmla="*/ 857250 w 857250"/>
                <a:gd name="connsiteY3" fmla="*/ 0 h 159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" h="1592036">
                  <a:moveTo>
                    <a:pt x="0" y="1592036"/>
                  </a:moveTo>
                  <a:cubicBezTo>
                    <a:pt x="8845" y="1400175"/>
                    <a:pt x="17690" y="1208315"/>
                    <a:pt x="122465" y="979715"/>
                  </a:cubicBezTo>
                  <a:cubicBezTo>
                    <a:pt x="227240" y="751115"/>
                    <a:pt x="506186" y="383722"/>
                    <a:pt x="628650" y="220436"/>
                  </a:cubicBezTo>
                  <a:cubicBezTo>
                    <a:pt x="751114" y="57150"/>
                    <a:pt x="804182" y="28575"/>
                    <a:pt x="857250" y="0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9709353" y="2325851"/>
              <a:ext cx="856066" cy="23776"/>
            </a:xfrm>
            <a:custGeom>
              <a:avLst/>
              <a:gdLst>
                <a:gd name="connsiteX0" fmla="*/ 0 w 742950"/>
                <a:gd name="connsiteY0" fmla="*/ 0 h 1853293"/>
                <a:gd name="connsiteX1" fmla="*/ 48986 w 742950"/>
                <a:gd name="connsiteY1" fmla="*/ 408214 h 1853293"/>
                <a:gd name="connsiteX2" fmla="*/ 269421 w 742950"/>
                <a:gd name="connsiteY2" fmla="*/ 1347107 h 1853293"/>
                <a:gd name="connsiteX3" fmla="*/ 742950 w 742950"/>
                <a:gd name="connsiteY3" fmla="*/ 1853293 h 185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1853293">
                  <a:moveTo>
                    <a:pt x="0" y="0"/>
                  </a:moveTo>
                  <a:cubicBezTo>
                    <a:pt x="2041" y="91848"/>
                    <a:pt x="4082" y="183696"/>
                    <a:pt x="48986" y="408214"/>
                  </a:cubicBezTo>
                  <a:cubicBezTo>
                    <a:pt x="93890" y="632732"/>
                    <a:pt x="153760" y="1106261"/>
                    <a:pt x="269421" y="1347107"/>
                  </a:cubicBezTo>
                  <a:cubicBezTo>
                    <a:pt x="385082" y="1587953"/>
                    <a:pt x="564016" y="1720623"/>
                    <a:pt x="742950" y="1853293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Freeform 95"/>
            <p:cNvSpPr/>
            <p:nvPr/>
          </p:nvSpPr>
          <p:spPr>
            <a:xfrm>
              <a:off x="9700005" y="2040710"/>
              <a:ext cx="857250" cy="68370"/>
            </a:xfrm>
            <a:custGeom>
              <a:avLst/>
              <a:gdLst>
                <a:gd name="connsiteX0" fmla="*/ 0 w 857250"/>
                <a:gd name="connsiteY0" fmla="*/ 1592036 h 1592036"/>
                <a:gd name="connsiteX1" fmla="*/ 122465 w 857250"/>
                <a:gd name="connsiteY1" fmla="*/ 979715 h 1592036"/>
                <a:gd name="connsiteX2" fmla="*/ 628650 w 857250"/>
                <a:gd name="connsiteY2" fmla="*/ 220436 h 1592036"/>
                <a:gd name="connsiteX3" fmla="*/ 857250 w 857250"/>
                <a:gd name="connsiteY3" fmla="*/ 0 h 159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" h="1592036">
                  <a:moveTo>
                    <a:pt x="0" y="1592036"/>
                  </a:moveTo>
                  <a:cubicBezTo>
                    <a:pt x="8845" y="1400175"/>
                    <a:pt x="17690" y="1208315"/>
                    <a:pt x="122465" y="979715"/>
                  </a:cubicBezTo>
                  <a:cubicBezTo>
                    <a:pt x="227240" y="751115"/>
                    <a:pt x="506186" y="383722"/>
                    <a:pt x="628650" y="220436"/>
                  </a:cubicBezTo>
                  <a:cubicBezTo>
                    <a:pt x="751114" y="57150"/>
                    <a:pt x="804182" y="28575"/>
                    <a:pt x="857250" y="0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Freeform 96"/>
            <p:cNvSpPr/>
            <p:nvPr/>
          </p:nvSpPr>
          <p:spPr>
            <a:xfrm>
              <a:off x="9709353" y="2109080"/>
              <a:ext cx="856066" cy="23776"/>
            </a:xfrm>
            <a:custGeom>
              <a:avLst/>
              <a:gdLst>
                <a:gd name="connsiteX0" fmla="*/ 0 w 742950"/>
                <a:gd name="connsiteY0" fmla="*/ 0 h 1853293"/>
                <a:gd name="connsiteX1" fmla="*/ 48986 w 742950"/>
                <a:gd name="connsiteY1" fmla="*/ 408214 h 1853293"/>
                <a:gd name="connsiteX2" fmla="*/ 269421 w 742950"/>
                <a:gd name="connsiteY2" fmla="*/ 1347107 h 1853293"/>
                <a:gd name="connsiteX3" fmla="*/ 742950 w 742950"/>
                <a:gd name="connsiteY3" fmla="*/ 1853293 h 185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1853293">
                  <a:moveTo>
                    <a:pt x="0" y="0"/>
                  </a:moveTo>
                  <a:cubicBezTo>
                    <a:pt x="2041" y="91848"/>
                    <a:pt x="4082" y="183696"/>
                    <a:pt x="48986" y="408214"/>
                  </a:cubicBezTo>
                  <a:cubicBezTo>
                    <a:pt x="93890" y="632732"/>
                    <a:pt x="153760" y="1106261"/>
                    <a:pt x="269421" y="1347107"/>
                  </a:cubicBezTo>
                  <a:cubicBezTo>
                    <a:pt x="385082" y="1587953"/>
                    <a:pt x="564016" y="1720623"/>
                    <a:pt x="742950" y="1853293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Freeform 97"/>
            <p:cNvSpPr/>
            <p:nvPr/>
          </p:nvSpPr>
          <p:spPr>
            <a:xfrm>
              <a:off x="9695923" y="1885644"/>
              <a:ext cx="857250" cy="68370"/>
            </a:xfrm>
            <a:custGeom>
              <a:avLst/>
              <a:gdLst>
                <a:gd name="connsiteX0" fmla="*/ 0 w 857250"/>
                <a:gd name="connsiteY0" fmla="*/ 1592036 h 1592036"/>
                <a:gd name="connsiteX1" fmla="*/ 122465 w 857250"/>
                <a:gd name="connsiteY1" fmla="*/ 979715 h 1592036"/>
                <a:gd name="connsiteX2" fmla="*/ 628650 w 857250"/>
                <a:gd name="connsiteY2" fmla="*/ 220436 h 1592036"/>
                <a:gd name="connsiteX3" fmla="*/ 857250 w 857250"/>
                <a:gd name="connsiteY3" fmla="*/ 0 h 159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" h="1592036">
                  <a:moveTo>
                    <a:pt x="0" y="1592036"/>
                  </a:moveTo>
                  <a:cubicBezTo>
                    <a:pt x="8845" y="1400175"/>
                    <a:pt x="17690" y="1208315"/>
                    <a:pt x="122465" y="979715"/>
                  </a:cubicBezTo>
                  <a:cubicBezTo>
                    <a:pt x="227240" y="751115"/>
                    <a:pt x="506186" y="383722"/>
                    <a:pt x="628650" y="220436"/>
                  </a:cubicBezTo>
                  <a:cubicBezTo>
                    <a:pt x="751114" y="57150"/>
                    <a:pt x="804182" y="28575"/>
                    <a:pt x="857250" y="0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9705271" y="1954014"/>
              <a:ext cx="856066" cy="23776"/>
            </a:xfrm>
            <a:custGeom>
              <a:avLst/>
              <a:gdLst>
                <a:gd name="connsiteX0" fmla="*/ 0 w 742950"/>
                <a:gd name="connsiteY0" fmla="*/ 0 h 1853293"/>
                <a:gd name="connsiteX1" fmla="*/ 48986 w 742950"/>
                <a:gd name="connsiteY1" fmla="*/ 408214 h 1853293"/>
                <a:gd name="connsiteX2" fmla="*/ 269421 w 742950"/>
                <a:gd name="connsiteY2" fmla="*/ 1347107 h 1853293"/>
                <a:gd name="connsiteX3" fmla="*/ 742950 w 742950"/>
                <a:gd name="connsiteY3" fmla="*/ 1853293 h 185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1853293">
                  <a:moveTo>
                    <a:pt x="0" y="0"/>
                  </a:moveTo>
                  <a:cubicBezTo>
                    <a:pt x="2041" y="91848"/>
                    <a:pt x="4082" y="183696"/>
                    <a:pt x="48986" y="408214"/>
                  </a:cubicBezTo>
                  <a:cubicBezTo>
                    <a:pt x="93890" y="632732"/>
                    <a:pt x="153760" y="1106261"/>
                    <a:pt x="269421" y="1347107"/>
                  </a:cubicBezTo>
                  <a:cubicBezTo>
                    <a:pt x="385082" y="1587953"/>
                    <a:pt x="564016" y="1720623"/>
                    <a:pt x="742950" y="1853293"/>
                  </a:cubicBez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0" name="Freeform 99"/>
            <p:cNvSpPr/>
            <p:nvPr/>
          </p:nvSpPr>
          <p:spPr>
            <a:xfrm>
              <a:off x="10572205" y="2351314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0561319" y="2258786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10569738" y="2132856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10561267" y="2040710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10569976" y="1975068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10561267" y="1885644"/>
              <a:ext cx="693965" cy="0"/>
            </a:xfrm>
            <a:custGeom>
              <a:avLst/>
              <a:gdLst>
                <a:gd name="connsiteX0" fmla="*/ 0 w 693965"/>
                <a:gd name="connsiteY0" fmla="*/ 0 h 0"/>
                <a:gd name="connsiteX1" fmla="*/ 693965 w 693965"/>
                <a:gd name="connsiteY1" fmla="*/ 0 h 0"/>
                <a:gd name="connsiteX2" fmla="*/ 693965 w 69396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965">
                  <a:moveTo>
                    <a:pt x="0" y="0"/>
                  </a:moveTo>
                  <a:lnTo>
                    <a:pt x="693965" y="0"/>
                  </a:lnTo>
                  <a:lnTo>
                    <a:pt x="693965" y="0"/>
                  </a:lnTo>
                </a:path>
              </a:pathLst>
            </a:custGeom>
            <a:noFill/>
            <a:ln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9" name="Freeform 108"/>
          <p:cNvSpPr/>
          <p:nvPr/>
        </p:nvSpPr>
        <p:spPr>
          <a:xfrm>
            <a:off x="6967406" y="2208334"/>
            <a:ext cx="442278" cy="3502205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7759 w 455339"/>
              <a:gd name="connsiteY0" fmla="*/ 109502 h 3771135"/>
              <a:gd name="connsiteX1" fmla="*/ 229348 w 455339"/>
              <a:gd name="connsiteY1" fmla="*/ 20800 h 3771135"/>
              <a:gd name="connsiteX2" fmla="*/ 429645 w 455339"/>
              <a:gd name="connsiteY2" fmla="*/ 405594 h 3771135"/>
              <a:gd name="connsiteX3" fmla="*/ 447062 w 455339"/>
              <a:gd name="connsiteY3" fmla="*/ 2983331 h 3771135"/>
              <a:gd name="connsiteX4" fmla="*/ 377393 w 455339"/>
              <a:gd name="connsiteY4" fmla="*/ 3627765 h 3771135"/>
              <a:gd name="connsiteX5" fmla="*/ 107428 w 455339"/>
              <a:gd name="connsiteY5" fmla="*/ 3471011 h 3771135"/>
              <a:gd name="connsiteX6" fmla="*/ 2925 w 455339"/>
              <a:gd name="connsiteY6" fmla="*/ 597182 h 3771135"/>
              <a:gd name="connsiteX7" fmla="*/ 37759 w 455339"/>
              <a:gd name="connsiteY7" fmla="*/ 109502 h 3771135"/>
              <a:gd name="connsiteX0" fmla="*/ 37759 w 455339"/>
              <a:gd name="connsiteY0" fmla="*/ 98140 h 3759773"/>
              <a:gd name="connsiteX1" fmla="*/ 229348 w 455339"/>
              <a:gd name="connsiteY1" fmla="*/ 9438 h 3759773"/>
              <a:gd name="connsiteX2" fmla="*/ 429645 w 455339"/>
              <a:gd name="connsiteY2" fmla="*/ 394232 h 3759773"/>
              <a:gd name="connsiteX3" fmla="*/ 447062 w 455339"/>
              <a:gd name="connsiteY3" fmla="*/ 2971969 h 3759773"/>
              <a:gd name="connsiteX4" fmla="*/ 377393 w 455339"/>
              <a:gd name="connsiteY4" fmla="*/ 3616403 h 3759773"/>
              <a:gd name="connsiteX5" fmla="*/ 107428 w 455339"/>
              <a:gd name="connsiteY5" fmla="*/ 3459649 h 3759773"/>
              <a:gd name="connsiteX6" fmla="*/ 2925 w 455339"/>
              <a:gd name="connsiteY6" fmla="*/ 585820 h 3759773"/>
              <a:gd name="connsiteX7" fmla="*/ 37759 w 455339"/>
              <a:gd name="connsiteY7" fmla="*/ 98140 h 3759773"/>
              <a:gd name="connsiteX0" fmla="*/ 37759 w 455339"/>
              <a:gd name="connsiteY0" fmla="*/ 162473 h 3824106"/>
              <a:gd name="connsiteX1" fmla="*/ 229348 w 455339"/>
              <a:gd name="connsiteY1" fmla="*/ 73771 h 3824106"/>
              <a:gd name="connsiteX2" fmla="*/ 429645 w 455339"/>
              <a:gd name="connsiteY2" fmla="*/ 458565 h 3824106"/>
              <a:gd name="connsiteX3" fmla="*/ 447062 w 455339"/>
              <a:gd name="connsiteY3" fmla="*/ 3036302 h 3824106"/>
              <a:gd name="connsiteX4" fmla="*/ 377393 w 455339"/>
              <a:gd name="connsiteY4" fmla="*/ 3680736 h 3824106"/>
              <a:gd name="connsiteX5" fmla="*/ 107428 w 455339"/>
              <a:gd name="connsiteY5" fmla="*/ 3523982 h 3824106"/>
              <a:gd name="connsiteX6" fmla="*/ 2925 w 455339"/>
              <a:gd name="connsiteY6" fmla="*/ 1887417 h 3824106"/>
              <a:gd name="connsiteX7" fmla="*/ 37759 w 455339"/>
              <a:gd name="connsiteY7" fmla="*/ 162473 h 3824106"/>
              <a:gd name="connsiteX0" fmla="*/ 37759 w 455339"/>
              <a:gd name="connsiteY0" fmla="*/ 201273 h 3862906"/>
              <a:gd name="connsiteX1" fmla="*/ 229348 w 455339"/>
              <a:gd name="connsiteY1" fmla="*/ 36432 h 3862906"/>
              <a:gd name="connsiteX2" fmla="*/ 429645 w 455339"/>
              <a:gd name="connsiteY2" fmla="*/ 497365 h 3862906"/>
              <a:gd name="connsiteX3" fmla="*/ 447062 w 455339"/>
              <a:gd name="connsiteY3" fmla="*/ 3075102 h 3862906"/>
              <a:gd name="connsiteX4" fmla="*/ 377393 w 455339"/>
              <a:gd name="connsiteY4" fmla="*/ 3719536 h 3862906"/>
              <a:gd name="connsiteX5" fmla="*/ 107428 w 455339"/>
              <a:gd name="connsiteY5" fmla="*/ 3562782 h 3862906"/>
              <a:gd name="connsiteX6" fmla="*/ 2925 w 455339"/>
              <a:gd name="connsiteY6" fmla="*/ 1926217 h 3862906"/>
              <a:gd name="connsiteX7" fmla="*/ 37759 w 455339"/>
              <a:gd name="connsiteY7" fmla="*/ 201273 h 3862906"/>
              <a:gd name="connsiteX0" fmla="*/ 51569 w 469149"/>
              <a:gd name="connsiteY0" fmla="*/ 191181 h 3852814"/>
              <a:gd name="connsiteX1" fmla="*/ 243158 w 469149"/>
              <a:gd name="connsiteY1" fmla="*/ 26340 h 3852814"/>
              <a:gd name="connsiteX2" fmla="*/ 443455 w 469149"/>
              <a:gd name="connsiteY2" fmla="*/ 487273 h 3852814"/>
              <a:gd name="connsiteX3" fmla="*/ 460872 w 469149"/>
              <a:gd name="connsiteY3" fmla="*/ 3065010 h 3852814"/>
              <a:gd name="connsiteX4" fmla="*/ 391203 w 469149"/>
              <a:gd name="connsiteY4" fmla="*/ 3709444 h 3852814"/>
              <a:gd name="connsiteX5" fmla="*/ 121238 w 469149"/>
              <a:gd name="connsiteY5" fmla="*/ 3552690 h 3852814"/>
              <a:gd name="connsiteX6" fmla="*/ 16735 w 469149"/>
              <a:gd name="connsiteY6" fmla="*/ 1916125 h 3852814"/>
              <a:gd name="connsiteX7" fmla="*/ 51569 w 469149"/>
              <a:gd name="connsiteY7" fmla="*/ 191181 h 3852814"/>
              <a:gd name="connsiteX0" fmla="*/ 64914 w 482494"/>
              <a:gd name="connsiteY0" fmla="*/ 179103 h 3840736"/>
              <a:gd name="connsiteX1" fmla="*/ 256503 w 482494"/>
              <a:gd name="connsiteY1" fmla="*/ 14262 h 3840736"/>
              <a:gd name="connsiteX2" fmla="*/ 456800 w 482494"/>
              <a:gd name="connsiteY2" fmla="*/ 475195 h 3840736"/>
              <a:gd name="connsiteX3" fmla="*/ 474217 w 482494"/>
              <a:gd name="connsiteY3" fmla="*/ 3052932 h 3840736"/>
              <a:gd name="connsiteX4" fmla="*/ 404548 w 482494"/>
              <a:gd name="connsiteY4" fmla="*/ 3697366 h 3840736"/>
              <a:gd name="connsiteX5" fmla="*/ 134583 w 482494"/>
              <a:gd name="connsiteY5" fmla="*/ 3540612 h 3840736"/>
              <a:gd name="connsiteX6" fmla="*/ 30080 w 482494"/>
              <a:gd name="connsiteY6" fmla="*/ 1904047 h 3840736"/>
              <a:gd name="connsiteX7" fmla="*/ 64914 w 482494"/>
              <a:gd name="connsiteY7" fmla="*/ 179103 h 3840736"/>
              <a:gd name="connsiteX0" fmla="*/ 64914 w 482494"/>
              <a:gd name="connsiteY0" fmla="*/ 175866 h 3837499"/>
              <a:gd name="connsiteX1" fmla="*/ 256503 w 482494"/>
              <a:gd name="connsiteY1" fmla="*/ 11025 h 3837499"/>
              <a:gd name="connsiteX2" fmla="*/ 456800 w 482494"/>
              <a:gd name="connsiteY2" fmla="*/ 471958 h 3837499"/>
              <a:gd name="connsiteX3" fmla="*/ 474217 w 482494"/>
              <a:gd name="connsiteY3" fmla="*/ 3049695 h 3837499"/>
              <a:gd name="connsiteX4" fmla="*/ 404548 w 482494"/>
              <a:gd name="connsiteY4" fmla="*/ 3694129 h 3837499"/>
              <a:gd name="connsiteX5" fmla="*/ 134583 w 482494"/>
              <a:gd name="connsiteY5" fmla="*/ 3537375 h 3837499"/>
              <a:gd name="connsiteX6" fmla="*/ 30080 w 482494"/>
              <a:gd name="connsiteY6" fmla="*/ 1900810 h 3837499"/>
              <a:gd name="connsiteX7" fmla="*/ 64914 w 482494"/>
              <a:gd name="connsiteY7" fmla="*/ 175866 h 3837499"/>
              <a:gd name="connsiteX0" fmla="*/ 64914 w 482494"/>
              <a:gd name="connsiteY0" fmla="*/ 191512 h 3853145"/>
              <a:gd name="connsiteX1" fmla="*/ 256503 w 482494"/>
              <a:gd name="connsiteY1" fmla="*/ 26671 h 3853145"/>
              <a:gd name="connsiteX2" fmla="*/ 456800 w 482494"/>
              <a:gd name="connsiteY2" fmla="*/ 487604 h 3853145"/>
              <a:gd name="connsiteX3" fmla="*/ 474217 w 482494"/>
              <a:gd name="connsiteY3" fmla="*/ 3065341 h 3853145"/>
              <a:gd name="connsiteX4" fmla="*/ 404548 w 482494"/>
              <a:gd name="connsiteY4" fmla="*/ 3709775 h 3853145"/>
              <a:gd name="connsiteX5" fmla="*/ 134583 w 482494"/>
              <a:gd name="connsiteY5" fmla="*/ 3553021 h 3853145"/>
              <a:gd name="connsiteX6" fmla="*/ 30080 w 482494"/>
              <a:gd name="connsiteY6" fmla="*/ 1916456 h 3853145"/>
              <a:gd name="connsiteX7" fmla="*/ 64914 w 482494"/>
              <a:gd name="connsiteY7" fmla="*/ 191512 h 3853145"/>
              <a:gd name="connsiteX0" fmla="*/ 64914 w 482494"/>
              <a:gd name="connsiteY0" fmla="*/ 179101 h 3840734"/>
              <a:gd name="connsiteX1" fmla="*/ 256503 w 482494"/>
              <a:gd name="connsiteY1" fmla="*/ 14260 h 3840734"/>
              <a:gd name="connsiteX2" fmla="*/ 456800 w 482494"/>
              <a:gd name="connsiteY2" fmla="*/ 475193 h 3840734"/>
              <a:gd name="connsiteX3" fmla="*/ 474217 w 482494"/>
              <a:gd name="connsiteY3" fmla="*/ 3052930 h 3840734"/>
              <a:gd name="connsiteX4" fmla="*/ 404548 w 482494"/>
              <a:gd name="connsiteY4" fmla="*/ 3697364 h 3840734"/>
              <a:gd name="connsiteX5" fmla="*/ 134583 w 482494"/>
              <a:gd name="connsiteY5" fmla="*/ 3540610 h 3840734"/>
              <a:gd name="connsiteX6" fmla="*/ 30080 w 482494"/>
              <a:gd name="connsiteY6" fmla="*/ 1904045 h 3840734"/>
              <a:gd name="connsiteX7" fmla="*/ 64914 w 482494"/>
              <a:gd name="connsiteY7" fmla="*/ 179101 h 3840734"/>
              <a:gd name="connsiteX0" fmla="*/ 59985 w 497260"/>
              <a:gd name="connsiteY0" fmla="*/ 393832 h 3827047"/>
              <a:gd name="connsiteX1" fmla="*/ 271269 w 497260"/>
              <a:gd name="connsiteY1" fmla="*/ 573 h 3827047"/>
              <a:gd name="connsiteX2" fmla="*/ 471566 w 497260"/>
              <a:gd name="connsiteY2" fmla="*/ 461506 h 3827047"/>
              <a:gd name="connsiteX3" fmla="*/ 488983 w 497260"/>
              <a:gd name="connsiteY3" fmla="*/ 3039243 h 3827047"/>
              <a:gd name="connsiteX4" fmla="*/ 419314 w 497260"/>
              <a:gd name="connsiteY4" fmla="*/ 3683677 h 3827047"/>
              <a:gd name="connsiteX5" fmla="*/ 149349 w 497260"/>
              <a:gd name="connsiteY5" fmla="*/ 3526923 h 3827047"/>
              <a:gd name="connsiteX6" fmla="*/ 44846 w 497260"/>
              <a:gd name="connsiteY6" fmla="*/ 1890358 h 3827047"/>
              <a:gd name="connsiteX7" fmla="*/ 59985 w 497260"/>
              <a:gd name="connsiteY7" fmla="*/ 393832 h 3827047"/>
              <a:gd name="connsiteX0" fmla="*/ 34881 w 472156"/>
              <a:gd name="connsiteY0" fmla="*/ 394492 h 3827707"/>
              <a:gd name="connsiteX1" fmla="*/ 246165 w 472156"/>
              <a:gd name="connsiteY1" fmla="*/ 1233 h 3827707"/>
              <a:gd name="connsiteX2" fmla="*/ 446462 w 472156"/>
              <a:gd name="connsiteY2" fmla="*/ 462166 h 3827707"/>
              <a:gd name="connsiteX3" fmla="*/ 463879 w 472156"/>
              <a:gd name="connsiteY3" fmla="*/ 3039903 h 3827707"/>
              <a:gd name="connsiteX4" fmla="*/ 394210 w 472156"/>
              <a:gd name="connsiteY4" fmla="*/ 3684337 h 3827707"/>
              <a:gd name="connsiteX5" fmla="*/ 124245 w 472156"/>
              <a:gd name="connsiteY5" fmla="*/ 3527583 h 3827707"/>
              <a:gd name="connsiteX6" fmla="*/ 19742 w 472156"/>
              <a:gd name="connsiteY6" fmla="*/ 1891018 h 3827707"/>
              <a:gd name="connsiteX7" fmla="*/ 34881 w 472156"/>
              <a:gd name="connsiteY7" fmla="*/ 394492 h 3827707"/>
              <a:gd name="connsiteX0" fmla="*/ 34138 w 471413"/>
              <a:gd name="connsiteY0" fmla="*/ 394492 h 3696649"/>
              <a:gd name="connsiteX1" fmla="*/ 245422 w 471413"/>
              <a:gd name="connsiteY1" fmla="*/ 1233 h 3696649"/>
              <a:gd name="connsiteX2" fmla="*/ 445719 w 471413"/>
              <a:gd name="connsiteY2" fmla="*/ 462166 h 3696649"/>
              <a:gd name="connsiteX3" fmla="*/ 463136 w 471413"/>
              <a:gd name="connsiteY3" fmla="*/ 3039903 h 3696649"/>
              <a:gd name="connsiteX4" fmla="*/ 393467 w 471413"/>
              <a:gd name="connsiteY4" fmla="*/ 3684337 h 3696649"/>
              <a:gd name="connsiteX5" fmla="*/ 110371 w 471413"/>
              <a:gd name="connsiteY5" fmla="*/ 3223025 h 3696649"/>
              <a:gd name="connsiteX6" fmla="*/ 18999 w 471413"/>
              <a:gd name="connsiteY6" fmla="*/ 1891018 h 3696649"/>
              <a:gd name="connsiteX7" fmla="*/ 34138 w 471413"/>
              <a:gd name="connsiteY7" fmla="*/ 394492 h 3696649"/>
              <a:gd name="connsiteX0" fmla="*/ 34138 w 476900"/>
              <a:gd name="connsiteY0" fmla="*/ 394492 h 3757836"/>
              <a:gd name="connsiteX1" fmla="*/ 245422 w 476900"/>
              <a:gd name="connsiteY1" fmla="*/ 1233 h 3757836"/>
              <a:gd name="connsiteX2" fmla="*/ 445719 w 476900"/>
              <a:gd name="connsiteY2" fmla="*/ 462166 h 3757836"/>
              <a:gd name="connsiteX3" fmla="*/ 463136 w 476900"/>
              <a:gd name="connsiteY3" fmla="*/ 3039903 h 3757836"/>
              <a:gd name="connsiteX4" fmla="*/ 314683 w 476900"/>
              <a:gd name="connsiteY4" fmla="*/ 3750959 h 3757836"/>
              <a:gd name="connsiteX5" fmla="*/ 110371 w 476900"/>
              <a:gd name="connsiteY5" fmla="*/ 3223025 h 3757836"/>
              <a:gd name="connsiteX6" fmla="*/ 18999 w 476900"/>
              <a:gd name="connsiteY6" fmla="*/ 1891018 h 3757836"/>
              <a:gd name="connsiteX7" fmla="*/ 34138 w 476900"/>
              <a:gd name="connsiteY7" fmla="*/ 394492 h 3757836"/>
              <a:gd name="connsiteX0" fmla="*/ 76639 w 519401"/>
              <a:gd name="connsiteY0" fmla="*/ 394240 h 3757584"/>
              <a:gd name="connsiteX1" fmla="*/ 287923 w 519401"/>
              <a:gd name="connsiteY1" fmla="*/ 981 h 3757584"/>
              <a:gd name="connsiteX2" fmla="*/ 488220 w 519401"/>
              <a:gd name="connsiteY2" fmla="*/ 461914 h 3757584"/>
              <a:gd name="connsiteX3" fmla="*/ 505637 w 519401"/>
              <a:gd name="connsiteY3" fmla="*/ 3039651 h 3757584"/>
              <a:gd name="connsiteX4" fmla="*/ 357184 w 519401"/>
              <a:gd name="connsiteY4" fmla="*/ 3750707 h 3757584"/>
              <a:gd name="connsiteX5" fmla="*/ 152872 w 519401"/>
              <a:gd name="connsiteY5" fmla="*/ 3222773 h 3757584"/>
              <a:gd name="connsiteX6" fmla="*/ 2412 w 519401"/>
              <a:gd name="connsiteY6" fmla="*/ 1928835 h 3757584"/>
              <a:gd name="connsiteX7" fmla="*/ 76639 w 519401"/>
              <a:gd name="connsiteY7" fmla="*/ 394240 h 3757584"/>
              <a:gd name="connsiteX0" fmla="*/ 17060 w 459822"/>
              <a:gd name="connsiteY0" fmla="*/ 394270 h 3757614"/>
              <a:gd name="connsiteX1" fmla="*/ 228344 w 459822"/>
              <a:gd name="connsiteY1" fmla="*/ 1011 h 3757614"/>
              <a:gd name="connsiteX2" fmla="*/ 428641 w 459822"/>
              <a:gd name="connsiteY2" fmla="*/ 461944 h 3757614"/>
              <a:gd name="connsiteX3" fmla="*/ 446058 w 459822"/>
              <a:gd name="connsiteY3" fmla="*/ 3039681 h 3757614"/>
              <a:gd name="connsiteX4" fmla="*/ 297605 w 459822"/>
              <a:gd name="connsiteY4" fmla="*/ 3750737 h 3757614"/>
              <a:gd name="connsiteX5" fmla="*/ 93293 w 459822"/>
              <a:gd name="connsiteY5" fmla="*/ 3222803 h 3757614"/>
              <a:gd name="connsiteX6" fmla="*/ 21616 w 459822"/>
              <a:gd name="connsiteY6" fmla="*/ 1947900 h 3757614"/>
              <a:gd name="connsiteX7" fmla="*/ 17060 w 459822"/>
              <a:gd name="connsiteY7" fmla="*/ 394270 h 3757614"/>
              <a:gd name="connsiteX0" fmla="*/ 17060 w 464499"/>
              <a:gd name="connsiteY0" fmla="*/ 394270 h 3817789"/>
              <a:gd name="connsiteX1" fmla="*/ 228344 w 464499"/>
              <a:gd name="connsiteY1" fmla="*/ 1011 h 3817789"/>
              <a:gd name="connsiteX2" fmla="*/ 428641 w 464499"/>
              <a:gd name="connsiteY2" fmla="*/ 461944 h 3817789"/>
              <a:gd name="connsiteX3" fmla="*/ 452623 w 464499"/>
              <a:gd name="connsiteY3" fmla="*/ 2106974 h 3817789"/>
              <a:gd name="connsiteX4" fmla="*/ 297605 w 464499"/>
              <a:gd name="connsiteY4" fmla="*/ 3750737 h 3817789"/>
              <a:gd name="connsiteX5" fmla="*/ 93293 w 464499"/>
              <a:gd name="connsiteY5" fmla="*/ 3222803 h 3817789"/>
              <a:gd name="connsiteX6" fmla="*/ 21616 w 464499"/>
              <a:gd name="connsiteY6" fmla="*/ 1947900 h 3817789"/>
              <a:gd name="connsiteX7" fmla="*/ 17060 w 464499"/>
              <a:gd name="connsiteY7" fmla="*/ 394270 h 3817789"/>
              <a:gd name="connsiteX0" fmla="*/ 17060 w 453108"/>
              <a:gd name="connsiteY0" fmla="*/ 394270 h 3817789"/>
              <a:gd name="connsiteX1" fmla="*/ 228344 w 453108"/>
              <a:gd name="connsiteY1" fmla="*/ 1011 h 3817789"/>
              <a:gd name="connsiteX2" fmla="*/ 428641 w 453108"/>
              <a:gd name="connsiteY2" fmla="*/ 461944 h 3817789"/>
              <a:gd name="connsiteX3" fmla="*/ 452623 w 453108"/>
              <a:gd name="connsiteY3" fmla="*/ 2106974 h 3817789"/>
              <a:gd name="connsiteX4" fmla="*/ 297605 w 453108"/>
              <a:gd name="connsiteY4" fmla="*/ 3750737 h 3817789"/>
              <a:gd name="connsiteX5" fmla="*/ 93293 w 453108"/>
              <a:gd name="connsiteY5" fmla="*/ 3222803 h 3817789"/>
              <a:gd name="connsiteX6" fmla="*/ 21616 w 453108"/>
              <a:gd name="connsiteY6" fmla="*/ 1947900 h 3817789"/>
              <a:gd name="connsiteX7" fmla="*/ 17060 w 453108"/>
              <a:gd name="connsiteY7" fmla="*/ 394270 h 3817789"/>
              <a:gd name="connsiteX0" fmla="*/ 17060 w 457292"/>
              <a:gd name="connsiteY0" fmla="*/ 394270 h 3537882"/>
              <a:gd name="connsiteX1" fmla="*/ 228344 w 457292"/>
              <a:gd name="connsiteY1" fmla="*/ 1011 h 3537882"/>
              <a:gd name="connsiteX2" fmla="*/ 428641 w 457292"/>
              <a:gd name="connsiteY2" fmla="*/ 461944 h 3537882"/>
              <a:gd name="connsiteX3" fmla="*/ 452623 w 457292"/>
              <a:gd name="connsiteY3" fmla="*/ 2106974 h 3537882"/>
              <a:gd name="connsiteX4" fmla="*/ 396085 w 457292"/>
              <a:gd name="connsiteY4" fmla="*/ 3331972 h 3537882"/>
              <a:gd name="connsiteX5" fmla="*/ 93293 w 457292"/>
              <a:gd name="connsiteY5" fmla="*/ 3222803 h 3537882"/>
              <a:gd name="connsiteX6" fmla="*/ 21616 w 457292"/>
              <a:gd name="connsiteY6" fmla="*/ 1947900 h 3537882"/>
              <a:gd name="connsiteX7" fmla="*/ 17060 w 457292"/>
              <a:gd name="connsiteY7" fmla="*/ 394270 h 3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92" h="3537882">
                <a:moveTo>
                  <a:pt x="17060" y="394270"/>
                </a:moveTo>
                <a:cubicBezTo>
                  <a:pt x="51515" y="69789"/>
                  <a:pt x="159747" y="-10268"/>
                  <a:pt x="228344" y="1011"/>
                </a:cubicBezTo>
                <a:cubicBezTo>
                  <a:pt x="296941" y="12290"/>
                  <a:pt x="391261" y="110950"/>
                  <a:pt x="428641" y="461944"/>
                </a:cubicBezTo>
                <a:cubicBezTo>
                  <a:pt x="466021" y="812938"/>
                  <a:pt x="458049" y="1628636"/>
                  <a:pt x="452623" y="2106974"/>
                </a:cubicBezTo>
                <a:cubicBezTo>
                  <a:pt x="447197" y="2585312"/>
                  <a:pt x="455973" y="3146001"/>
                  <a:pt x="396085" y="3331972"/>
                </a:cubicBezTo>
                <a:cubicBezTo>
                  <a:pt x="336197" y="3517943"/>
                  <a:pt x="155704" y="3727900"/>
                  <a:pt x="93293" y="3222803"/>
                </a:cubicBezTo>
                <a:cubicBezTo>
                  <a:pt x="30882" y="2717706"/>
                  <a:pt x="34321" y="2419322"/>
                  <a:pt x="21616" y="1947900"/>
                </a:cubicBezTo>
                <a:cubicBezTo>
                  <a:pt x="8911" y="1476478"/>
                  <a:pt x="-17395" y="718751"/>
                  <a:pt x="17060" y="3942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2" name="Freeform 111"/>
          <p:cNvSpPr/>
          <p:nvPr/>
        </p:nvSpPr>
        <p:spPr>
          <a:xfrm>
            <a:off x="10442427" y="5942377"/>
            <a:ext cx="169688" cy="184151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27302 w 444882"/>
              <a:gd name="connsiteY0" fmla="*/ 173001 h 3834634"/>
              <a:gd name="connsiteX1" fmla="*/ 218891 w 444882"/>
              <a:gd name="connsiteY1" fmla="*/ 103333 h 3834634"/>
              <a:gd name="connsiteX2" fmla="*/ 419188 w 444882"/>
              <a:gd name="connsiteY2" fmla="*/ 469093 h 3834634"/>
              <a:gd name="connsiteX3" fmla="*/ 436605 w 444882"/>
              <a:gd name="connsiteY3" fmla="*/ 3046830 h 3834634"/>
              <a:gd name="connsiteX4" fmla="*/ 366936 w 444882"/>
              <a:gd name="connsiteY4" fmla="*/ 3691264 h 3834634"/>
              <a:gd name="connsiteX5" fmla="*/ 96971 w 444882"/>
              <a:gd name="connsiteY5" fmla="*/ 3534510 h 3834634"/>
              <a:gd name="connsiteX6" fmla="*/ 5795 w 444882"/>
              <a:gd name="connsiteY6" fmla="*/ 1961779 h 3834634"/>
              <a:gd name="connsiteX7" fmla="*/ 27302 w 444882"/>
              <a:gd name="connsiteY7" fmla="*/ 173001 h 3834634"/>
              <a:gd name="connsiteX0" fmla="*/ 27302 w 454415"/>
              <a:gd name="connsiteY0" fmla="*/ 173001 h 3901472"/>
              <a:gd name="connsiteX1" fmla="*/ 218891 w 454415"/>
              <a:gd name="connsiteY1" fmla="*/ 103333 h 3901472"/>
              <a:gd name="connsiteX2" fmla="*/ 419188 w 454415"/>
              <a:gd name="connsiteY2" fmla="*/ 469093 h 3901472"/>
              <a:gd name="connsiteX3" fmla="*/ 449931 w 454415"/>
              <a:gd name="connsiteY3" fmla="*/ 1957709 h 3901472"/>
              <a:gd name="connsiteX4" fmla="*/ 366936 w 454415"/>
              <a:gd name="connsiteY4" fmla="*/ 3691264 h 3901472"/>
              <a:gd name="connsiteX5" fmla="*/ 96971 w 454415"/>
              <a:gd name="connsiteY5" fmla="*/ 3534510 h 3901472"/>
              <a:gd name="connsiteX6" fmla="*/ 5795 w 454415"/>
              <a:gd name="connsiteY6" fmla="*/ 1961779 h 3901472"/>
              <a:gd name="connsiteX7" fmla="*/ 27302 w 454415"/>
              <a:gd name="connsiteY7" fmla="*/ 173001 h 3901472"/>
              <a:gd name="connsiteX0" fmla="*/ 27302 w 452016"/>
              <a:gd name="connsiteY0" fmla="*/ 173001 h 3901472"/>
              <a:gd name="connsiteX1" fmla="*/ 218891 w 452016"/>
              <a:gd name="connsiteY1" fmla="*/ 103333 h 3901472"/>
              <a:gd name="connsiteX2" fmla="*/ 419188 w 452016"/>
              <a:gd name="connsiteY2" fmla="*/ 469093 h 3901472"/>
              <a:gd name="connsiteX3" fmla="*/ 449931 w 452016"/>
              <a:gd name="connsiteY3" fmla="*/ 1957709 h 3901472"/>
              <a:gd name="connsiteX4" fmla="*/ 366936 w 452016"/>
              <a:gd name="connsiteY4" fmla="*/ 3691264 h 3901472"/>
              <a:gd name="connsiteX5" fmla="*/ 96971 w 452016"/>
              <a:gd name="connsiteY5" fmla="*/ 3534510 h 3901472"/>
              <a:gd name="connsiteX6" fmla="*/ 5795 w 452016"/>
              <a:gd name="connsiteY6" fmla="*/ 1961779 h 3901472"/>
              <a:gd name="connsiteX7" fmla="*/ 27302 w 452016"/>
              <a:gd name="connsiteY7" fmla="*/ 173001 h 3901472"/>
              <a:gd name="connsiteX0" fmla="*/ 30981 w 455695"/>
              <a:gd name="connsiteY0" fmla="*/ 179871 h 3908342"/>
              <a:gd name="connsiteX1" fmla="*/ 289203 w 455695"/>
              <a:gd name="connsiteY1" fmla="*/ 95584 h 3908342"/>
              <a:gd name="connsiteX2" fmla="*/ 422867 w 455695"/>
              <a:gd name="connsiteY2" fmla="*/ 475963 h 3908342"/>
              <a:gd name="connsiteX3" fmla="*/ 453610 w 455695"/>
              <a:gd name="connsiteY3" fmla="*/ 1964579 h 3908342"/>
              <a:gd name="connsiteX4" fmla="*/ 370615 w 455695"/>
              <a:gd name="connsiteY4" fmla="*/ 3698134 h 3908342"/>
              <a:gd name="connsiteX5" fmla="*/ 100650 w 455695"/>
              <a:gd name="connsiteY5" fmla="*/ 3541380 h 3908342"/>
              <a:gd name="connsiteX6" fmla="*/ 9474 w 455695"/>
              <a:gd name="connsiteY6" fmla="*/ 1968649 h 3908342"/>
              <a:gd name="connsiteX7" fmla="*/ 30981 w 455695"/>
              <a:gd name="connsiteY7" fmla="*/ 179871 h 3908342"/>
              <a:gd name="connsiteX0" fmla="*/ 50381 w 448442"/>
              <a:gd name="connsiteY0" fmla="*/ 376674 h 3812763"/>
              <a:gd name="connsiteX1" fmla="*/ 281950 w 448442"/>
              <a:gd name="connsiteY1" fmla="*/ 5 h 3812763"/>
              <a:gd name="connsiteX2" fmla="*/ 415614 w 448442"/>
              <a:gd name="connsiteY2" fmla="*/ 380384 h 3812763"/>
              <a:gd name="connsiteX3" fmla="*/ 446357 w 448442"/>
              <a:gd name="connsiteY3" fmla="*/ 1869000 h 3812763"/>
              <a:gd name="connsiteX4" fmla="*/ 363362 w 448442"/>
              <a:gd name="connsiteY4" fmla="*/ 3602555 h 3812763"/>
              <a:gd name="connsiteX5" fmla="*/ 93397 w 448442"/>
              <a:gd name="connsiteY5" fmla="*/ 3445801 h 3812763"/>
              <a:gd name="connsiteX6" fmla="*/ 2221 w 448442"/>
              <a:gd name="connsiteY6" fmla="*/ 1873070 h 3812763"/>
              <a:gd name="connsiteX7" fmla="*/ 50381 w 448442"/>
              <a:gd name="connsiteY7" fmla="*/ 376674 h 3812763"/>
              <a:gd name="connsiteX0" fmla="*/ 49862 w 447923"/>
              <a:gd name="connsiteY0" fmla="*/ 362056 h 3798145"/>
              <a:gd name="connsiteX1" fmla="*/ 241451 w 447923"/>
              <a:gd name="connsiteY1" fmla="*/ 6 h 3798145"/>
              <a:gd name="connsiteX2" fmla="*/ 415095 w 447923"/>
              <a:gd name="connsiteY2" fmla="*/ 365766 h 3798145"/>
              <a:gd name="connsiteX3" fmla="*/ 445838 w 447923"/>
              <a:gd name="connsiteY3" fmla="*/ 1854382 h 3798145"/>
              <a:gd name="connsiteX4" fmla="*/ 362843 w 447923"/>
              <a:gd name="connsiteY4" fmla="*/ 3587937 h 3798145"/>
              <a:gd name="connsiteX5" fmla="*/ 92878 w 447923"/>
              <a:gd name="connsiteY5" fmla="*/ 3431183 h 3798145"/>
              <a:gd name="connsiteX6" fmla="*/ 1702 w 447923"/>
              <a:gd name="connsiteY6" fmla="*/ 1858452 h 3798145"/>
              <a:gd name="connsiteX7" fmla="*/ 49862 w 447923"/>
              <a:gd name="connsiteY7" fmla="*/ 362056 h 3798145"/>
              <a:gd name="connsiteX0" fmla="*/ 49862 w 453120"/>
              <a:gd name="connsiteY0" fmla="*/ 362056 h 3742186"/>
              <a:gd name="connsiteX1" fmla="*/ 241451 w 453120"/>
              <a:gd name="connsiteY1" fmla="*/ 6 h 3742186"/>
              <a:gd name="connsiteX2" fmla="*/ 415095 w 453120"/>
              <a:gd name="connsiteY2" fmla="*/ 365766 h 3742186"/>
              <a:gd name="connsiteX3" fmla="*/ 445838 w 453120"/>
              <a:gd name="connsiteY3" fmla="*/ 1854382 h 3742186"/>
              <a:gd name="connsiteX4" fmla="*/ 416149 w 453120"/>
              <a:gd name="connsiteY4" fmla="*/ 3470985 h 3742186"/>
              <a:gd name="connsiteX5" fmla="*/ 92878 w 453120"/>
              <a:gd name="connsiteY5" fmla="*/ 3431183 h 3742186"/>
              <a:gd name="connsiteX6" fmla="*/ 1702 w 453120"/>
              <a:gd name="connsiteY6" fmla="*/ 1858452 h 3742186"/>
              <a:gd name="connsiteX7" fmla="*/ 49862 w 453120"/>
              <a:gd name="connsiteY7" fmla="*/ 362056 h 374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120" h="3742186">
                <a:moveTo>
                  <a:pt x="49862" y="362056"/>
                </a:moveTo>
                <a:cubicBezTo>
                  <a:pt x="89820" y="52315"/>
                  <a:pt x="180579" y="-612"/>
                  <a:pt x="241451" y="6"/>
                </a:cubicBezTo>
                <a:cubicBezTo>
                  <a:pt x="302323" y="624"/>
                  <a:pt x="381031" y="56703"/>
                  <a:pt x="415095" y="365766"/>
                </a:cubicBezTo>
                <a:cubicBezTo>
                  <a:pt x="449159" y="674829"/>
                  <a:pt x="445662" y="1336846"/>
                  <a:pt x="445838" y="1854382"/>
                </a:cubicBezTo>
                <a:cubicBezTo>
                  <a:pt x="446014" y="2371918"/>
                  <a:pt x="474976" y="3208185"/>
                  <a:pt x="416149" y="3470985"/>
                </a:cubicBezTo>
                <a:cubicBezTo>
                  <a:pt x="357322" y="3733785"/>
                  <a:pt x="155289" y="3936280"/>
                  <a:pt x="92878" y="3431183"/>
                </a:cubicBezTo>
                <a:cubicBezTo>
                  <a:pt x="30467" y="2926086"/>
                  <a:pt x="8871" y="2369973"/>
                  <a:pt x="1702" y="1858452"/>
                </a:cubicBezTo>
                <a:cubicBezTo>
                  <a:pt x="-5467" y="1346931"/>
                  <a:pt x="9904" y="671797"/>
                  <a:pt x="49862" y="3620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3" name="Freeform 112"/>
          <p:cNvSpPr/>
          <p:nvPr/>
        </p:nvSpPr>
        <p:spPr>
          <a:xfrm>
            <a:off x="9518656" y="5589240"/>
            <a:ext cx="321760" cy="559705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8167 w 454871"/>
              <a:gd name="connsiteY0" fmla="*/ 130728 h 3792361"/>
              <a:gd name="connsiteX1" fmla="*/ 245578 w 454871"/>
              <a:gd name="connsiteY1" fmla="*/ 17203 h 3792361"/>
              <a:gd name="connsiteX2" fmla="*/ 430053 w 454871"/>
              <a:gd name="connsiteY2" fmla="*/ 426820 h 3792361"/>
              <a:gd name="connsiteX3" fmla="*/ 447470 w 454871"/>
              <a:gd name="connsiteY3" fmla="*/ 3004557 h 3792361"/>
              <a:gd name="connsiteX4" fmla="*/ 377801 w 454871"/>
              <a:gd name="connsiteY4" fmla="*/ 3648991 h 3792361"/>
              <a:gd name="connsiteX5" fmla="*/ 107836 w 454871"/>
              <a:gd name="connsiteY5" fmla="*/ 3492237 h 3792361"/>
              <a:gd name="connsiteX6" fmla="*/ 3333 w 454871"/>
              <a:gd name="connsiteY6" fmla="*/ 618408 h 3792361"/>
              <a:gd name="connsiteX7" fmla="*/ 38167 w 454871"/>
              <a:gd name="connsiteY7" fmla="*/ 130728 h 3792361"/>
              <a:gd name="connsiteX0" fmla="*/ 38167 w 454871"/>
              <a:gd name="connsiteY0" fmla="*/ 117231 h 3778864"/>
              <a:gd name="connsiteX1" fmla="*/ 245578 w 454871"/>
              <a:gd name="connsiteY1" fmla="*/ 3706 h 3778864"/>
              <a:gd name="connsiteX2" fmla="*/ 430053 w 454871"/>
              <a:gd name="connsiteY2" fmla="*/ 413323 h 3778864"/>
              <a:gd name="connsiteX3" fmla="*/ 447470 w 454871"/>
              <a:gd name="connsiteY3" fmla="*/ 2991060 h 3778864"/>
              <a:gd name="connsiteX4" fmla="*/ 377801 w 454871"/>
              <a:gd name="connsiteY4" fmla="*/ 3635494 h 3778864"/>
              <a:gd name="connsiteX5" fmla="*/ 107836 w 454871"/>
              <a:gd name="connsiteY5" fmla="*/ 3478740 h 3778864"/>
              <a:gd name="connsiteX6" fmla="*/ 3333 w 454871"/>
              <a:gd name="connsiteY6" fmla="*/ 604911 h 3778864"/>
              <a:gd name="connsiteX7" fmla="*/ 38167 w 454871"/>
              <a:gd name="connsiteY7" fmla="*/ 117231 h 3778864"/>
              <a:gd name="connsiteX0" fmla="*/ 38167 w 461061"/>
              <a:gd name="connsiteY0" fmla="*/ 117231 h 3799017"/>
              <a:gd name="connsiteX1" fmla="*/ 245578 w 461061"/>
              <a:gd name="connsiteY1" fmla="*/ 3706 h 3799017"/>
              <a:gd name="connsiteX2" fmla="*/ 430053 w 461061"/>
              <a:gd name="connsiteY2" fmla="*/ 413323 h 3799017"/>
              <a:gd name="connsiteX3" fmla="*/ 447470 w 461061"/>
              <a:gd name="connsiteY3" fmla="*/ 2991060 h 3799017"/>
              <a:gd name="connsiteX4" fmla="*/ 290779 w 461061"/>
              <a:gd name="connsiteY4" fmla="*/ 3679351 h 3799017"/>
              <a:gd name="connsiteX5" fmla="*/ 107836 w 461061"/>
              <a:gd name="connsiteY5" fmla="*/ 3478740 h 3799017"/>
              <a:gd name="connsiteX6" fmla="*/ 3333 w 461061"/>
              <a:gd name="connsiteY6" fmla="*/ 604911 h 3799017"/>
              <a:gd name="connsiteX7" fmla="*/ 38167 w 461061"/>
              <a:gd name="connsiteY7" fmla="*/ 117231 h 3799017"/>
              <a:gd name="connsiteX0" fmla="*/ 38167 w 462814"/>
              <a:gd name="connsiteY0" fmla="*/ 117231 h 3782068"/>
              <a:gd name="connsiteX1" fmla="*/ 245578 w 462814"/>
              <a:gd name="connsiteY1" fmla="*/ 3706 h 3782068"/>
              <a:gd name="connsiteX2" fmla="*/ 430053 w 462814"/>
              <a:gd name="connsiteY2" fmla="*/ 413323 h 3782068"/>
              <a:gd name="connsiteX3" fmla="*/ 447470 w 462814"/>
              <a:gd name="connsiteY3" fmla="*/ 2991060 h 3782068"/>
              <a:gd name="connsiteX4" fmla="*/ 433179 w 462814"/>
              <a:gd name="connsiteY4" fmla="*/ 3642803 h 3782068"/>
              <a:gd name="connsiteX5" fmla="*/ 107836 w 462814"/>
              <a:gd name="connsiteY5" fmla="*/ 3478740 h 3782068"/>
              <a:gd name="connsiteX6" fmla="*/ 3333 w 462814"/>
              <a:gd name="connsiteY6" fmla="*/ 604911 h 3782068"/>
              <a:gd name="connsiteX7" fmla="*/ 38167 w 462814"/>
              <a:gd name="connsiteY7" fmla="*/ 117231 h 3782068"/>
              <a:gd name="connsiteX0" fmla="*/ 38167 w 480707"/>
              <a:gd name="connsiteY0" fmla="*/ 117231 h 3755244"/>
              <a:gd name="connsiteX1" fmla="*/ 245578 w 480707"/>
              <a:gd name="connsiteY1" fmla="*/ 3706 h 3755244"/>
              <a:gd name="connsiteX2" fmla="*/ 430053 w 480707"/>
              <a:gd name="connsiteY2" fmla="*/ 413323 h 3755244"/>
              <a:gd name="connsiteX3" fmla="*/ 447470 w 480707"/>
              <a:gd name="connsiteY3" fmla="*/ 2991060 h 3755244"/>
              <a:gd name="connsiteX4" fmla="*/ 456913 w 480707"/>
              <a:gd name="connsiteY4" fmla="*/ 3577017 h 3755244"/>
              <a:gd name="connsiteX5" fmla="*/ 107836 w 480707"/>
              <a:gd name="connsiteY5" fmla="*/ 3478740 h 3755244"/>
              <a:gd name="connsiteX6" fmla="*/ 3333 w 480707"/>
              <a:gd name="connsiteY6" fmla="*/ 604911 h 3755244"/>
              <a:gd name="connsiteX7" fmla="*/ 38167 w 480707"/>
              <a:gd name="connsiteY7" fmla="*/ 117231 h 3755244"/>
              <a:gd name="connsiteX0" fmla="*/ 36074 w 482704"/>
              <a:gd name="connsiteY0" fmla="*/ 117231 h 3750327"/>
              <a:gd name="connsiteX1" fmla="*/ 243485 w 482704"/>
              <a:gd name="connsiteY1" fmla="*/ 3706 h 3750327"/>
              <a:gd name="connsiteX2" fmla="*/ 427960 w 482704"/>
              <a:gd name="connsiteY2" fmla="*/ 413323 h 3750327"/>
              <a:gd name="connsiteX3" fmla="*/ 445377 w 482704"/>
              <a:gd name="connsiteY3" fmla="*/ 2991060 h 3750327"/>
              <a:gd name="connsiteX4" fmla="*/ 454820 w 482704"/>
              <a:gd name="connsiteY4" fmla="*/ 3577017 h 3750327"/>
              <a:gd name="connsiteX5" fmla="*/ 50365 w 482704"/>
              <a:gd name="connsiteY5" fmla="*/ 3471430 h 3750327"/>
              <a:gd name="connsiteX6" fmla="*/ 1240 w 482704"/>
              <a:gd name="connsiteY6" fmla="*/ 604911 h 3750327"/>
              <a:gd name="connsiteX7" fmla="*/ 36074 w 482704"/>
              <a:gd name="connsiteY7" fmla="*/ 117231 h 3750327"/>
              <a:gd name="connsiteX0" fmla="*/ 58788 w 505418"/>
              <a:gd name="connsiteY0" fmla="*/ 167671 h 3800767"/>
              <a:gd name="connsiteX1" fmla="*/ 266199 w 505418"/>
              <a:gd name="connsiteY1" fmla="*/ 54146 h 3800767"/>
              <a:gd name="connsiteX2" fmla="*/ 450674 w 505418"/>
              <a:gd name="connsiteY2" fmla="*/ 463763 h 3800767"/>
              <a:gd name="connsiteX3" fmla="*/ 468091 w 505418"/>
              <a:gd name="connsiteY3" fmla="*/ 3041500 h 3800767"/>
              <a:gd name="connsiteX4" fmla="*/ 477534 w 505418"/>
              <a:gd name="connsiteY4" fmla="*/ 3627457 h 3800767"/>
              <a:gd name="connsiteX5" fmla="*/ 73079 w 505418"/>
              <a:gd name="connsiteY5" fmla="*/ 3521870 h 3800767"/>
              <a:gd name="connsiteX6" fmla="*/ 221 w 505418"/>
              <a:gd name="connsiteY6" fmla="*/ 1781020 h 3800767"/>
              <a:gd name="connsiteX7" fmla="*/ 58788 w 505418"/>
              <a:gd name="connsiteY7" fmla="*/ 167671 h 3800767"/>
              <a:gd name="connsiteX0" fmla="*/ 58788 w 504632"/>
              <a:gd name="connsiteY0" fmla="*/ 276758 h 3909854"/>
              <a:gd name="connsiteX1" fmla="*/ 266199 w 504632"/>
              <a:gd name="connsiteY1" fmla="*/ 163233 h 3909854"/>
              <a:gd name="connsiteX2" fmla="*/ 474408 w 504632"/>
              <a:gd name="connsiteY2" fmla="*/ 1947043 h 3909854"/>
              <a:gd name="connsiteX3" fmla="*/ 468091 w 504632"/>
              <a:gd name="connsiteY3" fmla="*/ 3150587 h 3909854"/>
              <a:gd name="connsiteX4" fmla="*/ 477534 w 504632"/>
              <a:gd name="connsiteY4" fmla="*/ 3736544 h 3909854"/>
              <a:gd name="connsiteX5" fmla="*/ 73079 w 504632"/>
              <a:gd name="connsiteY5" fmla="*/ 3630957 h 3909854"/>
              <a:gd name="connsiteX6" fmla="*/ 221 w 504632"/>
              <a:gd name="connsiteY6" fmla="*/ 1890107 h 3909854"/>
              <a:gd name="connsiteX7" fmla="*/ 58788 w 504632"/>
              <a:gd name="connsiteY7" fmla="*/ 276758 h 3909854"/>
              <a:gd name="connsiteX0" fmla="*/ 58788 w 504632"/>
              <a:gd name="connsiteY0" fmla="*/ 276758 h 3909854"/>
              <a:gd name="connsiteX1" fmla="*/ 266199 w 504632"/>
              <a:gd name="connsiteY1" fmla="*/ 163233 h 3909854"/>
              <a:gd name="connsiteX2" fmla="*/ 474408 w 504632"/>
              <a:gd name="connsiteY2" fmla="*/ 1947043 h 3909854"/>
              <a:gd name="connsiteX3" fmla="*/ 468091 w 504632"/>
              <a:gd name="connsiteY3" fmla="*/ 3150587 h 3909854"/>
              <a:gd name="connsiteX4" fmla="*/ 477534 w 504632"/>
              <a:gd name="connsiteY4" fmla="*/ 3736544 h 3909854"/>
              <a:gd name="connsiteX5" fmla="*/ 73079 w 504632"/>
              <a:gd name="connsiteY5" fmla="*/ 3630957 h 3909854"/>
              <a:gd name="connsiteX6" fmla="*/ 221 w 504632"/>
              <a:gd name="connsiteY6" fmla="*/ 1890107 h 3909854"/>
              <a:gd name="connsiteX7" fmla="*/ 58788 w 504632"/>
              <a:gd name="connsiteY7" fmla="*/ 276758 h 3909854"/>
              <a:gd name="connsiteX0" fmla="*/ 60829 w 506673"/>
              <a:gd name="connsiteY0" fmla="*/ 203301 h 3836397"/>
              <a:gd name="connsiteX1" fmla="*/ 442285 w 506673"/>
              <a:gd name="connsiteY1" fmla="*/ 206729 h 3836397"/>
              <a:gd name="connsiteX2" fmla="*/ 476449 w 506673"/>
              <a:gd name="connsiteY2" fmla="*/ 1873586 h 3836397"/>
              <a:gd name="connsiteX3" fmla="*/ 470132 w 506673"/>
              <a:gd name="connsiteY3" fmla="*/ 3077130 h 3836397"/>
              <a:gd name="connsiteX4" fmla="*/ 479575 w 506673"/>
              <a:gd name="connsiteY4" fmla="*/ 3663087 h 3836397"/>
              <a:gd name="connsiteX5" fmla="*/ 75120 w 506673"/>
              <a:gd name="connsiteY5" fmla="*/ 3557500 h 3836397"/>
              <a:gd name="connsiteX6" fmla="*/ 2262 w 506673"/>
              <a:gd name="connsiteY6" fmla="*/ 1816650 h 3836397"/>
              <a:gd name="connsiteX7" fmla="*/ 60829 w 506673"/>
              <a:gd name="connsiteY7" fmla="*/ 203301 h 3836397"/>
              <a:gd name="connsiteX0" fmla="*/ 60829 w 522153"/>
              <a:gd name="connsiteY0" fmla="*/ 203301 h 3835650"/>
              <a:gd name="connsiteX1" fmla="*/ 442285 w 522153"/>
              <a:gd name="connsiteY1" fmla="*/ 206729 h 3835650"/>
              <a:gd name="connsiteX2" fmla="*/ 476449 w 522153"/>
              <a:gd name="connsiteY2" fmla="*/ 1873586 h 3835650"/>
              <a:gd name="connsiteX3" fmla="*/ 509687 w 522153"/>
              <a:gd name="connsiteY3" fmla="*/ 3091749 h 3835650"/>
              <a:gd name="connsiteX4" fmla="*/ 479575 w 522153"/>
              <a:gd name="connsiteY4" fmla="*/ 3663087 h 3835650"/>
              <a:gd name="connsiteX5" fmla="*/ 75120 w 522153"/>
              <a:gd name="connsiteY5" fmla="*/ 3557500 h 3835650"/>
              <a:gd name="connsiteX6" fmla="*/ 2262 w 522153"/>
              <a:gd name="connsiteY6" fmla="*/ 1816650 h 3835650"/>
              <a:gd name="connsiteX7" fmla="*/ 60829 w 522153"/>
              <a:gd name="connsiteY7" fmla="*/ 203301 h 3835650"/>
              <a:gd name="connsiteX0" fmla="*/ 60829 w 522153"/>
              <a:gd name="connsiteY0" fmla="*/ 203301 h 3844211"/>
              <a:gd name="connsiteX1" fmla="*/ 442285 w 522153"/>
              <a:gd name="connsiteY1" fmla="*/ 206729 h 3844211"/>
              <a:gd name="connsiteX2" fmla="*/ 476449 w 522153"/>
              <a:gd name="connsiteY2" fmla="*/ 1873586 h 3844211"/>
              <a:gd name="connsiteX3" fmla="*/ 509687 w 522153"/>
              <a:gd name="connsiteY3" fmla="*/ 3091749 h 3844211"/>
              <a:gd name="connsiteX4" fmla="*/ 479575 w 522153"/>
              <a:gd name="connsiteY4" fmla="*/ 3685015 h 3844211"/>
              <a:gd name="connsiteX5" fmla="*/ 75120 w 522153"/>
              <a:gd name="connsiteY5" fmla="*/ 3557500 h 3844211"/>
              <a:gd name="connsiteX6" fmla="*/ 2262 w 522153"/>
              <a:gd name="connsiteY6" fmla="*/ 1816650 h 3844211"/>
              <a:gd name="connsiteX7" fmla="*/ 60829 w 522153"/>
              <a:gd name="connsiteY7" fmla="*/ 203301 h 3844211"/>
              <a:gd name="connsiteX0" fmla="*/ 67002 w 530997"/>
              <a:gd name="connsiteY0" fmla="*/ 203301 h 3738601"/>
              <a:gd name="connsiteX1" fmla="*/ 448458 w 530997"/>
              <a:gd name="connsiteY1" fmla="*/ 206729 h 3738601"/>
              <a:gd name="connsiteX2" fmla="*/ 482622 w 530997"/>
              <a:gd name="connsiteY2" fmla="*/ 1873586 h 3738601"/>
              <a:gd name="connsiteX3" fmla="*/ 515860 w 530997"/>
              <a:gd name="connsiteY3" fmla="*/ 3091749 h 3738601"/>
              <a:gd name="connsiteX4" fmla="*/ 485748 w 530997"/>
              <a:gd name="connsiteY4" fmla="*/ 3685015 h 3738601"/>
              <a:gd name="connsiteX5" fmla="*/ 41737 w 530997"/>
              <a:gd name="connsiteY5" fmla="*/ 3367452 h 3738601"/>
              <a:gd name="connsiteX6" fmla="*/ 8435 w 530997"/>
              <a:gd name="connsiteY6" fmla="*/ 1816650 h 3738601"/>
              <a:gd name="connsiteX7" fmla="*/ 67002 w 530997"/>
              <a:gd name="connsiteY7" fmla="*/ 203301 h 373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0997" h="3738601">
                <a:moveTo>
                  <a:pt x="67002" y="203301"/>
                </a:moveTo>
                <a:cubicBezTo>
                  <a:pt x="140339" y="-65019"/>
                  <a:pt x="379188" y="-71652"/>
                  <a:pt x="448458" y="206729"/>
                </a:cubicBezTo>
                <a:cubicBezTo>
                  <a:pt x="517728" y="485110"/>
                  <a:pt x="471388" y="1392749"/>
                  <a:pt x="482622" y="1873586"/>
                </a:cubicBezTo>
                <a:cubicBezTo>
                  <a:pt x="493856" y="2354423"/>
                  <a:pt x="515339" y="2789844"/>
                  <a:pt x="515860" y="3091749"/>
                </a:cubicBezTo>
                <a:cubicBezTo>
                  <a:pt x="516381" y="3393654"/>
                  <a:pt x="564769" y="3639065"/>
                  <a:pt x="485748" y="3685015"/>
                </a:cubicBezTo>
                <a:cubicBezTo>
                  <a:pt x="406728" y="3730966"/>
                  <a:pt x="104148" y="3872549"/>
                  <a:pt x="41737" y="3367452"/>
                </a:cubicBezTo>
                <a:cubicBezTo>
                  <a:pt x="-20674" y="2862355"/>
                  <a:pt x="4224" y="2344009"/>
                  <a:pt x="8435" y="1816650"/>
                </a:cubicBezTo>
                <a:cubicBezTo>
                  <a:pt x="12646" y="1289292"/>
                  <a:pt x="-6335" y="471621"/>
                  <a:pt x="67002" y="203301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4" name="Freeform 113"/>
          <p:cNvSpPr/>
          <p:nvPr/>
        </p:nvSpPr>
        <p:spPr>
          <a:xfrm>
            <a:off x="7885970" y="4811504"/>
            <a:ext cx="442278" cy="1306710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7759 w 455339"/>
              <a:gd name="connsiteY0" fmla="*/ 109502 h 3771135"/>
              <a:gd name="connsiteX1" fmla="*/ 229348 w 455339"/>
              <a:gd name="connsiteY1" fmla="*/ 20800 h 3771135"/>
              <a:gd name="connsiteX2" fmla="*/ 429645 w 455339"/>
              <a:gd name="connsiteY2" fmla="*/ 405594 h 3771135"/>
              <a:gd name="connsiteX3" fmla="*/ 447062 w 455339"/>
              <a:gd name="connsiteY3" fmla="*/ 2983331 h 3771135"/>
              <a:gd name="connsiteX4" fmla="*/ 377393 w 455339"/>
              <a:gd name="connsiteY4" fmla="*/ 3627765 h 3771135"/>
              <a:gd name="connsiteX5" fmla="*/ 107428 w 455339"/>
              <a:gd name="connsiteY5" fmla="*/ 3471011 h 3771135"/>
              <a:gd name="connsiteX6" fmla="*/ 2925 w 455339"/>
              <a:gd name="connsiteY6" fmla="*/ 597182 h 3771135"/>
              <a:gd name="connsiteX7" fmla="*/ 37759 w 455339"/>
              <a:gd name="connsiteY7" fmla="*/ 109502 h 3771135"/>
              <a:gd name="connsiteX0" fmla="*/ 37759 w 455339"/>
              <a:gd name="connsiteY0" fmla="*/ 98140 h 3759773"/>
              <a:gd name="connsiteX1" fmla="*/ 229348 w 455339"/>
              <a:gd name="connsiteY1" fmla="*/ 9438 h 3759773"/>
              <a:gd name="connsiteX2" fmla="*/ 429645 w 455339"/>
              <a:gd name="connsiteY2" fmla="*/ 394232 h 3759773"/>
              <a:gd name="connsiteX3" fmla="*/ 447062 w 455339"/>
              <a:gd name="connsiteY3" fmla="*/ 2971969 h 3759773"/>
              <a:gd name="connsiteX4" fmla="*/ 377393 w 455339"/>
              <a:gd name="connsiteY4" fmla="*/ 3616403 h 3759773"/>
              <a:gd name="connsiteX5" fmla="*/ 107428 w 455339"/>
              <a:gd name="connsiteY5" fmla="*/ 3459649 h 3759773"/>
              <a:gd name="connsiteX6" fmla="*/ 2925 w 455339"/>
              <a:gd name="connsiteY6" fmla="*/ 585820 h 3759773"/>
              <a:gd name="connsiteX7" fmla="*/ 37759 w 455339"/>
              <a:gd name="connsiteY7" fmla="*/ 98140 h 3759773"/>
              <a:gd name="connsiteX0" fmla="*/ 37759 w 455339"/>
              <a:gd name="connsiteY0" fmla="*/ 162473 h 3824106"/>
              <a:gd name="connsiteX1" fmla="*/ 229348 w 455339"/>
              <a:gd name="connsiteY1" fmla="*/ 73771 h 3824106"/>
              <a:gd name="connsiteX2" fmla="*/ 429645 w 455339"/>
              <a:gd name="connsiteY2" fmla="*/ 458565 h 3824106"/>
              <a:gd name="connsiteX3" fmla="*/ 447062 w 455339"/>
              <a:gd name="connsiteY3" fmla="*/ 3036302 h 3824106"/>
              <a:gd name="connsiteX4" fmla="*/ 377393 w 455339"/>
              <a:gd name="connsiteY4" fmla="*/ 3680736 h 3824106"/>
              <a:gd name="connsiteX5" fmla="*/ 107428 w 455339"/>
              <a:gd name="connsiteY5" fmla="*/ 3523982 h 3824106"/>
              <a:gd name="connsiteX6" fmla="*/ 2925 w 455339"/>
              <a:gd name="connsiteY6" fmla="*/ 1887417 h 3824106"/>
              <a:gd name="connsiteX7" fmla="*/ 37759 w 455339"/>
              <a:gd name="connsiteY7" fmla="*/ 162473 h 3824106"/>
              <a:gd name="connsiteX0" fmla="*/ 37759 w 455339"/>
              <a:gd name="connsiteY0" fmla="*/ 201273 h 3862906"/>
              <a:gd name="connsiteX1" fmla="*/ 229348 w 455339"/>
              <a:gd name="connsiteY1" fmla="*/ 36432 h 3862906"/>
              <a:gd name="connsiteX2" fmla="*/ 429645 w 455339"/>
              <a:gd name="connsiteY2" fmla="*/ 497365 h 3862906"/>
              <a:gd name="connsiteX3" fmla="*/ 447062 w 455339"/>
              <a:gd name="connsiteY3" fmla="*/ 3075102 h 3862906"/>
              <a:gd name="connsiteX4" fmla="*/ 377393 w 455339"/>
              <a:gd name="connsiteY4" fmla="*/ 3719536 h 3862906"/>
              <a:gd name="connsiteX5" fmla="*/ 107428 w 455339"/>
              <a:gd name="connsiteY5" fmla="*/ 3562782 h 3862906"/>
              <a:gd name="connsiteX6" fmla="*/ 2925 w 455339"/>
              <a:gd name="connsiteY6" fmla="*/ 1926217 h 3862906"/>
              <a:gd name="connsiteX7" fmla="*/ 37759 w 455339"/>
              <a:gd name="connsiteY7" fmla="*/ 201273 h 3862906"/>
              <a:gd name="connsiteX0" fmla="*/ 51569 w 469149"/>
              <a:gd name="connsiteY0" fmla="*/ 191181 h 3852814"/>
              <a:gd name="connsiteX1" fmla="*/ 243158 w 469149"/>
              <a:gd name="connsiteY1" fmla="*/ 26340 h 3852814"/>
              <a:gd name="connsiteX2" fmla="*/ 443455 w 469149"/>
              <a:gd name="connsiteY2" fmla="*/ 487273 h 3852814"/>
              <a:gd name="connsiteX3" fmla="*/ 460872 w 469149"/>
              <a:gd name="connsiteY3" fmla="*/ 3065010 h 3852814"/>
              <a:gd name="connsiteX4" fmla="*/ 391203 w 469149"/>
              <a:gd name="connsiteY4" fmla="*/ 3709444 h 3852814"/>
              <a:gd name="connsiteX5" fmla="*/ 121238 w 469149"/>
              <a:gd name="connsiteY5" fmla="*/ 3552690 h 3852814"/>
              <a:gd name="connsiteX6" fmla="*/ 16735 w 469149"/>
              <a:gd name="connsiteY6" fmla="*/ 1916125 h 3852814"/>
              <a:gd name="connsiteX7" fmla="*/ 51569 w 469149"/>
              <a:gd name="connsiteY7" fmla="*/ 191181 h 3852814"/>
              <a:gd name="connsiteX0" fmla="*/ 64914 w 482494"/>
              <a:gd name="connsiteY0" fmla="*/ 179103 h 3840736"/>
              <a:gd name="connsiteX1" fmla="*/ 256503 w 482494"/>
              <a:gd name="connsiteY1" fmla="*/ 14262 h 3840736"/>
              <a:gd name="connsiteX2" fmla="*/ 456800 w 482494"/>
              <a:gd name="connsiteY2" fmla="*/ 475195 h 3840736"/>
              <a:gd name="connsiteX3" fmla="*/ 474217 w 482494"/>
              <a:gd name="connsiteY3" fmla="*/ 3052932 h 3840736"/>
              <a:gd name="connsiteX4" fmla="*/ 404548 w 482494"/>
              <a:gd name="connsiteY4" fmla="*/ 3697366 h 3840736"/>
              <a:gd name="connsiteX5" fmla="*/ 134583 w 482494"/>
              <a:gd name="connsiteY5" fmla="*/ 3540612 h 3840736"/>
              <a:gd name="connsiteX6" fmla="*/ 30080 w 482494"/>
              <a:gd name="connsiteY6" fmla="*/ 1904047 h 3840736"/>
              <a:gd name="connsiteX7" fmla="*/ 64914 w 482494"/>
              <a:gd name="connsiteY7" fmla="*/ 179103 h 3840736"/>
              <a:gd name="connsiteX0" fmla="*/ 64914 w 482494"/>
              <a:gd name="connsiteY0" fmla="*/ 175866 h 3837499"/>
              <a:gd name="connsiteX1" fmla="*/ 256503 w 482494"/>
              <a:gd name="connsiteY1" fmla="*/ 11025 h 3837499"/>
              <a:gd name="connsiteX2" fmla="*/ 456800 w 482494"/>
              <a:gd name="connsiteY2" fmla="*/ 471958 h 3837499"/>
              <a:gd name="connsiteX3" fmla="*/ 474217 w 482494"/>
              <a:gd name="connsiteY3" fmla="*/ 3049695 h 3837499"/>
              <a:gd name="connsiteX4" fmla="*/ 404548 w 482494"/>
              <a:gd name="connsiteY4" fmla="*/ 3694129 h 3837499"/>
              <a:gd name="connsiteX5" fmla="*/ 134583 w 482494"/>
              <a:gd name="connsiteY5" fmla="*/ 3537375 h 3837499"/>
              <a:gd name="connsiteX6" fmla="*/ 30080 w 482494"/>
              <a:gd name="connsiteY6" fmla="*/ 1900810 h 3837499"/>
              <a:gd name="connsiteX7" fmla="*/ 64914 w 482494"/>
              <a:gd name="connsiteY7" fmla="*/ 175866 h 3837499"/>
              <a:gd name="connsiteX0" fmla="*/ 64914 w 482494"/>
              <a:gd name="connsiteY0" fmla="*/ 191512 h 3853145"/>
              <a:gd name="connsiteX1" fmla="*/ 256503 w 482494"/>
              <a:gd name="connsiteY1" fmla="*/ 26671 h 3853145"/>
              <a:gd name="connsiteX2" fmla="*/ 456800 w 482494"/>
              <a:gd name="connsiteY2" fmla="*/ 487604 h 3853145"/>
              <a:gd name="connsiteX3" fmla="*/ 474217 w 482494"/>
              <a:gd name="connsiteY3" fmla="*/ 3065341 h 3853145"/>
              <a:gd name="connsiteX4" fmla="*/ 404548 w 482494"/>
              <a:gd name="connsiteY4" fmla="*/ 3709775 h 3853145"/>
              <a:gd name="connsiteX5" fmla="*/ 134583 w 482494"/>
              <a:gd name="connsiteY5" fmla="*/ 3553021 h 3853145"/>
              <a:gd name="connsiteX6" fmla="*/ 30080 w 482494"/>
              <a:gd name="connsiteY6" fmla="*/ 1916456 h 3853145"/>
              <a:gd name="connsiteX7" fmla="*/ 64914 w 482494"/>
              <a:gd name="connsiteY7" fmla="*/ 191512 h 3853145"/>
              <a:gd name="connsiteX0" fmla="*/ 64914 w 482494"/>
              <a:gd name="connsiteY0" fmla="*/ 179101 h 3840734"/>
              <a:gd name="connsiteX1" fmla="*/ 256503 w 482494"/>
              <a:gd name="connsiteY1" fmla="*/ 14260 h 3840734"/>
              <a:gd name="connsiteX2" fmla="*/ 456800 w 482494"/>
              <a:gd name="connsiteY2" fmla="*/ 475193 h 3840734"/>
              <a:gd name="connsiteX3" fmla="*/ 474217 w 482494"/>
              <a:gd name="connsiteY3" fmla="*/ 3052930 h 3840734"/>
              <a:gd name="connsiteX4" fmla="*/ 404548 w 482494"/>
              <a:gd name="connsiteY4" fmla="*/ 3697364 h 3840734"/>
              <a:gd name="connsiteX5" fmla="*/ 134583 w 482494"/>
              <a:gd name="connsiteY5" fmla="*/ 3540610 h 3840734"/>
              <a:gd name="connsiteX6" fmla="*/ 30080 w 482494"/>
              <a:gd name="connsiteY6" fmla="*/ 1904045 h 3840734"/>
              <a:gd name="connsiteX7" fmla="*/ 64914 w 482494"/>
              <a:gd name="connsiteY7" fmla="*/ 179101 h 3840734"/>
              <a:gd name="connsiteX0" fmla="*/ 59985 w 497260"/>
              <a:gd name="connsiteY0" fmla="*/ 393832 h 3827047"/>
              <a:gd name="connsiteX1" fmla="*/ 271269 w 497260"/>
              <a:gd name="connsiteY1" fmla="*/ 573 h 3827047"/>
              <a:gd name="connsiteX2" fmla="*/ 471566 w 497260"/>
              <a:gd name="connsiteY2" fmla="*/ 461506 h 3827047"/>
              <a:gd name="connsiteX3" fmla="*/ 488983 w 497260"/>
              <a:gd name="connsiteY3" fmla="*/ 3039243 h 3827047"/>
              <a:gd name="connsiteX4" fmla="*/ 419314 w 497260"/>
              <a:gd name="connsiteY4" fmla="*/ 3683677 h 3827047"/>
              <a:gd name="connsiteX5" fmla="*/ 149349 w 497260"/>
              <a:gd name="connsiteY5" fmla="*/ 3526923 h 3827047"/>
              <a:gd name="connsiteX6" fmla="*/ 44846 w 497260"/>
              <a:gd name="connsiteY6" fmla="*/ 1890358 h 3827047"/>
              <a:gd name="connsiteX7" fmla="*/ 59985 w 497260"/>
              <a:gd name="connsiteY7" fmla="*/ 393832 h 3827047"/>
              <a:gd name="connsiteX0" fmla="*/ 34881 w 472156"/>
              <a:gd name="connsiteY0" fmla="*/ 394492 h 3827707"/>
              <a:gd name="connsiteX1" fmla="*/ 246165 w 472156"/>
              <a:gd name="connsiteY1" fmla="*/ 1233 h 3827707"/>
              <a:gd name="connsiteX2" fmla="*/ 446462 w 472156"/>
              <a:gd name="connsiteY2" fmla="*/ 462166 h 3827707"/>
              <a:gd name="connsiteX3" fmla="*/ 463879 w 472156"/>
              <a:gd name="connsiteY3" fmla="*/ 3039903 h 3827707"/>
              <a:gd name="connsiteX4" fmla="*/ 394210 w 472156"/>
              <a:gd name="connsiteY4" fmla="*/ 3684337 h 3827707"/>
              <a:gd name="connsiteX5" fmla="*/ 124245 w 472156"/>
              <a:gd name="connsiteY5" fmla="*/ 3527583 h 3827707"/>
              <a:gd name="connsiteX6" fmla="*/ 19742 w 472156"/>
              <a:gd name="connsiteY6" fmla="*/ 1891018 h 3827707"/>
              <a:gd name="connsiteX7" fmla="*/ 34881 w 472156"/>
              <a:gd name="connsiteY7" fmla="*/ 394492 h 3827707"/>
              <a:gd name="connsiteX0" fmla="*/ 34138 w 471413"/>
              <a:gd name="connsiteY0" fmla="*/ 394492 h 3696649"/>
              <a:gd name="connsiteX1" fmla="*/ 245422 w 471413"/>
              <a:gd name="connsiteY1" fmla="*/ 1233 h 3696649"/>
              <a:gd name="connsiteX2" fmla="*/ 445719 w 471413"/>
              <a:gd name="connsiteY2" fmla="*/ 462166 h 3696649"/>
              <a:gd name="connsiteX3" fmla="*/ 463136 w 471413"/>
              <a:gd name="connsiteY3" fmla="*/ 3039903 h 3696649"/>
              <a:gd name="connsiteX4" fmla="*/ 393467 w 471413"/>
              <a:gd name="connsiteY4" fmla="*/ 3684337 h 3696649"/>
              <a:gd name="connsiteX5" fmla="*/ 110371 w 471413"/>
              <a:gd name="connsiteY5" fmla="*/ 3223025 h 3696649"/>
              <a:gd name="connsiteX6" fmla="*/ 18999 w 471413"/>
              <a:gd name="connsiteY6" fmla="*/ 1891018 h 3696649"/>
              <a:gd name="connsiteX7" fmla="*/ 34138 w 471413"/>
              <a:gd name="connsiteY7" fmla="*/ 394492 h 3696649"/>
              <a:gd name="connsiteX0" fmla="*/ 34138 w 476900"/>
              <a:gd name="connsiteY0" fmla="*/ 394492 h 3757836"/>
              <a:gd name="connsiteX1" fmla="*/ 245422 w 476900"/>
              <a:gd name="connsiteY1" fmla="*/ 1233 h 3757836"/>
              <a:gd name="connsiteX2" fmla="*/ 445719 w 476900"/>
              <a:gd name="connsiteY2" fmla="*/ 462166 h 3757836"/>
              <a:gd name="connsiteX3" fmla="*/ 463136 w 476900"/>
              <a:gd name="connsiteY3" fmla="*/ 3039903 h 3757836"/>
              <a:gd name="connsiteX4" fmla="*/ 314683 w 476900"/>
              <a:gd name="connsiteY4" fmla="*/ 3750959 h 3757836"/>
              <a:gd name="connsiteX5" fmla="*/ 110371 w 476900"/>
              <a:gd name="connsiteY5" fmla="*/ 3223025 h 3757836"/>
              <a:gd name="connsiteX6" fmla="*/ 18999 w 476900"/>
              <a:gd name="connsiteY6" fmla="*/ 1891018 h 3757836"/>
              <a:gd name="connsiteX7" fmla="*/ 34138 w 476900"/>
              <a:gd name="connsiteY7" fmla="*/ 394492 h 3757836"/>
              <a:gd name="connsiteX0" fmla="*/ 76639 w 519401"/>
              <a:gd name="connsiteY0" fmla="*/ 394240 h 3757584"/>
              <a:gd name="connsiteX1" fmla="*/ 287923 w 519401"/>
              <a:gd name="connsiteY1" fmla="*/ 981 h 3757584"/>
              <a:gd name="connsiteX2" fmla="*/ 488220 w 519401"/>
              <a:gd name="connsiteY2" fmla="*/ 461914 h 3757584"/>
              <a:gd name="connsiteX3" fmla="*/ 505637 w 519401"/>
              <a:gd name="connsiteY3" fmla="*/ 3039651 h 3757584"/>
              <a:gd name="connsiteX4" fmla="*/ 357184 w 519401"/>
              <a:gd name="connsiteY4" fmla="*/ 3750707 h 3757584"/>
              <a:gd name="connsiteX5" fmla="*/ 152872 w 519401"/>
              <a:gd name="connsiteY5" fmla="*/ 3222773 h 3757584"/>
              <a:gd name="connsiteX6" fmla="*/ 2412 w 519401"/>
              <a:gd name="connsiteY6" fmla="*/ 1928835 h 3757584"/>
              <a:gd name="connsiteX7" fmla="*/ 76639 w 519401"/>
              <a:gd name="connsiteY7" fmla="*/ 394240 h 3757584"/>
              <a:gd name="connsiteX0" fmla="*/ 17060 w 459822"/>
              <a:gd name="connsiteY0" fmla="*/ 394270 h 3757614"/>
              <a:gd name="connsiteX1" fmla="*/ 228344 w 459822"/>
              <a:gd name="connsiteY1" fmla="*/ 1011 h 3757614"/>
              <a:gd name="connsiteX2" fmla="*/ 428641 w 459822"/>
              <a:gd name="connsiteY2" fmla="*/ 461944 h 3757614"/>
              <a:gd name="connsiteX3" fmla="*/ 446058 w 459822"/>
              <a:gd name="connsiteY3" fmla="*/ 3039681 h 3757614"/>
              <a:gd name="connsiteX4" fmla="*/ 297605 w 459822"/>
              <a:gd name="connsiteY4" fmla="*/ 3750737 h 3757614"/>
              <a:gd name="connsiteX5" fmla="*/ 93293 w 459822"/>
              <a:gd name="connsiteY5" fmla="*/ 3222803 h 3757614"/>
              <a:gd name="connsiteX6" fmla="*/ 21616 w 459822"/>
              <a:gd name="connsiteY6" fmla="*/ 1947900 h 3757614"/>
              <a:gd name="connsiteX7" fmla="*/ 17060 w 459822"/>
              <a:gd name="connsiteY7" fmla="*/ 394270 h 3757614"/>
              <a:gd name="connsiteX0" fmla="*/ 17060 w 464499"/>
              <a:gd name="connsiteY0" fmla="*/ 394270 h 3817789"/>
              <a:gd name="connsiteX1" fmla="*/ 228344 w 464499"/>
              <a:gd name="connsiteY1" fmla="*/ 1011 h 3817789"/>
              <a:gd name="connsiteX2" fmla="*/ 428641 w 464499"/>
              <a:gd name="connsiteY2" fmla="*/ 461944 h 3817789"/>
              <a:gd name="connsiteX3" fmla="*/ 452623 w 464499"/>
              <a:gd name="connsiteY3" fmla="*/ 2106974 h 3817789"/>
              <a:gd name="connsiteX4" fmla="*/ 297605 w 464499"/>
              <a:gd name="connsiteY4" fmla="*/ 3750737 h 3817789"/>
              <a:gd name="connsiteX5" fmla="*/ 93293 w 464499"/>
              <a:gd name="connsiteY5" fmla="*/ 3222803 h 3817789"/>
              <a:gd name="connsiteX6" fmla="*/ 21616 w 464499"/>
              <a:gd name="connsiteY6" fmla="*/ 1947900 h 3817789"/>
              <a:gd name="connsiteX7" fmla="*/ 17060 w 464499"/>
              <a:gd name="connsiteY7" fmla="*/ 394270 h 3817789"/>
              <a:gd name="connsiteX0" fmla="*/ 17060 w 453108"/>
              <a:gd name="connsiteY0" fmla="*/ 394270 h 3817789"/>
              <a:gd name="connsiteX1" fmla="*/ 228344 w 453108"/>
              <a:gd name="connsiteY1" fmla="*/ 1011 h 3817789"/>
              <a:gd name="connsiteX2" fmla="*/ 428641 w 453108"/>
              <a:gd name="connsiteY2" fmla="*/ 461944 h 3817789"/>
              <a:gd name="connsiteX3" fmla="*/ 452623 w 453108"/>
              <a:gd name="connsiteY3" fmla="*/ 2106974 h 3817789"/>
              <a:gd name="connsiteX4" fmla="*/ 297605 w 453108"/>
              <a:gd name="connsiteY4" fmla="*/ 3750737 h 3817789"/>
              <a:gd name="connsiteX5" fmla="*/ 93293 w 453108"/>
              <a:gd name="connsiteY5" fmla="*/ 3222803 h 3817789"/>
              <a:gd name="connsiteX6" fmla="*/ 21616 w 453108"/>
              <a:gd name="connsiteY6" fmla="*/ 1947900 h 3817789"/>
              <a:gd name="connsiteX7" fmla="*/ 17060 w 453108"/>
              <a:gd name="connsiteY7" fmla="*/ 394270 h 3817789"/>
              <a:gd name="connsiteX0" fmla="*/ 17060 w 457292"/>
              <a:gd name="connsiteY0" fmla="*/ 394270 h 3537882"/>
              <a:gd name="connsiteX1" fmla="*/ 228344 w 457292"/>
              <a:gd name="connsiteY1" fmla="*/ 1011 h 3537882"/>
              <a:gd name="connsiteX2" fmla="*/ 428641 w 457292"/>
              <a:gd name="connsiteY2" fmla="*/ 461944 h 3537882"/>
              <a:gd name="connsiteX3" fmla="*/ 452623 w 457292"/>
              <a:gd name="connsiteY3" fmla="*/ 2106974 h 3537882"/>
              <a:gd name="connsiteX4" fmla="*/ 396085 w 457292"/>
              <a:gd name="connsiteY4" fmla="*/ 3331972 h 3537882"/>
              <a:gd name="connsiteX5" fmla="*/ 93293 w 457292"/>
              <a:gd name="connsiteY5" fmla="*/ 3222803 h 3537882"/>
              <a:gd name="connsiteX6" fmla="*/ 21616 w 457292"/>
              <a:gd name="connsiteY6" fmla="*/ 1947900 h 3537882"/>
              <a:gd name="connsiteX7" fmla="*/ 17060 w 457292"/>
              <a:gd name="connsiteY7" fmla="*/ 394270 h 3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92" h="3537882">
                <a:moveTo>
                  <a:pt x="17060" y="394270"/>
                </a:moveTo>
                <a:cubicBezTo>
                  <a:pt x="51515" y="69789"/>
                  <a:pt x="159747" y="-10268"/>
                  <a:pt x="228344" y="1011"/>
                </a:cubicBezTo>
                <a:cubicBezTo>
                  <a:pt x="296941" y="12290"/>
                  <a:pt x="391261" y="110950"/>
                  <a:pt x="428641" y="461944"/>
                </a:cubicBezTo>
                <a:cubicBezTo>
                  <a:pt x="466021" y="812938"/>
                  <a:pt x="458049" y="1628636"/>
                  <a:pt x="452623" y="2106974"/>
                </a:cubicBezTo>
                <a:cubicBezTo>
                  <a:pt x="447197" y="2585312"/>
                  <a:pt x="455973" y="3146001"/>
                  <a:pt x="396085" y="3331972"/>
                </a:cubicBezTo>
                <a:cubicBezTo>
                  <a:pt x="336197" y="3517943"/>
                  <a:pt x="155704" y="3727900"/>
                  <a:pt x="93293" y="3222803"/>
                </a:cubicBezTo>
                <a:cubicBezTo>
                  <a:pt x="30882" y="2717706"/>
                  <a:pt x="34321" y="2419322"/>
                  <a:pt x="21616" y="1947900"/>
                </a:cubicBezTo>
                <a:cubicBezTo>
                  <a:pt x="8911" y="1476478"/>
                  <a:pt x="-17395" y="718751"/>
                  <a:pt x="17060" y="3942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ru-RU" dirty="0" smtClean="0">
                <a:solidFill>
                  <a:schemeClr val="tx1"/>
                </a:solidFill>
              </a:rPr>
              <a:t>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6175959" y="3969744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выбираем </a:t>
            </a:r>
            <a:r>
              <a:rPr lang="en-US" sz="1400" dirty="0" smtClean="0"/>
              <a:t>a</a:t>
            </a:r>
            <a:r>
              <a:rPr lang="en-US" sz="1400" baseline="-25000" dirty="0" smtClean="0"/>
              <a:t>1</a:t>
            </a:r>
            <a:endParaRPr lang="ru-RU" sz="1400" baseline="-25000" dirty="0"/>
          </a:p>
        </p:txBody>
      </p:sp>
      <p:sp>
        <p:nvSpPr>
          <p:cNvPr id="55" name="Freeform 54"/>
          <p:cNvSpPr/>
          <p:nvPr/>
        </p:nvSpPr>
        <p:spPr>
          <a:xfrm>
            <a:off x="7885970" y="3068960"/>
            <a:ext cx="442278" cy="1306710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7759 w 455339"/>
              <a:gd name="connsiteY0" fmla="*/ 109502 h 3771135"/>
              <a:gd name="connsiteX1" fmla="*/ 229348 w 455339"/>
              <a:gd name="connsiteY1" fmla="*/ 20800 h 3771135"/>
              <a:gd name="connsiteX2" fmla="*/ 429645 w 455339"/>
              <a:gd name="connsiteY2" fmla="*/ 405594 h 3771135"/>
              <a:gd name="connsiteX3" fmla="*/ 447062 w 455339"/>
              <a:gd name="connsiteY3" fmla="*/ 2983331 h 3771135"/>
              <a:gd name="connsiteX4" fmla="*/ 377393 w 455339"/>
              <a:gd name="connsiteY4" fmla="*/ 3627765 h 3771135"/>
              <a:gd name="connsiteX5" fmla="*/ 107428 w 455339"/>
              <a:gd name="connsiteY5" fmla="*/ 3471011 h 3771135"/>
              <a:gd name="connsiteX6" fmla="*/ 2925 w 455339"/>
              <a:gd name="connsiteY6" fmla="*/ 597182 h 3771135"/>
              <a:gd name="connsiteX7" fmla="*/ 37759 w 455339"/>
              <a:gd name="connsiteY7" fmla="*/ 109502 h 3771135"/>
              <a:gd name="connsiteX0" fmla="*/ 37759 w 455339"/>
              <a:gd name="connsiteY0" fmla="*/ 98140 h 3759773"/>
              <a:gd name="connsiteX1" fmla="*/ 229348 w 455339"/>
              <a:gd name="connsiteY1" fmla="*/ 9438 h 3759773"/>
              <a:gd name="connsiteX2" fmla="*/ 429645 w 455339"/>
              <a:gd name="connsiteY2" fmla="*/ 394232 h 3759773"/>
              <a:gd name="connsiteX3" fmla="*/ 447062 w 455339"/>
              <a:gd name="connsiteY3" fmla="*/ 2971969 h 3759773"/>
              <a:gd name="connsiteX4" fmla="*/ 377393 w 455339"/>
              <a:gd name="connsiteY4" fmla="*/ 3616403 h 3759773"/>
              <a:gd name="connsiteX5" fmla="*/ 107428 w 455339"/>
              <a:gd name="connsiteY5" fmla="*/ 3459649 h 3759773"/>
              <a:gd name="connsiteX6" fmla="*/ 2925 w 455339"/>
              <a:gd name="connsiteY6" fmla="*/ 585820 h 3759773"/>
              <a:gd name="connsiteX7" fmla="*/ 37759 w 455339"/>
              <a:gd name="connsiteY7" fmla="*/ 98140 h 3759773"/>
              <a:gd name="connsiteX0" fmla="*/ 37759 w 455339"/>
              <a:gd name="connsiteY0" fmla="*/ 162473 h 3824106"/>
              <a:gd name="connsiteX1" fmla="*/ 229348 w 455339"/>
              <a:gd name="connsiteY1" fmla="*/ 73771 h 3824106"/>
              <a:gd name="connsiteX2" fmla="*/ 429645 w 455339"/>
              <a:gd name="connsiteY2" fmla="*/ 458565 h 3824106"/>
              <a:gd name="connsiteX3" fmla="*/ 447062 w 455339"/>
              <a:gd name="connsiteY3" fmla="*/ 3036302 h 3824106"/>
              <a:gd name="connsiteX4" fmla="*/ 377393 w 455339"/>
              <a:gd name="connsiteY4" fmla="*/ 3680736 h 3824106"/>
              <a:gd name="connsiteX5" fmla="*/ 107428 w 455339"/>
              <a:gd name="connsiteY5" fmla="*/ 3523982 h 3824106"/>
              <a:gd name="connsiteX6" fmla="*/ 2925 w 455339"/>
              <a:gd name="connsiteY6" fmla="*/ 1887417 h 3824106"/>
              <a:gd name="connsiteX7" fmla="*/ 37759 w 455339"/>
              <a:gd name="connsiteY7" fmla="*/ 162473 h 3824106"/>
              <a:gd name="connsiteX0" fmla="*/ 37759 w 455339"/>
              <a:gd name="connsiteY0" fmla="*/ 201273 h 3862906"/>
              <a:gd name="connsiteX1" fmla="*/ 229348 w 455339"/>
              <a:gd name="connsiteY1" fmla="*/ 36432 h 3862906"/>
              <a:gd name="connsiteX2" fmla="*/ 429645 w 455339"/>
              <a:gd name="connsiteY2" fmla="*/ 497365 h 3862906"/>
              <a:gd name="connsiteX3" fmla="*/ 447062 w 455339"/>
              <a:gd name="connsiteY3" fmla="*/ 3075102 h 3862906"/>
              <a:gd name="connsiteX4" fmla="*/ 377393 w 455339"/>
              <a:gd name="connsiteY4" fmla="*/ 3719536 h 3862906"/>
              <a:gd name="connsiteX5" fmla="*/ 107428 w 455339"/>
              <a:gd name="connsiteY5" fmla="*/ 3562782 h 3862906"/>
              <a:gd name="connsiteX6" fmla="*/ 2925 w 455339"/>
              <a:gd name="connsiteY6" fmla="*/ 1926217 h 3862906"/>
              <a:gd name="connsiteX7" fmla="*/ 37759 w 455339"/>
              <a:gd name="connsiteY7" fmla="*/ 201273 h 3862906"/>
              <a:gd name="connsiteX0" fmla="*/ 51569 w 469149"/>
              <a:gd name="connsiteY0" fmla="*/ 191181 h 3852814"/>
              <a:gd name="connsiteX1" fmla="*/ 243158 w 469149"/>
              <a:gd name="connsiteY1" fmla="*/ 26340 h 3852814"/>
              <a:gd name="connsiteX2" fmla="*/ 443455 w 469149"/>
              <a:gd name="connsiteY2" fmla="*/ 487273 h 3852814"/>
              <a:gd name="connsiteX3" fmla="*/ 460872 w 469149"/>
              <a:gd name="connsiteY3" fmla="*/ 3065010 h 3852814"/>
              <a:gd name="connsiteX4" fmla="*/ 391203 w 469149"/>
              <a:gd name="connsiteY4" fmla="*/ 3709444 h 3852814"/>
              <a:gd name="connsiteX5" fmla="*/ 121238 w 469149"/>
              <a:gd name="connsiteY5" fmla="*/ 3552690 h 3852814"/>
              <a:gd name="connsiteX6" fmla="*/ 16735 w 469149"/>
              <a:gd name="connsiteY6" fmla="*/ 1916125 h 3852814"/>
              <a:gd name="connsiteX7" fmla="*/ 51569 w 469149"/>
              <a:gd name="connsiteY7" fmla="*/ 191181 h 3852814"/>
              <a:gd name="connsiteX0" fmla="*/ 64914 w 482494"/>
              <a:gd name="connsiteY0" fmla="*/ 179103 h 3840736"/>
              <a:gd name="connsiteX1" fmla="*/ 256503 w 482494"/>
              <a:gd name="connsiteY1" fmla="*/ 14262 h 3840736"/>
              <a:gd name="connsiteX2" fmla="*/ 456800 w 482494"/>
              <a:gd name="connsiteY2" fmla="*/ 475195 h 3840736"/>
              <a:gd name="connsiteX3" fmla="*/ 474217 w 482494"/>
              <a:gd name="connsiteY3" fmla="*/ 3052932 h 3840736"/>
              <a:gd name="connsiteX4" fmla="*/ 404548 w 482494"/>
              <a:gd name="connsiteY4" fmla="*/ 3697366 h 3840736"/>
              <a:gd name="connsiteX5" fmla="*/ 134583 w 482494"/>
              <a:gd name="connsiteY5" fmla="*/ 3540612 h 3840736"/>
              <a:gd name="connsiteX6" fmla="*/ 30080 w 482494"/>
              <a:gd name="connsiteY6" fmla="*/ 1904047 h 3840736"/>
              <a:gd name="connsiteX7" fmla="*/ 64914 w 482494"/>
              <a:gd name="connsiteY7" fmla="*/ 179103 h 3840736"/>
              <a:gd name="connsiteX0" fmla="*/ 64914 w 482494"/>
              <a:gd name="connsiteY0" fmla="*/ 175866 h 3837499"/>
              <a:gd name="connsiteX1" fmla="*/ 256503 w 482494"/>
              <a:gd name="connsiteY1" fmla="*/ 11025 h 3837499"/>
              <a:gd name="connsiteX2" fmla="*/ 456800 w 482494"/>
              <a:gd name="connsiteY2" fmla="*/ 471958 h 3837499"/>
              <a:gd name="connsiteX3" fmla="*/ 474217 w 482494"/>
              <a:gd name="connsiteY3" fmla="*/ 3049695 h 3837499"/>
              <a:gd name="connsiteX4" fmla="*/ 404548 w 482494"/>
              <a:gd name="connsiteY4" fmla="*/ 3694129 h 3837499"/>
              <a:gd name="connsiteX5" fmla="*/ 134583 w 482494"/>
              <a:gd name="connsiteY5" fmla="*/ 3537375 h 3837499"/>
              <a:gd name="connsiteX6" fmla="*/ 30080 w 482494"/>
              <a:gd name="connsiteY6" fmla="*/ 1900810 h 3837499"/>
              <a:gd name="connsiteX7" fmla="*/ 64914 w 482494"/>
              <a:gd name="connsiteY7" fmla="*/ 175866 h 3837499"/>
              <a:gd name="connsiteX0" fmla="*/ 64914 w 482494"/>
              <a:gd name="connsiteY0" fmla="*/ 191512 h 3853145"/>
              <a:gd name="connsiteX1" fmla="*/ 256503 w 482494"/>
              <a:gd name="connsiteY1" fmla="*/ 26671 h 3853145"/>
              <a:gd name="connsiteX2" fmla="*/ 456800 w 482494"/>
              <a:gd name="connsiteY2" fmla="*/ 487604 h 3853145"/>
              <a:gd name="connsiteX3" fmla="*/ 474217 w 482494"/>
              <a:gd name="connsiteY3" fmla="*/ 3065341 h 3853145"/>
              <a:gd name="connsiteX4" fmla="*/ 404548 w 482494"/>
              <a:gd name="connsiteY4" fmla="*/ 3709775 h 3853145"/>
              <a:gd name="connsiteX5" fmla="*/ 134583 w 482494"/>
              <a:gd name="connsiteY5" fmla="*/ 3553021 h 3853145"/>
              <a:gd name="connsiteX6" fmla="*/ 30080 w 482494"/>
              <a:gd name="connsiteY6" fmla="*/ 1916456 h 3853145"/>
              <a:gd name="connsiteX7" fmla="*/ 64914 w 482494"/>
              <a:gd name="connsiteY7" fmla="*/ 191512 h 3853145"/>
              <a:gd name="connsiteX0" fmla="*/ 64914 w 482494"/>
              <a:gd name="connsiteY0" fmla="*/ 179101 h 3840734"/>
              <a:gd name="connsiteX1" fmla="*/ 256503 w 482494"/>
              <a:gd name="connsiteY1" fmla="*/ 14260 h 3840734"/>
              <a:gd name="connsiteX2" fmla="*/ 456800 w 482494"/>
              <a:gd name="connsiteY2" fmla="*/ 475193 h 3840734"/>
              <a:gd name="connsiteX3" fmla="*/ 474217 w 482494"/>
              <a:gd name="connsiteY3" fmla="*/ 3052930 h 3840734"/>
              <a:gd name="connsiteX4" fmla="*/ 404548 w 482494"/>
              <a:gd name="connsiteY4" fmla="*/ 3697364 h 3840734"/>
              <a:gd name="connsiteX5" fmla="*/ 134583 w 482494"/>
              <a:gd name="connsiteY5" fmla="*/ 3540610 h 3840734"/>
              <a:gd name="connsiteX6" fmla="*/ 30080 w 482494"/>
              <a:gd name="connsiteY6" fmla="*/ 1904045 h 3840734"/>
              <a:gd name="connsiteX7" fmla="*/ 64914 w 482494"/>
              <a:gd name="connsiteY7" fmla="*/ 179101 h 3840734"/>
              <a:gd name="connsiteX0" fmla="*/ 59985 w 497260"/>
              <a:gd name="connsiteY0" fmla="*/ 393832 h 3827047"/>
              <a:gd name="connsiteX1" fmla="*/ 271269 w 497260"/>
              <a:gd name="connsiteY1" fmla="*/ 573 h 3827047"/>
              <a:gd name="connsiteX2" fmla="*/ 471566 w 497260"/>
              <a:gd name="connsiteY2" fmla="*/ 461506 h 3827047"/>
              <a:gd name="connsiteX3" fmla="*/ 488983 w 497260"/>
              <a:gd name="connsiteY3" fmla="*/ 3039243 h 3827047"/>
              <a:gd name="connsiteX4" fmla="*/ 419314 w 497260"/>
              <a:gd name="connsiteY4" fmla="*/ 3683677 h 3827047"/>
              <a:gd name="connsiteX5" fmla="*/ 149349 w 497260"/>
              <a:gd name="connsiteY5" fmla="*/ 3526923 h 3827047"/>
              <a:gd name="connsiteX6" fmla="*/ 44846 w 497260"/>
              <a:gd name="connsiteY6" fmla="*/ 1890358 h 3827047"/>
              <a:gd name="connsiteX7" fmla="*/ 59985 w 497260"/>
              <a:gd name="connsiteY7" fmla="*/ 393832 h 3827047"/>
              <a:gd name="connsiteX0" fmla="*/ 34881 w 472156"/>
              <a:gd name="connsiteY0" fmla="*/ 394492 h 3827707"/>
              <a:gd name="connsiteX1" fmla="*/ 246165 w 472156"/>
              <a:gd name="connsiteY1" fmla="*/ 1233 h 3827707"/>
              <a:gd name="connsiteX2" fmla="*/ 446462 w 472156"/>
              <a:gd name="connsiteY2" fmla="*/ 462166 h 3827707"/>
              <a:gd name="connsiteX3" fmla="*/ 463879 w 472156"/>
              <a:gd name="connsiteY3" fmla="*/ 3039903 h 3827707"/>
              <a:gd name="connsiteX4" fmla="*/ 394210 w 472156"/>
              <a:gd name="connsiteY4" fmla="*/ 3684337 h 3827707"/>
              <a:gd name="connsiteX5" fmla="*/ 124245 w 472156"/>
              <a:gd name="connsiteY5" fmla="*/ 3527583 h 3827707"/>
              <a:gd name="connsiteX6" fmla="*/ 19742 w 472156"/>
              <a:gd name="connsiteY6" fmla="*/ 1891018 h 3827707"/>
              <a:gd name="connsiteX7" fmla="*/ 34881 w 472156"/>
              <a:gd name="connsiteY7" fmla="*/ 394492 h 3827707"/>
              <a:gd name="connsiteX0" fmla="*/ 34138 w 471413"/>
              <a:gd name="connsiteY0" fmla="*/ 394492 h 3696649"/>
              <a:gd name="connsiteX1" fmla="*/ 245422 w 471413"/>
              <a:gd name="connsiteY1" fmla="*/ 1233 h 3696649"/>
              <a:gd name="connsiteX2" fmla="*/ 445719 w 471413"/>
              <a:gd name="connsiteY2" fmla="*/ 462166 h 3696649"/>
              <a:gd name="connsiteX3" fmla="*/ 463136 w 471413"/>
              <a:gd name="connsiteY3" fmla="*/ 3039903 h 3696649"/>
              <a:gd name="connsiteX4" fmla="*/ 393467 w 471413"/>
              <a:gd name="connsiteY4" fmla="*/ 3684337 h 3696649"/>
              <a:gd name="connsiteX5" fmla="*/ 110371 w 471413"/>
              <a:gd name="connsiteY5" fmla="*/ 3223025 h 3696649"/>
              <a:gd name="connsiteX6" fmla="*/ 18999 w 471413"/>
              <a:gd name="connsiteY6" fmla="*/ 1891018 h 3696649"/>
              <a:gd name="connsiteX7" fmla="*/ 34138 w 471413"/>
              <a:gd name="connsiteY7" fmla="*/ 394492 h 3696649"/>
              <a:gd name="connsiteX0" fmla="*/ 34138 w 476900"/>
              <a:gd name="connsiteY0" fmla="*/ 394492 h 3757836"/>
              <a:gd name="connsiteX1" fmla="*/ 245422 w 476900"/>
              <a:gd name="connsiteY1" fmla="*/ 1233 h 3757836"/>
              <a:gd name="connsiteX2" fmla="*/ 445719 w 476900"/>
              <a:gd name="connsiteY2" fmla="*/ 462166 h 3757836"/>
              <a:gd name="connsiteX3" fmla="*/ 463136 w 476900"/>
              <a:gd name="connsiteY3" fmla="*/ 3039903 h 3757836"/>
              <a:gd name="connsiteX4" fmla="*/ 314683 w 476900"/>
              <a:gd name="connsiteY4" fmla="*/ 3750959 h 3757836"/>
              <a:gd name="connsiteX5" fmla="*/ 110371 w 476900"/>
              <a:gd name="connsiteY5" fmla="*/ 3223025 h 3757836"/>
              <a:gd name="connsiteX6" fmla="*/ 18999 w 476900"/>
              <a:gd name="connsiteY6" fmla="*/ 1891018 h 3757836"/>
              <a:gd name="connsiteX7" fmla="*/ 34138 w 476900"/>
              <a:gd name="connsiteY7" fmla="*/ 394492 h 3757836"/>
              <a:gd name="connsiteX0" fmla="*/ 76639 w 519401"/>
              <a:gd name="connsiteY0" fmla="*/ 394240 h 3757584"/>
              <a:gd name="connsiteX1" fmla="*/ 287923 w 519401"/>
              <a:gd name="connsiteY1" fmla="*/ 981 h 3757584"/>
              <a:gd name="connsiteX2" fmla="*/ 488220 w 519401"/>
              <a:gd name="connsiteY2" fmla="*/ 461914 h 3757584"/>
              <a:gd name="connsiteX3" fmla="*/ 505637 w 519401"/>
              <a:gd name="connsiteY3" fmla="*/ 3039651 h 3757584"/>
              <a:gd name="connsiteX4" fmla="*/ 357184 w 519401"/>
              <a:gd name="connsiteY4" fmla="*/ 3750707 h 3757584"/>
              <a:gd name="connsiteX5" fmla="*/ 152872 w 519401"/>
              <a:gd name="connsiteY5" fmla="*/ 3222773 h 3757584"/>
              <a:gd name="connsiteX6" fmla="*/ 2412 w 519401"/>
              <a:gd name="connsiteY6" fmla="*/ 1928835 h 3757584"/>
              <a:gd name="connsiteX7" fmla="*/ 76639 w 519401"/>
              <a:gd name="connsiteY7" fmla="*/ 394240 h 3757584"/>
              <a:gd name="connsiteX0" fmla="*/ 17060 w 459822"/>
              <a:gd name="connsiteY0" fmla="*/ 394270 h 3757614"/>
              <a:gd name="connsiteX1" fmla="*/ 228344 w 459822"/>
              <a:gd name="connsiteY1" fmla="*/ 1011 h 3757614"/>
              <a:gd name="connsiteX2" fmla="*/ 428641 w 459822"/>
              <a:gd name="connsiteY2" fmla="*/ 461944 h 3757614"/>
              <a:gd name="connsiteX3" fmla="*/ 446058 w 459822"/>
              <a:gd name="connsiteY3" fmla="*/ 3039681 h 3757614"/>
              <a:gd name="connsiteX4" fmla="*/ 297605 w 459822"/>
              <a:gd name="connsiteY4" fmla="*/ 3750737 h 3757614"/>
              <a:gd name="connsiteX5" fmla="*/ 93293 w 459822"/>
              <a:gd name="connsiteY5" fmla="*/ 3222803 h 3757614"/>
              <a:gd name="connsiteX6" fmla="*/ 21616 w 459822"/>
              <a:gd name="connsiteY6" fmla="*/ 1947900 h 3757614"/>
              <a:gd name="connsiteX7" fmla="*/ 17060 w 459822"/>
              <a:gd name="connsiteY7" fmla="*/ 394270 h 3757614"/>
              <a:gd name="connsiteX0" fmla="*/ 17060 w 464499"/>
              <a:gd name="connsiteY0" fmla="*/ 394270 h 3817789"/>
              <a:gd name="connsiteX1" fmla="*/ 228344 w 464499"/>
              <a:gd name="connsiteY1" fmla="*/ 1011 h 3817789"/>
              <a:gd name="connsiteX2" fmla="*/ 428641 w 464499"/>
              <a:gd name="connsiteY2" fmla="*/ 461944 h 3817789"/>
              <a:gd name="connsiteX3" fmla="*/ 452623 w 464499"/>
              <a:gd name="connsiteY3" fmla="*/ 2106974 h 3817789"/>
              <a:gd name="connsiteX4" fmla="*/ 297605 w 464499"/>
              <a:gd name="connsiteY4" fmla="*/ 3750737 h 3817789"/>
              <a:gd name="connsiteX5" fmla="*/ 93293 w 464499"/>
              <a:gd name="connsiteY5" fmla="*/ 3222803 h 3817789"/>
              <a:gd name="connsiteX6" fmla="*/ 21616 w 464499"/>
              <a:gd name="connsiteY6" fmla="*/ 1947900 h 3817789"/>
              <a:gd name="connsiteX7" fmla="*/ 17060 w 464499"/>
              <a:gd name="connsiteY7" fmla="*/ 394270 h 3817789"/>
              <a:gd name="connsiteX0" fmla="*/ 17060 w 453108"/>
              <a:gd name="connsiteY0" fmla="*/ 394270 h 3817789"/>
              <a:gd name="connsiteX1" fmla="*/ 228344 w 453108"/>
              <a:gd name="connsiteY1" fmla="*/ 1011 h 3817789"/>
              <a:gd name="connsiteX2" fmla="*/ 428641 w 453108"/>
              <a:gd name="connsiteY2" fmla="*/ 461944 h 3817789"/>
              <a:gd name="connsiteX3" fmla="*/ 452623 w 453108"/>
              <a:gd name="connsiteY3" fmla="*/ 2106974 h 3817789"/>
              <a:gd name="connsiteX4" fmla="*/ 297605 w 453108"/>
              <a:gd name="connsiteY4" fmla="*/ 3750737 h 3817789"/>
              <a:gd name="connsiteX5" fmla="*/ 93293 w 453108"/>
              <a:gd name="connsiteY5" fmla="*/ 3222803 h 3817789"/>
              <a:gd name="connsiteX6" fmla="*/ 21616 w 453108"/>
              <a:gd name="connsiteY6" fmla="*/ 1947900 h 3817789"/>
              <a:gd name="connsiteX7" fmla="*/ 17060 w 453108"/>
              <a:gd name="connsiteY7" fmla="*/ 394270 h 3817789"/>
              <a:gd name="connsiteX0" fmla="*/ 17060 w 457292"/>
              <a:gd name="connsiteY0" fmla="*/ 394270 h 3537882"/>
              <a:gd name="connsiteX1" fmla="*/ 228344 w 457292"/>
              <a:gd name="connsiteY1" fmla="*/ 1011 h 3537882"/>
              <a:gd name="connsiteX2" fmla="*/ 428641 w 457292"/>
              <a:gd name="connsiteY2" fmla="*/ 461944 h 3537882"/>
              <a:gd name="connsiteX3" fmla="*/ 452623 w 457292"/>
              <a:gd name="connsiteY3" fmla="*/ 2106974 h 3537882"/>
              <a:gd name="connsiteX4" fmla="*/ 396085 w 457292"/>
              <a:gd name="connsiteY4" fmla="*/ 3331972 h 3537882"/>
              <a:gd name="connsiteX5" fmla="*/ 93293 w 457292"/>
              <a:gd name="connsiteY5" fmla="*/ 3222803 h 3537882"/>
              <a:gd name="connsiteX6" fmla="*/ 21616 w 457292"/>
              <a:gd name="connsiteY6" fmla="*/ 1947900 h 3537882"/>
              <a:gd name="connsiteX7" fmla="*/ 17060 w 457292"/>
              <a:gd name="connsiteY7" fmla="*/ 394270 h 3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92" h="3537882">
                <a:moveTo>
                  <a:pt x="17060" y="394270"/>
                </a:moveTo>
                <a:cubicBezTo>
                  <a:pt x="51515" y="69789"/>
                  <a:pt x="159747" y="-10268"/>
                  <a:pt x="228344" y="1011"/>
                </a:cubicBezTo>
                <a:cubicBezTo>
                  <a:pt x="296941" y="12290"/>
                  <a:pt x="391261" y="110950"/>
                  <a:pt x="428641" y="461944"/>
                </a:cubicBezTo>
                <a:cubicBezTo>
                  <a:pt x="466021" y="812938"/>
                  <a:pt x="458049" y="1628636"/>
                  <a:pt x="452623" y="2106974"/>
                </a:cubicBezTo>
                <a:cubicBezTo>
                  <a:pt x="447197" y="2585312"/>
                  <a:pt x="455973" y="3146001"/>
                  <a:pt x="396085" y="3331972"/>
                </a:cubicBezTo>
                <a:cubicBezTo>
                  <a:pt x="336197" y="3517943"/>
                  <a:pt x="155704" y="3727900"/>
                  <a:pt x="93293" y="3222803"/>
                </a:cubicBezTo>
                <a:cubicBezTo>
                  <a:pt x="30882" y="2717706"/>
                  <a:pt x="34321" y="2419322"/>
                  <a:pt x="21616" y="1947900"/>
                </a:cubicBezTo>
                <a:cubicBezTo>
                  <a:pt x="8911" y="1476478"/>
                  <a:pt x="-17395" y="718751"/>
                  <a:pt x="17060" y="3942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ru-RU" dirty="0" smtClean="0">
                <a:solidFill>
                  <a:schemeClr val="tx1"/>
                </a:solidFill>
              </a:rPr>
              <a:t>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7885970" y="2003146"/>
            <a:ext cx="442278" cy="1076379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7759 w 455339"/>
              <a:gd name="connsiteY0" fmla="*/ 109502 h 3771135"/>
              <a:gd name="connsiteX1" fmla="*/ 229348 w 455339"/>
              <a:gd name="connsiteY1" fmla="*/ 20800 h 3771135"/>
              <a:gd name="connsiteX2" fmla="*/ 429645 w 455339"/>
              <a:gd name="connsiteY2" fmla="*/ 405594 h 3771135"/>
              <a:gd name="connsiteX3" fmla="*/ 447062 w 455339"/>
              <a:gd name="connsiteY3" fmla="*/ 2983331 h 3771135"/>
              <a:gd name="connsiteX4" fmla="*/ 377393 w 455339"/>
              <a:gd name="connsiteY4" fmla="*/ 3627765 h 3771135"/>
              <a:gd name="connsiteX5" fmla="*/ 107428 w 455339"/>
              <a:gd name="connsiteY5" fmla="*/ 3471011 h 3771135"/>
              <a:gd name="connsiteX6" fmla="*/ 2925 w 455339"/>
              <a:gd name="connsiteY6" fmla="*/ 597182 h 3771135"/>
              <a:gd name="connsiteX7" fmla="*/ 37759 w 455339"/>
              <a:gd name="connsiteY7" fmla="*/ 109502 h 3771135"/>
              <a:gd name="connsiteX0" fmla="*/ 37759 w 455339"/>
              <a:gd name="connsiteY0" fmla="*/ 98140 h 3759773"/>
              <a:gd name="connsiteX1" fmla="*/ 229348 w 455339"/>
              <a:gd name="connsiteY1" fmla="*/ 9438 h 3759773"/>
              <a:gd name="connsiteX2" fmla="*/ 429645 w 455339"/>
              <a:gd name="connsiteY2" fmla="*/ 394232 h 3759773"/>
              <a:gd name="connsiteX3" fmla="*/ 447062 w 455339"/>
              <a:gd name="connsiteY3" fmla="*/ 2971969 h 3759773"/>
              <a:gd name="connsiteX4" fmla="*/ 377393 w 455339"/>
              <a:gd name="connsiteY4" fmla="*/ 3616403 h 3759773"/>
              <a:gd name="connsiteX5" fmla="*/ 107428 w 455339"/>
              <a:gd name="connsiteY5" fmla="*/ 3459649 h 3759773"/>
              <a:gd name="connsiteX6" fmla="*/ 2925 w 455339"/>
              <a:gd name="connsiteY6" fmla="*/ 585820 h 3759773"/>
              <a:gd name="connsiteX7" fmla="*/ 37759 w 455339"/>
              <a:gd name="connsiteY7" fmla="*/ 98140 h 3759773"/>
              <a:gd name="connsiteX0" fmla="*/ 37759 w 455339"/>
              <a:gd name="connsiteY0" fmla="*/ 162473 h 3824106"/>
              <a:gd name="connsiteX1" fmla="*/ 229348 w 455339"/>
              <a:gd name="connsiteY1" fmla="*/ 73771 h 3824106"/>
              <a:gd name="connsiteX2" fmla="*/ 429645 w 455339"/>
              <a:gd name="connsiteY2" fmla="*/ 458565 h 3824106"/>
              <a:gd name="connsiteX3" fmla="*/ 447062 w 455339"/>
              <a:gd name="connsiteY3" fmla="*/ 3036302 h 3824106"/>
              <a:gd name="connsiteX4" fmla="*/ 377393 w 455339"/>
              <a:gd name="connsiteY4" fmla="*/ 3680736 h 3824106"/>
              <a:gd name="connsiteX5" fmla="*/ 107428 w 455339"/>
              <a:gd name="connsiteY5" fmla="*/ 3523982 h 3824106"/>
              <a:gd name="connsiteX6" fmla="*/ 2925 w 455339"/>
              <a:gd name="connsiteY6" fmla="*/ 1887417 h 3824106"/>
              <a:gd name="connsiteX7" fmla="*/ 37759 w 455339"/>
              <a:gd name="connsiteY7" fmla="*/ 162473 h 3824106"/>
              <a:gd name="connsiteX0" fmla="*/ 37759 w 455339"/>
              <a:gd name="connsiteY0" fmla="*/ 201273 h 3862906"/>
              <a:gd name="connsiteX1" fmla="*/ 229348 w 455339"/>
              <a:gd name="connsiteY1" fmla="*/ 36432 h 3862906"/>
              <a:gd name="connsiteX2" fmla="*/ 429645 w 455339"/>
              <a:gd name="connsiteY2" fmla="*/ 497365 h 3862906"/>
              <a:gd name="connsiteX3" fmla="*/ 447062 w 455339"/>
              <a:gd name="connsiteY3" fmla="*/ 3075102 h 3862906"/>
              <a:gd name="connsiteX4" fmla="*/ 377393 w 455339"/>
              <a:gd name="connsiteY4" fmla="*/ 3719536 h 3862906"/>
              <a:gd name="connsiteX5" fmla="*/ 107428 w 455339"/>
              <a:gd name="connsiteY5" fmla="*/ 3562782 h 3862906"/>
              <a:gd name="connsiteX6" fmla="*/ 2925 w 455339"/>
              <a:gd name="connsiteY6" fmla="*/ 1926217 h 3862906"/>
              <a:gd name="connsiteX7" fmla="*/ 37759 w 455339"/>
              <a:gd name="connsiteY7" fmla="*/ 201273 h 3862906"/>
              <a:gd name="connsiteX0" fmla="*/ 51569 w 469149"/>
              <a:gd name="connsiteY0" fmla="*/ 191181 h 3852814"/>
              <a:gd name="connsiteX1" fmla="*/ 243158 w 469149"/>
              <a:gd name="connsiteY1" fmla="*/ 26340 h 3852814"/>
              <a:gd name="connsiteX2" fmla="*/ 443455 w 469149"/>
              <a:gd name="connsiteY2" fmla="*/ 487273 h 3852814"/>
              <a:gd name="connsiteX3" fmla="*/ 460872 w 469149"/>
              <a:gd name="connsiteY3" fmla="*/ 3065010 h 3852814"/>
              <a:gd name="connsiteX4" fmla="*/ 391203 w 469149"/>
              <a:gd name="connsiteY4" fmla="*/ 3709444 h 3852814"/>
              <a:gd name="connsiteX5" fmla="*/ 121238 w 469149"/>
              <a:gd name="connsiteY5" fmla="*/ 3552690 h 3852814"/>
              <a:gd name="connsiteX6" fmla="*/ 16735 w 469149"/>
              <a:gd name="connsiteY6" fmla="*/ 1916125 h 3852814"/>
              <a:gd name="connsiteX7" fmla="*/ 51569 w 469149"/>
              <a:gd name="connsiteY7" fmla="*/ 191181 h 3852814"/>
              <a:gd name="connsiteX0" fmla="*/ 64914 w 482494"/>
              <a:gd name="connsiteY0" fmla="*/ 179103 h 3840736"/>
              <a:gd name="connsiteX1" fmla="*/ 256503 w 482494"/>
              <a:gd name="connsiteY1" fmla="*/ 14262 h 3840736"/>
              <a:gd name="connsiteX2" fmla="*/ 456800 w 482494"/>
              <a:gd name="connsiteY2" fmla="*/ 475195 h 3840736"/>
              <a:gd name="connsiteX3" fmla="*/ 474217 w 482494"/>
              <a:gd name="connsiteY3" fmla="*/ 3052932 h 3840736"/>
              <a:gd name="connsiteX4" fmla="*/ 404548 w 482494"/>
              <a:gd name="connsiteY4" fmla="*/ 3697366 h 3840736"/>
              <a:gd name="connsiteX5" fmla="*/ 134583 w 482494"/>
              <a:gd name="connsiteY5" fmla="*/ 3540612 h 3840736"/>
              <a:gd name="connsiteX6" fmla="*/ 30080 w 482494"/>
              <a:gd name="connsiteY6" fmla="*/ 1904047 h 3840736"/>
              <a:gd name="connsiteX7" fmla="*/ 64914 w 482494"/>
              <a:gd name="connsiteY7" fmla="*/ 179103 h 3840736"/>
              <a:gd name="connsiteX0" fmla="*/ 64914 w 482494"/>
              <a:gd name="connsiteY0" fmla="*/ 175866 h 3837499"/>
              <a:gd name="connsiteX1" fmla="*/ 256503 w 482494"/>
              <a:gd name="connsiteY1" fmla="*/ 11025 h 3837499"/>
              <a:gd name="connsiteX2" fmla="*/ 456800 w 482494"/>
              <a:gd name="connsiteY2" fmla="*/ 471958 h 3837499"/>
              <a:gd name="connsiteX3" fmla="*/ 474217 w 482494"/>
              <a:gd name="connsiteY3" fmla="*/ 3049695 h 3837499"/>
              <a:gd name="connsiteX4" fmla="*/ 404548 w 482494"/>
              <a:gd name="connsiteY4" fmla="*/ 3694129 h 3837499"/>
              <a:gd name="connsiteX5" fmla="*/ 134583 w 482494"/>
              <a:gd name="connsiteY5" fmla="*/ 3537375 h 3837499"/>
              <a:gd name="connsiteX6" fmla="*/ 30080 w 482494"/>
              <a:gd name="connsiteY6" fmla="*/ 1900810 h 3837499"/>
              <a:gd name="connsiteX7" fmla="*/ 64914 w 482494"/>
              <a:gd name="connsiteY7" fmla="*/ 175866 h 3837499"/>
              <a:gd name="connsiteX0" fmla="*/ 64914 w 482494"/>
              <a:gd name="connsiteY0" fmla="*/ 191512 h 3853145"/>
              <a:gd name="connsiteX1" fmla="*/ 256503 w 482494"/>
              <a:gd name="connsiteY1" fmla="*/ 26671 h 3853145"/>
              <a:gd name="connsiteX2" fmla="*/ 456800 w 482494"/>
              <a:gd name="connsiteY2" fmla="*/ 487604 h 3853145"/>
              <a:gd name="connsiteX3" fmla="*/ 474217 w 482494"/>
              <a:gd name="connsiteY3" fmla="*/ 3065341 h 3853145"/>
              <a:gd name="connsiteX4" fmla="*/ 404548 w 482494"/>
              <a:gd name="connsiteY4" fmla="*/ 3709775 h 3853145"/>
              <a:gd name="connsiteX5" fmla="*/ 134583 w 482494"/>
              <a:gd name="connsiteY5" fmla="*/ 3553021 h 3853145"/>
              <a:gd name="connsiteX6" fmla="*/ 30080 w 482494"/>
              <a:gd name="connsiteY6" fmla="*/ 1916456 h 3853145"/>
              <a:gd name="connsiteX7" fmla="*/ 64914 w 482494"/>
              <a:gd name="connsiteY7" fmla="*/ 191512 h 3853145"/>
              <a:gd name="connsiteX0" fmla="*/ 64914 w 482494"/>
              <a:gd name="connsiteY0" fmla="*/ 179101 h 3840734"/>
              <a:gd name="connsiteX1" fmla="*/ 256503 w 482494"/>
              <a:gd name="connsiteY1" fmla="*/ 14260 h 3840734"/>
              <a:gd name="connsiteX2" fmla="*/ 456800 w 482494"/>
              <a:gd name="connsiteY2" fmla="*/ 475193 h 3840734"/>
              <a:gd name="connsiteX3" fmla="*/ 474217 w 482494"/>
              <a:gd name="connsiteY3" fmla="*/ 3052930 h 3840734"/>
              <a:gd name="connsiteX4" fmla="*/ 404548 w 482494"/>
              <a:gd name="connsiteY4" fmla="*/ 3697364 h 3840734"/>
              <a:gd name="connsiteX5" fmla="*/ 134583 w 482494"/>
              <a:gd name="connsiteY5" fmla="*/ 3540610 h 3840734"/>
              <a:gd name="connsiteX6" fmla="*/ 30080 w 482494"/>
              <a:gd name="connsiteY6" fmla="*/ 1904045 h 3840734"/>
              <a:gd name="connsiteX7" fmla="*/ 64914 w 482494"/>
              <a:gd name="connsiteY7" fmla="*/ 179101 h 3840734"/>
              <a:gd name="connsiteX0" fmla="*/ 59985 w 497260"/>
              <a:gd name="connsiteY0" fmla="*/ 393832 h 3827047"/>
              <a:gd name="connsiteX1" fmla="*/ 271269 w 497260"/>
              <a:gd name="connsiteY1" fmla="*/ 573 h 3827047"/>
              <a:gd name="connsiteX2" fmla="*/ 471566 w 497260"/>
              <a:gd name="connsiteY2" fmla="*/ 461506 h 3827047"/>
              <a:gd name="connsiteX3" fmla="*/ 488983 w 497260"/>
              <a:gd name="connsiteY3" fmla="*/ 3039243 h 3827047"/>
              <a:gd name="connsiteX4" fmla="*/ 419314 w 497260"/>
              <a:gd name="connsiteY4" fmla="*/ 3683677 h 3827047"/>
              <a:gd name="connsiteX5" fmla="*/ 149349 w 497260"/>
              <a:gd name="connsiteY5" fmla="*/ 3526923 h 3827047"/>
              <a:gd name="connsiteX6" fmla="*/ 44846 w 497260"/>
              <a:gd name="connsiteY6" fmla="*/ 1890358 h 3827047"/>
              <a:gd name="connsiteX7" fmla="*/ 59985 w 497260"/>
              <a:gd name="connsiteY7" fmla="*/ 393832 h 3827047"/>
              <a:gd name="connsiteX0" fmla="*/ 34881 w 472156"/>
              <a:gd name="connsiteY0" fmla="*/ 394492 h 3827707"/>
              <a:gd name="connsiteX1" fmla="*/ 246165 w 472156"/>
              <a:gd name="connsiteY1" fmla="*/ 1233 h 3827707"/>
              <a:gd name="connsiteX2" fmla="*/ 446462 w 472156"/>
              <a:gd name="connsiteY2" fmla="*/ 462166 h 3827707"/>
              <a:gd name="connsiteX3" fmla="*/ 463879 w 472156"/>
              <a:gd name="connsiteY3" fmla="*/ 3039903 h 3827707"/>
              <a:gd name="connsiteX4" fmla="*/ 394210 w 472156"/>
              <a:gd name="connsiteY4" fmla="*/ 3684337 h 3827707"/>
              <a:gd name="connsiteX5" fmla="*/ 124245 w 472156"/>
              <a:gd name="connsiteY5" fmla="*/ 3527583 h 3827707"/>
              <a:gd name="connsiteX6" fmla="*/ 19742 w 472156"/>
              <a:gd name="connsiteY6" fmla="*/ 1891018 h 3827707"/>
              <a:gd name="connsiteX7" fmla="*/ 34881 w 472156"/>
              <a:gd name="connsiteY7" fmla="*/ 394492 h 3827707"/>
              <a:gd name="connsiteX0" fmla="*/ 34138 w 471413"/>
              <a:gd name="connsiteY0" fmla="*/ 394492 h 3696649"/>
              <a:gd name="connsiteX1" fmla="*/ 245422 w 471413"/>
              <a:gd name="connsiteY1" fmla="*/ 1233 h 3696649"/>
              <a:gd name="connsiteX2" fmla="*/ 445719 w 471413"/>
              <a:gd name="connsiteY2" fmla="*/ 462166 h 3696649"/>
              <a:gd name="connsiteX3" fmla="*/ 463136 w 471413"/>
              <a:gd name="connsiteY3" fmla="*/ 3039903 h 3696649"/>
              <a:gd name="connsiteX4" fmla="*/ 393467 w 471413"/>
              <a:gd name="connsiteY4" fmla="*/ 3684337 h 3696649"/>
              <a:gd name="connsiteX5" fmla="*/ 110371 w 471413"/>
              <a:gd name="connsiteY5" fmla="*/ 3223025 h 3696649"/>
              <a:gd name="connsiteX6" fmla="*/ 18999 w 471413"/>
              <a:gd name="connsiteY6" fmla="*/ 1891018 h 3696649"/>
              <a:gd name="connsiteX7" fmla="*/ 34138 w 471413"/>
              <a:gd name="connsiteY7" fmla="*/ 394492 h 3696649"/>
              <a:gd name="connsiteX0" fmla="*/ 34138 w 476900"/>
              <a:gd name="connsiteY0" fmla="*/ 394492 h 3757836"/>
              <a:gd name="connsiteX1" fmla="*/ 245422 w 476900"/>
              <a:gd name="connsiteY1" fmla="*/ 1233 h 3757836"/>
              <a:gd name="connsiteX2" fmla="*/ 445719 w 476900"/>
              <a:gd name="connsiteY2" fmla="*/ 462166 h 3757836"/>
              <a:gd name="connsiteX3" fmla="*/ 463136 w 476900"/>
              <a:gd name="connsiteY3" fmla="*/ 3039903 h 3757836"/>
              <a:gd name="connsiteX4" fmla="*/ 314683 w 476900"/>
              <a:gd name="connsiteY4" fmla="*/ 3750959 h 3757836"/>
              <a:gd name="connsiteX5" fmla="*/ 110371 w 476900"/>
              <a:gd name="connsiteY5" fmla="*/ 3223025 h 3757836"/>
              <a:gd name="connsiteX6" fmla="*/ 18999 w 476900"/>
              <a:gd name="connsiteY6" fmla="*/ 1891018 h 3757836"/>
              <a:gd name="connsiteX7" fmla="*/ 34138 w 476900"/>
              <a:gd name="connsiteY7" fmla="*/ 394492 h 3757836"/>
              <a:gd name="connsiteX0" fmla="*/ 76639 w 519401"/>
              <a:gd name="connsiteY0" fmla="*/ 394240 h 3757584"/>
              <a:gd name="connsiteX1" fmla="*/ 287923 w 519401"/>
              <a:gd name="connsiteY1" fmla="*/ 981 h 3757584"/>
              <a:gd name="connsiteX2" fmla="*/ 488220 w 519401"/>
              <a:gd name="connsiteY2" fmla="*/ 461914 h 3757584"/>
              <a:gd name="connsiteX3" fmla="*/ 505637 w 519401"/>
              <a:gd name="connsiteY3" fmla="*/ 3039651 h 3757584"/>
              <a:gd name="connsiteX4" fmla="*/ 357184 w 519401"/>
              <a:gd name="connsiteY4" fmla="*/ 3750707 h 3757584"/>
              <a:gd name="connsiteX5" fmla="*/ 152872 w 519401"/>
              <a:gd name="connsiteY5" fmla="*/ 3222773 h 3757584"/>
              <a:gd name="connsiteX6" fmla="*/ 2412 w 519401"/>
              <a:gd name="connsiteY6" fmla="*/ 1928835 h 3757584"/>
              <a:gd name="connsiteX7" fmla="*/ 76639 w 519401"/>
              <a:gd name="connsiteY7" fmla="*/ 394240 h 3757584"/>
              <a:gd name="connsiteX0" fmla="*/ 17060 w 459822"/>
              <a:gd name="connsiteY0" fmla="*/ 394270 h 3757614"/>
              <a:gd name="connsiteX1" fmla="*/ 228344 w 459822"/>
              <a:gd name="connsiteY1" fmla="*/ 1011 h 3757614"/>
              <a:gd name="connsiteX2" fmla="*/ 428641 w 459822"/>
              <a:gd name="connsiteY2" fmla="*/ 461944 h 3757614"/>
              <a:gd name="connsiteX3" fmla="*/ 446058 w 459822"/>
              <a:gd name="connsiteY3" fmla="*/ 3039681 h 3757614"/>
              <a:gd name="connsiteX4" fmla="*/ 297605 w 459822"/>
              <a:gd name="connsiteY4" fmla="*/ 3750737 h 3757614"/>
              <a:gd name="connsiteX5" fmla="*/ 93293 w 459822"/>
              <a:gd name="connsiteY5" fmla="*/ 3222803 h 3757614"/>
              <a:gd name="connsiteX6" fmla="*/ 21616 w 459822"/>
              <a:gd name="connsiteY6" fmla="*/ 1947900 h 3757614"/>
              <a:gd name="connsiteX7" fmla="*/ 17060 w 459822"/>
              <a:gd name="connsiteY7" fmla="*/ 394270 h 3757614"/>
              <a:gd name="connsiteX0" fmla="*/ 17060 w 464499"/>
              <a:gd name="connsiteY0" fmla="*/ 394270 h 3817789"/>
              <a:gd name="connsiteX1" fmla="*/ 228344 w 464499"/>
              <a:gd name="connsiteY1" fmla="*/ 1011 h 3817789"/>
              <a:gd name="connsiteX2" fmla="*/ 428641 w 464499"/>
              <a:gd name="connsiteY2" fmla="*/ 461944 h 3817789"/>
              <a:gd name="connsiteX3" fmla="*/ 452623 w 464499"/>
              <a:gd name="connsiteY3" fmla="*/ 2106974 h 3817789"/>
              <a:gd name="connsiteX4" fmla="*/ 297605 w 464499"/>
              <a:gd name="connsiteY4" fmla="*/ 3750737 h 3817789"/>
              <a:gd name="connsiteX5" fmla="*/ 93293 w 464499"/>
              <a:gd name="connsiteY5" fmla="*/ 3222803 h 3817789"/>
              <a:gd name="connsiteX6" fmla="*/ 21616 w 464499"/>
              <a:gd name="connsiteY6" fmla="*/ 1947900 h 3817789"/>
              <a:gd name="connsiteX7" fmla="*/ 17060 w 464499"/>
              <a:gd name="connsiteY7" fmla="*/ 394270 h 3817789"/>
              <a:gd name="connsiteX0" fmla="*/ 17060 w 453108"/>
              <a:gd name="connsiteY0" fmla="*/ 394270 h 3817789"/>
              <a:gd name="connsiteX1" fmla="*/ 228344 w 453108"/>
              <a:gd name="connsiteY1" fmla="*/ 1011 h 3817789"/>
              <a:gd name="connsiteX2" fmla="*/ 428641 w 453108"/>
              <a:gd name="connsiteY2" fmla="*/ 461944 h 3817789"/>
              <a:gd name="connsiteX3" fmla="*/ 452623 w 453108"/>
              <a:gd name="connsiteY3" fmla="*/ 2106974 h 3817789"/>
              <a:gd name="connsiteX4" fmla="*/ 297605 w 453108"/>
              <a:gd name="connsiteY4" fmla="*/ 3750737 h 3817789"/>
              <a:gd name="connsiteX5" fmla="*/ 93293 w 453108"/>
              <a:gd name="connsiteY5" fmla="*/ 3222803 h 3817789"/>
              <a:gd name="connsiteX6" fmla="*/ 21616 w 453108"/>
              <a:gd name="connsiteY6" fmla="*/ 1947900 h 3817789"/>
              <a:gd name="connsiteX7" fmla="*/ 17060 w 453108"/>
              <a:gd name="connsiteY7" fmla="*/ 394270 h 3817789"/>
              <a:gd name="connsiteX0" fmla="*/ 17060 w 457292"/>
              <a:gd name="connsiteY0" fmla="*/ 394270 h 3537882"/>
              <a:gd name="connsiteX1" fmla="*/ 228344 w 457292"/>
              <a:gd name="connsiteY1" fmla="*/ 1011 h 3537882"/>
              <a:gd name="connsiteX2" fmla="*/ 428641 w 457292"/>
              <a:gd name="connsiteY2" fmla="*/ 461944 h 3537882"/>
              <a:gd name="connsiteX3" fmla="*/ 452623 w 457292"/>
              <a:gd name="connsiteY3" fmla="*/ 2106974 h 3537882"/>
              <a:gd name="connsiteX4" fmla="*/ 396085 w 457292"/>
              <a:gd name="connsiteY4" fmla="*/ 3331972 h 3537882"/>
              <a:gd name="connsiteX5" fmla="*/ 93293 w 457292"/>
              <a:gd name="connsiteY5" fmla="*/ 3222803 h 3537882"/>
              <a:gd name="connsiteX6" fmla="*/ 21616 w 457292"/>
              <a:gd name="connsiteY6" fmla="*/ 1947900 h 3537882"/>
              <a:gd name="connsiteX7" fmla="*/ 17060 w 457292"/>
              <a:gd name="connsiteY7" fmla="*/ 394270 h 3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92" h="3537882">
                <a:moveTo>
                  <a:pt x="17060" y="394270"/>
                </a:moveTo>
                <a:cubicBezTo>
                  <a:pt x="51515" y="69789"/>
                  <a:pt x="159747" y="-10268"/>
                  <a:pt x="228344" y="1011"/>
                </a:cubicBezTo>
                <a:cubicBezTo>
                  <a:pt x="296941" y="12290"/>
                  <a:pt x="391261" y="110950"/>
                  <a:pt x="428641" y="461944"/>
                </a:cubicBezTo>
                <a:cubicBezTo>
                  <a:pt x="466021" y="812938"/>
                  <a:pt x="458049" y="1628636"/>
                  <a:pt x="452623" y="2106974"/>
                </a:cubicBezTo>
                <a:cubicBezTo>
                  <a:pt x="447197" y="2585312"/>
                  <a:pt x="455973" y="3146001"/>
                  <a:pt x="396085" y="3331972"/>
                </a:cubicBezTo>
                <a:cubicBezTo>
                  <a:pt x="336197" y="3517943"/>
                  <a:pt x="155704" y="3727900"/>
                  <a:pt x="93293" y="3222803"/>
                </a:cubicBezTo>
                <a:cubicBezTo>
                  <a:pt x="30882" y="2717706"/>
                  <a:pt x="34321" y="2419322"/>
                  <a:pt x="21616" y="1947900"/>
                </a:cubicBezTo>
                <a:cubicBezTo>
                  <a:pt x="8911" y="1476478"/>
                  <a:pt x="-17395" y="718751"/>
                  <a:pt x="17060" y="3942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ru-RU" dirty="0" smtClean="0">
                <a:solidFill>
                  <a:schemeClr val="tx1"/>
                </a:solidFill>
              </a:rPr>
              <a:t>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16200000">
            <a:off x="7135924" y="3969744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выбираем </a:t>
            </a:r>
            <a:r>
              <a:rPr lang="en-US" sz="1400" dirty="0" smtClean="0"/>
              <a:t>a</a:t>
            </a:r>
            <a:r>
              <a:rPr lang="ru-RU" sz="1400" baseline="-25000" dirty="0"/>
              <a:t>2</a:t>
            </a:r>
            <a:endParaRPr lang="ru-RU" sz="1400" baseline="-25000" dirty="0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10505984" y="3969744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выбираем </a:t>
            </a:r>
            <a:r>
              <a:rPr lang="en-US" sz="1400" dirty="0" err="1" smtClean="0"/>
              <a:t>a</a:t>
            </a:r>
            <a:r>
              <a:rPr lang="en-US" sz="1400" baseline="-25000" dirty="0" err="1"/>
              <a:t>N</a:t>
            </a:r>
            <a:endParaRPr lang="ru-RU" sz="1400" baseline="-25000" dirty="0"/>
          </a:p>
        </p:txBody>
      </p:sp>
      <p:sp>
        <p:nvSpPr>
          <p:cNvPr id="59" name="Freeform 58"/>
          <p:cNvSpPr/>
          <p:nvPr/>
        </p:nvSpPr>
        <p:spPr>
          <a:xfrm>
            <a:off x="9518656" y="1831130"/>
            <a:ext cx="321760" cy="559705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8167 w 454871"/>
              <a:gd name="connsiteY0" fmla="*/ 130728 h 3792361"/>
              <a:gd name="connsiteX1" fmla="*/ 245578 w 454871"/>
              <a:gd name="connsiteY1" fmla="*/ 17203 h 3792361"/>
              <a:gd name="connsiteX2" fmla="*/ 430053 w 454871"/>
              <a:gd name="connsiteY2" fmla="*/ 426820 h 3792361"/>
              <a:gd name="connsiteX3" fmla="*/ 447470 w 454871"/>
              <a:gd name="connsiteY3" fmla="*/ 3004557 h 3792361"/>
              <a:gd name="connsiteX4" fmla="*/ 377801 w 454871"/>
              <a:gd name="connsiteY4" fmla="*/ 3648991 h 3792361"/>
              <a:gd name="connsiteX5" fmla="*/ 107836 w 454871"/>
              <a:gd name="connsiteY5" fmla="*/ 3492237 h 3792361"/>
              <a:gd name="connsiteX6" fmla="*/ 3333 w 454871"/>
              <a:gd name="connsiteY6" fmla="*/ 618408 h 3792361"/>
              <a:gd name="connsiteX7" fmla="*/ 38167 w 454871"/>
              <a:gd name="connsiteY7" fmla="*/ 130728 h 3792361"/>
              <a:gd name="connsiteX0" fmla="*/ 38167 w 454871"/>
              <a:gd name="connsiteY0" fmla="*/ 117231 h 3778864"/>
              <a:gd name="connsiteX1" fmla="*/ 245578 w 454871"/>
              <a:gd name="connsiteY1" fmla="*/ 3706 h 3778864"/>
              <a:gd name="connsiteX2" fmla="*/ 430053 w 454871"/>
              <a:gd name="connsiteY2" fmla="*/ 413323 h 3778864"/>
              <a:gd name="connsiteX3" fmla="*/ 447470 w 454871"/>
              <a:gd name="connsiteY3" fmla="*/ 2991060 h 3778864"/>
              <a:gd name="connsiteX4" fmla="*/ 377801 w 454871"/>
              <a:gd name="connsiteY4" fmla="*/ 3635494 h 3778864"/>
              <a:gd name="connsiteX5" fmla="*/ 107836 w 454871"/>
              <a:gd name="connsiteY5" fmla="*/ 3478740 h 3778864"/>
              <a:gd name="connsiteX6" fmla="*/ 3333 w 454871"/>
              <a:gd name="connsiteY6" fmla="*/ 604911 h 3778864"/>
              <a:gd name="connsiteX7" fmla="*/ 38167 w 454871"/>
              <a:gd name="connsiteY7" fmla="*/ 117231 h 3778864"/>
              <a:gd name="connsiteX0" fmla="*/ 38167 w 461061"/>
              <a:gd name="connsiteY0" fmla="*/ 117231 h 3799017"/>
              <a:gd name="connsiteX1" fmla="*/ 245578 w 461061"/>
              <a:gd name="connsiteY1" fmla="*/ 3706 h 3799017"/>
              <a:gd name="connsiteX2" fmla="*/ 430053 w 461061"/>
              <a:gd name="connsiteY2" fmla="*/ 413323 h 3799017"/>
              <a:gd name="connsiteX3" fmla="*/ 447470 w 461061"/>
              <a:gd name="connsiteY3" fmla="*/ 2991060 h 3799017"/>
              <a:gd name="connsiteX4" fmla="*/ 290779 w 461061"/>
              <a:gd name="connsiteY4" fmla="*/ 3679351 h 3799017"/>
              <a:gd name="connsiteX5" fmla="*/ 107836 w 461061"/>
              <a:gd name="connsiteY5" fmla="*/ 3478740 h 3799017"/>
              <a:gd name="connsiteX6" fmla="*/ 3333 w 461061"/>
              <a:gd name="connsiteY6" fmla="*/ 604911 h 3799017"/>
              <a:gd name="connsiteX7" fmla="*/ 38167 w 461061"/>
              <a:gd name="connsiteY7" fmla="*/ 117231 h 3799017"/>
              <a:gd name="connsiteX0" fmla="*/ 38167 w 462814"/>
              <a:gd name="connsiteY0" fmla="*/ 117231 h 3782068"/>
              <a:gd name="connsiteX1" fmla="*/ 245578 w 462814"/>
              <a:gd name="connsiteY1" fmla="*/ 3706 h 3782068"/>
              <a:gd name="connsiteX2" fmla="*/ 430053 w 462814"/>
              <a:gd name="connsiteY2" fmla="*/ 413323 h 3782068"/>
              <a:gd name="connsiteX3" fmla="*/ 447470 w 462814"/>
              <a:gd name="connsiteY3" fmla="*/ 2991060 h 3782068"/>
              <a:gd name="connsiteX4" fmla="*/ 433179 w 462814"/>
              <a:gd name="connsiteY4" fmla="*/ 3642803 h 3782068"/>
              <a:gd name="connsiteX5" fmla="*/ 107836 w 462814"/>
              <a:gd name="connsiteY5" fmla="*/ 3478740 h 3782068"/>
              <a:gd name="connsiteX6" fmla="*/ 3333 w 462814"/>
              <a:gd name="connsiteY6" fmla="*/ 604911 h 3782068"/>
              <a:gd name="connsiteX7" fmla="*/ 38167 w 462814"/>
              <a:gd name="connsiteY7" fmla="*/ 117231 h 3782068"/>
              <a:gd name="connsiteX0" fmla="*/ 38167 w 480707"/>
              <a:gd name="connsiteY0" fmla="*/ 117231 h 3755244"/>
              <a:gd name="connsiteX1" fmla="*/ 245578 w 480707"/>
              <a:gd name="connsiteY1" fmla="*/ 3706 h 3755244"/>
              <a:gd name="connsiteX2" fmla="*/ 430053 w 480707"/>
              <a:gd name="connsiteY2" fmla="*/ 413323 h 3755244"/>
              <a:gd name="connsiteX3" fmla="*/ 447470 w 480707"/>
              <a:gd name="connsiteY3" fmla="*/ 2991060 h 3755244"/>
              <a:gd name="connsiteX4" fmla="*/ 456913 w 480707"/>
              <a:gd name="connsiteY4" fmla="*/ 3577017 h 3755244"/>
              <a:gd name="connsiteX5" fmla="*/ 107836 w 480707"/>
              <a:gd name="connsiteY5" fmla="*/ 3478740 h 3755244"/>
              <a:gd name="connsiteX6" fmla="*/ 3333 w 480707"/>
              <a:gd name="connsiteY6" fmla="*/ 604911 h 3755244"/>
              <a:gd name="connsiteX7" fmla="*/ 38167 w 480707"/>
              <a:gd name="connsiteY7" fmla="*/ 117231 h 3755244"/>
              <a:gd name="connsiteX0" fmla="*/ 36074 w 482704"/>
              <a:gd name="connsiteY0" fmla="*/ 117231 h 3750327"/>
              <a:gd name="connsiteX1" fmla="*/ 243485 w 482704"/>
              <a:gd name="connsiteY1" fmla="*/ 3706 h 3750327"/>
              <a:gd name="connsiteX2" fmla="*/ 427960 w 482704"/>
              <a:gd name="connsiteY2" fmla="*/ 413323 h 3750327"/>
              <a:gd name="connsiteX3" fmla="*/ 445377 w 482704"/>
              <a:gd name="connsiteY3" fmla="*/ 2991060 h 3750327"/>
              <a:gd name="connsiteX4" fmla="*/ 454820 w 482704"/>
              <a:gd name="connsiteY4" fmla="*/ 3577017 h 3750327"/>
              <a:gd name="connsiteX5" fmla="*/ 50365 w 482704"/>
              <a:gd name="connsiteY5" fmla="*/ 3471430 h 3750327"/>
              <a:gd name="connsiteX6" fmla="*/ 1240 w 482704"/>
              <a:gd name="connsiteY6" fmla="*/ 604911 h 3750327"/>
              <a:gd name="connsiteX7" fmla="*/ 36074 w 482704"/>
              <a:gd name="connsiteY7" fmla="*/ 117231 h 3750327"/>
              <a:gd name="connsiteX0" fmla="*/ 58788 w 505418"/>
              <a:gd name="connsiteY0" fmla="*/ 167671 h 3800767"/>
              <a:gd name="connsiteX1" fmla="*/ 266199 w 505418"/>
              <a:gd name="connsiteY1" fmla="*/ 54146 h 3800767"/>
              <a:gd name="connsiteX2" fmla="*/ 450674 w 505418"/>
              <a:gd name="connsiteY2" fmla="*/ 463763 h 3800767"/>
              <a:gd name="connsiteX3" fmla="*/ 468091 w 505418"/>
              <a:gd name="connsiteY3" fmla="*/ 3041500 h 3800767"/>
              <a:gd name="connsiteX4" fmla="*/ 477534 w 505418"/>
              <a:gd name="connsiteY4" fmla="*/ 3627457 h 3800767"/>
              <a:gd name="connsiteX5" fmla="*/ 73079 w 505418"/>
              <a:gd name="connsiteY5" fmla="*/ 3521870 h 3800767"/>
              <a:gd name="connsiteX6" fmla="*/ 221 w 505418"/>
              <a:gd name="connsiteY6" fmla="*/ 1781020 h 3800767"/>
              <a:gd name="connsiteX7" fmla="*/ 58788 w 505418"/>
              <a:gd name="connsiteY7" fmla="*/ 167671 h 3800767"/>
              <a:gd name="connsiteX0" fmla="*/ 58788 w 504632"/>
              <a:gd name="connsiteY0" fmla="*/ 276758 h 3909854"/>
              <a:gd name="connsiteX1" fmla="*/ 266199 w 504632"/>
              <a:gd name="connsiteY1" fmla="*/ 163233 h 3909854"/>
              <a:gd name="connsiteX2" fmla="*/ 474408 w 504632"/>
              <a:gd name="connsiteY2" fmla="*/ 1947043 h 3909854"/>
              <a:gd name="connsiteX3" fmla="*/ 468091 w 504632"/>
              <a:gd name="connsiteY3" fmla="*/ 3150587 h 3909854"/>
              <a:gd name="connsiteX4" fmla="*/ 477534 w 504632"/>
              <a:gd name="connsiteY4" fmla="*/ 3736544 h 3909854"/>
              <a:gd name="connsiteX5" fmla="*/ 73079 w 504632"/>
              <a:gd name="connsiteY5" fmla="*/ 3630957 h 3909854"/>
              <a:gd name="connsiteX6" fmla="*/ 221 w 504632"/>
              <a:gd name="connsiteY6" fmla="*/ 1890107 h 3909854"/>
              <a:gd name="connsiteX7" fmla="*/ 58788 w 504632"/>
              <a:gd name="connsiteY7" fmla="*/ 276758 h 3909854"/>
              <a:gd name="connsiteX0" fmla="*/ 58788 w 504632"/>
              <a:gd name="connsiteY0" fmla="*/ 276758 h 3909854"/>
              <a:gd name="connsiteX1" fmla="*/ 266199 w 504632"/>
              <a:gd name="connsiteY1" fmla="*/ 163233 h 3909854"/>
              <a:gd name="connsiteX2" fmla="*/ 474408 w 504632"/>
              <a:gd name="connsiteY2" fmla="*/ 1947043 h 3909854"/>
              <a:gd name="connsiteX3" fmla="*/ 468091 w 504632"/>
              <a:gd name="connsiteY3" fmla="*/ 3150587 h 3909854"/>
              <a:gd name="connsiteX4" fmla="*/ 477534 w 504632"/>
              <a:gd name="connsiteY4" fmla="*/ 3736544 h 3909854"/>
              <a:gd name="connsiteX5" fmla="*/ 73079 w 504632"/>
              <a:gd name="connsiteY5" fmla="*/ 3630957 h 3909854"/>
              <a:gd name="connsiteX6" fmla="*/ 221 w 504632"/>
              <a:gd name="connsiteY6" fmla="*/ 1890107 h 3909854"/>
              <a:gd name="connsiteX7" fmla="*/ 58788 w 504632"/>
              <a:gd name="connsiteY7" fmla="*/ 276758 h 3909854"/>
              <a:gd name="connsiteX0" fmla="*/ 60829 w 506673"/>
              <a:gd name="connsiteY0" fmla="*/ 203301 h 3836397"/>
              <a:gd name="connsiteX1" fmla="*/ 442285 w 506673"/>
              <a:gd name="connsiteY1" fmla="*/ 206729 h 3836397"/>
              <a:gd name="connsiteX2" fmla="*/ 476449 w 506673"/>
              <a:gd name="connsiteY2" fmla="*/ 1873586 h 3836397"/>
              <a:gd name="connsiteX3" fmla="*/ 470132 w 506673"/>
              <a:gd name="connsiteY3" fmla="*/ 3077130 h 3836397"/>
              <a:gd name="connsiteX4" fmla="*/ 479575 w 506673"/>
              <a:gd name="connsiteY4" fmla="*/ 3663087 h 3836397"/>
              <a:gd name="connsiteX5" fmla="*/ 75120 w 506673"/>
              <a:gd name="connsiteY5" fmla="*/ 3557500 h 3836397"/>
              <a:gd name="connsiteX6" fmla="*/ 2262 w 506673"/>
              <a:gd name="connsiteY6" fmla="*/ 1816650 h 3836397"/>
              <a:gd name="connsiteX7" fmla="*/ 60829 w 506673"/>
              <a:gd name="connsiteY7" fmla="*/ 203301 h 3836397"/>
              <a:gd name="connsiteX0" fmla="*/ 60829 w 522153"/>
              <a:gd name="connsiteY0" fmla="*/ 203301 h 3835650"/>
              <a:gd name="connsiteX1" fmla="*/ 442285 w 522153"/>
              <a:gd name="connsiteY1" fmla="*/ 206729 h 3835650"/>
              <a:gd name="connsiteX2" fmla="*/ 476449 w 522153"/>
              <a:gd name="connsiteY2" fmla="*/ 1873586 h 3835650"/>
              <a:gd name="connsiteX3" fmla="*/ 509687 w 522153"/>
              <a:gd name="connsiteY3" fmla="*/ 3091749 h 3835650"/>
              <a:gd name="connsiteX4" fmla="*/ 479575 w 522153"/>
              <a:gd name="connsiteY4" fmla="*/ 3663087 h 3835650"/>
              <a:gd name="connsiteX5" fmla="*/ 75120 w 522153"/>
              <a:gd name="connsiteY5" fmla="*/ 3557500 h 3835650"/>
              <a:gd name="connsiteX6" fmla="*/ 2262 w 522153"/>
              <a:gd name="connsiteY6" fmla="*/ 1816650 h 3835650"/>
              <a:gd name="connsiteX7" fmla="*/ 60829 w 522153"/>
              <a:gd name="connsiteY7" fmla="*/ 203301 h 3835650"/>
              <a:gd name="connsiteX0" fmla="*/ 60829 w 522153"/>
              <a:gd name="connsiteY0" fmla="*/ 203301 h 3844211"/>
              <a:gd name="connsiteX1" fmla="*/ 442285 w 522153"/>
              <a:gd name="connsiteY1" fmla="*/ 206729 h 3844211"/>
              <a:gd name="connsiteX2" fmla="*/ 476449 w 522153"/>
              <a:gd name="connsiteY2" fmla="*/ 1873586 h 3844211"/>
              <a:gd name="connsiteX3" fmla="*/ 509687 w 522153"/>
              <a:gd name="connsiteY3" fmla="*/ 3091749 h 3844211"/>
              <a:gd name="connsiteX4" fmla="*/ 479575 w 522153"/>
              <a:gd name="connsiteY4" fmla="*/ 3685015 h 3844211"/>
              <a:gd name="connsiteX5" fmla="*/ 75120 w 522153"/>
              <a:gd name="connsiteY5" fmla="*/ 3557500 h 3844211"/>
              <a:gd name="connsiteX6" fmla="*/ 2262 w 522153"/>
              <a:gd name="connsiteY6" fmla="*/ 1816650 h 3844211"/>
              <a:gd name="connsiteX7" fmla="*/ 60829 w 522153"/>
              <a:gd name="connsiteY7" fmla="*/ 203301 h 3844211"/>
              <a:gd name="connsiteX0" fmla="*/ 67002 w 530997"/>
              <a:gd name="connsiteY0" fmla="*/ 203301 h 3738601"/>
              <a:gd name="connsiteX1" fmla="*/ 448458 w 530997"/>
              <a:gd name="connsiteY1" fmla="*/ 206729 h 3738601"/>
              <a:gd name="connsiteX2" fmla="*/ 482622 w 530997"/>
              <a:gd name="connsiteY2" fmla="*/ 1873586 h 3738601"/>
              <a:gd name="connsiteX3" fmla="*/ 515860 w 530997"/>
              <a:gd name="connsiteY3" fmla="*/ 3091749 h 3738601"/>
              <a:gd name="connsiteX4" fmla="*/ 485748 w 530997"/>
              <a:gd name="connsiteY4" fmla="*/ 3685015 h 3738601"/>
              <a:gd name="connsiteX5" fmla="*/ 41737 w 530997"/>
              <a:gd name="connsiteY5" fmla="*/ 3367452 h 3738601"/>
              <a:gd name="connsiteX6" fmla="*/ 8435 w 530997"/>
              <a:gd name="connsiteY6" fmla="*/ 1816650 h 3738601"/>
              <a:gd name="connsiteX7" fmla="*/ 67002 w 530997"/>
              <a:gd name="connsiteY7" fmla="*/ 203301 h 373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0997" h="3738601">
                <a:moveTo>
                  <a:pt x="67002" y="203301"/>
                </a:moveTo>
                <a:cubicBezTo>
                  <a:pt x="140339" y="-65019"/>
                  <a:pt x="379188" y="-71652"/>
                  <a:pt x="448458" y="206729"/>
                </a:cubicBezTo>
                <a:cubicBezTo>
                  <a:pt x="517728" y="485110"/>
                  <a:pt x="471388" y="1392749"/>
                  <a:pt x="482622" y="1873586"/>
                </a:cubicBezTo>
                <a:cubicBezTo>
                  <a:pt x="493856" y="2354423"/>
                  <a:pt x="515339" y="2789844"/>
                  <a:pt x="515860" y="3091749"/>
                </a:cubicBezTo>
                <a:cubicBezTo>
                  <a:pt x="516381" y="3393654"/>
                  <a:pt x="564769" y="3639065"/>
                  <a:pt x="485748" y="3685015"/>
                </a:cubicBezTo>
                <a:cubicBezTo>
                  <a:pt x="406728" y="3730966"/>
                  <a:pt x="104148" y="3872549"/>
                  <a:pt x="41737" y="3367452"/>
                </a:cubicBezTo>
                <a:cubicBezTo>
                  <a:pt x="-20674" y="2862355"/>
                  <a:pt x="4224" y="2344009"/>
                  <a:pt x="8435" y="1816650"/>
                </a:cubicBezTo>
                <a:cubicBezTo>
                  <a:pt x="12646" y="1289292"/>
                  <a:pt x="-6335" y="471621"/>
                  <a:pt x="67002" y="203301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10442427" y="5752436"/>
            <a:ext cx="169688" cy="184151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27302 w 444882"/>
              <a:gd name="connsiteY0" fmla="*/ 173001 h 3834634"/>
              <a:gd name="connsiteX1" fmla="*/ 218891 w 444882"/>
              <a:gd name="connsiteY1" fmla="*/ 103333 h 3834634"/>
              <a:gd name="connsiteX2" fmla="*/ 419188 w 444882"/>
              <a:gd name="connsiteY2" fmla="*/ 469093 h 3834634"/>
              <a:gd name="connsiteX3" fmla="*/ 436605 w 444882"/>
              <a:gd name="connsiteY3" fmla="*/ 3046830 h 3834634"/>
              <a:gd name="connsiteX4" fmla="*/ 366936 w 444882"/>
              <a:gd name="connsiteY4" fmla="*/ 3691264 h 3834634"/>
              <a:gd name="connsiteX5" fmla="*/ 96971 w 444882"/>
              <a:gd name="connsiteY5" fmla="*/ 3534510 h 3834634"/>
              <a:gd name="connsiteX6" fmla="*/ 5795 w 444882"/>
              <a:gd name="connsiteY6" fmla="*/ 1961779 h 3834634"/>
              <a:gd name="connsiteX7" fmla="*/ 27302 w 444882"/>
              <a:gd name="connsiteY7" fmla="*/ 173001 h 3834634"/>
              <a:gd name="connsiteX0" fmla="*/ 27302 w 454415"/>
              <a:gd name="connsiteY0" fmla="*/ 173001 h 3901472"/>
              <a:gd name="connsiteX1" fmla="*/ 218891 w 454415"/>
              <a:gd name="connsiteY1" fmla="*/ 103333 h 3901472"/>
              <a:gd name="connsiteX2" fmla="*/ 419188 w 454415"/>
              <a:gd name="connsiteY2" fmla="*/ 469093 h 3901472"/>
              <a:gd name="connsiteX3" fmla="*/ 449931 w 454415"/>
              <a:gd name="connsiteY3" fmla="*/ 1957709 h 3901472"/>
              <a:gd name="connsiteX4" fmla="*/ 366936 w 454415"/>
              <a:gd name="connsiteY4" fmla="*/ 3691264 h 3901472"/>
              <a:gd name="connsiteX5" fmla="*/ 96971 w 454415"/>
              <a:gd name="connsiteY5" fmla="*/ 3534510 h 3901472"/>
              <a:gd name="connsiteX6" fmla="*/ 5795 w 454415"/>
              <a:gd name="connsiteY6" fmla="*/ 1961779 h 3901472"/>
              <a:gd name="connsiteX7" fmla="*/ 27302 w 454415"/>
              <a:gd name="connsiteY7" fmla="*/ 173001 h 3901472"/>
              <a:gd name="connsiteX0" fmla="*/ 27302 w 452016"/>
              <a:gd name="connsiteY0" fmla="*/ 173001 h 3901472"/>
              <a:gd name="connsiteX1" fmla="*/ 218891 w 452016"/>
              <a:gd name="connsiteY1" fmla="*/ 103333 h 3901472"/>
              <a:gd name="connsiteX2" fmla="*/ 419188 w 452016"/>
              <a:gd name="connsiteY2" fmla="*/ 469093 h 3901472"/>
              <a:gd name="connsiteX3" fmla="*/ 449931 w 452016"/>
              <a:gd name="connsiteY3" fmla="*/ 1957709 h 3901472"/>
              <a:gd name="connsiteX4" fmla="*/ 366936 w 452016"/>
              <a:gd name="connsiteY4" fmla="*/ 3691264 h 3901472"/>
              <a:gd name="connsiteX5" fmla="*/ 96971 w 452016"/>
              <a:gd name="connsiteY5" fmla="*/ 3534510 h 3901472"/>
              <a:gd name="connsiteX6" fmla="*/ 5795 w 452016"/>
              <a:gd name="connsiteY6" fmla="*/ 1961779 h 3901472"/>
              <a:gd name="connsiteX7" fmla="*/ 27302 w 452016"/>
              <a:gd name="connsiteY7" fmla="*/ 173001 h 3901472"/>
              <a:gd name="connsiteX0" fmla="*/ 30981 w 455695"/>
              <a:gd name="connsiteY0" fmla="*/ 179871 h 3908342"/>
              <a:gd name="connsiteX1" fmla="*/ 289203 w 455695"/>
              <a:gd name="connsiteY1" fmla="*/ 95584 h 3908342"/>
              <a:gd name="connsiteX2" fmla="*/ 422867 w 455695"/>
              <a:gd name="connsiteY2" fmla="*/ 475963 h 3908342"/>
              <a:gd name="connsiteX3" fmla="*/ 453610 w 455695"/>
              <a:gd name="connsiteY3" fmla="*/ 1964579 h 3908342"/>
              <a:gd name="connsiteX4" fmla="*/ 370615 w 455695"/>
              <a:gd name="connsiteY4" fmla="*/ 3698134 h 3908342"/>
              <a:gd name="connsiteX5" fmla="*/ 100650 w 455695"/>
              <a:gd name="connsiteY5" fmla="*/ 3541380 h 3908342"/>
              <a:gd name="connsiteX6" fmla="*/ 9474 w 455695"/>
              <a:gd name="connsiteY6" fmla="*/ 1968649 h 3908342"/>
              <a:gd name="connsiteX7" fmla="*/ 30981 w 455695"/>
              <a:gd name="connsiteY7" fmla="*/ 179871 h 3908342"/>
              <a:gd name="connsiteX0" fmla="*/ 50381 w 448442"/>
              <a:gd name="connsiteY0" fmla="*/ 376674 h 3812763"/>
              <a:gd name="connsiteX1" fmla="*/ 281950 w 448442"/>
              <a:gd name="connsiteY1" fmla="*/ 5 h 3812763"/>
              <a:gd name="connsiteX2" fmla="*/ 415614 w 448442"/>
              <a:gd name="connsiteY2" fmla="*/ 380384 h 3812763"/>
              <a:gd name="connsiteX3" fmla="*/ 446357 w 448442"/>
              <a:gd name="connsiteY3" fmla="*/ 1869000 h 3812763"/>
              <a:gd name="connsiteX4" fmla="*/ 363362 w 448442"/>
              <a:gd name="connsiteY4" fmla="*/ 3602555 h 3812763"/>
              <a:gd name="connsiteX5" fmla="*/ 93397 w 448442"/>
              <a:gd name="connsiteY5" fmla="*/ 3445801 h 3812763"/>
              <a:gd name="connsiteX6" fmla="*/ 2221 w 448442"/>
              <a:gd name="connsiteY6" fmla="*/ 1873070 h 3812763"/>
              <a:gd name="connsiteX7" fmla="*/ 50381 w 448442"/>
              <a:gd name="connsiteY7" fmla="*/ 376674 h 3812763"/>
              <a:gd name="connsiteX0" fmla="*/ 49862 w 447923"/>
              <a:gd name="connsiteY0" fmla="*/ 362056 h 3798145"/>
              <a:gd name="connsiteX1" fmla="*/ 241451 w 447923"/>
              <a:gd name="connsiteY1" fmla="*/ 6 h 3798145"/>
              <a:gd name="connsiteX2" fmla="*/ 415095 w 447923"/>
              <a:gd name="connsiteY2" fmla="*/ 365766 h 3798145"/>
              <a:gd name="connsiteX3" fmla="*/ 445838 w 447923"/>
              <a:gd name="connsiteY3" fmla="*/ 1854382 h 3798145"/>
              <a:gd name="connsiteX4" fmla="*/ 362843 w 447923"/>
              <a:gd name="connsiteY4" fmla="*/ 3587937 h 3798145"/>
              <a:gd name="connsiteX5" fmla="*/ 92878 w 447923"/>
              <a:gd name="connsiteY5" fmla="*/ 3431183 h 3798145"/>
              <a:gd name="connsiteX6" fmla="*/ 1702 w 447923"/>
              <a:gd name="connsiteY6" fmla="*/ 1858452 h 3798145"/>
              <a:gd name="connsiteX7" fmla="*/ 49862 w 447923"/>
              <a:gd name="connsiteY7" fmla="*/ 362056 h 3798145"/>
              <a:gd name="connsiteX0" fmla="*/ 49862 w 453120"/>
              <a:gd name="connsiteY0" fmla="*/ 362056 h 3742186"/>
              <a:gd name="connsiteX1" fmla="*/ 241451 w 453120"/>
              <a:gd name="connsiteY1" fmla="*/ 6 h 3742186"/>
              <a:gd name="connsiteX2" fmla="*/ 415095 w 453120"/>
              <a:gd name="connsiteY2" fmla="*/ 365766 h 3742186"/>
              <a:gd name="connsiteX3" fmla="*/ 445838 w 453120"/>
              <a:gd name="connsiteY3" fmla="*/ 1854382 h 3742186"/>
              <a:gd name="connsiteX4" fmla="*/ 416149 w 453120"/>
              <a:gd name="connsiteY4" fmla="*/ 3470985 h 3742186"/>
              <a:gd name="connsiteX5" fmla="*/ 92878 w 453120"/>
              <a:gd name="connsiteY5" fmla="*/ 3431183 h 3742186"/>
              <a:gd name="connsiteX6" fmla="*/ 1702 w 453120"/>
              <a:gd name="connsiteY6" fmla="*/ 1858452 h 3742186"/>
              <a:gd name="connsiteX7" fmla="*/ 49862 w 453120"/>
              <a:gd name="connsiteY7" fmla="*/ 362056 h 374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120" h="3742186">
                <a:moveTo>
                  <a:pt x="49862" y="362056"/>
                </a:moveTo>
                <a:cubicBezTo>
                  <a:pt x="89820" y="52315"/>
                  <a:pt x="180579" y="-612"/>
                  <a:pt x="241451" y="6"/>
                </a:cubicBezTo>
                <a:cubicBezTo>
                  <a:pt x="302323" y="624"/>
                  <a:pt x="381031" y="56703"/>
                  <a:pt x="415095" y="365766"/>
                </a:cubicBezTo>
                <a:cubicBezTo>
                  <a:pt x="449159" y="674829"/>
                  <a:pt x="445662" y="1336846"/>
                  <a:pt x="445838" y="1854382"/>
                </a:cubicBezTo>
                <a:cubicBezTo>
                  <a:pt x="446014" y="2371918"/>
                  <a:pt x="474976" y="3208185"/>
                  <a:pt x="416149" y="3470985"/>
                </a:cubicBezTo>
                <a:cubicBezTo>
                  <a:pt x="357322" y="3733785"/>
                  <a:pt x="155289" y="3936280"/>
                  <a:pt x="92878" y="3431183"/>
                </a:cubicBezTo>
                <a:cubicBezTo>
                  <a:pt x="30467" y="2926086"/>
                  <a:pt x="8871" y="2369973"/>
                  <a:pt x="1702" y="1858452"/>
                </a:cubicBezTo>
                <a:cubicBezTo>
                  <a:pt x="-5467" y="1346931"/>
                  <a:pt x="9904" y="671797"/>
                  <a:pt x="49862" y="3620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10442427" y="5553878"/>
            <a:ext cx="169688" cy="184151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27302 w 444882"/>
              <a:gd name="connsiteY0" fmla="*/ 173001 h 3834634"/>
              <a:gd name="connsiteX1" fmla="*/ 218891 w 444882"/>
              <a:gd name="connsiteY1" fmla="*/ 103333 h 3834634"/>
              <a:gd name="connsiteX2" fmla="*/ 419188 w 444882"/>
              <a:gd name="connsiteY2" fmla="*/ 469093 h 3834634"/>
              <a:gd name="connsiteX3" fmla="*/ 436605 w 444882"/>
              <a:gd name="connsiteY3" fmla="*/ 3046830 h 3834634"/>
              <a:gd name="connsiteX4" fmla="*/ 366936 w 444882"/>
              <a:gd name="connsiteY4" fmla="*/ 3691264 h 3834634"/>
              <a:gd name="connsiteX5" fmla="*/ 96971 w 444882"/>
              <a:gd name="connsiteY5" fmla="*/ 3534510 h 3834634"/>
              <a:gd name="connsiteX6" fmla="*/ 5795 w 444882"/>
              <a:gd name="connsiteY6" fmla="*/ 1961779 h 3834634"/>
              <a:gd name="connsiteX7" fmla="*/ 27302 w 444882"/>
              <a:gd name="connsiteY7" fmla="*/ 173001 h 3834634"/>
              <a:gd name="connsiteX0" fmla="*/ 27302 w 454415"/>
              <a:gd name="connsiteY0" fmla="*/ 173001 h 3901472"/>
              <a:gd name="connsiteX1" fmla="*/ 218891 w 454415"/>
              <a:gd name="connsiteY1" fmla="*/ 103333 h 3901472"/>
              <a:gd name="connsiteX2" fmla="*/ 419188 w 454415"/>
              <a:gd name="connsiteY2" fmla="*/ 469093 h 3901472"/>
              <a:gd name="connsiteX3" fmla="*/ 449931 w 454415"/>
              <a:gd name="connsiteY3" fmla="*/ 1957709 h 3901472"/>
              <a:gd name="connsiteX4" fmla="*/ 366936 w 454415"/>
              <a:gd name="connsiteY4" fmla="*/ 3691264 h 3901472"/>
              <a:gd name="connsiteX5" fmla="*/ 96971 w 454415"/>
              <a:gd name="connsiteY5" fmla="*/ 3534510 h 3901472"/>
              <a:gd name="connsiteX6" fmla="*/ 5795 w 454415"/>
              <a:gd name="connsiteY6" fmla="*/ 1961779 h 3901472"/>
              <a:gd name="connsiteX7" fmla="*/ 27302 w 454415"/>
              <a:gd name="connsiteY7" fmla="*/ 173001 h 3901472"/>
              <a:gd name="connsiteX0" fmla="*/ 27302 w 452016"/>
              <a:gd name="connsiteY0" fmla="*/ 173001 h 3901472"/>
              <a:gd name="connsiteX1" fmla="*/ 218891 w 452016"/>
              <a:gd name="connsiteY1" fmla="*/ 103333 h 3901472"/>
              <a:gd name="connsiteX2" fmla="*/ 419188 w 452016"/>
              <a:gd name="connsiteY2" fmla="*/ 469093 h 3901472"/>
              <a:gd name="connsiteX3" fmla="*/ 449931 w 452016"/>
              <a:gd name="connsiteY3" fmla="*/ 1957709 h 3901472"/>
              <a:gd name="connsiteX4" fmla="*/ 366936 w 452016"/>
              <a:gd name="connsiteY4" fmla="*/ 3691264 h 3901472"/>
              <a:gd name="connsiteX5" fmla="*/ 96971 w 452016"/>
              <a:gd name="connsiteY5" fmla="*/ 3534510 h 3901472"/>
              <a:gd name="connsiteX6" fmla="*/ 5795 w 452016"/>
              <a:gd name="connsiteY6" fmla="*/ 1961779 h 3901472"/>
              <a:gd name="connsiteX7" fmla="*/ 27302 w 452016"/>
              <a:gd name="connsiteY7" fmla="*/ 173001 h 3901472"/>
              <a:gd name="connsiteX0" fmla="*/ 30981 w 455695"/>
              <a:gd name="connsiteY0" fmla="*/ 179871 h 3908342"/>
              <a:gd name="connsiteX1" fmla="*/ 289203 w 455695"/>
              <a:gd name="connsiteY1" fmla="*/ 95584 h 3908342"/>
              <a:gd name="connsiteX2" fmla="*/ 422867 w 455695"/>
              <a:gd name="connsiteY2" fmla="*/ 475963 h 3908342"/>
              <a:gd name="connsiteX3" fmla="*/ 453610 w 455695"/>
              <a:gd name="connsiteY3" fmla="*/ 1964579 h 3908342"/>
              <a:gd name="connsiteX4" fmla="*/ 370615 w 455695"/>
              <a:gd name="connsiteY4" fmla="*/ 3698134 h 3908342"/>
              <a:gd name="connsiteX5" fmla="*/ 100650 w 455695"/>
              <a:gd name="connsiteY5" fmla="*/ 3541380 h 3908342"/>
              <a:gd name="connsiteX6" fmla="*/ 9474 w 455695"/>
              <a:gd name="connsiteY6" fmla="*/ 1968649 h 3908342"/>
              <a:gd name="connsiteX7" fmla="*/ 30981 w 455695"/>
              <a:gd name="connsiteY7" fmla="*/ 179871 h 3908342"/>
              <a:gd name="connsiteX0" fmla="*/ 50381 w 448442"/>
              <a:gd name="connsiteY0" fmla="*/ 376674 h 3812763"/>
              <a:gd name="connsiteX1" fmla="*/ 281950 w 448442"/>
              <a:gd name="connsiteY1" fmla="*/ 5 h 3812763"/>
              <a:gd name="connsiteX2" fmla="*/ 415614 w 448442"/>
              <a:gd name="connsiteY2" fmla="*/ 380384 h 3812763"/>
              <a:gd name="connsiteX3" fmla="*/ 446357 w 448442"/>
              <a:gd name="connsiteY3" fmla="*/ 1869000 h 3812763"/>
              <a:gd name="connsiteX4" fmla="*/ 363362 w 448442"/>
              <a:gd name="connsiteY4" fmla="*/ 3602555 h 3812763"/>
              <a:gd name="connsiteX5" fmla="*/ 93397 w 448442"/>
              <a:gd name="connsiteY5" fmla="*/ 3445801 h 3812763"/>
              <a:gd name="connsiteX6" fmla="*/ 2221 w 448442"/>
              <a:gd name="connsiteY6" fmla="*/ 1873070 h 3812763"/>
              <a:gd name="connsiteX7" fmla="*/ 50381 w 448442"/>
              <a:gd name="connsiteY7" fmla="*/ 376674 h 3812763"/>
              <a:gd name="connsiteX0" fmla="*/ 49862 w 447923"/>
              <a:gd name="connsiteY0" fmla="*/ 362056 h 3798145"/>
              <a:gd name="connsiteX1" fmla="*/ 241451 w 447923"/>
              <a:gd name="connsiteY1" fmla="*/ 6 h 3798145"/>
              <a:gd name="connsiteX2" fmla="*/ 415095 w 447923"/>
              <a:gd name="connsiteY2" fmla="*/ 365766 h 3798145"/>
              <a:gd name="connsiteX3" fmla="*/ 445838 w 447923"/>
              <a:gd name="connsiteY3" fmla="*/ 1854382 h 3798145"/>
              <a:gd name="connsiteX4" fmla="*/ 362843 w 447923"/>
              <a:gd name="connsiteY4" fmla="*/ 3587937 h 3798145"/>
              <a:gd name="connsiteX5" fmla="*/ 92878 w 447923"/>
              <a:gd name="connsiteY5" fmla="*/ 3431183 h 3798145"/>
              <a:gd name="connsiteX6" fmla="*/ 1702 w 447923"/>
              <a:gd name="connsiteY6" fmla="*/ 1858452 h 3798145"/>
              <a:gd name="connsiteX7" fmla="*/ 49862 w 447923"/>
              <a:gd name="connsiteY7" fmla="*/ 362056 h 3798145"/>
              <a:gd name="connsiteX0" fmla="*/ 49862 w 453120"/>
              <a:gd name="connsiteY0" fmla="*/ 362056 h 3742186"/>
              <a:gd name="connsiteX1" fmla="*/ 241451 w 453120"/>
              <a:gd name="connsiteY1" fmla="*/ 6 h 3742186"/>
              <a:gd name="connsiteX2" fmla="*/ 415095 w 453120"/>
              <a:gd name="connsiteY2" fmla="*/ 365766 h 3742186"/>
              <a:gd name="connsiteX3" fmla="*/ 445838 w 453120"/>
              <a:gd name="connsiteY3" fmla="*/ 1854382 h 3742186"/>
              <a:gd name="connsiteX4" fmla="*/ 416149 w 453120"/>
              <a:gd name="connsiteY4" fmla="*/ 3470985 h 3742186"/>
              <a:gd name="connsiteX5" fmla="*/ 92878 w 453120"/>
              <a:gd name="connsiteY5" fmla="*/ 3431183 h 3742186"/>
              <a:gd name="connsiteX6" fmla="*/ 1702 w 453120"/>
              <a:gd name="connsiteY6" fmla="*/ 1858452 h 3742186"/>
              <a:gd name="connsiteX7" fmla="*/ 49862 w 453120"/>
              <a:gd name="connsiteY7" fmla="*/ 362056 h 374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120" h="3742186">
                <a:moveTo>
                  <a:pt x="49862" y="362056"/>
                </a:moveTo>
                <a:cubicBezTo>
                  <a:pt x="89820" y="52315"/>
                  <a:pt x="180579" y="-612"/>
                  <a:pt x="241451" y="6"/>
                </a:cubicBezTo>
                <a:cubicBezTo>
                  <a:pt x="302323" y="624"/>
                  <a:pt x="381031" y="56703"/>
                  <a:pt x="415095" y="365766"/>
                </a:cubicBezTo>
                <a:cubicBezTo>
                  <a:pt x="449159" y="674829"/>
                  <a:pt x="445662" y="1336846"/>
                  <a:pt x="445838" y="1854382"/>
                </a:cubicBezTo>
                <a:cubicBezTo>
                  <a:pt x="446014" y="2371918"/>
                  <a:pt x="474976" y="3208185"/>
                  <a:pt x="416149" y="3470985"/>
                </a:cubicBezTo>
                <a:cubicBezTo>
                  <a:pt x="357322" y="3733785"/>
                  <a:pt x="155289" y="3936280"/>
                  <a:pt x="92878" y="3431183"/>
                </a:cubicBezTo>
                <a:cubicBezTo>
                  <a:pt x="30467" y="2926086"/>
                  <a:pt x="8871" y="2369973"/>
                  <a:pt x="1702" y="1858452"/>
                </a:cubicBezTo>
                <a:cubicBezTo>
                  <a:pt x="-5467" y="1346931"/>
                  <a:pt x="9904" y="671797"/>
                  <a:pt x="49862" y="3620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10442427" y="2216089"/>
            <a:ext cx="169688" cy="184151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27302 w 444882"/>
              <a:gd name="connsiteY0" fmla="*/ 173001 h 3834634"/>
              <a:gd name="connsiteX1" fmla="*/ 218891 w 444882"/>
              <a:gd name="connsiteY1" fmla="*/ 103333 h 3834634"/>
              <a:gd name="connsiteX2" fmla="*/ 419188 w 444882"/>
              <a:gd name="connsiteY2" fmla="*/ 469093 h 3834634"/>
              <a:gd name="connsiteX3" fmla="*/ 436605 w 444882"/>
              <a:gd name="connsiteY3" fmla="*/ 3046830 h 3834634"/>
              <a:gd name="connsiteX4" fmla="*/ 366936 w 444882"/>
              <a:gd name="connsiteY4" fmla="*/ 3691264 h 3834634"/>
              <a:gd name="connsiteX5" fmla="*/ 96971 w 444882"/>
              <a:gd name="connsiteY5" fmla="*/ 3534510 h 3834634"/>
              <a:gd name="connsiteX6" fmla="*/ 5795 w 444882"/>
              <a:gd name="connsiteY6" fmla="*/ 1961779 h 3834634"/>
              <a:gd name="connsiteX7" fmla="*/ 27302 w 444882"/>
              <a:gd name="connsiteY7" fmla="*/ 173001 h 3834634"/>
              <a:gd name="connsiteX0" fmla="*/ 27302 w 454415"/>
              <a:gd name="connsiteY0" fmla="*/ 173001 h 3901472"/>
              <a:gd name="connsiteX1" fmla="*/ 218891 w 454415"/>
              <a:gd name="connsiteY1" fmla="*/ 103333 h 3901472"/>
              <a:gd name="connsiteX2" fmla="*/ 419188 w 454415"/>
              <a:gd name="connsiteY2" fmla="*/ 469093 h 3901472"/>
              <a:gd name="connsiteX3" fmla="*/ 449931 w 454415"/>
              <a:gd name="connsiteY3" fmla="*/ 1957709 h 3901472"/>
              <a:gd name="connsiteX4" fmla="*/ 366936 w 454415"/>
              <a:gd name="connsiteY4" fmla="*/ 3691264 h 3901472"/>
              <a:gd name="connsiteX5" fmla="*/ 96971 w 454415"/>
              <a:gd name="connsiteY5" fmla="*/ 3534510 h 3901472"/>
              <a:gd name="connsiteX6" fmla="*/ 5795 w 454415"/>
              <a:gd name="connsiteY6" fmla="*/ 1961779 h 3901472"/>
              <a:gd name="connsiteX7" fmla="*/ 27302 w 454415"/>
              <a:gd name="connsiteY7" fmla="*/ 173001 h 3901472"/>
              <a:gd name="connsiteX0" fmla="*/ 27302 w 452016"/>
              <a:gd name="connsiteY0" fmla="*/ 173001 h 3901472"/>
              <a:gd name="connsiteX1" fmla="*/ 218891 w 452016"/>
              <a:gd name="connsiteY1" fmla="*/ 103333 h 3901472"/>
              <a:gd name="connsiteX2" fmla="*/ 419188 w 452016"/>
              <a:gd name="connsiteY2" fmla="*/ 469093 h 3901472"/>
              <a:gd name="connsiteX3" fmla="*/ 449931 w 452016"/>
              <a:gd name="connsiteY3" fmla="*/ 1957709 h 3901472"/>
              <a:gd name="connsiteX4" fmla="*/ 366936 w 452016"/>
              <a:gd name="connsiteY4" fmla="*/ 3691264 h 3901472"/>
              <a:gd name="connsiteX5" fmla="*/ 96971 w 452016"/>
              <a:gd name="connsiteY5" fmla="*/ 3534510 h 3901472"/>
              <a:gd name="connsiteX6" fmla="*/ 5795 w 452016"/>
              <a:gd name="connsiteY6" fmla="*/ 1961779 h 3901472"/>
              <a:gd name="connsiteX7" fmla="*/ 27302 w 452016"/>
              <a:gd name="connsiteY7" fmla="*/ 173001 h 3901472"/>
              <a:gd name="connsiteX0" fmla="*/ 30981 w 455695"/>
              <a:gd name="connsiteY0" fmla="*/ 179871 h 3908342"/>
              <a:gd name="connsiteX1" fmla="*/ 289203 w 455695"/>
              <a:gd name="connsiteY1" fmla="*/ 95584 h 3908342"/>
              <a:gd name="connsiteX2" fmla="*/ 422867 w 455695"/>
              <a:gd name="connsiteY2" fmla="*/ 475963 h 3908342"/>
              <a:gd name="connsiteX3" fmla="*/ 453610 w 455695"/>
              <a:gd name="connsiteY3" fmla="*/ 1964579 h 3908342"/>
              <a:gd name="connsiteX4" fmla="*/ 370615 w 455695"/>
              <a:gd name="connsiteY4" fmla="*/ 3698134 h 3908342"/>
              <a:gd name="connsiteX5" fmla="*/ 100650 w 455695"/>
              <a:gd name="connsiteY5" fmla="*/ 3541380 h 3908342"/>
              <a:gd name="connsiteX6" fmla="*/ 9474 w 455695"/>
              <a:gd name="connsiteY6" fmla="*/ 1968649 h 3908342"/>
              <a:gd name="connsiteX7" fmla="*/ 30981 w 455695"/>
              <a:gd name="connsiteY7" fmla="*/ 179871 h 3908342"/>
              <a:gd name="connsiteX0" fmla="*/ 50381 w 448442"/>
              <a:gd name="connsiteY0" fmla="*/ 376674 h 3812763"/>
              <a:gd name="connsiteX1" fmla="*/ 281950 w 448442"/>
              <a:gd name="connsiteY1" fmla="*/ 5 h 3812763"/>
              <a:gd name="connsiteX2" fmla="*/ 415614 w 448442"/>
              <a:gd name="connsiteY2" fmla="*/ 380384 h 3812763"/>
              <a:gd name="connsiteX3" fmla="*/ 446357 w 448442"/>
              <a:gd name="connsiteY3" fmla="*/ 1869000 h 3812763"/>
              <a:gd name="connsiteX4" fmla="*/ 363362 w 448442"/>
              <a:gd name="connsiteY4" fmla="*/ 3602555 h 3812763"/>
              <a:gd name="connsiteX5" fmla="*/ 93397 w 448442"/>
              <a:gd name="connsiteY5" fmla="*/ 3445801 h 3812763"/>
              <a:gd name="connsiteX6" fmla="*/ 2221 w 448442"/>
              <a:gd name="connsiteY6" fmla="*/ 1873070 h 3812763"/>
              <a:gd name="connsiteX7" fmla="*/ 50381 w 448442"/>
              <a:gd name="connsiteY7" fmla="*/ 376674 h 3812763"/>
              <a:gd name="connsiteX0" fmla="*/ 49862 w 447923"/>
              <a:gd name="connsiteY0" fmla="*/ 362056 h 3798145"/>
              <a:gd name="connsiteX1" fmla="*/ 241451 w 447923"/>
              <a:gd name="connsiteY1" fmla="*/ 6 h 3798145"/>
              <a:gd name="connsiteX2" fmla="*/ 415095 w 447923"/>
              <a:gd name="connsiteY2" fmla="*/ 365766 h 3798145"/>
              <a:gd name="connsiteX3" fmla="*/ 445838 w 447923"/>
              <a:gd name="connsiteY3" fmla="*/ 1854382 h 3798145"/>
              <a:gd name="connsiteX4" fmla="*/ 362843 w 447923"/>
              <a:gd name="connsiteY4" fmla="*/ 3587937 h 3798145"/>
              <a:gd name="connsiteX5" fmla="*/ 92878 w 447923"/>
              <a:gd name="connsiteY5" fmla="*/ 3431183 h 3798145"/>
              <a:gd name="connsiteX6" fmla="*/ 1702 w 447923"/>
              <a:gd name="connsiteY6" fmla="*/ 1858452 h 3798145"/>
              <a:gd name="connsiteX7" fmla="*/ 49862 w 447923"/>
              <a:gd name="connsiteY7" fmla="*/ 362056 h 3798145"/>
              <a:gd name="connsiteX0" fmla="*/ 49862 w 453120"/>
              <a:gd name="connsiteY0" fmla="*/ 362056 h 3742186"/>
              <a:gd name="connsiteX1" fmla="*/ 241451 w 453120"/>
              <a:gd name="connsiteY1" fmla="*/ 6 h 3742186"/>
              <a:gd name="connsiteX2" fmla="*/ 415095 w 453120"/>
              <a:gd name="connsiteY2" fmla="*/ 365766 h 3742186"/>
              <a:gd name="connsiteX3" fmla="*/ 445838 w 453120"/>
              <a:gd name="connsiteY3" fmla="*/ 1854382 h 3742186"/>
              <a:gd name="connsiteX4" fmla="*/ 416149 w 453120"/>
              <a:gd name="connsiteY4" fmla="*/ 3470985 h 3742186"/>
              <a:gd name="connsiteX5" fmla="*/ 92878 w 453120"/>
              <a:gd name="connsiteY5" fmla="*/ 3431183 h 3742186"/>
              <a:gd name="connsiteX6" fmla="*/ 1702 w 453120"/>
              <a:gd name="connsiteY6" fmla="*/ 1858452 h 3742186"/>
              <a:gd name="connsiteX7" fmla="*/ 49862 w 453120"/>
              <a:gd name="connsiteY7" fmla="*/ 362056 h 374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120" h="3742186">
                <a:moveTo>
                  <a:pt x="49862" y="362056"/>
                </a:moveTo>
                <a:cubicBezTo>
                  <a:pt x="89820" y="52315"/>
                  <a:pt x="180579" y="-612"/>
                  <a:pt x="241451" y="6"/>
                </a:cubicBezTo>
                <a:cubicBezTo>
                  <a:pt x="302323" y="624"/>
                  <a:pt x="381031" y="56703"/>
                  <a:pt x="415095" y="365766"/>
                </a:cubicBezTo>
                <a:cubicBezTo>
                  <a:pt x="449159" y="674829"/>
                  <a:pt x="445662" y="1336846"/>
                  <a:pt x="445838" y="1854382"/>
                </a:cubicBezTo>
                <a:cubicBezTo>
                  <a:pt x="446014" y="2371918"/>
                  <a:pt x="474976" y="3208185"/>
                  <a:pt x="416149" y="3470985"/>
                </a:cubicBezTo>
                <a:cubicBezTo>
                  <a:pt x="357322" y="3733785"/>
                  <a:pt x="155289" y="3936280"/>
                  <a:pt x="92878" y="3431183"/>
                </a:cubicBezTo>
                <a:cubicBezTo>
                  <a:pt x="30467" y="2926086"/>
                  <a:pt x="8871" y="2369973"/>
                  <a:pt x="1702" y="1858452"/>
                </a:cubicBezTo>
                <a:cubicBezTo>
                  <a:pt x="-5467" y="1346931"/>
                  <a:pt x="9904" y="671797"/>
                  <a:pt x="49862" y="3620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10442427" y="2016742"/>
            <a:ext cx="169688" cy="184151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27302 w 444882"/>
              <a:gd name="connsiteY0" fmla="*/ 173001 h 3834634"/>
              <a:gd name="connsiteX1" fmla="*/ 218891 w 444882"/>
              <a:gd name="connsiteY1" fmla="*/ 103333 h 3834634"/>
              <a:gd name="connsiteX2" fmla="*/ 419188 w 444882"/>
              <a:gd name="connsiteY2" fmla="*/ 469093 h 3834634"/>
              <a:gd name="connsiteX3" fmla="*/ 436605 w 444882"/>
              <a:gd name="connsiteY3" fmla="*/ 3046830 h 3834634"/>
              <a:gd name="connsiteX4" fmla="*/ 366936 w 444882"/>
              <a:gd name="connsiteY4" fmla="*/ 3691264 h 3834634"/>
              <a:gd name="connsiteX5" fmla="*/ 96971 w 444882"/>
              <a:gd name="connsiteY5" fmla="*/ 3534510 h 3834634"/>
              <a:gd name="connsiteX6" fmla="*/ 5795 w 444882"/>
              <a:gd name="connsiteY6" fmla="*/ 1961779 h 3834634"/>
              <a:gd name="connsiteX7" fmla="*/ 27302 w 444882"/>
              <a:gd name="connsiteY7" fmla="*/ 173001 h 3834634"/>
              <a:gd name="connsiteX0" fmla="*/ 27302 w 454415"/>
              <a:gd name="connsiteY0" fmla="*/ 173001 h 3901472"/>
              <a:gd name="connsiteX1" fmla="*/ 218891 w 454415"/>
              <a:gd name="connsiteY1" fmla="*/ 103333 h 3901472"/>
              <a:gd name="connsiteX2" fmla="*/ 419188 w 454415"/>
              <a:gd name="connsiteY2" fmla="*/ 469093 h 3901472"/>
              <a:gd name="connsiteX3" fmla="*/ 449931 w 454415"/>
              <a:gd name="connsiteY3" fmla="*/ 1957709 h 3901472"/>
              <a:gd name="connsiteX4" fmla="*/ 366936 w 454415"/>
              <a:gd name="connsiteY4" fmla="*/ 3691264 h 3901472"/>
              <a:gd name="connsiteX5" fmla="*/ 96971 w 454415"/>
              <a:gd name="connsiteY5" fmla="*/ 3534510 h 3901472"/>
              <a:gd name="connsiteX6" fmla="*/ 5795 w 454415"/>
              <a:gd name="connsiteY6" fmla="*/ 1961779 h 3901472"/>
              <a:gd name="connsiteX7" fmla="*/ 27302 w 454415"/>
              <a:gd name="connsiteY7" fmla="*/ 173001 h 3901472"/>
              <a:gd name="connsiteX0" fmla="*/ 27302 w 452016"/>
              <a:gd name="connsiteY0" fmla="*/ 173001 h 3901472"/>
              <a:gd name="connsiteX1" fmla="*/ 218891 w 452016"/>
              <a:gd name="connsiteY1" fmla="*/ 103333 h 3901472"/>
              <a:gd name="connsiteX2" fmla="*/ 419188 w 452016"/>
              <a:gd name="connsiteY2" fmla="*/ 469093 h 3901472"/>
              <a:gd name="connsiteX3" fmla="*/ 449931 w 452016"/>
              <a:gd name="connsiteY3" fmla="*/ 1957709 h 3901472"/>
              <a:gd name="connsiteX4" fmla="*/ 366936 w 452016"/>
              <a:gd name="connsiteY4" fmla="*/ 3691264 h 3901472"/>
              <a:gd name="connsiteX5" fmla="*/ 96971 w 452016"/>
              <a:gd name="connsiteY5" fmla="*/ 3534510 h 3901472"/>
              <a:gd name="connsiteX6" fmla="*/ 5795 w 452016"/>
              <a:gd name="connsiteY6" fmla="*/ 1961779 h 3901472"/>
              <a:gd name="connsiteX7" fmla="*/ 27302 w 452016"/>
              <a:gd name="connsiteY7" fmla="*/ 173001 h 3901472"/>
              <a:gd name="connsiteX0" fmla="*/ 30981 w 455695"/>
              <a:gd name="connsiteY0" fmla="*/ 179871 h 3908342"/>
              <a:gd name="connsiteX1" fmla="*/ 289203 w 455695"/>
              <a:gd name="connsiteY1" fmla="*/ 95584 h 3908342"/>
              <a:gd name="connsiteX2" fmla="*/ 422867 w 455695"/>
              <a:gd name="connsiteY2" fmla="*/ 475963 h 3908342"/>
              <a:gd name="connsiteX3" fmla="*/ 453610 w 455695"/>
              <a:gd name="connsiteY3" fmla="*/ 1964579 h 3908342"/>
              <a:gd name="connsiteX4" fmla="*/ 370615 w 455695"/>
              <a:gd name="connsiteY4" fmla="*/ 3698134 h 3908342"/>
              <a:gd name="connsiteX5" fmla="*/ 100650 w 455695"/>
              <a:gd name="connsiteY5" fmla="*/ 3541380 h 3908342"/>
              <a:gd name="connsiteX6" fmla="*/ 9474 w 455695"/>
              <a:gd name="connsiteY6" fmla="*/ 1968649 h 3908342"/>
              <a:gd name="connsiteX7" fmla="*/ 30981 w 455695"/>
              <a:gd name="connsiteY7" fmla="*/ 179871 h 3908342"/>
              <a:gd name="connsiteX0" fmla="*/ 50381 w 448442"/>
              <a:gd name="connsiteY0" fmla="*/ 376674 h 3812763"/>
              <a:gd name="connsiteX1" fmla="*/ 281950 w 448442"/>
              <a:gd name="connsiteY1" fmla="*/ 5 h 3812763"/>
              <a:gd name="connsiteX2" fmla="*/ 415614 w 448442"/>
              <a:gd name="connsiteY2" fmla="*/ 380384 h 3812763"/>
              <a:gd name="connsiteX3" fmla="*/ 446357 w 448442"/>
              <a:gd name="connsiteY3" fmla="*/ 1869000 h 3812763"/>
              <a:gd name="connsiteX4" fmla="*/ 363362 w 448442"/>
              <a:gd name="connsiteY4" fmla="*/ 3602555 h 3812763"/>
              <a:gd name="connsiteX5" fmla="*/ 93397 w 448442"/>
              <a:gd name="connsiteY5" fmla="*/ 3445801 h 3812763"/>
              <a:gd name="connsiteX6" fmla="*/ 2221 w 448442"/>
              <a:gd name="connsiteY6" fmla="*/ 1873070 h 3812763"/>
              <a:gd name="connsiteX7" fmla="*/ 50381 w 448442"/>
              <a:gd name="connsiteY7" fmla="*/ 376674 h 3812763"/>
              <a:gd name="connsiteX0" fmla="*/ 49862 w 447923"/>
              <a:gd name="connsiteY0" fmla="*/ 362056 h 3798145"/>
              <a:gd name="connsiteX1" fmla="*/ 241451 w 447923"/>
              <a:gd name="connsiteY1" fmla="*/ 6 h 3798145"/>
              <a:gd name="connsiteX2" fmla="*/ 415095 w 447923"/>
              <a:gd name="connsiteY2" fmla="*/ 365766 h 3798145"/>
              <a:gd name="connsiteX3" fmla="*/ 445838 w 447923"/>
              <a:gd name="connsiteY3" fmla="*/ 1854382 h 3798145"/>
              <a:gd name="connsiteX4" fmla="*/ 362843 w 447923"/>
              <a:gd name="connsiteY4" fmla="*/ 3587937 h 3798145"/>
              <a:gd name="connsiteX5" fmla="*/ 92878 w 447923"/>
              <a:gd name="connsiteY5" fmla="*/ 3431183 h 3798145"/>
              <a:gd name="connsiteX6" fmla="*/ 1702 w 447923"/>
              <a:gd name="connsiteY6" fmla="*/ 1858452 h 3798145"/>
              <a:gd name="connsiteX7" fmla="*/ 49862 w 447923"/>
              <a:gd name="connsiteY7" fmla="*/ 362056 h 3798145"/>
              <a:gd name="connsiteX0" fmla="*/ 49862 w 453120"/>
              <a:gd name="connsiteY0" fmla="*/ 362056 h 3742186"/>
              <a:gd name="connsiteX1" fmla="*/ 241451 w 453120"/>
              <a:gd name="connsiteY1" fmla="*/ 6 h 3742186"/>
              <a:gd name="connsiteX2" fmla="*/ 415095 w 453120"/>
              <a:gd name="connsiteY2" fmla="*/ 365766 h 3742186"/>
              <a:gd name="connsiteX3" fmla="*/ 445838 w 453120"/>
              <a:gd name="connsiteY3" fmla="*/ 1854382 h 3742186"/>
              <a:gd name="connsiteX4" fmla="*/ 416149 w 453120"/>
              <a:gd name="connsiteY4" fmla="*/ 3470985 h 3742186"/>
              <a:gd name="connsiteX5" fmla="*/ 92878 w 453120"/>
              <a:gd name="connsiteY5" fmla="*/ 3431183 h 3742186"/>
              <a:gd name="connsiteX6" fmla="*/ 1702 w 453120"/>
              <a:gd name="connsiteY6" fmla="*/ 1858452 h 3742186"/>
              <a:gd name="connsiteX7" fmla="*/ 49862 w 453120"/>
              <a:gd name="connsiteY7" fmla="*/ 362056 h 374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120" h="3742186">
                <a:moveTo>
                  <a:pt x="49862" y="362056"/>
                </a:moveTo>
                <a:cubicBezTo>
                  <a:pt x="89820" y="52315"/>
                  <a:pt x="180579" y="-612"/>
                  <a:pt x="241451" y="6"/>
                </a:cubicBezTo>
                <a:cubicBezTo>
                  <a:pt x="302323" y="624"/>
                  <a:pt x="381031" y="56703"/>
                  <a:pt x="415095" y="365766"/>
                </a:cubicBezTo>
                <a:cubicBezTo>
                  <a:pt x="449159" y="674829"/>
                  <a:pt x="445662" y="1336846"/>
                  <a:pt x="445838" y="1854382"/>
                </a:cubicBezTo>
                <a:cubicBezTo>
                  <a:pt x="446014" y="2371918"/>
                  <a:pt x="474976" y="3208185"/>
                  <a:pt x="416149" y="3470985"/>
                </a:cubicBezTo>
                <a:cubicBezTo>
                  <a:pt x="357322" y="3733785"/>
                  <a:pt x="155289" y="3936280"/>
                  <a:pt x="92878" y="3431183"/>
                </a:cubicBezTo>
                <a:cubicBezTo>
                  <a:pt x="30467" y="2926086"/>
                  <a:pt x="8871" y="2369973"/>
                  <a:pt x="1702" y="1858452"/>
                </a:cubicBezTo>
                <a:cubicBezTo>
                  <a:pt x="-5467" y="1346931"/>
                  <a:pt x="9904" y="671797"/>
                  <a:pt x="49862" y="3620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10442427" y="1818996"/>
            <a:ext cx="169688" cy="184151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27302 w 444882"/>
              <a:gd name="connsiteY0" fmla="*/ 173001 h 3834634"/>
              <a:gd name="connsiteX1" fmla="*/ 218891 w 444882"/>
              <a:gd name="connsiteY1" fmla="*/ 103333 h 3834634"/>
              <a:gd name="connsiteX2" fmla="*/ 419188 w 444882"/>
              <a:gd name="connsiteY2" fmla="*/ 469093 h 3834634"/>
              <a:gd name="connsiteX3" fmla="*/ 436605 w 444882"/>
              <a:gd name="connsiteY3" fmla="*/ 3046830 h 3834634"/>
              <a:gd name="connsiteX4" fmla="*/ 366936 w 444882"/>
              <a:gd name="connsiteY4" fmla="*/ 3691264 h 3834634"/>
              <a:gd name="connsiteX5" fmla="*/ 96971 w 444882"/>
              <a:gd name="connsiteY5" fmla="*/ 3534510 h 3834634"/>
              <a:gd name="connsiteX6" fmla="*/ 5795 w 444882"/>
              <a:gd name="connsiteY6" fmla="*/ 1961779 h 3834634"/>
              <a:gd name="connsiteX7" fmla="*/ 27302 w 444882"/>
              <a:gd name="connsiteY7" fmla="*/ 173001 h 3834634"/>
              <a:gd name="connsiteX0" fmla="*/ 27302 w 454415"/>
              <a:gd name="connsiteY0" fmla="*/ 173001 h 3901472"/>
              <a:gd name="connsiteX1" fmla="*/ 218891 w 454415"/>
              <a:gd name="connsiteY1" fmla="*/ 103333 h 3901472"/>
              <a:gd name="connsiteX2" fmla="*/ 419188 w 454415"/>
              <a:gd name="connsiteY2" fmla="*/ 469093 h 3901472"/>
              <a:gd name="connsiteX3" fmla="*/ 449931 w 454415"/>
              <a:gd name="connsiteY3" fmla="*/ 1957709 h 3901472"/>
              <a:gd name="connsiteX4" fmla="*/ 366936 w 454415"/>
              <a:gd name="connsiteY4" fmla="*/ 3691264 h 3901472"/>
              <a:gd name="connsiteX5" fmla="*/ 96971 w 454415"/>
              <a:gd name="connsiteY5" fmla="*/ 3534510 h 3901472"/>
              <a:gd name="connsiteX6" fmla="*/ 5795 w 454415"/>
              <a:gd name="connsiteY6" fmla="*/ 1961779 h 3901472"/>
              <a:gd name="connsiteX7" fmla="*/ 27302 w 454415"/>
              <a:gd name="connsiteY7" fmla="*/ 173001 h 3901472"/>
              <a:gd name="connsiteX0" fmla="*/ 27302 w 452016"/>
              <a:gd name="connsiteY0" fmla="*/ 173001 h 3901472"/>
              <a:gd name="connsiteX1" fmla="*/ 218891 w 452016"/>
              <a:gd name="connsiteY1" fmla="*/ 103333 h 3901472"/>
              <a:gd name="connsiteX2" fmla="*/ 419188 w 452016"/>
              <a:gd name="connsiteY2" fmla="*/ 469093 h 3901472"/>
              <a:gd name="connsiteX3" fmla="*/ 449931 w 452016"/>
              <a:gd name="connsiteY3" fmla="*/ 1957709 h 3901472"/>
              <a:gd name="connsiteX4" fmla="*/ 366936 w 452016"/>
              <a:gd name="connsiteY4" fmla="*/ 3691264 h 3901472"/>
              <a:gd name="connsiteX5" fmla="*/ 96971 w 452016"/>
              <a:gd name="connsiteY5" fmla="*/ 3534510 h 3901472"/>
              <a:gd name="connsiteX6" fmla="*/ 5795 w 452016"/>
              <a:gd name="connsiteY6" fmla="*/ 1961779 h 3901472"/>
              <a:gd name="connsiteX7" fmla="*/ 27302 w 452016"/>
              <a:gd name="connsiteY7" fmla="*/ 173001 h 3901472"/>
              <a:gd name="connsiteX0" fmla="*/ 30981 w 455695"/>
              <a:gd name="connsiteY0" fmla="*/ 179871 h 3908342"/>
              <a:gd name="connsiteX1" fmla="*/ 289203 w 455695"/>
              <a:gd name="connsiteY1" fmla="*/ 95584 h 3908342"/>
              <a:gd name="connsiteX2" fmla="*/ 422867 w 455695"/>
              <a:gd name="connsiteY2" fmla="*/ 475963 h 3908342"/>
              <a:gd name="connsiteX3" fmla="*/ 453610 w 455695"/>
              <a:gd name="connsiteY3" fmla="*/ 1964579 h 3908342"/>
              <a:gd name="connsiteX4" fmla="*/ 370615 w 455695"/>
              <a:gd name="connsiteY4" fmla="*/ 3698134 h 3908342"/>
              <a:gd name="connsiteX5" fmla="*/ 100650 w 455695"/>
              <a:gd name="connsiteY5" fmla="*/ 3541380 h 3908342"/>
              <a:gd name="connsiteX6" fmla="*/ 9474 w 455695"/>
              <a:gd name="connsiteY6" fmla="*/ 1968649 h 3908342"/>
              <a:gd name="connsiteX7" fmla="*/ 30981 w 455695"/>
              <a:gd name="connsiteY7" fmla="*/ 179871 h 3908342"/>
              <a:gd name="connsiteX0" fmla="*/ 50381 w 448442"/>
              <a:gd name="connsiteY0" fmla="*/ 376674 h 3812763"/>
              <a:gd name="connsiteX1" fmla="*/ 281950 w 448442"/>
              <a:gd name="connsiteY1" fmla="*/ 5 h 3812763"/>
              <a:gd name="connsiteX2" fmla="*/ 415614 w 448442"/>
              <a:gd name="connsiteY2" fmla="*/ 380384 h 3812763"/>
              <a:gd name="connsiteX3" fmla="*/ 446357 w 448442"/>
              <a:gd name="connsiteY3" fmla="*/ 1869000 h 3812763"/>
              <a:gd name="connsiteX4" fmla="*/ 363362 w 448442"/>
              <a:gd name="connsiteY4" fmla="*/ 3602555 h 3812763"/>
              <a:gd name="connsiteX5" fmla="*/ 93397 w 448442"/>
              <a:gd name="connsiteY5" fmla="*/ 3445801 h 3812763"/>
              <a:gd name="connsiteX6" fmla="*/ 2221 w 448442"/>
              <a:gd name="connsiteY6" fmla="*/ 1873070 h 3812763"/>
              <a:gd name="connsiteX7" fmla="*/ 50381 w 448442"/>
              <a:gd name="connsiteY7" fmla="*/ 376674 h 3812763"/>
              <a:gd name="connsiteX0" fmla="*/ 49862 w 447923"/>
              <a:gd name="connsiteY0" fmla="*/ 362056 h 3798145"/>
              <a:gd name="connsiteX1" fmla="*/ 241451 w 447923"/>
              <a:gd name="connsiteY1" fmla="*/ 6 h 3798145"/>
              <a:gd name="connsiteX2" fmla="*/ 415095 w 447923"/>
              <a:gd name="connsiteY2" fmla="*/ 365766 h 3798145"/>
              <a:gd name="connsiteX3" fmla="*/ 445838 w 447923"/>
              <a:gd name="connsiteY3" fmla="*/ 1854382 h 3798145"/>
              <a:gd name="connsiteX4" fmla="*/ 362843 w 447923"/>
              <a:gd name="connsiteY4" fmla="*/ 3587937 h 3798145"/>
              <a:gd name="connsiteX5" fmla="*/ 92878 w 447923"/>
              <a:gd name="connsiteY5" fmla="*/ 3431183 h 3798145"/>
              <a:gd name="connsiteX6" fmla="*/ 1702 w 447923"/>
              <a:gd name="connsiteY6" fmla="*/ 1858452 h 3798145"/>
              <a:gd name="connsiteX7" fmla="*/ 49862 w 447923"/>
              <a:gd name="connsiteY7" fmla="*/ 362056 h 3798145"/>
              <a:gd name="connsiteX0" fmla="*/ 49862 w 453120"/>
              <a:gd name="connsiteY0" fmla="*/ 362056 h 3742186"/>
              <a:gd name="connsiteX1" fmla="*/ 241451 w 453120"/>
              <a:gd name="connsiteY1" fmla="*/ 6 h 3742186"/>
              <a:gd name="connsiteX2" fmla="*/ 415095 w 453120"/>
              <a:gd name="connsiteY2" fmla="*/ 365766 h 3742186"/>
              <a:gd name="connsiteX3" fmla="*/ 445838 w 453120"/>
              <a:gd name="connsiteY3" fmla="*/ 1854382 h 3742186"/>
              <a:gd name="connsiteX4" fmla="*/ 416149 w 453120"/>
              <a:gd name="connsiteY4" fmla="*/ 3470985 h 3742186"/>
              <a:gd name="connsiteX5" fmla="*/ 92878 w 453120"/>
              <a:gd name="connsiteY5" fmla="*/ 3431183 h 3742186"/>
              <a:gd name="connsiteX6" fmla="*/ 1702 w 453120"/>
              <a:gd name="connsiteY6" fmla="*/ 1858452 h 3742186"/>
              <a:gd name="connsiteX7" fmla="*/ 49862 w 453120"/>
              <a:gd name="connsiteY7" fmla="*/ 362056 h 374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120" h="3742186">
                <a:moveTo>
                  <a:pt x="49862" y="362056"/>
                </a:moveTo>
                <a:cubicBezTo>
                  <a:pt x="89820" y="52315"/>
                  <a:pt x="180579" y="-612"/>
                  <a:pt x="241451" y="6"/>
                </a:cubicBezTo>
                <a:cubicBezTo>
                  <a:pt x="302323" y="624"/>
                  <a:pt x="381031" y="56703"/>
                  <a:pt x="415095" y="365766"/>
                </a:cubicBezTo>
                <a:cubicBezTo>
                  <a:pt x="449159" y="674829"/>
                  <a:pt x="445662" y="1336846"/>
                  <a:pt x="445838" y="1854382"/>
                </a:cubicBezTo>
                <a:cubicBezTo>
                  <a:pt x="446014" y="2371918"/>
                  <a:pt x="474976" y="3208185"/>
                  <a:pt x="416149" y="3470985"/>
                </a:cubicBezTo>
                <a:cubicBezTo>
                  <a:pt x="357322" y="3733785"/>
                  <a:pt x="155289" y="3936280"/>
                  <a:pt x="92878" y="3431183"/>
                </a:cubicBezTo>
                <a:cubicBezTo>
                  <a:pt x="30467" y="2926086"/>
                  <a:pt x="8871" y="2369973"/>
                  <a:pt x="1702" y="1858452"/>
                </a:cubicBezTo>
                <a:cubicBezTo>
                  <a:pt x="-5467" y="1346931"/>
                  <a:pt x="9904" y="671797"/>
                  <a:pt x="49862" y="3620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 rot="16200000">
            <a:off x="9837820" y="3969744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выбираем </a:t>
            </a:r>
            <a:r>
              <a:rPr lang="en-US" sz="1400" dirty="0" smtClean="0"/>
              <a:t>a</a:t>
            </a:r>
            <a:r>
              <a:rPr lang="en-US" sz="1400" baseline="-25000" dirty="0" smtClean="0"/>
              <a:t>N-1</a:t>
            </a:r>
            <a:endParaRPr lang="ru-RU" sz="1400" baseline="-25000" dirty="0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8990085" y="3969744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выбираем </a:t>
            </a:r>
            <a:r>
              <a:rPr lang="en-US" sz="1400" dirty="0" smtClean="0"/>
              <a:t>a</a:t>
            </a:r>
            <a:r>
              <a:rPr lang="en-US" sz="1400" baseline="-25000" dirty="0" smtClean="0"/>
              <a:t>N-2</a:t>
            </a:r>
            <a:endParaRPr lang="ru-RU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24397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Инверсии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Пара </a:t>
            </a:r>
            <a:r>
              <a:rPr lang="en-US" dirty="0" smtClean="0">
                <a:solidFill>
                  <a:schemeClr val="bg1"/>
                </a:solidFill>
              </a:rPr>
              <a:t>(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, j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называется </a:t>
            </a:r>
            <a:r>
              <a:rPr lang="ru-RU" dirty="0">
                <a:solidFill>
                  <a:schemeClr val="bg1"/>
                </a:solidFill>
              </a:rPr>
              <a:t>инверсией (инверсионной парой) </a:t>
            </a:r>
            <a:r>
              <a:rPr lang="ru-RU" dirty="0" smtClean="0">
                <a:solidFill>
                  <a:schemeClr val="bg1"/>
                </a:solidFill>
              </a:rPr>
              <a:t>перестановки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а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а</a:t>
            </a:r>
            <a:r>
              <a:rPr lang="ru-RU" baseline="-25000" dirty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, ..., </a:t>
            </a:r>
            <a:r>
              <a:rPr lang="en-US" dirty="0" err="1">
                <a:solidFill>
                  <a:schemeClr val="bg1"/>
                </a:solidFill>
              </a:rPr>
              <a:t>a</a:t>
            </a:r>
            <a:r>
              <a:rPr lang="en-US" baseline="-25000" dirty="0" err="1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если а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а</a:t>
            </a:r>
            <a:r>
              <a:rPr lang="en-US" baseline="-25000" dirty="0">
                <a:solidFill>
                  <a:schemeClr val="bg1"/>
                </a:solidFill>
              </a:rPr>
              <a:t>j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ru-RU" dirty="0">
                <a:solidFill>
                  <a:schemeClr val="bg1"/>
                </a:solidFill>
              </a:rPr>
              <a:t>i &lt; </a:t>
            </a:r>
            <a:r>
              <a:rPr lang="en-US" dirty="0" smtClean="0">
                <a:solidFill>
                  <a:schemeClr val="bg1"/>
                </a:solidFill>
              </a:rPr>
              <a:t>j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Инверсия — это пара позиций, нарушающих упорядоченность </a:t>
            </a:r>
            <a:r>
              <a:rPr lang="ru-RU" dirty="0" smtClean="0">
                <a:solidFill>
                  <a:schemeClr val="bg1"/>
                </a:solidFill>
              </a:rPr>
              <a:t>перестановки 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Инверсионные пары </a:t>
            </a:r>
            <a:r>
              <a:rPr lang="ru-RU" dirty="0">
                <a:solidFill>
                  <a:schemeClr val="bg1"/>
                </a:solidFill>
              </a:rPr>
              <a:t>перестановки 4, 1, 3, 2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4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4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Проверьте по определению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Инверсии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Пара </a:t>
            </a:r>
            <a:r>
              <a:rPr lang="en-US" dirty="0" smtClean="0"/>
              <a:t>( </a:t>
            </a:r>
            <a:r>
              <a:rPr lang="en-US" dirty="0" err="1" smtClean="0"/>
              <a:t>i</a:t>
            </a:r>
            <a:r>
              <a:rPr lang="en-US" dirty="0" smtClean="0"/>
              <a:t>, j</a:t>
            </a:r>
            <a:r>
              <a:rPr lang="ru-RU" dirty="0" smtClean="0"/>
              <a:t> </a:t>
            </a:r>
            <a:r>
              <a:rPr lang="en-US" dirty="0" smtClean="0"/>
              <a:t>) </a:t>
            </a:r>
            <a:r>
              <a:rPr lang="ru-RU" dirty="0" smtClean="0"/>
              <a:t>называется </a:t>
            </a:r>
            <a:r>
              <a:rPr lang="ru-RU" dirty="0"/>
              <a:t>инверсией (инверсионной парой) </a:t>
            </a:r>
            <a:r>
              <a:rPr lang="ru-RU" dirty="0" smtClean="0"/>
              <a:t>перестановки</a:t>
            </a:r>
            <a:r>
              <a:rPr lang="en-US" dirty="0" smtClean="0"/>
              <a:t> </a:t>
            </a:r>
            <a:r>
              <a:rPr lang="ru-RU" dirty="0"/>
              <a:t>а</a:t>
            </a:r>
            <a:r>
              <a:rPr lang="ru-RU" baseline="-25000" dirty="0"/>
              <a:t>1</a:t>
            </a:r>
            <a:r>
              <a:rPr lang="ru-RU" dirty="0"/>
              <a:t>, а</a:t>
            </a:r>
            <a:r>
              <a:rPr lang="ru-RU" baseline="-25000" dirty="0"/>
              <a:t>2</a:t>
            </a:r>
            <a:r>
              <a:rPr lang="ru-RU" dirty="0"/>
              <a:t>, ..., 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  <a:r>
              <a:rPr lang="ru-RU" dirty="0" smtClean="0"/>
              <a:t>, </a:t>
            </a:r>
            <a:r>
              <a:rPr lang="ru-RU" dirty="0"/>
              <a:t>если а</a:t>
            </a:r>
            <a:r>
              <a:rPr lang="en-US" baseline="-25000" dirty="0" err="1" smtClean="0"/>
              <a:t>i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r>
              <a:rPr lang="ru-RU" dirty="0" smtClean="0"/>
              <a:t>а</a:t>
            </a:r>
            <a:r>
              <a:rPr lang="en-US" baseline="-25000" dirty="0"/>
              <a:t>j</a:t>
            </a:r>
            <a:r>
              <a:rPr lang="ru-RU" dirty="0" smtClean="0"/>
              <a:t> и </a:t>
            </a:r>
            <a:r>
              <a:rPr lang="ru-RU" dirty="0"/>
              <a:t>i &lt; </a:t>
            </a:r>
            <a:r>
              <a:rPr lang="en-US" dirty="0" smtClean="0"/>
              <a:t>j</a:t>
            </a:r>
          </a:p>
          <a:p>
            <a:pPr lvl="1"/>
            <a:endParaRPr lang="en-US" dirty="0" smtClean="0"/>
          </a:p>
          <a:p>
            <a:r>
              <a:rPr lang="ru-RU" dirty="0">
                <a:solidFill>
                  <a:schemeClr val="bg1"/>
                </a:solidFill>
              </a:rPr>
              <a:t>Инверсия — это пара позиций, нарушающих упорядоченность </a:t>
            </a:r>
            <a:r>
              <a:rPr lang="ru-RU" dirty="0" smtClean="0">
                <a:solidFill>
                  <a:schemeClr val="bg1"/>
                </a:solidFill>
              </a:rPr>
              <a:t>перестановки 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Инверсионные пары </a:t>
            </a:r>
            <a:r>
              <a:rPr lang="ru-RU" dirty="0">
                <a:solidFill>
                  <a:schemeClr val="bg1"/>
                </a:solidFill>
              </a:rPr>
              <a:t>перестановки 4, 1, 3, 2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4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4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Проверьте по определению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13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Инверсии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Пара </a:t>
            </a:r>
            <a:r>
              <a:rPr lang="en-US" dirty="0" smtClean="0"/>
              <a:t>( </a:t>
            </a:r>
            <a:r>
              <a:rPr lang="en-US" dirty="0" err="1" smtClean="0"/>
              <a:t>i</a:t>
            </a:r>
            <a:r>
              <a:rPr lang="en-US" dirty="0" smtClean="0"/>
              <a:t>, j</a:t>
            </a:r>
            <a:r>
              <a:rPr lang="ru-RU" dirty="0" smtClean="0"/>
              <a:t> </a:t>
            </a:r>
            <a:r>
              <a:rPr lang="en-US" dirty="0" smtClean="0"/>
              <a:t>) </a:t>
            </a:r>
            <a:r>
              <a:rPr lang="ru-RU" dirty="0" smtClean="0"/>
              <a:t>называется </a:t>
            </a:r>
            <a:r>
              <a:rPr lang="ru-RU" dirty="0"/>
              <a:t>инверсией (инверсионной парой) </a:t>
            </a:r>
            <a:r>
              <a:rPr lang="ru-RU" dirty="0" smtClean="0"/>
              <a:t>перестановки</a:t>
            </a:r>
            <a:r>
              <a:rPr lang="en-US" dirty="0" smtClean="0"/>
              <a:t> </a:t>
            </a:r>
            <a:r>
              <a:rPr lang="ru-RU" dirty="0"/>
              <a:t>а</a:t>
            </a:r>
            <a:r>
              <a:rPr lang="ru-RU" baseline="-25000" dirty="0"/>
              <a:t>1</a:t>
            </a:r>
            <a:r>
              <a:rPr lang="ru-RU" dirty="0"/>
              <a:t>, а</a:t>
            </a:r>
            <a:r>
              <a:rPr lang="ru-RU" baseline="-25000" dirty="0"/>
              <a:t>2</a:t>
            </a:r>
            <a:r>
              <a:rPr lang="ru-RU" dirty="0"/>
              <a:t>, ..., 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  <a:r>
              <a:rPr lang="ru-RU" dirty="0" smtClean="0"/>
              <a:t>, </a:t>
            </a:r>
            <a:r>
              <a:rPr lang="ru-RU" dirty="0"/>
              <a:t>если а</a:t>
            </a:r>
            <a:r>
              <a:rPr lang="en-US" baseline="-25000" dirty="0" err="1" smtClean="0"/>
              <a:t>i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r>
              <a:rPr lang="ru-RU" dirty="0" smtClean="0"/>
              <a:t>а</a:t>
            </a:r>
            <a:r>
              <a:rPr lang="en-US" baseline="-25000" dirty="0"/>
              <a:t>j</a:t>
            </a:r>
            <a:r>
              <a:rPr lang="ru-RU" dirty="0" smtClean="0"/>
              <a:t> и </a:t>
            </a:r>
            <a:r>
              <a:rPr lang="ru-RU" dirty="0"/>
              <a:t>i &lt; </a:t>
            </a:r>
            <a:r>
              <a:rPr lang="en-US" dirty="0" smtClean="0"/>
              <a:t>j</a:t>
            </a:r>
          </a:p>
          <a:p>
            <a:pPr lvl="1"/>
            <a:endParaRPr lang="en-US" dirty="0" smtClean="0"/>
          </a:p>
          <a:p>
            <a:r>
              <a:rPr lang="ru-RU" dirty="0"/>
              <a:t>Инверсия — это пара позиций, нарушающих упорядоченность </a:t>
            </a:r>
            <a:r>
              <a:rPr lang="ru-RU" dirty="0" smtClean="0"/>
              <a:t>перестановки 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Инверсионные пары </a:t>
            </a:r>
            <a:r>
              <a:rPr lang="ru-RU" dirty="0">
                <a:solidFill>
                  <a:schemeClr val="bg1"/>
                </a:solidFill>
              </a:rPr>
              <a:t>перестановки 4, 1, 3, 2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4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4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Проверьте по определению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1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Инверсии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Пара </a:t>
            </a:r>
            <a:r>
              <a:rPr lang="en-US" dirty="0" smtClean="0"/>
              <a:t>( </a:t>
            </a:r>
            <a:r>
              <a:rPr lang="en-US" dirty="0" err="1" smtClean="0"/>
              <a:t>i</a:t>
            </a:r>
            <a:r>
              <a:rPr lang="en-US" dirty="0" smtClean="0"/>
              <a:t>, j</a:t>
            </a:r>
            <a:r>
              <a:rPr lang="ru-RU" dirty="0" smtClean="0"/>
              <a:t> </a:t>
            </a:r>
            <a:r>
              <a:rPr lang="en-US" dirty="0" smtClean="0"/>
              <a:t>) </a:t>
            </a:r>
            <a:r>
              <a:rPr lang="ru-RU" dirty="0" smtClean="0"/>
              <a:t>называется </a:t>
            </a:r>
            <a:r>
              <a:rPr lang="ru-RU" dirty="0"/>
              <a:t>инверсией (инверсионной парой) </a:t>
            </a:r>
            <a:r>
              <a:rPr lang="ru-RU" dirty="0" smtClean="0"/>
              <a:t>перестановки</a:t>
            </a:r>
            <a:r>
              <a:rPr lang="en-US" dirty="0" smtClean="0"/>
              <a:t> </a:t>
            </a:r>
            <a:r>
              <a:rPr lang="ru-RU" dirty="0"/>
              <a:t>а</a:t>
            </a:r>
            <a:r>
              <a:rPr lang="ru-RU" baseline="-25000" dirty="0"/>
              <a:t>1</a:t>
            </a:r>
            <a:r>
              <a:rPr lang="ru-RU" dirty="0"/>
              <a:t>, а</a:t>
            </a:r>
            <a:r>
              <a:rPr lang="ru-RU" baseline="-25000" dirty="0"/>
              <a:t>2</a:t>
            </a:r>
            <a:r>
              <a:rPr lang="ru-RU" dirty="0"/>
              <a:t>, ..., 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  <a:r>
              <a:rPr lang="ru-RU" dirty="0" smtClean="0"/>
              <a:t>, </a:t>
            </a:r>
            <a:r>
              <a:rPr lang="ru-RU" dirty="0"/>
              <a:t>если а</a:t>
            </a:r>
            <a:r>
              <a:rPr lang="en-US" baseline="-25000" dirty="0" err="1" smtClean="0"/>
              <a:t>i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r>
              <a:rPr lang="ru-RU" dirty="0" smtClean="0"/>
              <a:t>а</a:t>
            </a:r>
            <a:r>
              <a:rPr lang="en-US" baseline="-25000" dirty="0"/>
              <a:t>j</a:t>
            </a:r>
            <a:r>
              <a:rPr lang="ru-RU" dirty="0" smtClean="0"/>
              <a:t> и </a:t>
            </a:r>
            <a:r>
              <a:rPr lang="ru-RU" dirty="0"/>
              <a:t>i &lt; </a:t>
            </a:r>
            <a:r>
              <a:rPr lang="en-US" dirty="0" smtClean="0"/>
              <a:t>j</a:t>
            </a:r>
          </a:p>
          <a:p>
            <a:pPr lvl="1"/>
            <a:endParaRPr lang="en-US" dirty="0" smtClean="0"/>
          </a:p>
          <a:p>
            <a:r>
              <a:rPr lang="ru-RU" dirty="0"/>
              <a:t>Инверсия — это пара позиций, нарушающих упорядоченность </a:t>
            </a:r>
            <a:r>
              <a:rPr lang="ru-RU" dirty="0" smtClean="0"/>
              <a:t>перестановки 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Инверсионные пары </a:t>
            </a:r>
            <a:r>
              <a:rPr lang="ru-RU" dirty="0"/>
              <a:t>перестановки 4, 1, 3, 2</a:t>
            </a:r>
          </a:p>
          <a:p>
            <a:pPr lvl="1"/>
            <a:r>
              <a:rPr lang="ru-RU" dirty="0" smtClean="0"/>
              <a:t>(</a:t>
            </a:r>
            <a:r>
              <a:rPr lang="en-US" dirty="0" smtClean="0"/>
              <a:t>1</a:t>
            </a:r>
            <a:r>
              <a:rPr lang="ru-RU" dirty="0" smtClean="0"/>
              <a:t>, </a:t>
            </a:r>
            <a:r>
              <a:rPr lang="en-US" dirty="0" smtClean="0"/>
              <a:t>2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 smtClean="0"/>
              <a:t>(</a:t>
            </a:r>
            <a:r>
              <a:rPr lang="en-US" dirty="0" smtClean="0"/>
              <a:t>1</a:t>
            </a:r>
            <a:r>
              <a:rPr lang="ru-RU" dirty="0" smtClean="0"/>
              <a:t>, </a:t>
            </a:r>
            <a:r>
              <a:rPr lang="en-US" dirty="0" smtClean="0"/>
              <a:t>3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 smtClean="0"/>
              <a:t>(</a:t>
            </a:r>
            <a:r>
              <a:rPr lang="en-US" dirty="0" smtClean="0"/>
              <a:t>1</a:t>
            </a:r>
            <a:r>
              <a:rPr lang="ru-RU" dirty="0" smtClean="0"/>
              <a:t>, </a:t>
            </a:r>
            <a:r>
              <a:rPr lang="en-US" dirty="0" smtClean="0"/>
              <a:t>4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 smtClean="0"/>
              <a:t>(</a:t>
            </a:r>
            <a:r>
              <a:rPr lang="en-US" dirty="0" smtClean="0"/>
              <a:t>3</a:t>
            </a:r>
            <a:r>
              <a:rPr lang="ru-RU" dirty="0" smtClean="0"/>
              <a:t>, </a:t>
            </a:r>
            <a:r>
              <a:rPr lang="en-US" dirty="0" smtClean="0"/>
              <a:t>4</a:t>
            </a:r>
            <a:r>
              <a:rPr lang="ru-RU" dirty="0" smtClean="0"/>
              <a:t>)</a:t>
            </a:r>
            <a:endParaRPr lang="ru-RU" dirty="0"/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Проверьте по определению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819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Инверсии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Пара </a:t>
            </a:r>
            <a:r>
              <a:rPr lang="en-US" dirty="0" smtClean="0"/>
              <a:t>( </a:t>
            </a:r>
            <a:r>
              <a:rPr lang="en-US" dirty="0" err="1" smtClean="0"/>
              <a:t>i</a:t>
            </a:r>
            <a:r>
              <a:rPr lang="en-US" dirty="0" smtClean="0"/>
              <a:t>, j</a:t>
            </a:r>
            <a:r>
              <a:rPr lang="ru-RU" dirty="0" smtClean="0"/>
              <a:t> </a:t>
            </a:r>
            <a:r>
              <a:rPr lang="en-US" dirty="0" smtClean="0"/>
              <a:t>) </a:t>
            </a:r>
            <a:r>
              <a:rPr lang="ru-RU" dirty="0" smtClean="0"/>
              <a:t>называется </a:t>
            </a:r>
            <a:r>
              <a:rPr lang="ru-RU" dirty="0"/>
              <a:t>инверсией (инверсионной парой) </a:t>
            </a:r>
            <a:r>
              <a:rPr lang="ru-RU" dirty="0" smtClean="0"/>
              <a:t>перестановки</a:t>
            </a:r>
            <a:r>
              <a:rPr lang="en-US" dirty="0" smtClean="0"/>
              <a:t> </a:t>
            </a:r>
            <a:r>
              <a:rPr lang="ru-RU" dirty="0"/>
              <a:t>а</a:t>
            </a:r>
            <a:r>
              <a:rPr lang="ru-RU" baseline="-25000" dirty="0"/>
              <a:t>1</a:t>
            </a:r>
            <a:r>
              <a:rPr lang="ru-RU" dirty="0"/>
              <a:t>, а</a:t>
            </a:r>
            <a:r>
              <a:rPr lang="ru-RU" baseline="-25000" dirty="0"/>
              <a:t>2</a:t>
            </a:r>
            <a:r>
              <a:rPr lang="ru-RU" dirty="0"/>
              <a:t>, ..., 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  <a:r>
              <a:rPr lang="ru-RU" dirty="0" smtClean="0"/>
              <a:t>, </a:t>
            </a:r>
            <a:r>
              <a:rPr lang="ru-RU" dirty="0"/>
              <a:t>если а</a:t>
            </a:r>
            <a:r>
              <a:rPr lang="en-US" baseline="-25000" dirty="0" err="1" smtClean="0"/>
              <a:t>i</a:t>
            </a:r>
            <a:r>
              <a:rPr lang="ru-RU" dirty="0" smtClean="0"/>
              <a:t> </a:t>
            </a:r>
            <a:r>
              <a:rPr lang="en-US" dirty="0" smtClean="0"/>
              <a:t>&gt; </a:t>
            </a:r>
            <a:r>
              <a:rPr lang="ru-RU" dirty="0" smtClean="0"/>
              <a:t>а</a:t>
            </a:r>
            <a:r>
              <a:rPr lang="en-US" baseline="-25000" dirty="0"/>
              <a:t>j</a:t>
            </a:r>
            <a:r>
              <a:rPr lang="ru-RU" dirty="0" smtClean="0"/>
              <a:t> и </a:t>
            </a:r>
            <a:r>
              <a:rPr lang="ru-RU" dirty="0"/>
              <a:t>i &lt; </a:t>
            </a:r>
            <a:r>
              <a:rPr lang="en-US" dirty="0" smtClean="0"/>
              <a:t>j</a:t>
            </a:r>
          </a:p>
          <a:p>
            <a:pPr lvl="1"/>
            <a:endParaRPr lang="en-US" dirty="0" smtClean="0"/>
          </a:p>
          <a:p>
            <a:r>
              <a:rPr lang="ru-RU" dirty="0"/>
              <a:t>Инверсия — это пара позиций, нарушающих упорядоченность </a:t>
            </a:r>
            <a:r>
              <a:rPr lang="ru-RU" dirty="0" smtClean="0"/>
              <a:t>перестановки 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Инверсионные пары </a:t>
            </a:r>
            <a:r>
              <a:rPr lang="ru-RU" dirty="0"/>
              <a:t>перестановки 4, 1, 3, 2</a:t>
            </a:r>
          </a:p>
          <a:p>
            <a:pPr lvl="1"/>
            <a:r>
              <a:rPr lang="ru-RU" dirty="0" smtClean="0"/>
              <a:t>(</a:t>
            </a:r>
            <a:r>
              <a:rPr lang="en-US" dirty="0" smtClean="0"/>
              <a:t>1</a:t>
            </a:r>
            <a:r>
              <a:rPr lang="ru-RU" dirty="0" smtClean="0"/>
              <a:t>, </a:t>
            </a:r>
            <a:r>
              <a:rPr lang="en-US" dirty="0" smtClean="0"/>
              <a:t>2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 smtClean="0"/>
              <a:t>(</a:t>
            </a:r>
            <a:r>
              <a:rPr lang="en-US" dirty="0" smtClean="0"/>
              <a:t>1</a:t>
            </a:r>
            <a:r>
              <a:rPr lang="ru-RU" dirty="0" smtClean="0"/>
              <a:t>, </a:t>
            </a:r>
            <a:r>
              <a:rPr lang="en-US" dirty="0" smtClean="0"/>
              <a:t>3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 smtClean="0"/>
              <a:t>(</a:t>
            </a:r>
            <a:r>
              <a:rPr lang="en-US" dirty="0" smtClean="0"/>
              <a:t>1</a:t>
            </a:r>
            <a:r>
              <a:rPr lang="ru-RU" dirty="0" smtClean="0"/>
              <a:t>, </a:t>
            </a:r>
            <a:r>
              <a:rPr lang="en-US" dirty="0" smtClean="0"/>
              <a:t>4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 smtClean="0"/>
              <a:t>(</a:t>
            </a:r>
            <a:r>
              <a:rPr lang="en-US" dirty="0" smtClean="0"/>
              <a:t>3</a:t>
            </a:r>
            <a:r>
              <a:rPr lang="ru-RU" dirty="0" smtClean="0"/>
              <a:t>, </a:t>
            </a:r>
            <a:r>
              <a:rPr lang="en-US" dirty="0" smtClean="0"/>
              <a:t>4</a:t>
            </a:r>
            <a:r>
              <a:rPr lang="ru-RU" dirty="0" smtClean="0"/>
              <a:t>)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Проверьте по определению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702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Перестановки и инверсии</a:t>
            </a:r>
          </a:p>
          <a:p>
            <a:r>
              <a:rPr lang="ru-RU" dirty="0" smtClean="0"/>
              <a:t>Восстановление </a:t>
            </a:r>
            <a:r>
              <a:rPr lang="ru-RU" dirty="0"/>
              <a:t>перестановки по таблице инверсий</a:t>
            </a:r>
          </a:p>
          <a:p>
            <a:r>
              <a:rPr lang="ru-RU" dirty="0" smtClean="0"/>
              <a:t>Построение </a:t>
            </a:r>
            <a:r>
              <a:rPr lang="ru-RU" dirty="0"/>
              <a:t>следующей таблицы инверсии</a:t>
            </a:r>
          </a:p>
          <a:p>
            <a:r>
              <a:rPr lang="ru-RU" dirty="0" smtClean="0"/>
              <a:t>Построение </a:t>
            </a:r>
            <a:r>
              <a:rPr lang="ru-RU" dirty="0"/>
              <a:t>следующей перестановки</a:t>
            </a:r>
          </a:p>
          <a:p>
            <a:pPr lvl="1"/>
            <a:r>
              <a:rPr lang="ru-RU" dirty="0" smtClean="0"/>
              <a:t>Таблица </a:t>
            </a:r>
            <a:r>
              <a:rPr lang="ru-RU" dirty="0"/>
              <a:t>инверсий</a:t>
            </a:r>
          </a:p>
          <a:p>
            <a:pPr lvl="1"/>
            <a:r>
              <a:rPr lang="ru-RU" dirty="0" smtClean="0"/>
              <a:t>Лексикографический </a:t>
            </a:r>
            <a:r>
              <a:rPr lang="ru-RU" dirty="0"/>
              <a:t>порядок (</a:t>
            </a:r>
            <a:r>
              <a:rPr lang="ru-RU" dirty="0" err="1" smtClean="0"/>
              <a:t>Дейкстра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/>
              <a:t>Время работы алгоритма </a:t>
            </a:r>
            <a:r>
              <a:rPr lang="ru-RU" dirty="0" err="1"/>
              <a:t>Дейкстры</a:t>
            </a:r>
            <a:r>
              <a:rPr lang="ru-RU" dirty="0"/>
              <a:t> в </a:t>
            </a:r>
            <a:r>
              <a:rPr lang="ru-RU" dirty="0" smtClean="0"/>
              <a:t>среднем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7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инверсий и сортировка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инверсий и сортировка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у перестановки нет инверсий, то это 1</a:t>
            </a:r>
            <a:r>
              <a:rPr lang="ru-RU" dirty="0"/>
              <a:t>, 2, 3, ... , </a:t>
            </a:r>
            <a:r>
              <a:rPr lang="ru-RU" dirty="0" smtClean="0"/>
              <a:t>N</a:t>
            </a:r>
            <a:endParaRPr lang="ru-RU" dirty="0"/>
          </a:p>
          <a:p>
            <a:pPr lvl="1"/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Если у перестановки </a:t>
            </a:r>
            <a:r>
              <a:rPr lang="en-US" dirty="0" smtClean="0">
                <a:solidFill>
                  <a:schemeClr val="bg1"/>
                </a:solidFill>
              </a:rPr>
              <a:t>k </a:t>
            </a:r>
            <a:r>
              <a:rPr lang="ru-RU" dirty="0" smtClean="0">
                <a:solidFill>
                  <a:schemeClr val="bg1"/>
                </a:solidFill>
              </a:rPr>
              <a:t>инверсий, то для </a:t>
            </a:r>
            <a:r>
              <a:rPr lang="ru-RU" dirty="0" smtClean="0">
                <a:solidFill>
                  <a:schemeClr val="bg1"/>
                </a:solidFill>
              </a:rPr>
              <a:t>её </a:t>
            </a:r>
            <a:r>
              <a:rPr lang="ru-RU" dirty="0" smtClean="0">
                <a:solidFill>
                  <a:schemeClr val="bg1"/>
                </a:solidFill>
              </a:rPr>
              <a:t>сортировки </a:t>
            </a:r>
            <a:r>
              <a:rPr lang="ru-RU" dirty="0" smtClean="0">
                <a:solidFill>
                  <a:schemeClr val="bg1"/>
                </a:solidFill>
              </a:rPr>
              <a:t>достаточно </a:t>
            </a:r>
            <a:r>
              <a:rPr lang="en-US" dirty="0" smtClean="0">
                <a:solidFill>
                  <a:schemeClr val="bg1"/>
                </a:solidFill>
              </a:rPr>
              <a:t>k </a:t>
            </a:r>
            <a:r>
              <a:rPr lang="ru-RU" dirty="0" smtClean="0">
                <a:solidFill>
                  <a:schemeClr val="bg1"/>
                </a:solidFill>
              </a:rPr>
              <a:t>обменов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Пусть 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i, j) –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инверсия перестановки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a;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пусть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b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= a + </a:t>
            </a:r>
            <a:r>
              <a:rPr lang="ru-RU" dirty="0" smtClean="0">
                <a:solidFill>
                  <a:schemeClr val="bg1"/>
                </a:solidFill>
              </a:rPr>
              <a:t>обмен </a:t>
            </a:r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&lt;-&gt; </a:t>
            </a:r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</a:rPr>
              <a:t>j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01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инверсий и сортировка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у перестановки нет инверсий, то это 1</a:t>
            </a:r>
            <a:r>
              <a:rPr lang="ru-RU" dirty="0"/>
              <a:t>, 2, 3, ... , </a:t>
            </a:r>
            <a:r>
              <a:rPr lang="ru-RU" dirty="0" smtClean="0"/>
              <a:t>N</a:t>
            </a:r>
            <a:endParaRPr lang="ru-RU" dirty="0"/>
          </a:p>
          <a:p>
            <a:pPr lvl="1"/>
            <a:endParaRPr lang="ru-RU" dirty="0" smtClean="0"/>
          </a:p>
          <a:p>
            <a:r>
              <a:rPr lang="ru-RU" dirty="0" smtClean="0"/>
              <a:t>Если у перестановки </a:t>
            </a:r>
            <a:r>
              <a:rPr lang="en-US" dirty="0" smtClean="0"/>
              <a:t>k </a:t>
            </a:r>
            <a:r>
              <a:rPr lang="ru-RU" dirty="0" smtClean="0"/>
              <a:t>инверсий, то для </a:t>
            </a:r>
            <a:r>
              <a:rPr lang="ru-RU" dirty="0" smtClean="0"/>
              <a:t>её </a:t>
            </a:r>
            <a:r>
              <a:rPr lang="ru-RU" dirty="0" smtClean="0"/>
              <a:t>сортировки </a:t>
            </a:r>
            <a:r>
              <a:rPr lang="ru-RU" dirty="0" smtClean="0"/>
              <a:t>достаточно </a:t>
            </a:r>
            <a:r>
              <a:rPr lang="en-US" dirty="0" smtClean="0"/>
              <a:t>k </a:t>
            </a:r>
            <a:r>
              <a:rPr lang="ru-RU" dirty="0" smtClean="0"/>
              <a:t>обменов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Пусть 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i, j) –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инверсия перестановки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a;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пусть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b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= a + </a:t>
            </a:r>
            <a:r>
              <a:rPr lang="ru-RU" dirty="0" smtClean="0">
                <a:solidFill>
                  <a:schemeClr val="bg1"/>
                </a:solidFill>
              </a:rPr>
              <a:t>обмен </a:t>
            </a:r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&lt;-&gt; </a:t>
            </a:r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</a:rPr>
              <a:t>j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99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инверсий и сортировка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у перестановки нет инверсий, то это 1</a:t>
            </a:r>
            <a:r>
              <a:rPr lang="ru-RU" dirty="0"/>
              <a:t>, 2, 3, ... , </a:t>
            </a:r>
            <a:r>
              <a:rPr lang="ru-RU" dirty="0" smtClean="0"/>
              <a:t>N</a:t>
            </a:r>
            <a:endParaRPr lang="ru-RU" dirty="0"/>
          </a:p>
          <a:p>
            <a:pPr lvl="1"/>
            <a:endParaRPr lang="ru-RU" dirty="0" smtClean="0"/>
          </a:p>
          <a:p>
            <a:r>
              <a:rPr lang="ru-RU" dirty="0" smtClean="0"/>
              <a:t>Если у перестановки </a:t>
            </a:r>
            <a:r>
              <a:rPr lang="en-US" dirty="0" smtClean="0"/>
              <a:t>k </a:t>
            </a:r>
            <a:r>
              <a:rPr lang="ru-RU" dirty="0" smtClean="0"/>
              <a:t>инверсий, то для </a:t>
            </a:r>
            <a:r>
              <a:rPr lang="ru-RU" dirty="0" smtClean="0"/>
              <a:t>её </a:t>
            </a:r>
            <a:r>
              <a:rPr lang="ru-RU" dirty="0" smtClean="0"/>
              <a:t>сортировки </a:t>
            </a:r>
            <a:r>
              <a:rPr lang="ru-RU" dirty="0" smtClean="0"/>
              <a:t>достаточно </a:t>
            </a:r>
            <a:r>
              <a:rPr lang="en-US" dirty="0" smtClean="0"/>
              <a:t>k </a:t>
            </a:r>
            <a:r>
              <a:rPr lang="ru-RU" dirty="0" smtClean="0"/>
              <a:t>обменов</a:t>
            </a:r>
          </a:p>
          <a:p>
            <a:pPr lvl="1"/>
            <a:r>
              <a:rPr lang="ru-RU" dirty="0" smtClean="0">
                <a:sym typeface="Symbol" panose="05050102010706020507" pitchFamily="18" charset="2"/>
              </a:rPr>
              <a:t>Пусть (</a:t>
            </a:r>
            <a:r>
              <a:rPr lang="en-US" dirty="0" smtClean="0">
                <a:sym typeface="Symbol" panose="05050102010706020507" pitchFamily="18" charset="2"/>
              </a:rPr>
              <a:t>i, j) – </a:t>
            </a:r>
            <a:r>
              <a:rPr lang="ru-RU" dirty="0" smtClean="0">
                <a:sym typeface="Symbol" panose="05050102010706020507" pitchFamily="18" charset="2"/>
              </a:rPr>
              <a:t>инверсия перестановки </a:t>
            </a:r>
            <a:r>
              <a:rPr lang="en-US" dirty="0" smtClean="0">
                <a:sym typeface="Symbol" panose="05050102010706020507" pitchFamily="18" charset="2"/>
              </a:rPr>
              <a:t>a; </a:t>
            </a:r>
            <a:r>
              <a:rPr lang="ru-RU" dirty="0" smtClean="0">
                <a:sym typeface="Symbol" panose="05050102010706020507" pitchFamily="18" charset="2"/>
              </a:rPr>
              <a:t>пусть</a:t>
            </a:r>
            <a:r>
              <a:rPr lang="en-US" dirty="0" smtClean="0">
                <a:sym typeface="Symbol" panose="05050102010706020507" pitchFamily="18" charset="2"/>
              </a:rPr>
              <a:t> b </a:t>
            </a:r>
            <a:r>
              <a:rPr lang="en-US" dirty="0" smtClean="0">
                <a:sym typeface="Symbol" panose="05050102010706020507" pitchFamily="18" charset="2"/>
              </a:rPr>
              <a:t>= a + </a:t>
            </a:r>
            <a:r>
              <a:rPr lang="ru-RU" dirty="0" smtClean="0"/>
              <a:t>обмен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&lt;-&gt;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875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инверсий и сортировка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у перестановки нет инверсий, то это 1</a:t>
            </a:r>
            <a:r>
              <a:rPr lang="ru-RU" dirty="0"/>
              <a:t>, 2, 3, ... , </a:t>
            </a:r>
            <a:r>
              <a:rPr lang="ru-RU" dirty="0" smtClean="0"/>
              <a:t>N</a:t>
            </a:r>
            <a:endParaRPr lang="ru-RU" dirty="0"/>
          </a:p>
          <a:p>
            <a:pPr lvl="1"/>
            <a:endParaRPr lang="ru-RU" dirty="0" smtClean="0"/>
          </a:p>
          <a:p>
            <a:r>
              <a:rPr lang="ru-RU" dirty="0" smtClean="0"/>
              <a:t>Если у перестановки </a:t>
            </a:r>
            <a:r>
              <a:rPr lang="en-US" dirty="0" smtClean="0"/>
              <a:t>k </a:t>
            </a:r>
            <a:r>
              <a:rPr lang="ru-RU" dirty="0" smtClean="0"/>
              <a:t>инверсий, то для </a:t>
            </a:r>
            <a:r>
              <a:rPr lang="ru-RU" dirty="0" smtClean="0"/>
              <a:t>её </a:t>
            </a:r>
            <a:r>
              <a:rPr lang="ru-RU" dirty="0" smtClean="0"/>
              <a:t>сортировки </a:t>
            </a:r>
            <a:r>
              <a:rPr lang="ru-RU" dirty="0" smtClean="0"/>
              <a:t>достаточно </a:t>
            </a:r>
            <a:r>
              <a:rPr lang="en-US" dirty="0" smtClean="0"/>
              <a:t>k </a:t>
            </a:r>
            <a:r>
              <a:rPr lang="ru-RU" dirty="0" smtClean="0"/>
              <a:t>обменов</a:t>
            </a:r>
          </a:p>
          <a:p>
            <a:pPr lvl="1"/>
            <a:r>
              <a:rPr lang="ru-RU" dirty="0" smtClean="0">
                <a:sym typeface="Symbol" panose="05050102010706020507" pitchFamily="18" charset="2"/>
              </a:rPr>
              <a:t>Пусть (</a:t>
            </a:r>
            <a:r>
              <a:rPr lang="en-US" dirty="0" smtClean="0">
                <a:sym typeface="Symbol" panose="05050102010706020507" pitchFamily="18" charset="2"/>
              </a:rPr>
              <a:t>i, j) – </a:t>
            </a:r>
            <a:r>
              <a:rPr lang="ru-RU" dirty="0" smtClean="0">
                <a:sym typeface="Symbol" panose="05050102010706020507" pitchFamily="18" charset="2"/>
              </a:rPr>
              <a:t>инверсия перестановки </a:t>
            </a:r>
            <a:r>
              <a:rPr lang="en-US" dirty="0" smtClean="0">
                <a:sym typeface="Symbol" panose="05050102010706020507" pitchFamily="18" charset="2"/>
              </a:rPr>
              <a:t>a; </a:t>
            </a:r>
            <a:r>
              <a:rPr lang="ru-RU" dirty="0" smtClean="0">
                <a:sym typeface="Symbol" panose="05050102010706020507" pitchFamily="18" charset="2"/>
              </a:rPr>
              <a:t>пусть</a:t>
            </a:r>
            <a:r>
              <a:rPr lang="en-US" dirty="0" smtClean="0">
                <a:sym typeface="Symbol" panose="05050102010706020507" pitchFamily="18" charset="2"/>
              </a:rPr>
              <a:t> b </a:t>
            </a:r>
            <a:r>
              <a:rPr lang="en-US" dirty="0" smtClean="0">
                <a:sym typeface="Symbol" panose="05050102010706020507" pitchFamily="18" charset="2"/>
              </a:rPr>
              <a:t>= a + </a:t>
            </a:r>
            <a:r>
              <a:rPr lang="ru-RU" dirty="0" smtClean="0"/>
              <a:t>обмен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&lt;-&gt;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dirty="0" smtClean="0"/>
              <a:t> 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80470"/>
              </p:ext>
            </p:extLst>
          </p:nvPr>
        </p:nvGraphicFramePr>
        <p:xfrm>
          <a:off x="838200" y="4073843"/>
          <a:ext cx="105156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576"/>
                <a:gridCol w="288032"/>
                <a:gridCol w="3528392"/>
                <a:gridCol w="288032"/>
                <a:gridCol w="3169568"/>
              </a:tblGrid>
              <a:tr h="157653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число инверсий (</a:t>
                      </a:r>
                      <a:r>
                        <a:rPr lang="en-US" sz="1800" dirty="0" smtClean="0"/>
                        <a:t>x, y</a:t>
                      </a:r>
                      <a:r>
                        <a:rPr lang="ru-RU" sz="1800" dirty="0" smtClean="0"/>
                        <a:t>)</a:t>
                      </a:r>
                      <a:r>
                        <a:rPr lang="en-US" sz="1800" dirty="0" smtClean="0"/>
                        <a:t>, </a:t>
                      </a:r>
                      <a:r>
                        <a:rPr lang="ru-RU" sz="1800" dirty="0" smtClean="0"/>
                        <a:t>где </a:t>
                      </a:r>
                      <a:r>
                        <a:rPr lang="en-US" sz="1800" dirty="0" smtClean="0"/>
                        <a:t>x &lt; </a:t>
                      </a:r>
                      <a:r>
                        <a:rPr lang="en-US" sz="1800" dirty="0" err="1" smtClean="0"/>
                        <a:t>i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i</a:t>
                      </a:r>
                      <a:endParaRPr lang="ru-RU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число инверсий (</a:t>
                      </a:r>
                      <a:r>
                        <a:rPr lang="en-US" sz="1800" dirty="0" smtClean="0"/>
                        <a:t>x, y</a:t>
                      </a:r>
                      <a:r>
                        <a:rPr lang="ru-RU" sz="1800" dirty="0" smtClean="0"/>
                        <a:t>)</a:t>
                      </a:r>
                      <a:r>
                        <a:rPr lang="en-US" sz="1800" dirty="0" smtClean="0"/>
                        <a:t>, </a:t>
                      </a:r>
                      <a:r>
                        <a:rPr lang="ru-RU" sz="1800" dirty="0" smtClean="0"/>
                        <a:t>где </a:t>
                      </a:r>
                      <a:r>
                        <a:rPr lang="en-US" sz="1800" dirty="0" err="1" smtClean="0"/>
                        <a:t>i</a:t>
                      </a:r>
                      <a:r>
                        <a:rPr lang="en-US" sz="1800" dirty="0" smtClean="0"/>
                        <a:t> ≤ x ≤ j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j</a:t>
                      </a:r>
                      <a:endParaRPr lang="ru-RU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число инверсий (</a:t>
                      </a:r>
                      <a:r>
                        <a:rPr lang="en-US" sz="1800" dirty="0" smtClean="0"/>
                        <a:t>x, y</a:t>
                      </a:r>
                      <a:r>
                        <a:rPr lang="ru-RU" sz="1800" dirty="0" smtClean="0"/>
                        <a:t>)</a:t>
                      </a:r>
                      <a:r>
                        <a:rPr lang="en-US" sz="1800" dirty="0" smtClean="0"/>
                        <a:t>, </a:t>
                      </a:r>
                      <a:r>
                        <a:rPr lang="ru-RU" sz="1800" dirty="0" smtClean="0"/>
                        <a:t>где </a:t>
                      </a:r>
                      <a:r>
                        <a:rPr lang="en-US" sz="1800" dirty="0" smtClean="0"/>
                        <a:t>j &lt; x</a:t>
                      </a:r>
                      <a:endParaRPr lang="ru-RU" sz="1800" dirty="0"/>
                    </a:p>
                  </a:txBody>
                  <a:tcPr/>
                </a:tc>
              </a:tr>
              <a:tr h="10829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одинаковое у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a 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и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 b</a:t>
                      </a:r>
                      <a:endParaRPr lang="ru-RU" sz="1800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множество инверсий меняется, т.к. меняется порядок значений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 b</a:t>
                      </a:r>
                      <a:r>
                        <a:rPr lang="en-US" sz="1800" baseline="-25000" dirty="0" smtClean="0">
                          <a:sym typeface="Symbol" panose="05050102010706020507" pitchFamily="18" charset="2"/>
                        </a:rPr>
                        <a:t>y</a:t>
                      </a:r>
                      <a:endParaRPr lang="ru-RU" sz="1800" baseline="-25000" dirty="0" smtClean="0">
                        <a:sym typeface="Symbol" panose="05050102010706020507" pitchFamily="18" charset="2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число инверсий сохраняется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у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b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меньше, чем у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a</a:t>
                      </a:r>
                      <a:endParaRPr lang="ru-RU" sz="1800" dirty="0" smtClean="0">
                        <a:sym typeface="Symbol" panose="05050102010706020507" pitchFamily="18" charset="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нет инверсии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sz="1800" dirty="0" err="1" smtClean="0">
                          <a:sym typeface="Symbol" panose="05050102010706020507" pitchFamily="18" charset="2"/>
                        </a:rPr>
                        <a:t>i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, j)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и, возможно, каких-то еще, т.к. </a:t>
                      </a:r>
                      <a:r>
                        <a:rPr lang="en-US" sz="1800" dirty="0" err="1" smtClean="0">
                          <a:sym typeface="Symbol" panose="05050102010706020507" pitchFamily="18" charset="2"/>
                        </a:rPr>
                        <a:t>b</a:t>
                      </a:r>
                      <a:r>
                        <a:rPr lang="en-US" sz="1800" baseline="-25000" dirty="0" err="1" smtClean="0">
                          <a:sym typeface="Symbol" panose="05050102010706020507" pitchFamily="18" charset="2"/>
                        </a:rPr>
                        <a:t>j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 &gt; </a:t>
                      </a:r>
                      <a:r>
                        <a:rPr lang="en-US" sz="1800" dirty="0" err="1" smtClean="0">
                          <a:sym typeface="Symbol" panose="05050102010706020507" pitchFamily="18" charset="2"/>
                        </a:rPr>
                        <a:t>a</a:t>
                      </a:r>
                      <a:r>
                        <a:rPr lang="en-US" sz="1800" baseline="-25000" dirty="0" err="1" smtClean="0">
                          <a:sym typeface="Symbol" panose="05050102010706020507" pitchFamily="18" charset="2"/>
                        </a:rPr>
                        <a:t>j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и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b</a:t>
                      </a:r>
                      <a:r>
                        <a:rPr lang="en-US" sz="1800" baseline="-25000" dirty="0" smtClean="0">
                          <a:sym typeface="Symbol" panose="05050102010706020507" pitchFamily="18" charset="2"/>
                        </a:rPr>
                        <a:t>i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 &lt; </a:t>
                      </a:r>
                      <a:r>
                        <a:rPr lang="en-US" sz="1800" dirty="0" err="1" smtClean="0">
                          <a:sym typeface="Symbol" panose="05050102010706020507" pitchFamily="18" charset="2"/>
                        </a:rPr>
                        <a:t>a</a:t>
                      </a:r>
                      <a:r>
                        <a:rPr lang="en-US" sz="1800" baseline="-25000" dirty="0" err="1" smtClean="0">
                          <a:sym typeface="Symbol" panose="05050102010706020507" pitchFamily="18" charset="2"/>
                        </a:rPr>
                        <a:t>i</a:t>
                      </a:r>
                      <a:endParaRPr lang="ru-RU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одинаковое у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a 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и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 b</a:t>
                      </a:r>
                      <a:endParaRPr lang="ru-RU" sz="1800" dirty="0" smtClean="0">
                        <a:sym typeface="Symbol" panose="05050102010706020507" pitchFamily="18" charset="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совпадает не только число,</a:t>
                      </a:r>
                      <a:r>
                        <a:rPr lang="ru-RU" sz="1800" baseline="0" dirty="0" smtClean="0">
                          <a:sym typeface="Symbol" panose="05050102010706020507" pitchFamily="18" charset="2"/>
                        </a:rPr>
                        <a:t> но и само 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множество таких </a:t>
                      </a:r>
                      <a:r>
                        <a:rPr lang="ru-RU" sz="1800" dirty="0" smtClean="0"/>
                        <a:t>инверсий</a:t>
                      </a:r>
                    </a:p>
                    <a:p>
                      <a:endParaRPr lang="ru-RU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4073843"/>
            <a:ext cx="7058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4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инверсий и сортировка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у перестановки нет инверсий, то это 1</a:t>
            </a:r>
            <a:r>
              <a:rPr lang="ru-RU" dirty="0"/>
              <a:t>, 2, 3, ... , </a:t>
            </a:r>
            <a:r>
              <a:rPr lang="ru-RU" dirty="0" smtClean="0"/>
              <a:t>N</a:t>
            </a:r>
            <a:endParaRPr lang="ru-RU" dirty="0"/>
          </a:p>
          <a:p>
            <a:pPr lvl="1"/>
            <a:endParaRPr lang="ru-RU" dirty="0" smtClean="0"/>
          </a:p>
          <a:p>
            <a:r>
              <a:rPr lang="ru-RU" dirty="0" smtClean="0"/>
              <a:t>Если у перестановки </a:t>
            </a:r>
            <a:r>
              <a:rPr lang="en-US" dirty="0" smtClean="0"/>
              <a:t>k </a:t>
            </a:r>
            <a:r>
              <a:rPr lang="ru-RU" dirty="0" smtClean="0"/>
              <a:t>инверсий, то для </a:t>
            </a:r>
            <a:r>
              <a:rPr lang="ru-RU" dirty="0" smtClean="0"/>
              <a:t>её </a:t>
            </a:r>
            <a:r>
              <a:rPr lang="ru-RU" dirty="0" smtClean="0"/>
              <a:t>сортировки </a:t>
            </a:r>
            <a:r>
              <a:rPr lang="ru-RU" dirty="0" smtClean="0"/>
              <a:t>достаточно </a:t>
            </a:r>
            <a:r>
              <a:rPr lang="en-US" dirty="0" smtClean="0"/>
              <a:t>k </a:t>
            </a:r>
            <a:r>
              <a:rPr lang="ru-RU" dirty="0" smtClean="0"/>
              <a:t>обменов</a:t>
            </a:r>
          </a:p>
          <a:p>
            <a:pPr lvl="1"/>
            <a:r>
              <a:rPr lang="ru-RU" dirty="0" smtClean="0">
                <a:sym typeface="Symbol" panose="05050102010706020507" pitchFamily="18" charset="2"/>
              </a:rPr>
              <a:t>Пусть (</a:t>
            </a:r>
            <a:r>
              <a:rPr lang="en-US" dirty="0" smtClean="0">
                <a:sym typeface="Symbol" panose="05050102010706020507" pitchFamily="18" charset="2"/>
              </a:rPr>
              <a:t>i, j) – </a:t>
            </a:r>
            <a:r>
              <a:rPr lang="ru-RU" dirty="0" smtClean="0">
                <a:sym typeface="Symbol" panose="05050102010706020507" pitchFamily="18" charset="2"/>
              </a:rPr>
              <a:t>инверсия перестановки </a:t>
            </a:r>
            <a:r>
              <a:rPr lang="en-US" dirty="0" smtClean="0">
                <a:sym typeface="Symbol" panose="05050102010706020507" pitchFamily="18" charset="2"/>
              </a:rPr>
              <a:t>a; </a:t>
            </a:r>
            <a:r>
              <a:rPr lang="ru-RU" dirty="0" smtClean="0">
                <a:sym typeface="Symbol" panose="05050102010706020507" pitchFamily="18" charset="2"/>
              </a:rPr>
              <a:t>пусть</a:t>
            </a:r>
            <a:r>
              <a:rPr lang="en-US" dirty="0" smtClean="0">
                <a:sym typeface="Symbol" panose="05050102010706020507" pitchFamily="18" charset="2"/>
              </a:rPr>
              <a:t> b </a:t>
            </a:r>
            <a:r>
              <a:rPr lang="en-US" dirty="0" smtClean="0">
                <a:sym typeface="Symbol" panose="05050102010706020507" pitchFamily="18" charset="2"/>
              </a:rPr>
              <a:t>= a + </a:t>
            </a:r>
            <a:r>
              <a:rPr lang="ru-RU" dirty="0" smtClean="0"/>
              <a:t>обмен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&lt;-&gt;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dirty="0" smtClean="0"/>
              <a:t> 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80470"/>
              </p:ext>
            </p:extLst>
          </p:nvPr>
        </p:nvGraphicFramePr>
        <p:xfrm>
          <a:off x="838200" y="4073843"/>
          <a:ext cx="105156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576"/>
                <a:gridCol w="288032"/>
                <a:gridCol w="3528392"/>
                <a:gridCol w="288032"/>
                <a:gridCol w="3169568"/>
              </a:tblGrid>
              <a:tr h="157653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число инверсий (</a:t>
                      </a:r>
                      <a:r>
                        <a:rPr lang="en-US" sz="1800" dirty="0" smtClean="0"/>
                        <a:t>x, y</a:t>
                      </a:r>
                      <a:r>
                        <a:rPr lang="ru-RU" sz="1800" dirty="0" smtClean="0"/>
                        <a:t>)</a:t>
                      </a:r>
                      <a:r>
                        <a:rPr lang="en-US" sz="1800" dirty="0" smtClean="0"/>
                        <a:t>, </a:t>
                      </a:r>
                      <a:r>
                        <a:rPr lang="ru-RU" sz="1800" dirty="0" smtClean="0"/>
                        <a:t>где </a:t>
                      </a:r>
                      <a:r>
                        <a:rPr lang="en-US" sz="1800" dirty="0" smtClean="0"/>
                        <a:t>x &lt; </a:t>
                      </a:r>
                      <a:r>
                        <a:rPr lang="en-US" sz="1800" dirty="0" err="1" smtClean="0"/>
                        <a:t>i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i</a:t>
                      </a:r>
                      <a:endParaRPr lang="ru-RU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число инверсий (</a:t>
                      </a:r>
                      <a:r>
                        <a:rPr lang="en-US" sz="1800" dirty="0" smtClean="0"/>
                        <a:t>x, y</a:t>
                      </a:r>
                      <a:r>
                        <a:rPr lang="ru-RU" sz="1800" dirty="0" smtClean="0"/>
                        <a:t>)</a:t>
                      </a:r>
                      <a:r>
                        <a:rPr lang="en-US" sz="1800" dirty="0" smtClean="0"/>
                        <a:t>, </a:t>
                      </a:r>
                      <a:r>
                        <a:rPr lang="ru-RU" sz="1800" dirty="0" smtClean="0"/>
                        <a:t>где </a:t>
                      </a:r>
                      <a:r>
                        <a:rPr lang="en-US" sz="1800" dirty="0" err="1" smtClean="0"/>
                        <a:t>i</a:t>
                      </a:r>
                      <a:r>
                        <a:rPr lang="en-US" sz="1800" dirty="0" smtClean="0"/>
                        <a:t> ≤ x ≤ j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j</a:t>
                      </a:r>
                      <a:endParaRPr lang="ru-RU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число инверсий (</a:t>
                      </a:r>
                      <a:r>
                        <a:rPr lang="en-US" sz="1800" dirty="0" smtClean="0"/>
                        <a:t>x, y</a:t>
                      </a:r>
                      <a:r>
                        <a:rPr lang="ru-RU" sz="1800" dirty="0" smtClean="0"/>
                        <a:t>)</a:t>
                      </a:r>
                      <a:r>
                        <a:rPr lang="en-US" sz="1800" dirty="0" smtClean="0"/>
                        <a:t>, </a:t>
                      </a:r>
                      <a:r>
                        <a:rPr lang="ru-RU" sz="1800" dirty="0" smtClean="0"/>
                        <a:t>где </a:t>
                      </a:r>
                      <a:r>
                        <a:rPr lang="en-US" sz="1800" dirty="0" smtClean="0"/>
                        <a:t>j &lt; x</a:t>
                      </a:r>
                      <a:endParaRPr lang="ru-RU" sz="1800" dirty="0"/>
                    </a:p>
                  </a:txBody>
                  <a:tcPr/>
                </a:tc>
              </a:tr>
              <a:tr h="10829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одинаковое у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a 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и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 b</a:t>
                      </a:r>
                      <a:endParaRPr lang="ru-RU" sz="1800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множество инверсий меняется, т.к. меняется порядок значений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 b</a:t>
                      </a:r>
                      <a:r>
                        <a:rPr lang="en-US" sz="1800" baseline="-25000" dirty="0" smtClean="0">
                          <a:sym typeface="Symbol" panose="05050102010706020507" pitchFamily="18" charset="2"/>
                        </a:rPr>
                        <a:t>y</a:t>
                      </a:r>
                      <a:endParaRPr lang="ru-RU" sz="1800" baseline="-25000" dirty="0" smtClean="0">
                        <a:sym typeface="Symbol" panose="05050102010706020507" pitchFamily="18" charset="2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число инверсий сохраняется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у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b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меньше, чем у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a</a:t>
                      </a:r>
                      <a:endParaRPr lang="ru-RU" sz="1800" dirty="0" smtClean="0">
                        <a:sym typeface="Symbol" panose="05050102010706020507" pitchFamily="18" charset="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нет инверсии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sz="1800" dirty="0" err="1" smtClean="0">
                          <a:sym typeface="Symbol" panose="05050102010706020507" pitchFamily="18" charset="2"/>
                        </a:rPr>
                        <a:t>i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, j)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и, возможно, каких-то еще, т.к. </a:t>
                      </a:r>
                      <a:r>
                        <a:rPr lang="en-US" sz="1800" dirty="0" err="1" smtClean="0">
                          <a:sym typeface="Symbol" panose="05050102010706020507" pitchFamily="18" charset="2"/>
                        </a:rPr>
                        <a:t>b</a:t>
                      </a:r>
                      <a:r>
                        <a:rPr lang="en-US" sz="1800" baseline="-25000" dirty="0" err="1" smtClean="0">
                          <a:sym typeface="Symbol" panose="05050102010706020507" pitchFamily="18" charset="2"/>
                        </a:rPr>
                        <a:t>j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 &gt; </a:t>
                      </a:r>
                      <a:r>
                        <a:rPr lang="en-US" sz="1800" dirty="0" err="1" smtClean="0">
                          <a:sym typeface="Symbol" panose="05050102010706020507" pitchFamily="18" charset="2"/>
                        </a:rPr>
                        <a:t>a</a:t>
                      </a:r>
                      <a:r>
                        <a:rPr lang="en-US" sz="1800" baseline="-25000" dirty="0" err="1" smtClean="0">
                          <a:sym typeface="Symbol" panose="05050102010706020507" pitchFamily="18" charset="2"/>
                        </a:rPr>
                        <a:t>j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и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b</a:t>
                      </a:r>
                      <a:r>
                        <a:rPr lang="en-US" sz="1800" baseline="-25000" dirty="0" smtClean="0">
                          <a:sym typeface="Symbol" panose="05050102010706020507" pitchFamily="18" charset="2"/>
                        </a:rPr>
                        <a:t>i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 &lt; </a:t>
                      </a:r>
                      <a:r>
                        <a:rPr lang="en-US" sz="1800" dirty="0" err="1" smtClean="0">
                          <a:sym typeface="Symbol" panose="05050102010706020507" pitchFamily="18" charset="2"/>
                        </a:rPr>
                        <a:t>a</a:t>
                      </a:r>
                      <a:r>
                        <a:rPr lang="en-US" sz="1800" baseline="-25000" dirty="0" err="1" smtClean="0">
                          <a:sym typeface="Symbol" panose="05050102010706020507" pitchFamily="18" charset="2"/>
                        </a:rPr>
                        <a:t>i</a:t>
                      </a:r>
                      <a:endParaRPr lang="ru-RU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одинаковое у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a 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и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 b</a:t>
                      </a:r>
                      <a:endParaRPr lang="ru-RU" sz="1800" dirty="0" smtClean="0">
                        <a:sym typeface="Symbol" panose="05050102010706020507" pitchFamily="18" charset="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совпадает не только число,</a:t>
                      </a:r>
                      <a:r>
                        <a:rPr lang="ru-RU" sz="1800" baseline="0" dirty="0" smtClean="0">
                          <a:sym typeface="Symbol" panose="05050102010706020507" pitchFamily="18" charset="2"/>
                        </a:rPr>
                        <a:t> но и само 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множество таких </a:t>
                      </a:r>
                      <a:r>
                        <a:rPr lang="ru-RU" sz="1800" dirty="0" smtClean="0"/>
                        <a:t>инверсий</a:t>
                      </a:r>
                    </a:p>
                    <a:p>
                      <a:endParaRPr lang="ru-RU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67808" y="4073843"/>
            <a:ext cx="3528392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53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инверсий и сортировка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у перестановки нет инверсий, то это 1</a:t>
            </a:r>
            <a:r>
              <a:rPr lang="ru-RU" dirty="0"/>
              <a:t>, 2, 3, ... , </a:t>
            </a:r>
            <a:r>
              <a:rPr lang="ru-RU" dirty="0" smtClean="0"/>
              <a:t>N</a:t>
            </a:r>
            <a:endParaRPr lang="ru-RU" dirty="0"/>
          </a:p>
          <a:p>
            <a:pPr lvl="1"/>
            <a:endParaRPr lang="ru-RU" dirty="0" smtClean="0"/>
          </a:p>
          <a:p>
            <a:r>
              <a:rPr lang="ru-RU" dirty="0" smtClean="0"/>
              <a:t>Если у перестановки </a:t>
            </a:r>
            <a:r>
              <a:rPr lang="en-US" dirty="0" smtClean="0"/>
              <a:t>k </a:t>
            </a:r>
            <a:r>
              <a:rPr lang="ru-RU" dirty="0" smtClean="0"/>
              <a:t>инверсий, то для </a:t>
            </a:r>
            <a:r>
              <a:rPr lang="ru-RU" dirty="0" smtClean="0"/>
              <a:t>её </a:t>
            </a:r>
            <a:r>
              <a:rPr lang="ru-RU" dirty="0" smtClean="0"/>
              <a:t>сортировки </a:t>
            </a:r>
            <a:r>
              <a:rPr lang="ru-RU" dirty="0" smtClean="0"/>
              <a:t>достаточно </a:t>
            </a:r>
            <a:r>
              <a:rPr lang="en-US" dirty="0" smtClean="0"/>
              <a:t>k </a:t>
            </a:r>
            <a:r>
              <a:rPr lang="ru-RU" dirty="0" smtClean="0"/>
              <a:t>обменов</a:t>
            </a:r>
          </a:p>
          <a:p>
            <a:pPr lvl="1"/>
            <a:r>
              <a:rPr lang="ru-RU" dirty="0" smtClean="0">
                <a:sym typeface="Symbol" panose="05050102010706020507" pitchFamily="18" charset="2"/>
              </a:rPr>
              <a:t>Пусть (</a:t>
            </a:r>
            <a:r>
              <a:rPr lang="en-US" dirty="0" smtClean="0">
                <a:sym typeface="Symbol" panose="05050102010706020507" pitchFamily="18" charset="2"/>
              </a:rPr>
              <a:t>i, j) – </a:t>
            </a:r>
            <a:r>
              <a:rPr lang="ru-RU" dirty="0" smtClean="0">
                <a:sym typeface="Symbol" panose="05050102010706020507" pitchFamily="18" charset="2"/>
              </a:rPr>
              <a:t>инверсия перестановки </a:t>
            </a:r>
            <a:r>
              <a:rPr lang="en-US" dirty="0" smtClean="0">
                <a:sym typeface="Symbol" panose="05050102010706020507" pitchFamily="18" charset="2"/>
              </a:rPr>
              <a:t>a; </a:t>
            </a:r>
            <a:r>
              <a:rPr lang="ru-RU" dirty="0" smtClean="0">
                <a:sym typeface="Symbol" panose="05050102010706020507" pitchFamily="18" charset="2"/>
              </a:rPr>
              <a:t>пусть</a:t>
            </a:r>
            <a:r>
              <a:rPr lang="en-US" dirty="0" smtClean="0">
                <a:sym typeface="Symbol" panose="05050102010706020507" pitchFamily="18" charset="2"/>
              </a:rPr>
              <a:t> b </a:t>
            </a:r>
            <a:r>
              <a:rPr lang="en-US" dirty="0" smtClean="0">
                <a:sym typeface="Symbol" panose="05050102010706020507" pitchFamily="18" charset="2"/>
              </a:rPr>
              <a:t>= a + </a:t>
            </a:r>
            <a:r>
              <a:rPr lang="ru-RU" dirty="0" smtClean="0"/>
              <a:t>обмен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&lt;-&gt;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dirty="0" smtClean="0"/>
              <a:t> 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80470"/>
              </p:ext>
            </p:extLst>
          </p:nvPr>
        </p:nvGraphicFramePr>
        <p:xfrm>
          <a:off x="838200" y="4073843"/>
          <a:ext cx="105156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576"/>
                <a:gridCol w="288032"/>
                <a:gridCol w="3528392"/>
                <a:gridCol w="288032"/>
                <a:gridCol w="3169568"/>
              </a:tblGrid>
              <a:tr h="157653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число инверсий (</a:t>
                      </a:r>
                      <a:r>
                        <a:rPr lang="en-US" sz="1800" dirty="0" smtClean="0"/>
                        <a:t>x, y</a:t>
                      </a:r>
                      <a:r>
                        <a:rPr lang="ru-RU" sz="1800" dirty="0" smtClean="0"/>
                        <a:t>)</a:t>
                      </a:r>
                      <a:r>
                        <a:rPr lang="en-US" sz="1800" dirty="0" smtClean="0"/>
                        <a:t>, </a:t>
                      </a:r>
                      <a:r>
                        <a:rPr lang="ru-RU" sz="1800" dirty="0" smtClean="0"/>
                        <a:t>где </a:t>
                      </a:r>
                      <a:r>
                        <a:rPr lang="en-US" sz="1800" dirty="0" smtClean="0"/>
                        <a:t>x &lt; </a:t>
                      </a:r>
                      <a:r>
                        <a:rPr lang="en-US" sz="1800" dirty="0" err="1" smtClean="0"/>
                        <a:t>i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i</a:t>
                      </a:r>
                      <a:endParaRPr lang="ru-RU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число инверсий (</a:t>
                      </a:r>
                      <a:r>
                        <a:rPr lang="en-US" sz="1800" dirty="0" smtClean="0"/>
                        <a:t>x, y</a:t>
                      </a:r>
                      <a:r>
                        <a:rPr lang="ru-RU" sz="1800" dirty="0" smtClean="0"/>
                        <a:t>)</a:t>
                      </a:r>
                      <a:r>
                        <a:rPr lang="en-US" sz="1800" dirty="0" smtClean="0"/>
                        <a:t>, </a:t>
                      </a:r>
                      <a:r>
                        <a:rPr lang="ru-RU" sz="1800" dirty="0" smtClean="0"/>
                        <a:t>где </a:t>
                      </a:r>
                      <a:r>
                        <a:rPr lang="en-US" sz="1800" dirty="0" err="1" smtClean="0"/>
                        <a:t>i</a:t>
                      </a:r>
                      <a:r>
                        <a:rPr lang="en-US" sz="1800" dirty="0" smtClean="0"/>
                        <a:t> ≤ x ≤ j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j</a:t>
                      </a:r>
                      <a:endParaRPr lang="ru-RU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число инверсий (</a:t>
                      </a:r>
                      <a:r>
                        <a:rPr lang="en-US" sz="1800" dirty="0" smtClean="0"/>
                        <a:t>x, y</a:t>
                      </a:r>
                      <a:r>
                        <a:rPr lang="ru-RU" sz="1800" dirty="0" smtClean="0"/>
                        <a:t>)</a:t>
                      </a:r>
                      <a:r>
                        <a:rPr lang="en-US" sz="1800" dirty="0" smtClean="0"/>
                        <a:t>, </a:t>
                      </a:r>
                      <a:r>
                        <a:rPr lang="ru-RU" sz="1800" dirty="0" smtClean="0"/>
                        <a:t>где </a:t>
                      </a:r>
                      <a:r>
                        <a:rPr lang="en-US" sz="1800" dirty="0" smtClean="0"/>
                        <a:t>j &lt; x</a:t>
                      </a:r>
                      <a:endParaRPr lang="ru-RU" sz="1800" dirty="0"/>
                    </a:p>
                  </a:txBody>
                  <a:tcPr/>
                </a:tc>
              </a:tr>
              <a:tr h="10829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одинаковое у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a 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и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 b</a:t>
                      </a:r>
                      <a:endParaRPr lang="ru-RU" sz="1800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множество инверсий меняется, т.к. меняется порядок значений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 b</a:t>
                      </a:r>
                      <a:r>
                        <a:rPr lang="en-US" sz="1800" baseline="-25000" dirty="0" smtClean="0">
                          <a:sym typeface="Symbol" panose="05050102010706020507" pitchFamily="18" charset="2"/>
                        </a:rPr>
                        <a:t>y</a:t>
                      </a:r>
                      <a:endParaRPr lang="ru-RU" sz="1800" baseline="-25000" dirty="0" smtClean="0">
                        <a:sym typeface="Symbol" panose="05050102010706020507" pitchFamily="18" charset="2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число инверсий сохраняется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у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b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меньше, чем у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a</a:t>
                      </a:r>
                      <a:endParaRPr lang="ru-RU" sz="1800" dirty="0" smtClean="0">
                        <a:sym typeface="Symbol" panose="05050102010706020507" pitchFamily="18" charset="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нет инверсии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sz="1800" dirty="0" err="1" smtClean="0">
                          <a:sym typeface="Symbol" panose="05050102010706020507" pitchFamily="18" charset="2"/>
                        </a:rPr>
                        <a:t>i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, j)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и, возможно, каких-то еще, т.к. </a:t>
                      </a:r>
                      <a:r>
                        <a:rPr lang="en-US" sz="1800" dirty="0" err="1" smtClean="0">
                          <a:sym typeface="Symbol" panose="05050102010706020507" pitchFamily="18" charset="2"/>
                        </a:rPr>
                        <a:t>b</a:t>
                      </a:r>
                      <a:r>
                        <a:rPr lang="en-US" sz="1800" baseline="-25000" dirty="0" err="1" smtClean="0">
                          <a:sym typeface="Symbol" panose="05050102010706020507" pitchFamily="18" charset="2"/>
                        </a:rPr>
                        <a:t>j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 &gt; </a:t>
                      </a:r>
                      <a:r>
                        <a:rPr lang="en-US" sz="1800" dirty="0" err="1" smtClean="0">
                          <a:sym typeface="Symbol" panose="05050102010706020507" pitchFamily="18" charset="2"/>
                        </a:rPr>
                        <a:t>a</a:t>
                      </a:r>
                      <a:r>
                        <a:rPr lang="en-US" sz="1800" baseline="-25000" dirty="0" err="1" smtClean="0">
                          <a:sym typeface="Symbol" panose="05050102010706020507" pitchFamily="18" charset="2"/>
                        </a:rPr>
                        <a:t>j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 и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b</a:t>
                      </a:r>
                      <a:r>
                        <a:rPr lang="en-US" sz="1800" baseline="-25000" dirty="0" smtClean="0">
                          <a:sym typeface="Symbol" panose="05050102010706020507" pitchFamily="18" charset="2"/>
                        </a:rPr>
                        <a:t>i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 &lt; </a:t>
                      </a:r>
                      <a:r>
                        <a:rPr lang="en-US" sz="1800" dirty="0" err="1" smtClean="0">
                          <a:sym typeface="Symbol" panose="05050102010706020507" pitchFamily="18" charset="2"/>
                        </a:rPr>
                        <a:t>a</a:t>
                      </a:r>
                      <a:r>
                        <a:rPr lang="en-US" sz="1800" baseline="-25000" dirty="0" err="1" smtClean="0">
                          <a:sym typeface="Symbol" panose="05050102010706020507" pitchFamily="18" charset="2"/>
                        </a:rPr>
                        <a:t>i</a:t>
                      </a:r>
                      <a:endParaRPr lang="ru-RU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одинаковое у 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a 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и</a:t>
                      </a:r>
                      <a:r>
                        <a:rPr lang="en-US" sz="1800" dirty="0" smtClean="0">
                          <a:sym typeface="Symbol" panose="05050102010706020507" pitchFamily="18" charset="2"/>
                        </a:rPr>
                        <a:t> b</a:t>
                      </a:r>
                      <a:endParaRPr lang="ru-RU" sz="1800" dirty="0" smtClean="0">
                        <a:sym typeface="Symbol" panose="05050102010706020507" pitchFamily="18" charset="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совпадает не только число,</a:t>
                      </a:r>
                      <a:r>
                        <a:rPr lang="ru-RU" sz="1800" baseline="0" dirty="0" smtClean="0">
                          <a:sym typeface="Symbol" panose="05050102010706020507" pitchFamily="18" charset="2"/>
                        </a:rPr>
                        <a:t> но и само </a:t>
                      </a:r>
                      <a:r>
                        <a:rPr lang="ru-RU" sz="1800" dirty="0" smtClean="0">
                          <a:sym typeface="Symbol" panose="05050102010706020507" pitchFamily="18" charset="2"/>
                        </a:rPr>
                        <a:t>множество таких </a:t>
                      </a:r>
                      <a:r>
                        <a:rPr lang="ru-RU" sz="1800" dirty="0" smtClean="0"/>
                        <a:t>инверсий</a:t>
                      </a:r>
                    </a:p>
                    <a:p>
                      <a:endParaRPr lang="ru-RU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04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инверсий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Таблицей инверсий </a:t>
            </a:r>
            <a:r>
              <a:rPr lang="ru-RU" sz="3200" dirty="0" smtClean="0">
                <a:solidFill>
                  <a:schemeClr val="bg1"/>
                </a:solidFill>
              </a:rPr>
              <a:t>перестановки</a:t>
            </a:r>
            <a:r>
              <a:rPr lang="en-US" sz="3200" dirty="0" smtClean="0">
                <a:solidFill>
                  <a:schemeClr val="bg1"/>
                </a:solidFill>
              </a:rPr>
              <a:t> a</a:t>
            </a:r>
            <a:r>
              <a:rPr lang="ru-RU" sz="3200" dirty="0" smtClean="0">
                <a:solidFill>
                  <a:schemeClr val="bg1"/>
                </a:solidFill>
              </a:rPr>
              <a:t> называется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последовательность чисел </a:t>
            </a:r>
            <a:r>
              <a:rPr lang="en-US" sz="3200" dirty="0" smtClean="0">
                <a:solidFill>
                  <a:schemeClr val="bg1"/>
                </a:solidFill>
              </a:rPr>
              <a:t>t</a:t>
            </a:r>
            <a:r>
              <a:rPr lang="en-US" sz="3200" baseline="-25000" dirty="0" smtClean="0">
                <a:solidFill>
                  <a:schemeClr val="bg1"/>
                </a:solidFill>
              </a:rPr>
              <a:t>1</a:t>
            </a:r>
            <a:r>
              <a:rPr lang="en-US" sz="3200" dirty="0" smtClean="0">
                <a:solidFill>
                  <a:schemeClr val="bg1"/>
                </a:solidFill>
              </a:rPr>
              <a:t>, t</a:t>
            </a:r>
            <a:r>
              <a:rPr lang="en-US" sz="3200" baseline="-25000" dirty="0" smtClean="0">
                <a:solidFill>
                  <a:schemeClr val="bg1"/>
                </a:solidFill>
              </a:rPr>
              <a:t>2</a:t>
            </a:r>
            <a:r>
              <a:rPr lang="en-US" sz="3200" dirty="0" smtClean="0">
                <a:solidFill>
                  <a:schemeClr val="bg1"/>
                </a:solidFill>
              </a:rPr>
              <a:t>, …, </a:t>
            </a:r>
            <a:r>
              <a:rPr lang="en-US" sz="3200" dirty="0" err="1" smtClean="0">
                <a:solidFill>
                  <a:schemeClr val="bg1"/>
                </a:solidFill>
              </a:rPr>
              <a:t>t</a:t>
            </a:r>
            <a:r>
              <a:rPr lang="en-US" sz="3200" baseline="-25000" dirty="0" err="1" smtClean="0">
                <a:solidFill>
                  <a:schemeClr val="bg1"/>
                </a:solidFill>
              </a:rPr>
              <a:t>N</a:t>
            </a:r>
            <a:r>
              <a:rPr lang="ru-RU" sz="3200" dirty="0" smtClean="0">
                <a:solidFill>
                  <a:schemeClr val="bg1"/>
                </a:solidFill>
              </a:rPr>
              <a:t>, где </a:t>
            </a:r>
            <a:r>
              <a:rPr lang="en-US" sz="3200" dirty="0" err="1" smtClean="0">
                <a:solidFill>
                  <a:schemeClr val="bg1"/>
                </a:solidFill>
              </a:rPr>
              <a:t>t</a:t>
            </a:r>
            <a:r>
              <a:rPr lang="en-US" sz="3200" baseline="-25000" dirty="0" err="1" smtClean="0">
                <a:solidFill>
                  <a:schemeClr val="bg1"/>
                </a:solidFill>
              </a:rPr>
              <a:t>j</a:t>
            </a:r>
            <a:r>
              <a:rPr lang="en-US" sz="3200" dirty="0" smtClean="0">
                <a:solidFill>
                  <a:schemeClr val="bg1"/>
                </a:solidFill>
              </a:rPr>
              <a:t> = </a:t>
            </a:r>
            <a:r>
              <a:rPr lang="ru-RU" sz="3200" dirty="0" smtClean="0">
                <a:solidFill>
                  <a:schemeClr val="bg1"/>
                </a:solidFill>
              </a:rPr>
              <a:t>число инверсий </a:t>
            </a:r>
            <a:r>
              <a:rPr lang="ru-RU" sz="3200" dirty="0">
                <a:solidFill>
                  <a:schemeClr val="bg1"/>
                </a:solidFill>
              </a:rPr>
              <a:t>перестановки</a:t>
            </a:r>
            <a:r>
              <a:rPr lang="en-US" sz="3200" dirty="0">
                <a:solidFill>
                  <a:schemeClr val="bg1"/>
                </a:solidFill>
              </a:rPr>
              <a:t> a </a:t>
            </a:r>
            <a:r>
              <a:rPr lang="ru-RU" sz="3200" dirty="0" smtClean="0">
                <a:solidFill>
                  <a:schemeClr val="bg1"/>
                </a:solidFill>
              </a:rPr>
              <a:t>вида </a:t>
            </a:r>
            <a:r>
              <a:rPr lang="en-US" sz="3200" dirty="0" smtClean="0">
                <a:solidFill>
                  <a:schemeClr val="bg1"/>
                </a:solidFill>
              </a:rPr>
              <a:t>(x, j)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= </a:t>
            </a:r>
            <a:r>
              <a:rPr lang="ru-RU" sz="4000" dirty="0">
                <a:solidFill>
                  <a:schemeClr val="bg1"/>
                </a:solidFill>
              </a:rPr>
              <a:t>5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8000" dirty="0">
                <a:solidFill>
                  <a:schemeClr val="bg1"/>
                </a:solidFill>
              </a:rPr>
              <a:t>9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ru-RU" sz="1800" b="1" dirty="0">
                <a:solidFill>
                  <a:schemeClr val="bg1"/>
                </a:solidFill>
              </a:rPr>
              <a:t>1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ru-RU" sz="7200" dirty="0">
                <a:solidFill>
                  <a:schemeClr val="bg1"/>
                </a:solidFill>
              </a:rPr>
              <a:t>8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ru-RU" sz="2400" b="1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4800" dirty="0">
                <a:solidFill>
                  <a:schemeClr val="bg1"/>
                </a:solidFill>
              </a:rPr>
              <a:t>6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3200" dirty="0">
                <a:solidFill>
                  <a:schemeClr val="bg1"/>
                </a:solidFill>
              </a:rPr>
              <a:t>4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60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ru-RU" sz="2400" dirty="0">
                <a:solidFill>
                  <a:schemeClr val="bg1"/>
                </a:solidFill>
              </a:rPr>
              <a:t> = </a:t>
            </a:r>
            <a:r>
              <a:rPr lang="ru-RU" sz="2400" b="1" dirty="0">
                <a:solidFill>
                  <a:schemeClr val="bg1"/>
                </a:solidFill>
              </a:rPr>
              <a:t>2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ru-RU" sz="2400" b="1" dirty="0">
                <a:solidFill>
                  <a:schemeClr val="bg1"/>
                </a:solidFill>
              </a:rPr>
              <a:t>3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ru-RU" sz="2400" b="1" dirty="0">
                <a:solidFill>
                  <a:schemeClr val="bg1"/>
                </a:solidFill>
              </a:rPr>
              <a:t>6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ru-RU" sz="2400" b="1" dirty="0">
                <a:solidFill>
                  <a:schemeClr val="bg1"/>
                </a:solidFill>
              </a:rPr>
              <a:t>4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ru-RU" sz="2400" b="1" dirty="0">
                <a:solidFill>
                  <a:schemeClr val="bg1"/>
                </a:solidFill>
              </a:rPr>
              <a:t>0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ru-RU" sz="2400" b="1" dirty="0">
                <a:solidFill>
                  <a:schemeClr val="bg1"/>
                </a:solidFill>
              </a:rPr>
              <a:t>2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ru-RU" sz="2400" b="1" dirty="0">
                <a:solidFill>
                  <a:schemeClr val="bg1"/>
                </a:solidFill>
              </a:rPr>
              <a:t>2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ru-RU" sz="2400" b="1" dirty="0">
                <a:solidFill>
                  <a:schemeClr val="bg1"/>
                </a:solidFill>
              </a:rPr>
              <a:t>1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ru-RU" sz="2400" b="1" dirty="0">
                <a:solidFill>
                  <a:schemeClr val="bg1"/>
                </a:solidFill>
              </a:rPr>
              <a:t>0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01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инверсий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Таблицей инверсий </a:t>
            </a:r>
            <a:r>
              <a:rPr lang="ru-RU" sz="3200" dirty="0" smtClean="0"/>
              <a:t>перестановки</a:t>
            </a:r>
            <a:r>
              <a:rPr lang="en-US" sz="3200" dirty="0" smtClean="0"/>
              <a:t> a</a:t>
            </a:r>
            <a:r>
              <a:rPr lang="ru-RU" sz="3200" dirty="0" smtClean="0"/>
              <a:t> называется</a:t>
            </a:r>
            <a:r>
              <a:rPr lang="en-US" sz="3200" dirty="0" smtClean="0"/>
              <a:t> </a:t>
            </a:r>
            <a:r>
              <a:rPr lang="ru-RU" sz="3200" dirty="0" smtClean="0"/>
              <a:t>последовательность чисел </a:t>
            </a:r>
            <a:r>
              <a:rPr lang="en-US" sz="3200" dirty="0" smtClean="0"/>
              <a:t>t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, t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, …, </a:t>
            </a:r>
            <a:r>
              <a:rPr lang="en-US" sz="3200" dirty="0" err="1" smtClean="0"/>
              <a:t>t</a:t>
            </a:r>
            <a:r>
              <a:rPr lang="en-US" sz="3200" baseline="-25000" dirty="0" err="1" smtClean="0"/>
              <a:t>N</a:t>
            </a:r>
            <a:r>
              <a:rPr lang="ru-RU" sz="3200" dirty="0" smtClean="0"/>
              <a:t>, где </a:t>
            </a:r>
            <a:r>
              <a:rPr lang="en-US" sz="3200" dirty="0" err="1" smtClean="0"/>
              <a:t>t</a:t>
            </a:r>
            <a:r>
              <a:rPr lang="en-US" sz="3200" baseline="-25000" dirty="0" err="1" smtClean="0"/>
              <a:t>j</a:t>
            </a:r>
            <a:r>
              <a:rPr lang="en-US" sz="3200" dirty="0" smtClean="0"/>
              <a:t> = </a:t>
            </a:r>
            <a:r>
              <a:rPr lang="ru-RU" sz="3200" dirty="0" smtClean="0"/>
              <a:t>число инверсий </a:t>
            </a:r>
            <a:r>
              <a:rPr lang="ru-RU" sz="3200" dirty="0"/>
              <a:t>перестановки</a:t>
            </a:r>
            <a:r>
              <a:rPr lang="en-US" sz="3200" dirty="0"/>
              <a:t> a </a:t>
            </a:r>
            <a:r>
              <a:rPr lang="ru-RU" sz="3200" dirty="0" smtClean="0"/>
              <a:t>вида </a:t>
            </a:r>
            <a:r>
              <a:rPr lang="en-US" sz="3200" dirty="0" smtClean="0"/>
              <a:t>(x, j)</a:t>
            </a:r>
          </a:p>
          <a:p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= </a:t>
            </a:r>
            <a:r>
              <a:rPr lang="ru-RU" sz="4000" dirty="0">
                <a:solidFill>
                  <a:schemeClr val="bg1"/>
                </a:solidFill>
              </a:rPr>
              <a:t>5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8000" dirty="0">
                <a:solidFill>
                  <a:schemeClr val="bg1"/>
                </a:solidFill>
              </a:rPr>
              <a:t>9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ru-RU" sz="1800" b="1" dirty="0">
                <a:solidFill>
                  <a:schemeClr val="bg1"/>
                </a:solidFill>
              </a:rPr>
              <a:t>1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ru-RU" sz="7200" dirty="0">
                <a:solidFill>
                  <a:schemeClr val="bg1"/>
                </a:solidFill>
              </a:rPr>
              <a:t>8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ru-RU" sz="2400" b="1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4800" dirty="0">
                <a:solidFill>
                  <a:schemeClr val="bg1"/>
                </a:solidFill>
              </a:rPr>
              <a:t>6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3200" dirty="0">
                <a:solidFill>
                  <a:schemeClr val="bg1"/>
                </a:solidFill>
              </a:rPr>
              <a:t>4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60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ru-RU" sz="2400" dirty="0">
                <a:solidFill>
                  <a:schemeClr val="bg1"/>
                </a:solidFill>
              </a:rPr>
              <a:t> = </a:t>
            </a:r>
            <a:r>
              <a:rPr lang="ru-RU" sz="2400" b="1" dirty="0">
                <a:solidFill>
                  <a:schemeClr val="bg1"/>
                </a:solidFill>
              </a:rPr>
              <a:t>2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ru-RU" sz="2400" b="1" dirty="0">
                <a:solidFill>
                  <a:schemeClr val="bg1"/>
                </a:solidFill>
              </a:rPr>
              <a:t>3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ru-RU" sz="2400" b="1" dirty="0">
                <a:solidFill>
                  <a:schemeClr val="bg1"/>
                </a:solidFill>
              </a:rPr>
              <a:t>6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ru-RU" sz="2400" b="1" dirty="0">
                <a:solidFill>
                  <a:schemeClr val="bg1"/>
                </a:solidFill>
              </a:rPr>
              <a:t>4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ru-RU" sz="2400" b="1" dirty="0">
                <a:solidFill>
                  <a:schemeClr val="bg1"/>
                </a:solidFill>
              </a:rPr>
              <a:t>0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ru-RU" sz="2400" b="1" dirty="0">
                <a:solidFill>
                  <a:schemeClr val="bg1"/>
                </a:solidFill>
              </a:rPr>
              <a:t>2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ru-RU" sz="2400" b="1" dirty="0">
                <a:solidFill>
                  <a:schemeClr val="bg1"/>
                </a:solidFill>
              </a:rPr>
              <a:t>2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ru-RU" sz="2400" b="1" dirty="0">
                <a:solidFill>
                  <a:schemeClr val="bg1"/>
                </a:solidFill>
              </a:rPr>
              <a:t>1</a:t>
            </a:r>
            <a:r>
              <a:rPr lang="en-US" sz="2400" b="1" dirty="0">
                <a:solidFill>
                  <a:schemeClr val="bg1"/>
                </a:solidFill>
              </a:rPr>
              <a:t>, </a:t>
            </a:r>
            <a:r>
              <a:rPr lang="ru-RU" sz="2400" b="1" dirty="0">
                <a:solidFill>
                  <a:schemeClr val="bg1"/>
                </a:solidFill>
              </a:rPr>
              <a:t>0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инверсий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Таблицей инверсий </a:t>
            </a:r>
            <a:r>
              <a:rPr lang="ru-RU" sz="3200" dirty="0" smtClean="0"/>
              <a:t>перестановки</a:t>
            </a:r>
            <a:r>
              <a:rPr lang="en-US" sz="3200" dirty="0" smtClean="0"/>
              <a:t> a</a:t>
            </a:r>
            <a:r>
              <a:rPr lang="ru-RU" sz="3200" dirty="0" smtClean="0"/>
              <a:t> называется</a:t>
            </a:r>
            <a:r>
              <a:rPr lang="en-US" sz="3200" dirty="0" smtClean="0"/>
              <a:t> </a:t>
            </a:r>
            <a:r>
              <a:rPr lang="ru-RU" sz="3200" dirty="0" smtClean="0"/>
              <a:t>последовательность чисел </a:t>
            </a:r>
            <a:r>
              <a:rPr lang="en-US" sz="3200" dirty="0" smtClean="0"/>
              <a:t>t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, t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, …, </a:t>
            </a:r>
            <a:r>
              <a:rPr lang="en-US" sz="3200" dirty="0" err="1" smtClean="0"/>
              <a:t>t</a:t>
            </a:r>
            <a:r>
              <a:rPr lang="en-US" sz="3200" baseline="-25000" dirty="0" err="1" smtClean="0"/>
              <a:t>N</a:t>
            </a:r>
            <a:r>
              <a:rPr lang="ru-RU" sz="3200" dirty="0" smtClean="0"/>
              <a:t>, где </a:t>
            </a:r>
            <a:r>
              <a:rPr lang="en-US" sz="3200" smtClean="0"/>
              <a:t>t</a:t>
            </a:r>
            <a:r>
              <a:rPr lang="en-US" sz="3200" baseline="-25000" smtClean="0"/>
              <a:t>a[j]</a:t>
            </a:r>
            <a:r>
              <a:rPr lang="en-US" sz="3200" smtClean="0"/>
              <a:t> </a:t>
            </a:r>
            <a:r>
              <a:rPr lang="en-US" sz="3200" dirty="0" smtClean="0"/>
              <a:t>= </a:t>
            </a:r>
            <a:r>
              <a:rPr lang="ru-RU" sz="3200" dirty="0" smtClean="0"/>
              <a:t>число инверсий </a:t>
            </a:r>
            <a:r>
              <a:rPr lang="ru-RU" sz="3200" dirty="0"/>
              <a:t>перестановки</a:t>
            </a:r>
            <a:r>
              <a:rPr lang="en-US" sz="3200" dirty="0"/>
              <a:t> a </a:t>
            </a:r>
            <a:r>
              <a:rPr lang="ru-RU" sz="3200" dirty="0" smtClean="0"/>
              <a:t>вида </a:t>
            </a:r>
            <a:r>
              <a:rPr lang="en-US" sz="3200" dirty="0" smtClean="0"/>
              <a:t>(x, j)</a:t>
            </a:r>
          </a:p>
          <a:p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</a:t>
            </a:r>
            <a:r>
              <a:rPr lang="ru-RU" sz="2400" dirty="0" smtClean="0"/>
              <a:t> </a:t>
            </a:r>
            <a:r>
              <a:rPr lang="ru-RU" sz="2400" dirty="0"/>
              <a:t>= </a:t>
            </a:r>
            <a:r>
              <a:rPr lang="ru-RU" sz="4000" dirty="0">
                <a:solidFill>
                  <a:srgbClr val="7030A0"/>
                </a:solidFill>
              </a:rPr>
              <a:t>5</a:t>
            </a:r>
            <a:r>
              <a:rPr lang="en-US" sz="2400" dirty="0"/>
              <a:t>, </a:t>
            </a:r>
            <a:r>
              <a:rPr lang="ru-RU" sz="8000" dirty="0"/>
              <a:t>9</a:t>
            </a:r>
            <a:r>
              <a:rPr lang="en-US" sz="3200" dirty="0"/>
              <a:t>, </a:t>
            </a:r>
            <a:r>
              <a:rPr lang="ru-RU" sz="1800" b="1" dirty="0">
                <a:solidFill>
                  <a:srgbClr val="70AD47"/>
                </a:solidFill>
              </a:rPr>
              <a:t>1</a:t>
            </a:r>
            <a:r>
              <a:rPr lang="en-US" sz="3200" dirty="0"/>
              <a:t>, </a:t>
            </a:r>
            <a:r>
              <a:rPr lang="ru-RU" sz="7200" dirty="0">
                <a:solidFill>
                  <a:srgbClr val="00B0F0"/>
                </a:solidFill>
              </a:rPr>
              <a:t>8</a:t>
            </a:r>
            <a:r>
              <a:rPr lang="en-US" sz="3200" dirty="0"/>
              <a:t>, </a:t>
            </a:r>
            <a:r>
              <a:rPr lang="ru-RU" sz="2400" b="1" dirty="0">
                <a:solidFill>
                  <a:schemeClr val="accent5"/>
                </a:solidFill>
              </a:rPr>
              <a:t>2</a:t>
            </a:r>
            <a:r>
              <a:rPr lang="en-US" sz="2400" dirty="0"/>
              <a:t>, </a:t>
            </a:r>
            <a:r>
              <a:rPr lang="ru-RU" sz="48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en-US" sz="2400" dirty="0"/>
              <a:t>, </a:t>
            </a:r>
            <a:r>
              <a:rPr lang="ru-RU" sz="3200" dirty="0">
                <a:solidFill>
                  <a:srgbClr val="C00000"/>
                </a:solidFill>
              </a:rPr>
              <a:t>4</a:t>
            </a:r>
            <a:r>
              <a:rPr lang="en-US" sz="2400" dirty="0"/>
              <a:t>, </a:t>
            </a:r>
            <a:r>
              <a:rPr lang="ru-RU" sz="6000" dirty="0">
                <a:solidFill>
                  <a:schemeClr val="bg2">
                    <a:lumMod val="50000"/>
                  </a:schemeClr>
                </a:solidFill>
              </a:rPr>
              <a:t>7</a:t>
            </a:r>
            <a:r>
              <a:rPr lang="en-US" sz="2400" dirty="0"/>
              <a:t>, </a:t>
            </a:r>
            <a:r>
              <a:rPr lang="ru-RU" sz="2400" b="1" dirty="0">
                <a:solidFill>
                  <a:srgbClr val="FFC000"/>
                </a:solidFill>
              </a:rPr>
              <a:t>3</a:t>
            </a:r>
            <a:endParaRPr lang="ru-RU" sz="4000" b="1" dirty="0">
              <a:solidFill>
                <a:srgbClr val="FFC000"/>
              </a:solidFill>
            </a:endParaRPr>
          </a:p>
          <a:p>
            <a:r>
              <a:rPr lang="en-US" sz="2400" dirty="0"/>
              <a:t>t</a:t>
            </a:r>
            <a:r>
              <a:rPr lang="ru-RU" sz="2400" dirty="0"/>
              <a:t> = </a:t>
            </a:r>
            <a:r>
              <a:rPr lang="ru-RU" sz="2400" b="1" dirty="0">
                <a:solidFill>
                  <a:srgbClr val="70AD47"/>
                </a:solidFill>
              </a:rPr>
              <a:t>2</a:t>
            </a:r>
            <a:r>
              <a:rPr lang="en-US" sz="2400" b="1" dirty="0"/>
              <a:t>, </a:t>
            </a:r>
            <a:r>
              <a:rPr lang="ru-RU" sz="2400" b="1" dirty="0">
                <a:solidFill>
                  <a:schemeClr val="accent5"/>
                </a:solidFill>
              </a:rPr>
              <a:t>3</a:t>
            </a:r>
            <a:r>
              <a:rPr lang="en-US" sz="2400" b="1" dirty="0"/>
              <a:t>, </a:t>
            </a:r>
            <a:r>
              <a:rPr lang="ru-RU" sz="2400" b="1" dirty="0">
                <a:solidFill>
                  <a:srgbClr val="FFC000"/>
                </a:solidFill>
              </a:rPr>
              <a:t>6</a:t>
            </a:r>
            <a:r>
              <a:rPr lang="en-US" sz="2400" b="1" dirty="0"/>
              <a:t>, </a:t>
            </a:r>
            <a:r>
              <a:rPr lang="ru-RU" sz="2400" b="1" dirty="0">
                <a:solidFill>
                  <a:srgbClr val="C00000"/>
                </a:solidFill>
              </a:rPr>
              <a:t>4</a:t>
            </a:r>
            <a:r>
              <a:rPr lang="en-US" sz="2400" b="1" dirty="0"/>
              <a:t>, </a:t>
            </a:r>
            <a:r>
              <a:rPr lang="ru-RU" sz="2400" b="1" dirty="0">
                <a:solidFill>
                  <a:srgbClr val="7030A0"/>
                </a:solidFill>
              </a:rPr>
              <a:t>0</a:t>
            </a:r>
            <a:r>
              <a:rPr lang="en-US" sz="2400" b="1" dirty="0"/>
              <a:t>, </a:t>
            </a:r>
            <a:r>
              <a:rPr lang="ru-RU" sz="2400" b="1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sz="2400" b="1" dirty="0"/>
              <a:t>, </a:t>
            </a:r>
            <a:r>
              <a:rPr lang="ru-RU" sz="2400" b="1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sz="2400" b="1" dirty="0"/>
              <a:t>, </a:t>
            </a:r>
            <a:r>
              <a:rPr lang="ru-RU" sz="2400" b="1" dirty="0">
                <a:solidFill>
                  <a:srgbClr val="00B0F0"/>
                </a:solidFill>
              </a:rPr>
              <a:t>1</a:t>
            </a:r>
            <a:r>
              <a:rPr lang="en-US" sz="2400" b="1" dirty="0"/>
              <a:t>, </a:t>
            </a:r>
            <a:r>
              <a:rPr lang="ru-RU" sz="2400" b="1" dirty="0"/>
              <a:t>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601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Перестановки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bg1"/>
                </a:solidFill>
              </a:rPr>
              <a:t>Перестановкой порядка N называется </a:t>
            </a:r>
            <a:r>
              <a:rPr lang="ru-RU" dirty="0" smtClean="0">
                <a:solidFill>
                  <a:schemeClr val="bg1"/>
                </a:solidFill>
              </a:rPr>
              <a:t>взаимно-однозначное отображение множества из N элементов в себя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</a:t>
            </a:r>
            <a:r>
              <a:rPr lang="ru-RU" dirty="0" smtClean="0">
                <a:solidFill>
                  <a:schemeClr val="bg1"/>
                </a:solidFill>
              </a:rPr>
              <a:t>ассматриваем </a:t>
            </a:r>
            <a:r>
              <a:rPr lang="ru-RU" dirty="0">
                <a:solidFill>
                  <a:schemeClr val="bg1"/>
                </a:solidFill>
              </a:rPr>
              <a:t>только перестановки натуральных чисел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– запись перестановки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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такой, что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(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) = a</a:t>
            </a:r>
            <a:r>
              <a:rPr lang="ru-RU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,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…,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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(N)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=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се </a:t>
            </a:r>
            <a:r>
              <a:rPr lang="ru-RU" dirty="0">
                <a:solidFill>
                  <a:schemeClr val="bg1"/>
                </a:solidFill>
              </a:rPr>
              <a:t>возможные перестановки </a:t>
            </a:r>
            <a:r>
              <a:rPr lang="ru-RU" dirty="0" smtClean="0">
                <a:solidFill>
                  <a:schemeClr val="bg1"/>
                </a:solidFill>
              </a:rPr>
              <a:t>множества </a:t>
            </a: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 smtClean="0">
                <a:solidFill>
                  <a:schemeClr val="bg1"/>
                </a:solidFill>
              </a:rPr>
              <a:t>1, 2, 3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: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3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3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04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таблиц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ru-RU" dirty="0" smtClean="0"/>
              <a:t>инверсий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Последовательность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…, </a:t>
            </a:r>
            <a:r>
              <a:rPr lang="en-US" dirty="0" err="1" smtClean="0">
                <a:solidFill>
                  <a:schemeClr val="bg1"/>
                </a:solidFill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таблицей инверсий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некоторой перестановки тогда и только тогда, когда для </a:t>
            </a:r>
            <a:r>
              <a:rPr lang="ru-RU" dirty="0" smtClean="0">
                <a:solidFill>
                  <a:schemeClr val="bg1"/>
                </a:solidFill>
              </a:rPr>
              <a:t>всех </a:t>
            </a:r>
            <a:r>
              <a:rPr lang="en-US" dirty="0" smtClean="0">
                <a:solidFill>
                  <a:schemeClr val="bg1"/>
                </a:solidFill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 = 1, </a:t>
            </a:r>
            <a:r>
              <a:rPr lang="en-US" dirty="0" smtClean="0">
                <a:solidFill>
                  <a:schemeClr val="bg1"/>
                </a:solidFill>
              </a:rPr>
              <a:t>…, N </a:t>
            </a:r>
            <a:r>
              <a:rPr lang="ru-RU" dirty="0" smtClean="0">
                <a:solidFill>
                  <a:schemeClr val="bg1"/>
                </a:solidFill>
              </a:rPr>
              <a:t>выполняется </a:t>
            </a:r>
            <a:r>
              <a:rPr lang="en-US" dirty="0" smtClean="0">
                <a:solidFill>
                  <a:schemeClr val="bg1"/>
                </a:solidFill>
              </a:rPr>
              <a:t>0 ≤ </a:t>
            </a:r>
            <a:r>
              <a:rPr lang="en-US" dirty="0" err="1" smtClean="0">
                <a:solidFill>
                  <a:schemeClr val="bg1"/>
                </a:solidFill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Таблица </a:t>
            </a:r>
            <a:r>
              <a:rPr lang="ru-RU" dirty="0" smtClean="0">
                <a:solidFill>
                  <a:schemeClr val="bg1"/>
                </a:solidFill>
              </a:rPr>
              <a:t>инверсий определяет перестановку однозначно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64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таблиц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ru-RU" dirty="0" smtClean="0"/>
              <a:t>инверсий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Последовательность </a:t>
            </a:r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, t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является таблицей инверсий</a:t>
            </a:r>
            <a:r>
              <a:rPr lang="en-US" dirty="0" smtClean="0"/>
              <a:t> </a:t>
            </a:r>
            <a:r>
              <a:rPr lang="ru-RU" dirty="0" smtClean="0"/>
              <a:t>некоторой перестановки тогда и только тогда, когда для </a:t>
            </a:r>
            <a:r>
              <a:rPr lang="ru-RU" dirty="0" smtClean="0"/>
              <a:t>всех </a:t>
            </a:r>
            <a:r>
              <a:rPr lang="en-US" dirty="0" smtClean="0"/>
              <a:t>i</a:t>
            </a:r>
            <a:r>
              <a:rPr lang="ru-RU" dirty="0" smtClean="0"/>
              <a:t> = 1, </a:t>
            </a:r>
            <a:r>
              <a:rPr lang="en-US" dirty="0" smtClean="0"/>
              <a:t>…, N </a:t>
            </a:r>
            <a:r>
              <a:rPr lang="ru-RU" dirty="0" smtClean="0"/>
              <a:t>выполняется </a:t>
            </a:r>
            <a:r>
              <a:rPr lang="en-US" dirty="0" smtClean="0"/>
              <a:t>0 ≤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≤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i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Таблица </a:t>
            </a:r>
            <a:r>
              <a:rPr lang="ru-RU" dirty="0" smtClean="0">
                <a:solidFill>
                  <a:schemeClr val="bg1"/>
                </a:solidFill>
              </a:rPr>
              <a:t>инверсий определяет перестановку однозначно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19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таблиц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ru-RU" dirty="0" smtClean="0"/>
              <a:t>инверсий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Последовательность </a:t>
            </a:r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, t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является таблицей инверсий</a:t>
            </a:r>
            <a:r>
              <a:rPr lang="en-US" dirty="0" smtClean="0"/>
              <a:t> </a:t>
            </a:r>
            <a:r>
              <a:rPr lang="ru-RU" dirty="0" smtClean="0"/>
              <a:t>некоторой перестановки тогда и только тогда, когда для </a:t>
            </a:r>
            <a:r>
              <a:rPr lang="ru-RU" dirty="0" smtClean="0"/>
              <a:t>всех </a:t>
            </a:r>
            <a:r>
              <a:rPr lang="en-US" dirty="0" smtClean="0"/>
              <a:t>i</a:t>
            </a:r>
            <a:r>
              <a:rPr lang="ru-RU" dirty="0" smtClean="0"/>
              <a:t> = 1, </a:t>
            </a:r>
            <a:r>
              <a:rPr lang="en-US" dirty="0" smtClean="0"/>
              <a:t>…, N </a:t>
            </a:r>
            <a:r>
              <a:rPr lang="ru-RU" dirty="0" smtClean="0"/>
              <a:t>выполняется </a:t>
            </a:r>
            <a:r>
              <a:rPr lang="en-US" dirty="0" smtClean="0"/>
              <a:t>0 ≤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≤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i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Таблица </a:t>
            </a:r>
            <a:r>
              <a:rPr lang="ru-RU" dirty="0" smtClean="0"/>
              <a:t>инверсий определяет перестановку однозначно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979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перестановки </a:t>
            </a:r>
            <a:r>
              <a:rPr lang="ru-RU" dirty="0" smtClean="0"/>
              <a:t>через список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= []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Для </a:t>
            </a:r>
            <a:r>
              <a:rPr lang="en-US" dirty="0" smtClean="0">
                <a:solidFill>
                  <a:schemeClr val="bg1"/>
                </a:solidFill>
              </a:rPr>
              <a:t>i = N, …, 1 </a:t>
            </a:r>
            <a:r>
              <a:rPr lang="ru-RU" dirty="0" smtClean="0">
                <a:solidFill>
                  <a:schemeClr val="bg1"/>
                </a:solidFill>
              </a:rPr>
              <a:t>ставим </a:t>
            </a:r>
            <a:r>
              <a:rPr lang="en-US" dirty="0" smtClean="0">
                <a:solidFill>
                  <a:schemeClr val="bg1"/>
                </a:solidFill>
              </a:rPr>
              <a:t>i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dirty="0" err="1" smtClean="0">
                <a:solidFill>
                  <a:schemeClr val="bg1"/>
                </a:solidFill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-е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место в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«места» считаем от </a:t>
            </a:r>
            <a:r>
              <a:rPr lang="ru-RU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Таблица инверсий для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ru-RU" dirty="0" smtClean="0">
                <a:solidFill>
                  <a:schemeClr val="bg1"/>
                </a:solidFill>
              </a:rPr>
              <a:t> есть </a:t>
            </a:r>
            <a:r>
              <a:rPr lang="en-US" dirty="0" smtClean="0">
                <a:solidFill>
                  <a:schemeClr val="bg1"/>
                </a:solidFill>
              </a:rPr>
              <a:t>t: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Пусть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 = [x, y, z, …] </a:t>
            </a:r>
            <a:r>
              <a:rPr lang="ru-RU" dirty="0" smtClean="0">
                <a:solidFill>
                  <a:schemeClr val="bg1"/>
                </a:solidFill>
              </a:rPr>
              <a:t>после шага </a:t>
            </a:r>
            <a:r>
              <a:rPr lang="en-US" dirty="0" smtClean="0">
                <a:solidFill>
                  <a:schemeClr val="bg1"/>
                </a:solidFill>
              </a:rPr>
              <a:t>i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Обозначим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F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rozen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Order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(a)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всех перестановок, у</a:t>
            </a:r>
            <a:r>
              <a:rPr lang="ru-RU" dirty="0" smtClean="0">
                <a:solidFill>
                  <a:schemeClr val="bg1"/>
                </a:solidFill>
              </a:rPr>
              <a:t> которых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ru-RU" dirty="0" smtClean="0">
                <a:solidFill>
                  <a:schemeClr val="bg1"/>
                </a:solidFill>
              </a:rPr>
              <a:t>идёт перед </a:t>
            </a:r>
            <a:r>
              <a:rPr lang="en-US" dirty="0" smtClean="0">
                <a:solidFill>
                  <a:schemeClr val="bg1"/>
                </a:solidFill>
              </a:rPr>
              <a:t>y, y – </a:t>
            </a:r>
            <a:r>
              <a:rPr lang="ru-RU" dirty="0" smtClean="0">
                <a:solidFill>
                  <a:schemeClr val="bg1"/>
                </a:solidFill>
              </a:rPr>
              <a:t>перед </a:t>
            </a:r>
            <a:r>
              <a:rPr lang="en-US" dirty="0" smtClean="0">
                <a:solidFill>
                  <a:schemeClr val="bg1"/>
                </a:solidFill>
              </a:rPr>
              <a:t>z </a:t>
            </a:r>
            <a:r>
              <a:rPr lang="ru-RU" dirty="0" smtClean="0">
                <a:solidFill>
                  <a:schemeClr val="bg1"/>
                </a:solidFill>
              </a:rPr>
              <a:t>и т.д.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Таблица инверсий для </a:t>
            </a:r>
            <a:r>
              <a:rPr lang="ru-RU" dirty="0" smtClean="0">
                <a:solidFill>
                  <a:schemeClr val="bg1"/>
                </a:solidFill>
              </a:rPr>
              <a:t>любой </a:t>
            </a:r>
            <a:r>
              <a:rPr lang="ru-RU" dirty="0" smtClean="0">
                <a:solidFill>
                  <a:schemeClr val="bg1"/>
                </a:solidFill>
              </a:rPr>
              <a:t>перестановки из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FrozenOrder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(a)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 имеет вид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?, ?, …, ?,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i+1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перестановки </a:t>
            </a:r>
            <a:r>
              <a:rPr lang="ru-RU" dirty="0" smtClean="0"/>
              <a:t>через список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= []</a:t>
            </a:r>
          </a:p>
          <a:p>
            <a:r>
              <a:rPr lang="ru-RU" dirty="0" smtClean="0"/>
              <a:t>Для </a:t>
            </a:r>
            <a:r>
              <a:rPr lang="en-US" dirty="0" smtClean="0"/>
              <a:t>i = N, …, 1 </a:t>
            </a:r>
            <a:r>
              <a:rPr lang="ru-RU" dirty="0" smtClean="0"/>
              <a:t>ставим </a:t>
            </a:r>
            <a:r>
              <a:rPr lang="en-US" dirty="0" smtClean="0"/>
              <a:t>i </a:t>
            </a:r>
            <a:r>
              <a:rPr lang="ru-RU" dirty="0" smtClean="0"/>
              <a:t>на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ru-RU" dirty="0" smtClean="0"/>
              <a:t>-е</a:t>
            </a:r>
            <a:r>
              <a:rPr lang="en-US" dirty="0" smtClean="0"/>
              <a:t> </a:t>
            </a:r>
            <a:r>
              <a:rPr lang="ru-RU" dirty="0" smtClean="0"/>
              <a:t>место в </a:t>
            </a:r>
            <a:r>
              <a:rPr lang="en-US" dirty="0" smtClean="0"/>
              <a:t>a</a:t>
            </a:r>
            <a:endParaRPr lang="ru-RU" dirty="0" smtClean="0"/>
          </a:p>
          <a:p>
            <a:pPr lvl="1"/>
            <a:r>
              <a:rPr lang="ru-RU" dirty="0" smtClean="0"/>
              <a:t>«места» считаем от </a:t>
            </a:r>
            <a:r>
              <a:rPr lang="ru-RU" dirty="0" smtClean="0"/>
              <a:t>0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Таблица инверсий для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ru-RU" dirty="0" smtClean="0">
                <a:solidFill>
                  <a:schemeClr val="bg1"/>
                </a:solidFill>
              </a:rPr>
              <a:t> есть </a:t>
            </a:r>
            <a:r>
              <a:rPr lang="en-US" dirty="0" smtClean="0">
                <a:solidFill>
                  <a:schemeClr val="bg1"/>
                </a:solidFill>
              </a:rPr>
              <a:t>t: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Пусть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 = [x, y, z, …] </a:t>
            </a:r>
            <a:r>
              <a:rPr lang="ru-RU" dirty="0" smtClean="0">
                <a:solidFill>
                  <a:schemeClr val="bg1"/>
                </a:solidFill>
              </a:rPr>
              <a:t>после шага </a:t>
            </a:r>
            <a:r>
              <a:rPr lang="en-US" dirty="0" smtClean="0">
                <a:solidFill>
                  <a:schemeClr val="bg1"/>
                </a:solidFill>
              </a:rPr>
              <a:t>i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Обозначим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F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rozen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Order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(a)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всех перестановок, у</a:t>
            </a:r>
            <a:r>
              <a:rPr lang="ru-RU" dirty="0" smtClean="0">
                <a:solidFill>
                  <a:schemeClr val="bg1"/>
                </a:solidFill>
              </a:rPr>
              <a:t> которых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ru-RU" dirty="0" smtClean="0">
                <a:solidFill>
                  <a:schemeClr val="bg1"/>
                </a:solidFill>
              </a:rPr>
              <a:t>идёт перед </a:t>
            </a:r>
            <a:r>
              <a:rPr lang="en-US" dirty="0" smtClean="0">
                <a:solidFill>
                  <a:schemeClr val="bg1"/>
                </a:solidFill>
              </a:rPr>
              <a:t>y, y – </a:t>
            </a:r>
            <a:r>
              <a:rPr lang="ru-RU" dirty="0" smtClean="0">
                <a:solidFill>
                  <a:schemeClr val="bg1"/>
                </a:solidFill>
              </a:rPr>
              <a:t>перед </a:t>
            </a:r>
            <a:r>
              <a:rPr lang="en-US" dirty="0" smtClean="0">
                <a:solidFill>
                  <a:schemeClr val="bg1"/>
                </a:solidFill>
              </a:rPr>
              <a:t>z </a:t>
            </a:r>
            <a:r>
              <a:rPr lang="ru-RU" dirty="0" smtClean="0">
                <a:solidFill>
                  <a:schemeClr val="bg1"/>
                </a:solidFill>
              </a:rPr>
              <a:t>и т.д.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Таблица инверсий для </a:t>
            </a:r>
            <a:r>
              <a:rPr lang="ru-RU" dirty="0" smtClean="0">
                <a:solidFill>
                  <a:schemeClr val="bg1"/>
                </a:solidFill>
              </a:rPr>
              <a:t>любой </a:t>
            </a:r>
            <a:r>
              <a:rPr lang="ru-RU" dirty="0" smtClean="0">
                <a:solidFill>
                  <a:schemeClr val="bg1"/>
                </a:solidFill>
              </a:rPr>
              <a:t>перестановки из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FrozenOrder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(a)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 имеет вид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?, ?, …, ?,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i+1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8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перестановки </a:t>
            </a:r>
            <a:r>
              <a:rPr lang="ru-RU" dirty="0" smtClean="0"/>
              <a:t>через список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= []</a:t>
            </a:r>
          </a:p>
          <a:p>
            <a:r>
              <a:rPr lang="ru-RU" dirty="0" smtClean="0"/>
              <a:t>Для </a:t>
            </a:r>
            <a:r>
              <a:rPr lang="en-US" dirty="0" smtClean="0"/>
              <a:t>i = N, …, 1 </a:t>
            </a:r>
            <a:r>
              <a:rPr lang="ru-RU" dirty="0" smtClean="0"/>
              <a:t>ставим </a:t>
            </a:r>
            <a:r>
              <a:rPr lang="en-US" dirty="0" smtClean="0"/>
              <a:t>i </a:t>
            </a:r>
            <a:r>
              <a:rPr lang="ru-RU" dirty="0" smtClean="0"/>
              <a:t>на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ru-RU" dirty="0" smtClean="0"/>
              <a:t>-е</a:t>
            </a:r>
            <a:r>
              <a:rPr lang="en-US" dirty="0" smtClean="0"/>
              <a:t> </a:t>
            </a:r>
            <a:r>
              <a:rPr lang="ru-RU" dirty="0" smtClean="0"/>
              <a:t>место в </a:t>
            </a:r>
            <a:r>
              <a:rPr lang="en-US" dirty="0" smtClean="0"/>
              <a:t>a</a:t>
            </a:r>
            <a:endParaRPr lang="ru-RU" dirty="0" smtClean="0"/>
          </a:p>
          <a:p>
            <a:pPr lvl="1"/>
            <a:r>
              <a:rPr lang="ru-RU" dirty="0" smtClean="0"/>
              <a:t>«места» считаем от </a:t>
            </a:r>
            <a:r>
              <a:rPr lang="ru-RU" dirty="0" smtClean="0"/>
              <a:t>0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Таблица инверсий для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ru-RU" dirty="0" smtClean="0">
                <a:solidFill>
                  <a:schemeClr val="bg1"/>
                </a:solidFill>
              </a:rPr>
              <a:t> есть </a:t>
            </a:r>
            <a:r>
              <a:rPr lang="en-US" dirty="0" smtClean="0">
                <a:solidFill>
                  <a:schemeClr val="bg1"/>
                </a:solidFill>
              </a:rPr>
              <a:t>t: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Пусть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 = [x, y, z, …] </a:t>
            </a:r>
            <a:r>
              <a:rPr lang="ru-RU" dirty="0" smtClean="0">
                <a:solidFill>
                  <a:schemeClr val="bg1"/>
                </a:solidFill>
              </a:rPr>
              <a:t>после шага </a:t>
            </a:r>
            <a:r>
              <a:rPr lang="en-US" dirty="0" smtClean="0">
                <a:solidFill>
                  <a:schemeClr val="bg1"/>
                </a:solidFill>
              </a:rPr>
              <a:t>i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Обозначим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F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rozen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Order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(a)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всех перестановок, у</a:t>
            </a:r>
            <a:r>
              <a:rPr lang="ru-RU" dirty="0" smtClean="0">
                <a:solidFill>
                  <a:schemeClr val="bg1"/>
                </a:solidFill>
              </a:rPr>
              <a:t> которых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ru-RU" dirty="0" smtClean="0">
                <a:solidFill>
                  <a:schemeClr val="bg1"/>
                </a:solidFill>
              </a:rPr>
              <a:t>идёт перед </a:t>
            </a:r>
            <a:r>
              <a:rPr lang="en-US" dirty="0" smtClean="0">
                <a:solidFill>
                  <a:schemeClr val="bg1"/>
                </a:solidFill>
              </a:rPr>
              <a:t>y, y – </a:t>
            </a:r>
            <a:r>
              <a:rPr lang="ru-RU" dirty="0" smtClean="0">
                <a:solidFill>
                  <a:schemeClr val="bg1"/>
                </a:solidFill>
              </a:rPr>
              <a:t>перед </a:t>
            </a:r>
            <a:r>
              <a:rPr lang="en-US" dirty="0" smtClean="0">
                <a:solidFill>
                  <a:schemeClr val="bg1"/>
                </a:solidFill>
              </a:rPr>
              <a:t>z </a:t>
            </a:r>
            <a:r>
              <a:rPr lang="ru-RU" dirty="0" smtClean="0">
                <a:solidFill>
                  <a:schemeClr val="bg1"/>
                </a:solidFill>
              </a:rPr>
              <a:t>и т.д.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Таблица инверсий для </a:t>
            </a:r>
            <a:r>
              <a:rPr lang="ru-RU" dirty="0" smtClean="0">
                <a:solidFill>
                  <a:schemeClr val="bg1"/>
                </a:solidFill>
              </a:rPr>
              <a:t>любой </a:t>
            </a:r>
            <a:r>
              <a:rPr lang="ru-RU" dirty="0" smtClean="0">
                <a:solidFill>
                  <a:schemeClr val="bg1"/>
                </a:solidFill>
              </a:rPr>
              <a:t>перестановки из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FrozenOrder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(a)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 имеет вид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?, ?, …, ?,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i+1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11028"/>
              </p:ext>
            </p:extLst>
          </p:nvPr>
        </p:nvGraphicFramePr>
        <p:xfrm>
          <a:off x="6170632" y="1825625"/>
          <a:ext cx="5183168" cy="435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584"/>
                <a:gridCol w="2591584"/>
              </a:tblGrid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таблица инверсий 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список а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5253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2 3 6 4 0 2 2 1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5253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2 3 6 4 0 2 2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9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5253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2 3 6 4 0 2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9 8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5253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2 3 6 4 0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9 8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7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2 2 1 0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9 8 6 7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0 2 2 1 0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5 9 8 6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7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4 0 2 2 1 0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5 9 8 6 4 7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Consolas" panose="020B0609020204030204" pitchFamily="49" charset="0"/>
                        </a:rPr>
                        <a:t>2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6 4 0 2 2 1 0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5 9 8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6 4 7 3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3 6 4 0 2 2 1 0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Consolas" panose="020B0609020204030204" pitchFamily="49" charset="0"/>
                        </a:rPr>
                        <a:t>5 9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8 2 6 4 7 3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53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перестановки </a:t>
            </a:r>
            <a:r>
              <a:rPr lang="ru-RU" dirty="0" smtClean="0"/>
              <a:t>через список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= []</a:t>
            </a:r>
          </a:p>
          <a:p>
            <a:r>
              <a:rPr lang="ru-RU" dirty="0" smtClean="0"/>
              <a:t>Для </a:t>
            </a:r>
            <a:r>
              <a:rPr lang="en-US" dirty="0" smtClean="0"/>
              <a:t>i = N, …, 1 </a:t>
            </a:r>
            <a:r>
              <a:rPr lang="ru-RU" dirty="0" smtClean="0"/>
              <a:t>ставим </a:t>
            </a:r>
            <a:r>
              <a:rPr lang="en-US" dirty="0" smtClean="0"/>
              <a:t>i </a:t>
            </a:r>
            <a:r>
              <a:rPr lang="ru-RU" dirty="0" smtClean="0"/>
              <a:t>на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ru-RU" dirty="0" smtClean="0"/>
              <a:t>-е</a:t>
            </a:r>
            <a:r>
              <a:rPr lang="en-US" dirty="0" smtClean="0"/>
              <a:t> </a:t>
            </a:r>
            <a:r>
              <a:rPr lang="ru-RU" dirty="0" smtClean="0"/>
              <a:t>место в </a:t>
            </a:r>
            <a:r>
              <a:rPr lang="en-US" dirty="0" smtClean="0"/>
              <a:t>a</a:t>
            </a:r>
            <a:endParaRPr lang="ru-RU" dirty="0" smtClean="0"/>
          </a:p>
          <a:p>
            <a:pPr lvl="1"/>
            <a:r>
              <a:rPr lang="ru-RU" dirty="0" smtClean="0"/>
              <a:t>«места» считаем от </a:t>
            </a:r>
            <a:r>
              <a:rPr lang="ru-RU" dirty="0" smtClean="0"/>
              <a:t>0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Таблица инверсий для </a:t>
            </a:r>
            <a:r>
              <a:rPr lang="en-US" dirty="0" smtClean="0"/>
              <a:t>a</a:t>
            </a:r>
            <a:r>
              <a:rPr lang="ru-RU" dirty="0" smtClean="0"/>
              <a:t> есть </a:t>
            </a:r>
            <a:r>
              <a:rPr lang="en-US" dirty="0" smtClean="0"/>
              <a:t>t: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Пусть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 = [x, y, z, …] </a:t>
            </a:r>
            <a:r>
              <a:rPr lang="ru-RU" dirty="0" smtClean="0">
                <a:solidFill>
                  <a:schemeClr val="bg1"/>
                </a:solidFill>
              </a:rPr>
              <a:t>после шага </a:t>
            </a:r>
            <a:r>
              <a:rPr lang="en-US" dirty="0" smtClean="0">
                <a:solidFill>
                  <a:schemeClr val="bg1"/>
                </a:solidFill>
              </a:rPr>
              <a:t>i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Обозначим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F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rozen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Order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(a)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всех перестановок, у</a:t>
            </a:r>
            <a:r>
              <a:rPr lang="ru-RU" dirty="0" smtClean="0">
                <a:solidFill>
                  <a:schemeClr val="bg1"/>
                </a:solidFill>
              </a:rPr>
              <a:t> которых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ru-RU" dirty="0" smtClean="0">
                <a:solidFill>
                  <a:schemeClr val="bg1"/>
                </a:solidFill>
              </a:rPr>
              <a:t>идёт перед </a:t>
            </a:r>
            <a:r>
              <a:rPr lang="en-US" dirty="0" smtClean="0">
                <a:solidFill>
                  <a:schemeClr val="bg1"/>
                </a:solidFill>
              </a:rPr>
              <a:t>y, y – </a:t>
            </a:r>
            <a:r>
              <a:rPr lang="ru-RU" dirty="0" smtClean="0">
                <a:solidFill>
                  <a:schemeClr val="bg1"/>
                </a:solidFill>
              </a:rPr>
              <a:t>перед </a:t>
            </a:r>
            <a:r>
              <a:rPr lang="en-US" dirty="0" smtClean="0">
                <a:solidFill>
                  <a:schemeClr val="bg1"/>
                </a:solidFill>
              </a:rPr>
              <a:t>z </a:t>
            </a:r>
            <a:r>
              <a:rPr lang="ru-RU" dirty="0" smtClean="0">
                <a:solidFill>
                  <a:schemeClr val="bg1"/>
                </a:solidFill>
              </a:rPr>
              <a:t>и т.д.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Таблица инверсий для </a:t>
            </a:r>
            <a:r>
              <a:rPr lang="ru-RU" dirty="0" smtClean="0">
                <a:solidFill>
                  <a:schemeClr val="bg1"/>
                </a:solidFill>
              </a:rPr>
              <a:t>любой </a:t>
            </a:r>
            <a:r>
              <a:rPr lang="ru-RU" dirty="0" smtClean="0">
                <a:solidFill>
                  <a:schemeClr val="bg1"/>
                </a:solidFill>
              </a:rPr>
              <a:t>перестановки из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FrozenOrder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(a)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 имеет вид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?, ?, …, ?,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i+1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11028"/>
              </p:ext>
            </p:extLst>
          </p:nvPr>
        </p:nvGraphicFramePr>
        <p:xfrm>
          <a:off x="6170632" y="1825625"/>
          <a:ext cx="5183168" cy="435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584"/>
                <a:gridCol w="2591584"/>
              </a:tblGrid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таблица инверсий 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список а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5253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2 3 6 4 0 2 2 1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5253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2 3 6 4 0 2 2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9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5253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2 3 6 4 0 2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9 8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5253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2 3 6 4 0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9 8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7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2 2 1 0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9 8 6 7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0 2 2 1 0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5 9 8 6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7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4 0 2 2 1 0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5 9 8 6 4 7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Consolas" panose="020B0609020204030204" pitchFamily="49" charset="0"/>
                        </a:rPr>
                        <a:t>2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6 4 0 2 2 1 0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5 9 8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6 4 7 3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3 6 4 0 2 2 1 0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Consolas" panose="020B0609020204030204" pitchFamily="49" charset="0"/>
                        </a:rPr>
                        <a:t>5 9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8 2 6 4 7 3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89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перестановки </a:t>
            </a:r>
            <a:r>
              <a:rPr lang="ru-RU" dirty="0" smtClean="0"/>
              <a:t>через список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= []</a:t>
            </a:r>
          </a:p>
          <a:p>
            <a:r>
              <a:rPr lang="ru-RU" dirty="0" smtClean="0"/>
              <a:t>Для </a:t>
            </a:r>
            <a:r>
              <a:rPr lang="en-US" dirty="0" smtClean="0"/>
              <a:t>i = N, …, 1 </a:t>
            </a:r>
            <a:r>
              <a:rPr lang="ru-RU" dirty="0" smtClean="0"/>
              <a:t>ставим </a:t>
            </a:r>
            <a:r>
              <a:rPr lang="en-US" dirty="0" smtClean="0"/>
              <a:t>i </a:t>
            </a:r>
            <a:r>
              <a:rPr lang="ru-RU" dirty="0" smtClean="0"/>
              <a:t>на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ru-RU" dirty="0" smtClean="0"/>
              <a:t>-е</a:t>
            </a:r>
            <a:r>
              <a:rPr lang="en-US" dirty="0" smtClean="0"/>
              <a:t> </a:t>
            </a:r>
            <a:r>
              <a:rPr lang="ru-RU" dirty="0" smtClean="0"/>
              <a:t>место в </a:t>
            </a:r>
            <a:r>
              <a:rPr lang="en-US" dirty="0" smtClean="0"/>
              <a:t>a</a:t>
            </a:r>
            <a:endParaRPr lang="ru-RU" dirty="0" smtClean="0"/>
          </a:p>
          <a:p>
            <a:pPr lvl="1"/>
            <a:r>
              <a:rPr lang="ru-RU" dirty="0" smtClean="0"/>
              <a:t>«места» считаем от </a:t>
            </a:r>
            <a:r>
              <a:rPr lang="ru-RU" dirty="0" smtClean="0"/>
              <a:t>0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Таблица инверсий для </a:t>
            </a:r>
            <a:r>
              <a:rPr lang="en-US" dirty="0" smtClean="0"/>
              <a:t>a</a:t>
            </a:r>
            <a:r>
              <a:rPr lang="ru-RU" dirty="0" smtClean="0"/>
              <a:t> есть </a:t>
            </a:r>
            <a:r>
              <a:rPr lang="en-US" dirty="0" smtClean="0"/>
              <a:t>t:</a:t>
            </a:r>
          </a:p>
          <a:p>
            <a:pPr lvl="1"/>
            <a:r>
              <a:rPr lang="ru-RU" dirty="0" smtClean="0"/>
              <a:t>Пусть</a:t>
            </a:r>
            <a:r>
              <a:rPr lang="en-US" dirty="0" smtClean="0"/>
              <a:t> </a:t>
            </a:r>
            <a:r>
              <a:rPr lang="en-US" dirty="0"/>
              <a:t>a = [x, y, z, …] </a:t>
            </a:r>
            <a:r>
              <a:rPr lang="ru-RU" dirty="0" smtClean="0"/>
              <a:t>после шага </a:t>
            </a:r>
            <a:r>
              <a:rPr lang="en-US" dirty="0" smtClean="0"/>
              <a:t>i</a:t>
            </a:r>
            <a:endParaRPr lang="ru-RU" dirty="0" smtClean="0"/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Обозначим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F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rozen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Order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(a)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всех перестановок, у</a:t>
            </a:r>
            <a:r>
              <a:rPr lang="ru-RU" dirty="0" smtClean="0">
                <a:solidFill>
                  <a:schemeClr val="bg1"/>
                </a:solidFill>
              </a:rPr>
              <a:t> которых </a:t>
            </a:r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ru-RU" dirty="0" smtClean="0">
                <a:solidFill>
                  <a:schemeClr val="bg1"/>
                </a:solidFill>
              </a:rPr>
              <a:t>идёт перед </a:t>
            </a:r>
            <a:r>
              <a:rPr lang="en-US" dirty="0" smtClean="0">
                <a:solidFill>
                  <a:schemeClr val="bg1"/>
                </a:solidFill>
              </a:rPr>
              <a:t>y, y – </a:t>
            </a:r>
            <a:r>
              <a:rPr lang="ru-RU" dirty="0" smtClean="0">
                <a:solidFill>
                  <a:schemeClr val="bg1"/>
                </a:solidFill>
              </a:rPr>
              <a:t>перед </a:t>
            </a:r>
            <a:r>
              <a:rPr lang="en-US" dirty="0" smtClean="0">
                <a:solidFill>
                  <a:schemeClr val="bg1"/>
                </a:solidFill>
              </a:rPr>
              <a:t>z </a:t>
            </a:r>
            <a:r>
              <a:rPr lang="ru-RU" dirty="0" smtClean="0">
                <a:solidFill>
                  <a:schemeClr val="bg1"/>
                </a:solidFill>
              </a:rPr>
              <a:t>и т.д.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Таблица инверсий для </a:t>
            </a:r>
            <a:r>
              <a:rPr lang="ru-RU" dirty="0" smtClean="0">
                <a:solidFill>
                  <a:schemeClr val="bg1"/>
                </a:solidFill>
              </a:rPr>
              <a:t>любой </a:t>
            </a:r>
            <a:r>
              <a:rPr lang="ru-RU" dirty="0" smtClean="0">
                <a:solidFill>
                  <a:schemeClr val="bg1"/>
                </a:solidFill>
              </a:rPr>
              <a:t>перестановки из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FrozenOrder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(a)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 имеет вид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?, ?, …, ?,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i+1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11028"/>
              </p:ext>
            </p:extLst>
          </p:nvPr>
        </p:nvGraphicFramePr>
        <p:xfrm>
          <a:off x="6170632" y="1825625"/>
          <a:ext cx="5183168" cy="435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584"/>
                <a:gridCol w="2591584"/>
              </a:tblGrid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таблица инверсий 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список а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5253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2 3 6 4 0 2 2 1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5253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2 3 6 4 0 2 2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9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5253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2 3 6 4 0 2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9 8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5253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2 3 6 4 0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9 8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7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2 2 1 0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9 8 6 7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0 2 2 1 0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5 9 8 6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7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4 0 2 2 1 0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5 9 8 6 4 7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Consolas" panose="020B0609020204030204" pitchFamily="49" charset="0"/>
                        </a:rPr>
                        <a:t>2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6 4 0 2 2 1 0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5 9 8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6 4 7 3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3 6 4 0 2 2 1 0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Consolas" panose="020B0609020204030204" pitchFamily="49" charset="0"/>
                        </a:rPr>
                        <a:t>5 9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8 2 6 4 7 3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67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перестановки </a:t>
            </a:r>
            <a:r>
              <a:rPr lang="ru-RU" dirty="0" smtClean="0"/>
              <a:t>через список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= []</a:t>
            </a:r>
          </a:p>
          <a:p>
            <a:r>
              <a:rPr lang="ru-RU" dirty="0" smtClean="0"/>
              <a:t>Для </a:t>
            </a:r>
            <a:r>
              <a:rPr lang="en-US" dirty="0" smtClean="0"/>
              <a:t>i = N, …, 1 </a:t>
            </a:r>
            <a:r>
              <a:rPr lang="ru-RU" dirty="0" smtClean="0"/>
              <a:t>ставим </a:t>
            </a:r>
            <a:r>
              <a:rPr lang="en-US" dirty="0" smtClean="0"/>
              <a:t>i </a:t>
            </a:r>
            <a:r>
              <a:rPr lang="ru-RU" dirty="0" smtClean="0"/>
              <a:t>на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ru-RU" dirty="0" smtClean="0"/>
              <a:t>-е</a:t>
            </a:r>
            <a:r>
              <a:rPr lang="en-US" dirty="0" smtClean="0"/>
              <a:t> </a:t>
            </a:r>
            <a:r>
              <a:rPr lang="ru-RU" dirty="0" smtClean="0"/>
              <a:t>место в </a:t>
            </a:r>
            <a:r>
              <a:rPr lang="en-US" dirty="0" smtClean="0"/>
              <a:t>a</a:t>
            </a:r>
            <a:endParaRPr lang="ru-RU" dirty="0" smtClean="0"/>
          </a:p>
          <a:p>
            <a:pPr lvl="1"/>
            <a:r>
              <a:rPr lang="ru-RU" dirty="0" smtClean="0"/>
              <a:t>«места» считаем от </a:t>
            </a:r>
            <a:r>
              <a:rPr lang="ru-RU" dirty="0" smtClean="0"/>
              <a:t>0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Таблица инверсий для </a:t>
            </a:r>
            <a:r>
              <a:rPr lang="en-US" dirty="0" smtClean="0"/>
              <a:t>a</a:t>
            </a:r>
            <a:r>
              <a:rPr lang="ru-RU" dirty="0" smtClean="0"/>
              <a:t> есть </a:t>
            </a:r>
            <a:r>
              <a:rPr lang="en-US" dirty="0" smtClean="0"/>
              <a:t>t:</a:t>
            </a:r>
          </a:p>
          <a:p>
            <a:pPr lvl="1"/>
            <a:r>
              <a:rPr lang="ru-RU" dirty="0" smtClean="0"/>
              <a:t>Пусть</a:t>
            </a:r>
            <a:r>
              <a:rPr lang="en-US" dirty="0" smtClean="0"/>
              <a:t> </a:t>
            </a:r>
            <a:r>
              <a:rPr lang="en-US" dirty="0"/>
              <a:t>a = [x, y, z, …] </a:t>
            </a:r>
            <a:r>
              <a:rPr lang="ru-RU" dirty="0" smtClean="0"/>
              <a:t>после шага </a:t>
            </a:r>
            <a:r>
              <a:rPr lang="en-US" dirty="0" smtClean="0"/>
              <a:t>i</a:t>
            </a:r>
            <a:endParaRPr lang="ru-RU" dirty="0" smtClean="0"/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ru-RU" dirty="0" smtClean="0">
                <a:sym typeface="Symbol" panose="05050102010706020507" pitchFamily="18" charset="2"/>
              </a:rPr>
              <a:t>Обозначим </a:t>
            </a:r>
            <a:r>
              <a:rPr lang="en-US" dirty="0" err="1" smtClean="0">
                <a:sym typeface="Symbol" panose="05050102010706020507" pitchFamily="18" charset="2"/>
              </a:rPr>
              <a:t>F</a:t>
            </a:r>
            <a:r>
              <a:rPr lang="en-US" dirty="0" err="1" smtClean="0">
                <a:sym typeface="Symbol" panose="05050102010706020507" pitchFamily="18" charset="2"/>
              </a:rPr>
              <a:t>rozen</a:t>
            </a:r>
            <a:r>
              <a:rPr lang="en-US" dirty="0" err="1" smtClean="0">
                <a:sym typeface="Symbol" panose="05050102010706020507" pitchFamily="18" charset="2"/>
              </a:rPr>
              <a:t>Order</a:t>
            </a:r>
            <a:r>
              <a:rPr lang="en-US" dirty="0" smtClean="0">
                <a:sym typeface="Symbol" panose="05050102010706020507" pitchFamily="18" charset="2"/>
              </a:rPr>
              <a:t>(a) </a:t>
            </a:r>
            <a:r>
              <a:rPr lang="ru-RU" dirty="0" smtClean="0"/>
              <a:t>множество</a:t>
            </a:r>
            <a:r>
              <a:rPr lang="en-US" dirty="0" smtClean="0"/>
              <a:t> </a:t>
            </a:r>
            <a:r>
              <a:rPr lang="ru-RU" dirty="0" smtClean="0"/>
              <a:t>всех перестановок, у</a:t>
            </a:r>
            <a:r>
              <a:rPr lang="ru-RU" dirty="0" smtClean="0"/>
              <a:t> которых </a:t>
            </a:r>
            <a:r>
              <a:rPr lang="en-US" dirty="0" smtClean="0"/>
              <a:t>x </a:t>
            </a:r>
            <a:r>
              <a:rPr lang="ru-RU" dirty="0" smtClean="0"/>
              <a:t>идёт перед </a:t>
            </a:r>
            <a:r>
              <a:rPr lang="en-US" dirty="0" smtClean="0"/>
              <a:t>y, y – </a:t>
            </a:r>
            <a:r>
              <a:rPr lang="ru-RU" dirty="0" smtClean="0"/>
              <a:t>перед </a:t>
            </a:r>
            <a:r>
              <a:rPr lang="en-US" dirty="0" smtClean="0"/>
              <a:t>z </a:t>
            </a:r>
            <a:r>
              <a:rPr lang="ru-RU" dirty="0" smtClean="0"/>
              <a:t>и т.д.</a:t>
            </a:r>
          </a:p>
          <a:p>
            <a:pPr lvl="1"/>
            <a:endParaRPr lang="en-US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Таблица инверсий для </a:t>
            </a:r>
            <a:r>
              <a:rPr lang="ru-RU" dirty="0" smtClean="0">
                <a:solidFill>
                  <a:schemeClr val="bg1"/>
                </a:solidFill>
              </a:rPr>
              <a:t>любой </a:t>
            </a:r>
            <a:r>
              <a:rPr lang="ru-RU" dirty="0" smtClean="0">
                <a:solidFill>
                  <a:schemeClr val="bg1"/>
                </a:solidFill>
              </a:rPr>
              <a:t>перестановки из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FrozenOrder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(a)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 имеет вид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?, ?, …, ?,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i+1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11028"/>
              </p:ext>
            </p:extLst>
          </p:nvPr>
        </p:nvGraphicFramePr>
        <p:xfrm>
          <a:off x="6170632" y="1825625"/>
          <a:ext cx="5183168" cy="435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584"/>
                <a:gridCol w="2591584"/>
              </a:tblGrid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таблица инверсий 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список а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5253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2 3 6 4 0 2 2 1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5253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2 3 6 4 0 2 2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9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5253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2 3 6 4 0 2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9 8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5253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2 3 6 4 0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9 8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7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2 2 1 0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9 8 6 7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0 2 2 1 0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5 9 8 6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7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4 0 2 2 1 0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5 9 8 6 4 7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Consolas" panose="020B0609020204030204" pitchFamily="49" charset="0"/>
                        </a:rPr>
                        <a:t>2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6 4 0 2 2 1 0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5 9 8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6 4 7 3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3 6 4 0 2 2 1 0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Consolas" panose="020B0609020204030204" pitchFamily="49" charset="0"/>
                        </a:rPr>
                        <a:t>5 9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8 2 6 4 7 3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98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перестановки </a:t>
            </a:r>
            <a:r>
              <a:rPr lang="ru-RU" dirty="0" smtClean="0"/>
              <a:t>через список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= []</a:t>
            </a:r>
          </a:p>
          <a:p>
            <a:r>
              <a:rPr lang="ru-RU" dirty="0" smtClean="0"/>
              <a:t>Для </a:t>
            </a:r>
            <a:r>
              <a:rPr lang="en-US" dirty="0" smtClean="0"/>
              <a:t>i = N, …, 1 </a:t>
            </a:r>
            <a:r>
              <a:rPr lang="ru-RU" dirty="0" smtClean="0"/>
              <a:t>ставим </a:t>
            </a:r>
            <a:r>
              <a:rPr lang="en-US" dirty="0" smtClean="0"/>
              <a:t>i </a:t>
            </a:r>
            <a:r>
              <a:rPr lang="ru-RU" dirty="0" smtClean="0"/>
              <a:t>на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ru-RU" dirty="0" smtClean="0"/>
              <a:t>-е</a:t>
            </a:r>
            <a:r>
              <a:rPr lang="en-US" dirty="0" smtClean="0"/>
              <a:t> </a:t>
            </a:r>
            <a:r>
              <a:rPr lang="ru-RU" dirty="0" smtClean="0"/>
              <a:t>место в </a:t>
            </a:r>
            <a:r>
              <a:rPr lang="en-US" dirty="0" smtClean="0"/>
              <a:t>a</a:t>
            </a:r>
            <a:endParaRPr lang="ru-RU" dirty="0" smtClean="0"/>
          </a:p>
          <a:p>
            <a:pPr lvl="1"/>
            <a:r>
              <a:rPr lang="ru-RU" dirty="0" smtClean="0"/>
              <a:t>«места» считаем от </a:t>
            </a:r>
            <a:r>
              <a:rPr lang="ru-RU" dirty="0" smtClean="0"/>
              <a:t>0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Таблица инверсий для </a:t>
            </a:r>
            <a:r>
              <a:rPr lang="en-US" dirty="0" smtClean="0"/>
              <a:t>a</a:t>
            </a:r>
            <a:r>
              <a:rPr lang="ru-RU" dirty="0" smtClean="0"/>
              <a:t> есть </a:t>
            </a:r>
            <a:r>
              <a:rPr lang="en-US" dirty="0" smtClean="0"/>
              <a:t>t:</a:t>
            </a:r>
          </a:p>
          <a:p>
            <a:pPr lvl="1"/>
            <a:r>
              <a:rPr lang="ru-RU" dirty="0" smtClean="0"/>
              <a:t>Пусть</a:t>
            </a:r>
            <a:r>
              <a:rPr lang="en-US" dirty="0" smtClean="0"/>
              <a:t> </a:t>
            </a:r>
            <a:r>
              <a:rPr lang="en-US" dirty="0"/>
              <a:t>a = [x, y, z, …] </a:t>
            </a:r>
            <a:r>
              <a:rPr lang="ru-RU" dirty="0" smtClean="0"/>
              <a:t>после шага </a:t>
            </a:r>
            <a:r>
              <a:rPr lang="en-US" dirty="0" smtClean="0"/>
              <a:t>i</a:t>
            </a:r>
            <a:endParaRPr lang="ru-RU" dirty="0" smtClean="0"/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ru-RU" dirty="0" smtClean="0">
                <a:sym typeface="Symbol" panose="05050102010706020507" pitchFamily="18" charset="2"/>
              </a:rPr>
              <a:t>Обозначим </a:t>
            </a:r>
            <a:r>
              <a:rPr lang="en-US" dirty="0" err="1" smtClean="0">
                <a:sym typeface="Symbol" panose="05050102010706020507" pitchFamily="18" charset="2"/>
              </a:rPr>
              <a:t>F</a:t>
            </a:r>
            <a:r>
              <a:rPr lang="en-US" dirty="0" err="1" smtClean="0">
                <a:sym typeface="Symbol" panose="05050102010706020507" pitchFamily="18" charset="2"/>
              </a:rPr>
              <a:t>rozen</a:t>
            </a:r>
            <a:r>
              <a:rPr lang="en-US" dirty="0" err="1" smtClean="0">
                <a:sym typeface="Symbol" panose="05050102010706020507" pitchFamily="18" charset="2"/>
              </a:rPr>
              <a:t>Order</a:t>
            </a:r>
            <a:r>
              <a:rPr lang="en-US" dirty="0" smtClean="0">
                <a:sym typeface="Symbol" panose="05050102010706020507" pitchFamily="18" charset="2"/>
              </a:rPr>
              <a:t>(a) </a:t>
            </a:r>
            <a:r>
              <a:rPr lang="ru-RU" dirty="0" smtClean="0"/>
              <a:t>множество</a:t>
            </a:r>
            <a:r>
              <a:rPr lang="en-US" dirty="0" smtClean="0"/>
              <a:t> </a:t>
            </a:r>
            <a:r>
              <a:rPr lang="ru-RU" dirty="0" smtClean="0"/>
              <a:t>всех перестановок, у</a:t>
            </a:r>
            <a:r>
              <a:rPr lang="ru-RU" dirty="0" smtClean="0"/>
              <a:t> которых </a:t>
            </a:r>
            <a:r>
              <a:rPr lang="en-US" dirty="0" smtClean="0"/>
              <a:t>x </a:t>
            </a:r>
            <a:r>
              <a:rPr lang="ru-RU" dirty="0" smtClean="0"/>
              <a:t>идёт перед </a:t>
            </a:r>
            <a:r>
              <a:rPr lang="en-US" dirty="0" smtClean="0"/>
              <a:t>y, y – </a:t>
            </a:r>
            <a:r>
              <a:rPr lang="ru-RU" dirty="0" smtClean="0"/>
              <a:t>перед </a:t>
            </a:r>
            <a:r>
              <a:rPr lang="en-US" dirty="0" smtClean="0"/>
              <a:t>z </a:t>
            </a:r>
            <a:r>
              <a:rPr lang="ru-RU" dirty="0" smtClean="0"/>
              <a:t>и т.д.</a:t>
            </a:r>
          </a:p>
          <a:p>
            <a:pPr lvl="1"/>
            <a:endParaRPr lang="en-US" dirty="0" smtClean="0"/>
          </a:p>
          <a:p>
            <a:pPr lvl="1"/>
            <a:r>
              <a:rPr lang="ru-RU" dirty="0" smtClean="0"/>
              <a:t>Таблица инверсий для </a:t>
            </a:r>
            <a:r>
              <a:rPr lang="ru-RU" dirty="0" smtClean="0"/>
              <a:t>любой </a:t>
            </a:r>
            <a:r>
              <a:rPr lang="ru-RU" dirty="0" smtClean="0"/>
              <a:t>перестановки из </a:t>
            </a:r>
            <a:r>
              <a:rPr lang="en-US" dirty="0" err="1" smtClean="0">
                <a:sym typeface="Symbol" panose="05050102010706020507" pitchFamily="18" charset="2"/>
              </a:rPr>
              <a:t>FrozenOrder</a:t>
            </a:r>
            <a:r>
              <a:rPr lang="en-US" dirty="0" smtClean="0">
                <a:sym typeface="Symbol" panose="05050102010706020507" pitchFamily="18" charset="2"/>
              </a:rPr>
              <a:t>(a)</a:t>
            </a:r>
            <a:r>
              <a:rPr lang="ru-RU" dirty="0" smtClean="0">
                <a:sym typeface="Symbol" panose="05050102010706020507" pitchFamily="18" charset="2"/>
              </a:rPr>
              <a:t> имеет вид </a:t>
            </a:r>
            <a:r>
              <a:rPr lang="en-US" dirty="0" smtClean="0">
                <a:sym typeface="Symbol" panose="05050102010706020507" pitchFamily="18" charset="2"/>
              </a:rPr>
              <a:t>?, ?, …, ?, </a:t>
            </a:r>
            <a:r>
              <a:rPr lang="en-US" dirty="0" err="1" smtClean="0">
                <a:sym typeface="Symbol" panose="05050102010706020507" pitchFamily="18" charset="2"/>
              </a:rPr>
              <a:t>t</a:t>
            </a:r>
            <a:r>
              <a:rPr lang="en-US" baseline="-25000" dirty="0" err="1" smtClean="0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, t</a:t>
            </a:r>
            <a:r>
              <a:rPr lang="en-US" baseline="-25000" dirty="0" smtClean="0">
                <a:sym typeface="Symbol" panose="05050102010706020507" pitchFamily="18" charset="2"/>
              </a:rPr>
              <a:t>i+1</a:t>
            </a:r>
            <a:r>
              <a:rPr lang="en-US" dirty="0" smtClean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t</a:t>
            </a:r>
            <a:r>
              <a:rPr lang="en-US" baseline="-25000" dirty="0" err="1" smtClean="0">
                <a:sym typeface="Symbol" panose="05050102010706020507" pitchFamily="18" charset="2"/>
              </a:rPr>
              <a:t>N</a:t>
            </a:r>
            <a:endParaRPr lang="ru-RU" baseline="-25000" dirty="0" smtClean="0"/>
          </a:p>
          <a:p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11028"/>
              </p:ext>
            </p:extLst>
          </p:nvPr>
        </p:nvGraphicFramePr>
        <p:xfrm>
          <a:off x="6170632" y="1825625"/>
          <a:ext cx="5183168" cy="435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584"/>
                <a:gridCol w="2591584"/>
              </a:tblGrid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таблица инверсий 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список а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5253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2 3 6 4 0 2 2 1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5253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2 3 6 4 0 2 2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9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5253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2 3 6 4 0 2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9 8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5253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2 3 6 4 0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9 8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7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2 3 6 4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2 2 1 0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9 8 6 7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2 3 6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0 2 2 1 0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5 9 8 6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7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2 3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4 0 2 2 1 0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5 9 8 6 4 7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Consolas" panose="020B0609020204030204" pitchFamily="49" charset="0"/>
                        </a:rPr>
                        <a:t>2 </a:t>
                      </a:r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6 4 0 2 2 1 0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nsolas" panose="020B0609020204030204" pitchFamily="49" charset="0"/>
                        </a:rPr>
                        <a:t>5 9 8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6 4 7 3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42353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3 6 4 0 2 2 1 0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Consolas" panose="020B0609020204030204" pitchFamily="49" charset="0"/>
                        </a:rPr>
                        <a:t>5 9 </a:t>
                      </a:r>
                      <a:r>
                        <a:rPr lang="ru-RU" b="1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ru-RU" dirty="0" smtClean="0">
                          <a:latin typeface="Consolas" panose="020B0609020204030204" pitchFamily="49" charset="0"/>
                        </a:rPr>
                        <a:t> 8 2 6 4 7 3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29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Перестановки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Перестановкой порядка N называется </a:t>
            </a:r>
            <a:r>
              <a:rPr lang="ru-RU" dirty="0" smtClean="0"/>
              <a:t>взаимно-однозначное отображение множества из N элементов в себя</a:t>
            </a:r>
            <a:endParaRPr lang="ru-RU" dirty="0"/>
          </a:p>
          <a:p>
            <a:endParaRPr lang="en-US" dirty="0" smtClean="0"/>
          </a:p>
          <a:p>
            <a:r>
              <a:rPr lang="ru-RU" dirty="0">
                <a:solidFill>
                  <a:schemeClr val="bg1"/>
                </a:solidFill>
              </a:rPr>
              <a:t>Р</a:t>
            </a:r>
            <a:r>
              <a:rPr lang="ru-RU" dirty="0" smtClean="0">
                <a:solidFill>
                  <a:schemeClr val="bg1"/>
                </a:solidFill>
              </a:rPr>
              <a:t>ассматриваем </a:t>
            </a:r>
            <a:r>
              <a:rPr lang="ru-RU" dirty="0">
                <a:solidFill>
                  <a:schemeClr val="bg1"/>
                </a:solidFill>
              </a:rPr>
              <a:t>только перестановки натуральных чисел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– запись перестановки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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такой, что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(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) = a</a:t>
            </a:r>
            <a:r>
              <a:rPr lang="ru-RU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,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…,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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(N)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=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се </a:t>
            </a:r>
            <a:r>
              <a:rPr lang="ru-RU" dirty="0">
                <a:solidFill>
                  <a:schemeClr val="bg1"/>
                </a:solidFill>
              </a:rPr>
              <a:t>возможные перестановки </a:t>
            </a:r>
            <a:r>
              <a:rPr lang="ru-RU" dirty="0" smtClean="0">
                <a:solidFill>
                  <a:schemeClr val="bg1"/>
                </a:solidFill>
              </a:rPr>
              <a:t>множества </a:t>
            </a: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 smtClean="0">
                <a:solidFill>
                  <a:schemeClr val="bg1"/>
                </a:solidFill>
              </a:rPr>
              <a:t>1, 2, 3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: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3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3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8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ru-RU" dirty="0" smtClean="0"/>
              <a:t>перестановки</a:t>
            </a:r>
            <a:r>
              <a:rPr lang="en-US" dirty="0" smtClean="0"/>
              <a:t> </a:t>
            </a:r>
            <a:r>
              <a:rPr lang="ru-RU" dirty="0" smtClean="0"/>
              <a:t>через список 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RestorePermutation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2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inversions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MakeEmptySequence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inversions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2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 --</a:t>
            </a:r>
            <a:r>
              <a:rPr lang="en-US" sz="2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InsertAt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inversions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sz="2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0383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</a:t>
            </a:r>
            <a:r>
              <a:rPr lang="en-US" dirty="0" err="1" smtClean="0"/>
              <a:t>TSequence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MakeEmptySequence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= {{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},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5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5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GetCapacity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/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InsertAt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GetCapacity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--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++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831979"/>
            <a:ext cx="5181600" cy="43449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6172200" y="1827113"/>
            <a:ext cx="5181600" cy="43449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64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</a:t>
            </a:r>
            <a:r>
              <a:rPr lang="en-US" dirty="0" err="1" smtClean="0"/>
              <a:t>TSequence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MakeEmptySequence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= {{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},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5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5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GetCapacity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/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InsertAt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GetCapacity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--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++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2780927"/>
            <a:ext cx="5181600" cy="33960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6172200" y="1827113"/>
            <a:ext cx="5181600" cy="43449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</a:t>
            </a:r>
            <a:r>
              <a:rPr lang="en-US" dirty="0" err="1" smtClean="0"/>
              <a:t>TSequence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MakeEmptySequence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= {{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},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5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5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GetCapacity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/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InsertAt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GetCapacity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--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++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3933055"/>
            <a:ext cx="5181600" cy="2243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6172200" y="1827113"/>
            <a:ext cx="5181600" cy="43449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5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</a:t>
            </a:r>
            <a:r>
              <a:rPr lang="en-US" dirty="0" err="1" smtClean="0"/>
              <a:t>TSequence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MakeEmptySequence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= {{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},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5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5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GetCapacity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/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InsertAt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GetCapacity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--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++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4941167"/>
            <a:ext cx="5181600" cy="1235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6172200" y="1827113"/>
            <a:ext cx="5181600" cy="43449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29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</a:t>
            </a:r>
            <a:r>
              <a:rPr lang="en-US" dirty="0" err="1" smtClean="0"/>
              <a:t>TSequence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MakeEmptySequence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= {{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},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5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5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GetCapacity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/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InsertAt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GetCapacity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--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++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72200" y="1827113"/>
            <a:ext cx="5181600" cy="43449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98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</a:t>
            </a:r>
            <a:r>
              <a:rPr lang="en-US" dirty="0" err="1" smtClean="0"/>
              <a:t>TSequence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MakeEmptySequence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= {{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},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5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5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GetCapacity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/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InsertAt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GetCapacity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--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++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72200" y="2924945"/>
            <a:ext cx="5181600" cy="3247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07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</a:t>
            </a:r>
            <a:r>
              <a:rPr lang="en-US" dirty="0" err="1" smtClean="0"/>
              <a:t>TSequence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MakeEmptySequence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= {{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},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5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5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GetCapacity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/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InsertAt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GetCapacity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--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++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03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перестановки </a:t>
            </a:r>
            <a:r>
              <a:rPr lang="ru-RU" dirty="0" smtClean="0"/>
              <a:t>через массив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= N * None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для </a:t>
            </a:r>
            <a:r>
              <a:rPr lang="en-US" dirty="0" smtClean="0">
                <a:solidFill>
                  <a:schemeClr val="bg1"/>
                </a:solidFill>
              </a:rPr>
              <a:t>i = 1, …, N </a:t>
            </a:r>
            <a:r>
              <a:rPr lang="ru-RU" dirty="0" smtClean="0">
                <a:solidFill>
                  <a:schemeClr val="bg1"/>
                </a:solidFill>
              </a:rPr>
              <a:t>делаем </a:t>
            </a:r>
            <a:r>
              <a:rPr lang="en-US" dirty="0" smtClean="0">
                <a:solidFill>
                  <a:schemeClr val="bg1"/>
                </a:solidFill>
              </a:rPr>
              <a:t>a[k</a:t>
            </a:r>
            <a:r>
              <a:rPr lang="en-US" dirty="0">
                <a:solidFill>
                  <a:schemeClr val="bg1"/>
                </a:solidFill>
              </a:rPr>
              <a:t>] = </a:t>
            </a:r>
            <a:r>
              <a:rPr lang="en-US" dirty="0" smtClean="0">
                <a:solidFill>
                  <a:schemeClr val="bg1"/>
                </a:solidFill>
              </a:rPr>
              <a:t>i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k – </a:t>
            </a:r>
            <a:r>
              <a:rPr lang="ru-RU" dirty="0" smtClean="0">
                <a:solidFill>
                  <a:schemeClr val="bg1"/>
                </a:solidFill>
              </a:rPr>
              <a:t>индекс </a:t>
            </a:r>
            <a:r>
              <a:rPr lang="en-US" dirty="0" smtClean="0">
                <a:solidFill>
                  <a:schemeClr val="bg1"/>
                </a:solidFill>
              </a:rPr>
              <a:t>t[i]</a:t>
            </a:r>
            <a:r>
              <a:rPr lang="ru-RU" dirty="0" smtClean="0">
                <a:solidFill>
                  <a:schemeClr val="bg1"/>
                </a:solidFill>
              </a:rPr>
              <a:t>-го</a:t>
            </a:r>
            <a:r>
              <a:rPr lang="en-US" dirty="0" smtClean="0">
                <a:solidFill>
                  <a:schemeClr val="bg1"/>
                </a:solidFill>
              </a:rPr>
              <a:t> None</a:t>
            </a:r>
            <a:r>
              <a:rPr lang="ru-RU" dirty="0" smtClean="0">
                <a:solidFill>
                  <a:schemeClr val="bg1"/>
                </a:solidFill>
              </a:rPr>
              <a:t> в а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считаем с 0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Таблица инверсий для 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ru-RU" dirty="0">
                <a:solidFill>
                  <a:schemeClr val="bg1"/>
                </a:solidFill>
              </a:rPr>
              <a:t> есть </a:t>
            </a:r>
            <a:r>
              <a:rPr lang="en-US" dirty="0">
                <a:solidFill>
                  <a:schemeClr val="bg1"/>
                </a:solidFill>
              </a:rPr>
              <a:t>t: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Обозначим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FrozenElements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(a)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всех перестановок, которые совпадают с массивом а в позициях, где в </a:t>
            </a: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ru-RU" dirty="0" smtClean="0">
                <a:solidFill>
                  <a:schemeClr val="bg1"/>
                </a:solidFill>
              </a:rPr>
              <a:t>не </a:t>
            </a:r>
            <a:r>
              <a:rPr lang="en-US" dirty="0" smtClean="0">
                <a:solidFill>
                  <a:schemeClr val="bg1"/>
                </a:solidFill>
              </a:rPr>
              <a:t>None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После шага </a:t>
            </a:r>
            <a:r>
              <a:rPr lang="en-US" dirty="0" smtClean="0">
                <a:solidFill>
                  <a:schemeClr val="bg1"/>
                </a:solidFill>
              </a:rPr>
              <a:t>i </a:t>
            </a:r>
            <a:r>
              <a:rPr lang="ru-RU" dirty="0" smtClean="0">
                <a:solidFill>
                  <a:schemeClr val="bg1"/>
                </a:solidFill>
              </a:rPr>
              <a:t>таблица </a:t>
            </a:r>
            <a:r>
              <a:rPr lang="ru-RU" dirty="0">
                <a:solidFill>
                  <a:schemeClr val="bg1"/>
                </a:solidFill>
              </a:rPr>
              <a:t>инверсий для любой перестановки из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FrozenElements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(a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 имеет вид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2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?,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?, …,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?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7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перестановки </a:t>
            </a:r>
            <a:r>
              <a:rPr lang="ru-RU" dirty="0" smtClean="0"/>
              <a:t>через массив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= N * None</a:t>
            </a:r>
          </a:p>
          <a:p>
            <a:r>
              <a:rPr lang="ru-RU" dirty="0" smtClean="0"/>
              <a:t>для </a:t>
            </a:r>
            <a:r>
              <a:rPr lang="en-US" dirty="0" smtClean="0"/>
              <a:t>i = 1, …, N </a:t>
            </a:r>
            <a:r>
              <a:rPr lang="ru-RU" dirty="0" smtClean="0"/>
              <a:t>делаем </a:t>
            </a:r>
            <a:r>
              <a:rPr lang="en-US" dirty="0" smtClean="0"/>
              <a:t>a[k</a:t>
            </a:r>
            <a:r>
              <a:rPr lang="en-US" dirty="0"/>
              <a:t>] = </a:t>
            </a:r>
            <a:r>
              <a:rPr lang="en-US" dirty="0" smtClean="0"/>
              <a:t>i</a:t>
            </a:r>
            <a:endParaRPr lang="ru-RU" dirty="0" smtClean="0"/>
          </a:p>
          <a:p>
            <a:pPr lvl="1"/>
            <a:r>
              <a:rPr lang="en-US" dirty="0" smtClean="0"/>
              <a:t>k – </a:t>
            </a:r>
            <a:r>
              <a:rPr lang="ru-RU" dirty="0" smtClean="0"/>
              <a:t>индекс </a:t>
            </a:r>
            <a:r>
              <a:rPr lang="en-US" dirty="0" smtClean="0"/>
              <a:t>t[i]</a:t>
            </a:r>
            <a:r>
              <a:rPr lang="ru-RU" dirty="0" smtClean="0"/>
              <a:t>-го</a:t>
            </a:r>
            <a:r>
              <a:rPr lang="en-US" dirty="0" smtClean="0"/>
              <a:t> None</a:t>
            </a:r>
            <a:r>
              <a:rPr lang="ru-RU" dirty="0" smtClean="0"/>
              <a:t> в а</a:t>
            </a:r>
            <a:endParaRPr lang="en-US" dirty="0" smtClean="0"/>
          </a:p>
          <a:p>
            <a:pPr lvl="2"/>
            <a:r>
              <a:rPr lang="ru-RU" dirty="0" smtClean="0"/>
              <a:t>считаем с 0</a:t>
            </a:r>
          </a:p>
          <a:p>
            <a:endParaRPr lang="en-US" dirty="0" smtClean="0"/>
          </a:p>
          <a:p>
            <a:r>
              <a:rPr lang="ru-RU" dirty="0">
                <a:solidFill>
                  <a:schemeClr val="bg1"/>
                </a:solidFill>
              </a:rPr>
              <a:t>Таблица инверсий для 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ru-RU" dirty="0">
                <a:solidFill>
                  <a:schemeClr val="bg1"/>
                </a:solidFill>
              </a:rPr>
              <a:t> есть </a:t>
            </a:r>
            <a:r>
              <a:rPr lang="en-US" dirty="0">
                <a:solidFill>
                  <a:schemeClr val="bg1"/>
                </a:solidFill>
              </a:rPr>
              <a:t>t: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Обозначим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FrozenElements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(a)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всех перестановок, которые совпадают с массивом а в позициях, где в </a:t>
            </a: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ru-RU" dirty="0" smtClean="0">
                <a:solidFill>
                  <a:schemeClr val="bg1"/>
                </a:solidFill>
              </a:rPr>
              <a:t>не </a:t>
            </a:r>
            <a:r>
              <a:rPr lang="en-US" dirty="0" smtClean="0">
                <a:solidFill>
                  <a:schemeClr val="bg1"/>
                </a:solidFill>
              </a:rPr>
              <a:t>None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После шага </a:t>
            </a:r>
            <a:r>
              <a:rPr lang="en-US" dirty="0" smtClean="0">
                <a:solidFill>
                  <a:schemeClr val="bg1"/>
                </a:solidFill>
              </a:rPr>
              <a:t>i </a:t>
            </a:r>
            <a:r>
              <a:rPr lang="ru-RU" dirty="0" smtClean="0">
                <a:solidFill>
                  <a:schemeClr val="bg1"/>
                </a:solidFill>
              </a:rPr>
              <a:t>таблица </a:t>
            </a:r>
            <a:r>
              <a:rPr lang="ru-RU" dirty="0">
                <a:solidFill>
                  <a:schemeClr val="bg1"/>
                </a:solidFill>
              </a:rPr>
              <a:t>инверсий для любой перестановки из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FrozenElements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(a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 имеет вид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2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?,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?, …,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?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9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Перестановки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Перестановкой порядка N называется </a:t>
            </a:r>
            <a:r>
              <a:rPr lang="ru-RU" dirty="0" smtClean="0"/>
              <a:t>взаимно-однозначное отображение множества из N элементов в себя</a:t>
            </a:r>
            <a:endParaRPr lang="ru-RU" dirty="0"/>
          </a:p>
          <a:p>
            <a:endParaRPr lang="en-US" dirty="0" smtClean="0"/>
          </a:p>
          <a:p>
            <a:r>
              <a:rPr lang="ru-RU" dirty="0"/>
              <a:t>Р</a:t>
            </a:r>
            <a:r>
              <a:rPr lang="ru-RU" dirty="0" smtClean="0"/>
              <a:t>ассматриваем </a:t>
            </a:r>
            <a:r>
              <a:rPr lang="ru-RU" dirty="0"/>
              <a:t>только перестановки натуральных чисел</a:t>
            </a:r>
          </a:p>
          <a:p>
            <a:endParaRPr lang="ru-RU" dirty="0" smtClean="0"/>
          </a:p>
          <a:p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– запись перестановки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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такой, что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(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) = a</a:t>
            </a:r>
            <a:r>
              <a:rPr lang="ru-RU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,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…,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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(N)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=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endParaRPr lang="ru-RU" baseline="-25000" dirty="0" smtClean="0">
              <a:solidFill>
                <a:schemeClr val="bg1"/>
              </a:solidFill>
            </a:endParaRPr>
          </a:p>
          <a:p>
            <a:endParaRPr lang="ru-RU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се </a:t>
            </a:r>
            <a:r>
              <a:rPr lang="ru-RU" dirty="0">
                <a:solidFill>
                  <a:schemeClr val="bg1"/>
                </a:solidFill>
              </a:rPr>
              <a:t>возможные перестановки </a:t>
            </a:r>
            <a:r>
              <a:rPr lang="ru-RU" dirty="0" smtClean="0">
                <a:solidFill>
                  <a:schemeClr val="bg1"/>
                </a:solidFill>
              </a:rPr>
              <a:t>множества </a:t>
            </a: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 smtClean="0">
                <a:solidFill>
                  <a:schemeClr val="bg1"/>
                </a:solidFill>
              </a:rPr>
              <a:t>1, 2, 3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: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3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3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60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перестановки </a:t>
            </a:r>
            <a:r>
              <a:rPr lang="ru-RU" dirty="0" smtClean="0"/>
              <a:t>через массив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= N * None</a:t>
            </a:r>
          </a:p>
          <a:p>
            <a:r>
              <a:rPr lang="ru-RU" dirty="0" smtClean="0"/>
              <a:t>для </a:t>
            </a:r>
            <a:r>
              <a:rPr lang="en-US" dirty="0" smtClean="0"/>
              <a:t>i = 1, …, N </a:t>
            </a:r>
            <a:r>
              <a:rPr lang="ru-RU" dirty="0" smtClean="0"/>
              <a:t>делаем </a:t>
            </a:r>
            <a:r>
              <a:rPr lang="en-US" dirty="0" smtClean="0"/>
              <a:t>a[k</a:t>
            </a:r>
            <a:r>
              <a:rPr lang="en-US" dirty="0"/>
              <a:t>] = </a:t>
            </a:r>
            <a:r>
              <a:rPr lang="en-US" dirty="0" smtClean="0"/>
              <a:t>i</a:t>
            </a:r>
            <a:endParaRPr lang="ru-RU" dirty="0" smtClean="0"/>
          </a:p>
          <a:p>
            <a:pPr lvl="1"/>
            <a:r>
              <a:rPr lang="en-US" dirty="0" smtClean="0"/>
              <a:t>k – </a:t>
            </a:r>
            <a:r>
              <a:rPr lang="ru-RU" dirty="0" smtClean="0"/>
              <a:t>индекс </a:t>
            </a:r>
            <a:r>
              <a:rPr lang="en-US" dirty="0" smtClean="0"/>
              <a:t>t[i]</a:t>
            </a:r>
            <a:r>
              <a:rPr lang="ru-RU" dirty="0" smtClean="0"/>
              <a:t>-го</a:t>
            </a:r>
            <a:r>
              <a:rPr lang="en-US" dirty="0" smtClean="0"/>
              <a:t> None</a:t>
            </a:r>
            <a:r>
              <a:rPr lang="ru-RU" dirty="0" smtClean="0"/>
              <a:t> в а</a:t>
            </a:r>
            <a:endParaRPr lang="en-US" dirty="0" smtClean="0"/>
          </a:p>
          <a:p>
            <a:pPr lvl="2"/>
            <a:r>
              <a:rPr lang="ru-RU" dirty="0" smtClean="0"/>
              <a:t>считаем с 0</a:t>
            </a:r>
          </a:p>
          <a:p>
            <a:endParaRPr lang="en-US" dirty="0" smtClean="0"/>
          </a:p>
          <a:p>
            <a:r>
              <a:rPr lang="ru-RU" dirty="0">
                <a:solidFill>
                  <a:schemeClr val="bg1"/>
                </a:solidFill>
              </a:rPr>
              <a:t>Таблица инверсий для 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ru-RU" dirty="0">
                <a:solidFill>
                  <a:schemeClr val="bg1"/>
                </a:solidFill>
              </a:rPr>
              <a:t> есть </a:t>
            </a:r>
            <a:r>
              <a:rPr lang="en-US" dirty="0">
                <a:solidFill>
                  <a:schemeClr val="bg1"/>
                </a:solidFill>
              </a:rPr>
              <a:t>t: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Обозначим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FrozenElements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(a)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всех перестановок, которые совпадают с массивом а в позициях, где в </a:t>
            </a: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ru-RU" dirty="0" smtClean="0">
                <a:solidFill>
                  <a:schemeClr val="bg1"/>
                </a:solidFill>
              </a:rPr>
              <a:t>не </a:t>
            </a:r>
            <a:r>
              <a:rPr lang="en-US" dirty="0" smtClean="0">
                <a:solidFill>
                  <a:schemeClr val="bg1"/>
                </a:solidFill>
              </a:rPr>
              <a:t>None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После шага </a:t>
            </a:r>
            <a:r>
              <a:rPr lang="en-US" dirty="0" smtClean="0">
                <a:solidFill>
                  <a:schemeClr val="bg1"/>
                </a:solidFill>
              </a:rPr>
              <a:t>i </a:t>
            </a:r>
            <a:r>
              <a:rPr lang="ru-RU" dirty="0" smtClean="0">
                <a:solidFill>
                  <a:schemeClr val="bg1"/>
                </a:solidFill>
              </a:rPr>
              <a:t>таблица </a:t>
            </a:r>
            <a:r>
              <a:rPr lang="ru-RU" dirty="0">
                <a:solidFill>
                  <a:schemeClr val="bg1"/>
                </a:solidFill>
              </a:rPr>
              <a:t>инверсий для любой перестановки из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FrozenElements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(a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 имеет вид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2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?,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?, …,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?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302680"/>
              </p:ext>
            </p:extLst>
          </p:nvPr>
        </p:nvGraphicFramePr>
        <p:xfrm>
          <a:off x="6170632" y="1825625"/>
          <a:ext cx="5183168" cy="4351338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2591584"/>
                <a:gridCol w="287954"/>
                <a:gridCol w="287954"/>
                <a:gridCol w="287953"/>
                <a:gridCol w="287954"/>
                <a:gridCol w="287954"/>
                <a:gridCol w="287954"/>
                <a:gridCol w="287953"/>
                <a:gridCol w="287954"/>
                <a:gridCol w="287954"/>
              </a:tblGrid>
              <a:tr h="37550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таблица инверсий 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массив а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5505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3 6 4 0 2 2 1 0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6 4 0 2 2 1 0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4 0 2 2 1 0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0 2 2 1 0 </a:t>
                      </a:r>
                      <a:endParaRPr lang="ru-RU" sz="16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2 3 6 4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2 2 1 0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2 3 6 4 0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2 1 0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2 3 6 4 0 2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1 0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2 3 6 4 0 2 2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2 3 6 4 0 2 2 1 </a:t>
                      </a:r>
                      <a:r>
                        <a:rPr lang="ru-RU" sz="1800" b="0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1800" b="0" dirty="0">
                        <a:solidFill>
                          <a:srgbClr val="70AD47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13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перестановки </a:t>
            </a:r>
            <a:r>
              <a:rPr lang="ru-RU" dirty="0" smtClean="0"/>
              <a:t>через массив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= N * None</a:t>
            </a:r>
          </a:p>
          <a:p>
            <a:r>
              <a:rPr lang="ru-RU" dirty="0" smtClean="0"/>
              <a:t>для </a:t>
            </a:r>
            <a:r>
              <a:rPr lang="en-US" dirty="0" smtClean="0"/>
              <a:t>i = 1, …, N </a:t>
            </a:r>
            <a:r>
              <a:rPr lang="ru-RU" dirty="0" smtClean="0"/>
              <a:t>делаем </a:t>
            </a:r>
            <a:r>
              <a:rPr lang="en-US" dirty="0" smtClean="0"/>
              <a:t>a[k</a:t>
            </a:r>
            <a:r>
              <a:rPr lang="en-US" dirty="0"/>
              <a:t>] = </a:t>
            </a:r>
            <a:r>
              <a:rPr lang="en-US" dirty="0" smtClean="0"/>
              <a:t>i</a:t>
            </a:r>
            <a:endParaRPr lang="ru-RU" dirty="0" smtClean="0"/>
          </a:p>
          <a:p>
            <a:pPr lvl="1"/>
            <a:r>
              <a:rPr lang="en-US" dirty="0" smtClean="0"/>
              <a:t>k – </a:t>
            </a:r>
            <a:r>
              <a:rPr lang="ru-RU" dirty="0" smtClean="0"/>
              <a:t>индекс </a:t>
            </a:r>
            <a:r>
              <a:rPr lang="en-US" dirty="0" smtClean="0"/>
              <a:t>t[i]</a:t>
            </a:r>
            <a:r>
              <a:rPr lang="ru-RU" dirty="0" smtClean="0"/>
              <a:t>-го</a:t>
            </a:r>
            <a:r>
              <a:rPr lang="en-US" dirty="0" smtClean="0"/>
              <a:t> None</a:t>
            </a:r>
            <a:r>
              <a:rPr lang="ru-RU" dirty="0" smtClean="0"/>
              <a:t> в а</a:t>
            </a:r>
            <a:endParaRPr lang="en-US" dirty="0" smtClean="0"/>
          </a:p>
          <a:p>
            <a:pPr lvl="2"/>
            <a:r>
              <a:rPr lang="ru-RU" dirty="0" smtClean="0"/>
              <a:t>считаем с 0</a:t>
            </a:r>
          </a:p>
          <a:p>
            <a:endParaRPr lang="en-US" dirty="0" smtClean="0"/>
          </a:p>
          <a:p>
            <a:r>
              <a:rPr lang="ru-RU" dirty="0"/>
              <a:t>Таблица инверсий для </a:t>
            </a:r>
            <a:r>
              <a:rPr lang="en-US" dirty="0"/>
              <a:t>a</a:t>
            </a:r>
            <a:r>
              <a:rPr lang="ru-RU" dirty="0"/>
              <a:t> есть </a:t>
            </a:r>
            <a:r>
              <a:rPr lang="en-US" dirty="0"/>
              <a:t>t: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Обозначим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FrozenElements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(a)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всех перестановок, которые совпадают с массивом а в позициях, где в </a:t>
            </a: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ru-RU" dirty="0" smtClean="0">
                <a:solidFill>
                  <a:schemeClr val="bg1"/>
                </a:solidFill>
              </a:rPr>
              <a:t>не </a:t>
            </a:r>
            <a:r>
              <a:rPr lang="en-US" dirty="0" smtClean="0">
                <a:solidFill>
                  <a:schemeClr val="bg1"/>
                </a:solidFill>
              </a:rPr>
              <a:t>None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После шага </a:t>
            </a:r>
            <a:r>
              <a:rPr lang="en-US" dirty="0" smtClean="0">
                <a:solidFill>
                  <a:schemeClr val="bg1"/>
                </a:solidFill>
              </a:rPr>
              <a:t>i </a:t>
            </a:r>
            <a:r>
              <a:rPr lang="ru-RU" dirty="0" smtClean="0">
                <a:solidFill>
                  <a:schemeClr val="bg1"/>
                </a:solidFill>
              </a:rPr>
              <a:t>таблица </a:t>
            </a:r>
            <a:r>
              <a:rPr lang="ru-RU" dirty="0">
                <a:solidFill>
                  <a:schemeClr val="bg1"/>
                </a:solidFill>
              </a:rPr>
              <a:t>инверсий для любой перестановки из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FrozenElements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(a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 имеет вид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2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?,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?, …,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?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302680"/>
              </p:ext>
            </p:extLst>
          </p:nvPr>
        </p:nvGraphicFramePr>
        <p:xfrm>
          <a:off x="6170632" y="1825625"/>
          <a:ext cx="5183168" cy="4351338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2591584"/>
                <a:gridCol w="287954"/>
                <a:gridCol w="287954"/>
                <a:gridCol w="287953"/>
                <a:gridCol w="287954"/>
                <a:gridCol w="287954"/>
                <a:gridCol w="287954"/>
                <a:gridCol w="287953"/>
                <a:gridCol w="287954"/>
                <a:gridCol w="287954"/>
              </a:tblGrid>
              <a:tr h="37550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таблица инверсий 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массив а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5505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3 6 4 0 2 2 1 0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6 4 0 2 2 1 0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4 0 2 2 1 0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0 2 2 1 0 </a:t>
                      </a:r>
                      <a:endParaRPr lang="ru-RU" sz="16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2 3 6 4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2 2 1 0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2 3 6 4 0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2 1 0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2 3 6 4 0 2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1 0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2 3 6 4 0 2 2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2 3 6 4 0 2 2 1 </a:t>
                      </a:r>
                      <a:r>
                        <a:rPr lang="ru-RU" sz="1800" b="0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1800" b="0" dirty="0">
                        <a:solidFill>
                          <a:srgbClr val="70AD47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70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перестановки </a:t>
            </a:r>
            <a:r>
              <a:rPr lang="ru-RU" dirty="0" smtClean="0"/>
              <a:t>через массив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= N * None</a:t>
            </a:r>
          </a:p>
          <a:p>
            <a:r>
              <a:rPr lang="ru-RU" dirty="0" smtClean="0"/>
              <a:t>для </a:t>
            </a:r>
            <a:r>
              <a:rPr lang="en-US" dirty="0" smtClean="0"/>
              <a:t>i = 1, …, N </a:t>
            </a:r>
            <a:r>
              <a:rPr lang="ru-RU" dirty="0" smtClean="0"/>
              <a:t>делаем </a:t>
            </a:r>
            <a:r>
              <a:rPr lang="en-US" dirty="0" smtClean="0"/>
              <a:t>a[k</a:t>
            </a:r>
            <a:r>
              <a:rPr lang="en-US" dirty="0"/>
              <a:t>] = </a:t>
            </a:r>
            <a:r>
              <a:rPr lang="en-US" dirty="0" smtClean="0"/>
              <a:t>i</a:t>
            </a:r>
            <a:endParaRPr lang="ru-RU" dirty="0" smtClean="0"/>
          </a:p>
          <a:p>
            <a:pPr lvl="1"/>
            <a:r>
              <a:rPr lang="en-US" dirty="0" smtClean="0"/>
              <a:t>k – </a:t>
            </a:r>
            <a:r>
              <a:rPr lang="ru-RU" dirty="0" smtClean="0"/>
              <a:t>индекс </a:t>
            </a:r>
            <a:r>
              <a:rPr lang="en-US" dirty="0" smtClean="0"/>
              <a:t>t[i]</a:t>
            </a:r>
            <a:r>
              <a:rPr lang="ru-RU" dirty="0" smtClean="0"/>
              <a:t>-го</a:t>
            </a:r>
            <a:r>
              <a:rPr lang="en-US" dirty="0" smtClean="0"/>
              <a:t> None</a:t>
            </a:r>
            <a:r>
              <a:rPr lang="ru-RU" dirty="0" smtClean="0"/>
              <a:t> в а</a:t>
            </a:r>
            <a:endParaRPr lang="en-US" dirty="0" smtClean="0"/>
          </a:p>
          <a:p>
            <a:pPr lvl="2"/>
            <a:r>
              <a:rPr lang="ru-RU" dirty="0" smtClean="0"/>
              <a:t>считаем с 0</a:t>
            </a:r>
          </a:p>
          <a:p>
            <a:endParaRPr lang="en-US" dirty="0" smtClean="0"/>
          </a:p>
          <a:p>
            <a:r>
              <a:rPr lang="ru-RU" dirty="0"/>
              <a:t>Таблица инверсий для </a:t>
            </a:r>
            <a:r>
              <a:rPr lang="en-US" dirty="0"/>
              <a:t>a</a:t>
            </a:r>
            <a:r>
              <a:rPr lang="ru-RU" dirty="0"/>
              <a:t> есть </a:t>
            </a:r>
            <a:r>
              <a:rPr lang="en-US" dirty="0"/>
              <a:t>t:</a:t>
            </a:r>
          </a:p>
          <a:p>
            <a:pPr lvl="1"/>
            <a:r>
              <a:rPr lang="ru-RU" dirty="0" smtClean="0">
                <a:sym typeface="Symbol" panose="05050102010706020507" pitchFamily="18" charset="2"/>
              </a:rPr>
              <a:t>Обозначим </a:t>
            </a:r>
            <a:r>
              <a:rPr lang="en-US" dirty="0" err="1" smtClean="0">
                <a:sym typeface="Symbol" panose="05050102010706020507" pitchFamily="18" charset="2"/>
              </a:rPr>
              <a:t>FrozenElements</a:t>
            </a:r>
            <a:r>
              <a:rPr lang="en-US" dirty="0" smtClean="0">
                <a:sym typeface="Symbol" panose="05050102010706020507" pitchFamily="18" charset="2"/>
              </a:rPr>
              <a:t>(a) </a:t>
            </a:r>
            <a:r>
              <a:rPr lang="ru-RU" dirty="0" smtClean="0"/>
              <a:t>множество</a:t>
            </a:r>
            <a:r>
              <a:rPr lang="en-US" dirty="0" smtClean="0"/>
              <a:t> </a:t>
            </a:r>
            <a:r>
              <a:rPr lang="ru-RU" dirty="0" smtClean="0"/>
              <a:t>всех перестановок, которые совпадают с массивом а в позициях, где в </a:t>
            </a:r>
            <a:r>
              <a:rPr lang="en-US" dirty="0" smtClean="0"/>
              <a:t>a </a:t>
            </a:r>
            <a:r>
              <a:rPr lang="ru-RU" dirty="0" smtClean="0"/>
              <a:t>не </a:t>
            </a:r>
            <a:r>
              <a:rPr lang="en-US" dirty="0" smtClean="0"/>
              <a:t>None</a:t>
            </a:r>
            <a:endParaRPr lang="ru-RU" dirty="0" smtClean="0"/>
          </a:p>
          <a:p>
            <a:pPr lvl="1"/>
            <a:endParaRPr lang="en-US" dirty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После шага </a:t>
            </a:r>
            <a:r>
              <a:rPr lang="en-US" dirty="0" smtClean="0">
                <a:solidFill>
                  <a:schemeClr val="bg1"/>
                </a:solidFill>
              </a:rPr>
              <a:t>i </a:t>
            </a:r>
            <a:r>
              <a:rPr lang="ru-RU" dirty="0" smtClean="0">
                <a:solidFill>
                  <a:schemeClr val="bg1"/>
                </a:solidFill>
              </a:rPr>
              <a:t>таблица </a:t>
            </a:r>
            <a:r>
              <a:rPr lang="ru-RU" dirty="0">
                <a:solidFill>
                  <a:schemeClr val="bg1"/>
                </a:solidFill>
              </a:rPr>
              <a:t>инверсий для любой перестановки из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FrozenElements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(a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 имеет вид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2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i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?,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?, …,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?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302680"/>
              </p:ext>
            </p:extLst>
          </p:nvPr>
        </p:nvGraphicFramePr>
        <p:xfrm>
          <a:off x="6170632" y="1825625"/>
          <a:ext cx="5183168" cy="4351338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2591584"/>
                <a:gridCol w="287954"/>
                <a:gridCol w="287954"/>
                <a:gridCol w="287953"/>
                <a:gridCol w="287954"/>
                <a:gridCol w="287954"/>
                <a:gridCol w="287954"/>
                <a:gridCol w="287953"/>
                <a:gridCol w="287954"/>
                <a:gridCol w="287954"/>
              </a:tblGrid>
              <a:tr h="37550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таблица инверсий 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массив а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5505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3 6 4 0 2 2 1 0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6 4 0 2 2 1 0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4 0 2 2 1 0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0 2 2 1 0 </a:t>
                      </a:r>
                      <a:endParaRPr lang="ru-RU" sz="16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2 3 6 4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2 2 1 0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2 3 6 4 0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2 1 0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2 3 6 4 0 2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1 0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2 3 6 4 0 2 2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2 3 6 4 0 2 2 1 </a:t>
                      </a:r>
                      <a:r>
                        <a:rPr lang="ru-RU" sz="1800" b="0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1800" b="0" dirty="0">
                        <a:solidFill>
                          <a:srgbClr val="70AD47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8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перестановки </a:t>
            </a:r>
            <a:r>
              <a:rPr lang="ru-RU" dirty="0" smtClean="0"/>
              <a:t>через массив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= N * None</a:t>
            </a:r>
          </a:p>
          <a:p>
            <a:r>
              <a:rPr lang="ru-RU" dirty="0" smtClean="0"/>
              <a:t>для </a:t>
            </a:r>
            <a:r>
              <a:rPr lang="en-US" dirty="0" smtClean="0"/>
              <a:t>i = 1, …, N </a:t>
            </a:r>
            <a:r>
              <a:rPr lang="ru-RU" dirty="0" smtClean="0"/>
              <a:t>делаем </a:t>
            </a:r>
            <a:r>
              <a:rPr lang="en-US" dirty="0" smtClean="0"/>
              <a:t>a[k</a:t>
            </a:r>
            <a:r>
              <a:rPr lang="en-US" dirty="0"/>
              <a:t>] = </a:t>
            </a:r>
            <a:r>
              <a:rPr lang="en-US" dirty="0" smtClean="0"/>
              <a:t>i</a:t>
            </a:r>
            <a:endParaRPr lang="ru-RU" dirty="0" smtClean="0"/>
          </a:p>
          <a:p>
            <a:pPr lvl="1"/>
            <a:r>
              <a:rPr lang="en-US" dirty="0" smtClean="0"/>
              <a:t>k – </a:t>
            </a:r>
            <a:r>
              <a:rPr lang="ru-RU" dirty="0" smtClean="0"/>
              <a:t>индекс </a:t>
            </a:r>
            <a:r>
              <a:rPr lang="en-US" dirty="0" smtClean="0"/>
              <a:t>t[i]</a:t>
            </a:r>
            <a:r>
              <a:rPr lang="ru-RU" dirty="0" smtClean="0"/>
              <a:t>-го</a:t>
            </a:r>
            <a:r>
              <a:rPr lang="en-US" dirty="0" smtClean="0"/>
              <a:t> None</a:t>
            </a:r>
            <a:r>
              <a:rPr lang="ru-RU" dirty="0" smtClean="0"/>
              <a:t> в а</a:t>
            </a:r>
            <a:endParaRPr lang="en-US" dirty="0" smtClean="0"/>
          </a:p>
          <a:p>
            <a:pPr lvl="2"/>
            <a:r>
              <a:rPr lang="ru-RU" dirty="0" smtClean="0"/>
              <a:t>считаем с 0</a:t>
            </a:r>
          </a:p>
          <a:p>
            <a:endParaRPr lang="en-US" dirty="0" smtClean="0"/>
          </a:p>
          <a:p>
            <a:r>
              <a:rPr lang="ru-RU" dirty="0"/>
              <a:t>Таблица инверсий для </a:t>
            </a:r>
            <a:r>
              <a:rPr lang="en-US" dirty="0"/>
              <a:t>a</a:t>
            </a:r>
            <a:r>
              <a:rPr lang="ru-RU" dirty="0"/>
              <a:t> есть </a:t>
            </a:r>
            <a:r>
              <a:rPr lang="en-US" dirty="0"/>
              <a:t>t:</a:t>
            </a:r>
          </a:p>
          <a:p>
            <a:pPr lvl="1"/>
            <a:r>
              <a:rPr lang="ru-RU" dirty="0" smtClean="0">
                <a:sym typeface="Symbol" panose="05050102010706020507" pitchFamily="18" charset="2"/>
              </a:rPr>
              <a:t>Обозначим </a:t>
            </a:r>
            <a:r>
              <a:rPr lang="en-US" dirty="0" err="1" smtClean="0">
                <a:sym typeface="Symbol" panose="05050102010706020507" pitchFamily="18" charset="2"/>
              </a:rPr>
              <a:t>FrozenElements</a:t>
            </a:r>
            <a:r>
              <a:rPr lang="en-US" dirty="0" smtClean="0">
                <a:sym typeface="Symbol" panose="05050102010706020507" pitchFamily="18" charset="2"/>
              </a:rPr>
              <a:t>(a) </a:t>
            </a:r>
            <a:r>
              <a:rPr lang="ru-RU" dirty="0" smtClean="0"/>
              <a:t>множество</a:t>
            </a:r>
            <a:r>
              <a:rPr lang="en-US" dirty="0" smtClean="0"/>
              <a:t> </a:t>
            </a:r>
            <a:r>
              <a:rPr lang="ru-RU" dirty="0" smtClean="0"/>
              <a:t>всех перестановок, которые совпадают с массивом а в позициях, где в </a:t>
            </a:r>
            <a:r>
              <a:rPr lang="en-US" dirty="0" smtClean="0"/>
              <a:t>a </a:t>
            </a:r>
            <a:r>
              <a:rPr lang="ru-RU" dirty="0" smtClean="0"/>
              <a:t>не </a:t>
            </a:r>
            <a:r>
              <a:rPr lang="en-US" dirty="0" smtClean="0"/>
              <a:t>None</a:t>
            </a:r>
            <a:endParaRPr lang="ru-RU" dirty="0" smtClean="0"/>
          </a:p>
          <a:p>
            <a:pPr lvl="1"/>
            <a:endParaRPr lang="en-US" dirty="0"/>
          </a:p>
          <a:p>
            <a:pPr lvl="1"/>
            <a:r>
              <a:rPr lang="ru-RU" dirty="0" smtClean="0"/>
              <a:t>После шага </a:t>
            </a:r>
            <a:r>
              <a:rPr lang="en-US" dirty="0" smtClean="0"/>
              <a:t>i </a:t>
            </a:r>
            <a:r>
              <a:rPr lang="ru-RU" dirty="0" smtClean="0"/>
              <a:t>таблица </a:t>
            </a:r>
            <a:r>
              <a:rPr lang="ru-RU" dirty="0"/>
              <a:t>инверсий для любой перестановки из </a:t>
            </a:r>
            <a:r>
              <a:rPr lang="en-US" dirty="0" err="1" smtClean="0">
                <a:sym typeface="Symbol" panose="05050102010706020507" pitchFamily="18" charset="2"/>
              </a:rPr>
              <a:t>FrozenElements</a:t>
            </a:r>
            <a:r>
              <a:rPr lang="en-US" dirty="0" smtClean="0">
                <a:sym typeface="Symbol" panose="05050102010706020507" pitchFamily="18" charset="2"/>
              </a:rPr>
              <a:t>(a</a:t>
            </a:r>
            <a:r>
              <a:rPr lang="en-US" dirty="0">
                <a:sym typeface="Symbol" panose="05050102010706020507" pitchFamily="18" charset="2"/>
              </a:rPr>
              <a:t>)</a:t>
            </a:r>
            <a:r>
              <a:rPr lang="ru-RU" dirty="0">
                <a:sym typeface="Symbol" panose="05050102010706020507" pitchFamily="18" charset="2"/>
              </a:rPr>
              <a:t> имеет вид </a:t>
            </a:r>
            <a:r>
              <a:rPr lang="en-US" dirty="0" smtClean="0">
                <a:sym typeface="Symbol" panose="05050102010706020507" pitchFamily="18" charset="2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, t</a:t>
            </a:r>
            <a:r>
              <a:rPr lang="en-US" baseline="-25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t</a:t>
            </a:r>
            <a:r>
              <a:rPr lang="en-US" baseline="-25000" dirty="0" err="1" smtClean="0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, ?, </a:t>
            </a:r>
            <a:r>
              <a:rPr lang="en-US" dirty="0">
                <a:sym typeface="Symbol" panose="05050102010706020507" pitchFamily="18" charset="2"/>
              </a:rPr>
              <a:t>?, …, </a:t>
            </a:r>
            <a:r>
              <a:rPr lang="en-US" dirty="0" smtClean="0">
                <a:sym typeface="Symbol" panose="05050102010706020507" pitchFamily="18" charset="2"/>
              </a:rPr>
              <a:t>?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302680"/>
              </p:ext>
            </p:extLst>
          </p:nvPr>
        </p:nvGraphicFramePr>
        <p:xfrm>
          <a:off x="6170632" y="1825625"/>
          <a:ext cx="5183168" cy="4351338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2591584"/>
                <a:gridCol w="287954"/>
                <a:gridCol w="287954"/>
                <a:gridCol w="287953"/>
                <a:gridCol w="287954"/>
                <a:gridCol w="287954"/>
                <a:gridCol w="287954"/>
                <a:gridCol w="287953"/>
                <a:gridCol w="287954"/>
                <a:gridCol w="287954"/>
              </a:tblGrid>
              <a:tr h="37550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таблица инверсий 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nsolas" panose="020B0609020204030204" pitchFamily="49" charset="0"/>
                        </a:rPr>
                        <a:t>массив а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5505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3 6 4 0 2 2 1 0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6 4 0 2 2 1 0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4 0 2 2 1 0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0 2 2 1 0 </a:t>
                      </a:r>
                      <a:endParaRPr lang="ru-RU" sz="16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2 3 6 4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2 2 1 0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2 3 6 4 0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2 1 0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2 3 6 4 0 2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1 0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2 3 6 4 0 2 2 </a:t>
                      </a:r>
                      <a:r>
                        <a:rPr lang="ru-RU" sz="1800" b="1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 </a:t>
                      </a:r>
                      <a:endParaRPr lang="ru-RU" sz="1800" b="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  <a:tr h="4500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2 3 6 4 0 2 2 1 </a:t>
                      </a:r>
                      <a:r>
                        <a:rPr lang="ru-RU" sz="1800" b="0" dirty="0" smtClean="0">
                          <a:solidFill>
                            <a:srgbClr val="70AD47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1800" b="0" dirty="0">
                        <a:solidFill>
                          <a:srgbClr val="70AD47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58893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09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ru-RU" dirty="0" smtClean="0"/>
              <a:t>перестановки через массив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wrap="none">
            <a:noAutofit/>
          </a:bodyPr>
          <a:lstStyle/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RestorePermutation2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inversions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MakeEmptySequence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size =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inversions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++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InsertAt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++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FindNthOccurence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inversions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!=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SetElement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FindNthOccurence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size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++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==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1825625"/>
            <a:ext cx="5181600" cy="43513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6172200" y="1808749"/>
            <a:ext cx="5181600" cy="43513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ru-RU" dirty="0" smtClean="0"/>
              <a:t>перестановки через массив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wrap="none">
            <a:noAutofit/>
          </a:bodyPr>
          <a:lstStyle/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RestorePermutation2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inversions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MakeEmptySequence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size =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inversions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++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InsertAt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++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FindNthOccurence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inversions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!=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SetElement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FindNthOccurence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size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++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==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5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ru-RU" dirty="0" smtClean="0"/>
              <a:t>перестановки через массив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wrap="none">
            <a:noAutofit/>
          </a:bodyPr>
          <a:lstStyle/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RestorePermutation2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inversions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MakeEmptySequence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size =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inversions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++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InsertAt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++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FindNthOccurence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inversions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!=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SetElement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FindNthOccurence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size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++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==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72200" y="1846229"/>
            <a:ext cx="5181600" cy="43513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Rectangle 1"/>
          <p:cNvSpPr/>
          <p:nvPr/>
        </p:nvSpPr>
        <p:spPr>
          <a:xfrm>
            <a:off x="2892584" y="4149080"/>
            <a:ext cx="1872208" cy="2880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41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ru-RU" dirty="0" smtClean="0"/>
              <a:t>перестановки через массив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wrap="none">
            <a:noAutofit/>
          </a:bodyPr>
          <a:lstStyle/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RestorePermutation2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inversions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MakeEmptySequence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size =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inversions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++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InsertAt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++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FindNthOccurence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inversions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!=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SetElement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FindNthOccurence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size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++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==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75000"/>
              </a:lnSpc>
              <a:spcBef>
                <a:spcPts val="4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2584" y="4149080"/>
            <a:ext cx="1872208" cy="2880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83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Итоговый тип </a:t>
            </a:r>
            <a:r>
              <a:rPr lang="en-US" dirty="0" err="1" smtClean="0"/>
              <a:t>TSequence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MakeEmptySequence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GetCapacity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ru-RU" sz="1600" dirty="0"/>
          </a:p>
          <a:p>
            <a:pPr marL="0" indent="0">
              <a:buNone/>
            </a:pPr>
            <a:endParaRPr lang="en-US" sz="1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InsertAt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SetElement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ru-RU" sz="1600" dirty="0" smtClean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825625"/>
            <a:ext cx="5181600" cy="43513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6172200" y="1843989"/>
            <a:ext cx="5181600" cy="43513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88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Итоговый тип </a:t>
            </a:r>
            <a:r>
              <a:rPr lang="en-US" dirty="0" err="1" smtClean="0"/>
              <a:t>TSequence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MakeEmptySequence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GetCapacity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ru-RU" sz="1600" dirty="0"/>
          </a:p>
          <a:p>
            <a:pPr marL="0" indent="0">
              <a:buNone/>
            </a:pPr>
            <a:endParaRPr lang="en-US" sz="1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InsertAt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SetElement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ru-RU" sz="1600" dirty="0" smtClean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72200" y="2852935"/>
            <a:ext cx="5181600" cy="3342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98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Перестановки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Перестановкой порядка N называется </a:t>
            </a:r>
            <a:r>
              <a:rPr lang="ru-RU" dirty="0" smtClean="0"/>
              <a:t>взаимно-однозначное отображение множества из N элементов в себя</a:t>
            </a:r>
            <a:endParaRPr lang="ru-RU" dirty="0"/>
          </a:p>
          <a:p>
            <a:endParaRPr lang="en-US" dirty="0" smtClean="0"/>
          </a:p>
          <a:p>
            <a:r>
              <a:rPr lang="ru-RU" dirty="0"/>
              <a:t>Р</a:t>
            </a:r>
            <a:r>
              <a:rPr lang="ru-RU" dirty="0" smtClean="0"/>
              <a:t>ассматриваем </a:t>
            </a:r>
            <a:r>
              <a:rPr lang="ru-RU" dirty="0"/>
              <a:t>только перестановки натуральных чисел</a:t>
            </a:r>
          </a:p>
          <a:p>
            <a:endParaRPr lang="ru-RU" dirty="0" smtClean="0"/>
          </a:p>
          <a:p>
            <a:r>
              <a:rPr lang="en-US" dirty="0" smtClean="0">
                <a:sym typeface="Symbol" panose="05050102010706020507" pitchFamily="18" charset="2"/>
              </a:rPr>
              <a:t>a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a</a:t>
            </a:r>
            <a:r>
              <a:rPr lang="en-US" baseline="-25000" dirty="0" err="1" smtClean="0">
                <a:sym typeface="Symbol" panose="05050102010706020507" pitchFamily="18" charset="2"/>
              </a:rPr>
              <a:t>N</a:t>
            </a:r>
            <a:r>
              <a:rPr lang="ru-RU" dirty="0" smtClean="0"/>
              <a:t> – запись перестановки </a:t>
            </a:r>
            <a:r>
              <a:rPr lang="en-US" dirty="0" smtClean="0">
                <a:sym typeface="Symbol" panose="05050102010706020507" pitchFamily="18" charset="2"/>
              </a:rPr>
              <a:t> </a:t>
            </a:r>
            <a:r>
              <a:rPr lang="ru-RU" dirty="0" smtClean="0">
                <a:sym typeface="Symbol" panose="05050102010706020507" pitchFamily="18" charset="2"/>
              </a:rPr>
              <a:t>такой, что </a:t>
            </a:r>
            <a:r>
              <a:rPr lang="en-US" dirty="0" smtClean="0">
                <a:sym typeface="Symbol" panose="05050102010706020507" pitchFamily="18" charset="2"/>
              </a:rPr>
              <a:t>(</a:t>
            </a:r>
            <a:r>
              <a:rPr lang="ru-RU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) = a</a:t>
            </a:r>
            <a:r>
              <a:rPr lang="ru-RU" baseline="-25000" dirty="0" smtClean="0">
                <a:sym typeface="Symbol" panose="05050102010706020507" pitchFamily="18" charset="2"/>
              </a:rPr>
              <a:t>1</a:t>
            </a:r>
            <a:r>
              <a:rPr lang="ru-RU" dirty="0" smtClean="0">
                <a:sym typeface="Symbol" panose="05050102010706020507" pitchFamily="18" charset="2"/>
              </a:rPr>
              <a:t>, </a:t>
            </a:r>
            <a:r>
              <a:rPr lang="en-US" dirty="0" smtClean="0">
                <a:sym typeface="Symbol" panose="05050102010706020507" pitchFamily="18" charset="2"/>
              </a:rPr>
              <a:t>…, </a:t>
            </a:r>
            <a:r>
              <a:rPr lang="en-US" dirty="0">
                <a:sym typeface="Symbol" panose="05050102010706020507" pitchFamily="18" charset="2"/>
              </a:rPr>
              <a:t></a:t>
            </a:r>
            <a:r>
              <a:rPr lang="en-US" dirty="0" smtClean="0">
                <a:sym typeface="Symbol" panose="05050102010706020507" pitchFamily="18" charset="2"/>
              </a:rPr>
              <a:t>(N) </a:t>
            </a:r>
            <a:r>
              <a:rPr lang="en-US" dirty="0">
                <a:sym typeface="Symbol" panose="05050102010706020507" pitchFamily="18" charset="2"/>
              </a:rPr>
              <a:t>= </a:t>
            </a:r>
            <a:r>
              <a:rPr lang="en-US" dirty="0" err="1" smtClean="0">
                <a:sym typeface="Symbol" panose="05050102010706020507" pitchFamily="18" charset="2"/>
              </a:rPr>
              <a:t>a</a:t>
            </a:r>
            <a:r>
              <a:rPr lang="en-US" baseline="-25000" dirty="0" err="1" smtClean="0">
                <a:sym typeface="Symbol" panose="05050102010706020507" pitchFamily="18" charset="2"/>
              </a:rPr>
              <a:t>N</a:t>
            </a:r>
            <a:endParaRPr lang="ru-RU" baseline="-25000" dirty="0" smtClean="0"/>
          </a:p>
          <a:p>
            <a:endParaRPr lang="ru-RU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се </a:t>
            </a:r>
            <a:r>
              <a:rPr lang="ru-RU" dirty="0">
                <a:solidFill>
                  <a:schemeClr val="bg1"/>
                </a:solidFill>
              </a:rPr>
              <a:t>возможные перестановки </a:t>
            </a:r>
            <a:r>
              <a:rPr lang="ru-RU" dirty="0" smtClean="0">
                <a:solidFill>
                  <a:schemeClr val="bg1"/>
                </a:solidFill>
              </a:rPr>
              <a:t>множества </a:t>
            </a: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 smtClean="0">
                <a:solidFill>
                  <a:schemeClr val="bg1"/>
                </a:solidFill>
              </a:rPr>
              <a:t>1, 2, 3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: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3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3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67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Итоговый тип </a:t>
            </a:r>
            <a:r>
              <a:rPr lang="en-US" dirty="0" err="1" smtClean="0"/>
              <a:t>TSequence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MakeEmptySequence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GetCapacity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ru-RU" sz="1600" dirty="0"/>
          </a:p>
          <a:p>
            <a:pPr marL="0" indent="0">
              <a:buNone/>
            </a:pPr>
            <a:endParaRPr lang="en-US" sz="1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InsertAt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SetElement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ru-RU" sz="1600" dirty="0" smtClean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sequence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Факториальная система счисления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Факториальная система счисления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позиционная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веса разрядов  </a:t>
            </a:r>
            <a:r>
              <a:rPr lang="en-US" dirty="0" smtClean="0">
                <a:solidFill>
                  <a:schemeClr val="bg1"/>
                </a:solidFill>
              </a:rPr>
              <a:t>0</a:t>
            </a:r>
            <a:r>
              <a:rPr lang="ru-RU" dirty="0" smtClean="0">
                <a:solidFill>
                  <a:schemeClr val="bg1"/>
                </a:solidFill>
              </a:rPr>
              <a:t>!,</a:t>
            </a:r>
            <a:r>
              <a:rPr lang="en-US" dirty="0" smtClean="0">
                <a:solidFill>
                  <a:schemeClr val="bg1"/>
                </a:solidFill>
              </a:rPr>
              <a:t> 1</a:t>
            </a:r>
            <a:r>
              <a:rPr lang="ru-RU" dirty="0" smtClean="0">
                <a:solidFill>
                  <a:schemeClr val="bg1"/>
                </a:solidFill>
              </a:rPr>
              <a:t>!,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!, …, </a:t>
            </a:r>
            <a:r>
              <a:rPr lang="en-US" dirty="0" smtClean="0">
                <a:solidFill>
                  <a:schemeClr val="bg1"/>
                </a:solidFill>
              </a:rPr>
              <a:t>k!, 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x = ∑</a:t>
            </a:r>
            <a:r>
              <a:rPr lang="en-US" baseline="-25000" dirty="0" smtClean="0">
                <a:solidFill>
                  <a:schemeClr val="bg1"/>
                </a:solidFill>
              </a:rPr>
              <a:t>k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baseline="-25000" dirty="0" smtClean="0">
                <a:solidFill>
                  <a:schemeClr val="bg1"/>
                </a:solidFill>
              </a:rPr>
              <a:t>≥</a:t>
            </a:r>
            <a:r>
              <a:rPr lang="ru-RU" baseline="-25000" dirty="0" smtClean="0">
                <a:solidFill>
                  <a:schemeClr val="bg1"/>
                </a:solidFill>
              </a:rPr>
              <a:t> 1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 ∙ (k – 1)!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 ≤ </a:t>
            </a:r>
            <a:r>
              <a:rPr lang="en-US" dirty="0" err="1" smtClean="0">
                <a:solidFill>
                  <a:schemeClr val="bg1"/>
                </a:solidFill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 &lt; k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Пример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= 5, x = 88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веса разрядов </a:t>
            </a:r>
            <a:r>
              <a:rPr lang="en-US" dirty="0">
                <a:solidFill>
                  <a:schemeClr val="bg1"/>
                </a:solidFill>
              </a:rPr>
              <a:t>1, 1, 2, 6, 24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x = </a:t>
            </a:r>
            <a:r>
              <a:rPr lang="ru-RU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 ∙</a:t>
            </a:r>
            <a:r>
              <a:rPr lang="ru-RU" dirty="0">
                <a:solidFill>
                  <a:schemeClr val="bg1"/>
                </a:solidFill>
              </a:rPr>
              <a:t> 0! + 0</a:t>
            </a:r>
            <a:r>
              <a:rPr lang="en-US" dirty="0">
                <a:solidFill>
                  <a:schemeClr val="bg1"/>
                </a:solidFill>
              </a:rPr>
              <a:t> ∙</a:t>
            </a:r>
            <a:r>
              <a:rPr lang="ru-RU" dirty="0">
                <a:solidFill>
                  <a:schemeClr val="bg1"/>
                </a:solidFill>
              </a:rPr>
              <a:t> 1! + 2</a:t>
            </a:r>
            <a:r>
              <a:rPr lang="en-US" dirty="0">
                <a:solidFill>
                  <a:schemeClr val="bg1"/>
                </a:solidFill>
              </a:rPr>
              <a:t> ∙</a:t>
            </a:r>
            <a:r>
              <a:rPr lang="ru-RU" dirty="0">
                <a:solidFill>
                  <a:schemeClr val="bg1"/>
                </a:solidFill>
              </a:rPr>
              <a:t> 2! + 2</a:t>
            </a:r>
            <a:r>
              <a:rPr lang="en-US" dirty="0">
                <a:solidFill>
                  <a:schemeClr val="bg1"/>
                </a:solidFill>
              </a:rPr>
              <a:t> ∙</a:t>
            </a:r>
            <a:r>
              <a:rPr lang="ru-RU" dirty="0">
                <a:solidFill>
                  <a:schemeClr val="bg1"/>
                </a:solidFill>
              </a:rPr>
              <a:t> 3! + 3</a:t>
            </a:r>
            <a:r>
              <a:rPr lang="en-US" dirty="0">
                <a:solidFill>
                  <a:schemeClr val="bg1"/>
                </a:solidFill>
              </a:rPr>
              <a:t> ∙</a:t>
            </a:r>
            <a:r>
              <a:rPr lang="ru-RU" dirty="0">
                <a:solidFill>
                  <a:schemeClr val="bg1"/>
                </a:solidFill>
              </a:rPr>
              <a:t> 4! </a:t>
            </a:r>
            <a:r>
              <a:rPr lang="en-US" dirty="0" smtClean="0">
                <a:solidFill>
                  <a:schemeClr val="bg1"/>
                </a:solidFill>
              </a:rPr>
              <a:t>=32200</a:t>
            </a:r>
            <a:r>
              <a:rPr lang="ru-RU" baseline="-25000" dirty="0" err="1" smtClean="0">
                <a:solidFill>
                  <a:schemeClr val="bg1"/>
                </a:solidFill>
              </a:rPr>
              <a:t>фсс</a:t>
            </a:r>
            <a:endParaRPr lang="ru-RU" baseline="-25000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>
                    <a:solidFill>
                      <a:schemeClr val="bg1"/>
                    </a:solidFill>
                  </a:rPr>
                  <a:t>Таблица </a:t>
                </a:r>
                <a:r>
                  <a:rPr lang="ru-RU" dirty="0">
                    <a:solidFill>
                      <a:schemeClr val="bg1"/>
                    </a:solidFill>
                  </a:rPr>
                  <a:t>инверсий – запись числа от </a:t>
                </a:r>
                <a:r>
                  <a:rPr lang="en-US" dirty="0">
                    <a:solidFill>
                      <a:schemeClr val="bg1"/>
                    </a:solidFill>
                  </a:rPr>
                  <a:t>0 </a:t>
                </a:r>
                <a:r>
                  <a:rPr lang="ru-RU" dirty="0">
                    <a:solidFill>
                      <a:schemeClr val="bg1"/>
                    </a:solidFill>
                  </a:rPr>
                  <a:t>до </a:t>
                </a:r>
                <a:r>
                  <a:rPr lang="en-US" dirty="0">
                    <a:solidFill>
                      <a:schemeClr val="bg1"/>
                    </a:solidFill>
                  </a:rPr>
                  <a:t>N!</a:t>
                </a:r>
                <a:r>
                  <a:rPr lang="ru-RU" dirty="0">
                    <a:solidFill>
                      <a:schemeClr val="bg1"/>
                    </a:solidFill>
                  </a:rPr>
                  <a:t> – </a:t>
                </a:r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  <a:r>
                  <a:rPr lang="ru-RU" dirty="0">
                    <a:solidFill>
                      <a:schemeClr val="bg1"/>
                    </a:solidFill>
                  </a:rPr>
                  <a:t> в факториальной системе счисления</a:t>
                </a:r>
              </a:p>
              <a:p>
                <a:pPr lvl="1"/>
                <a:r>
                  <a:rPr lang="ru-RU" dirty="0">
                    <a:solidFill>
                      <a:schemeClr val="bg1"/>
                    </a:solidFill>
                  </a:rPr>
                  <a:t>С точностью до нумерации разрядов</a:t>
                </a:r>
              </a:p>
              <a:p>
                <a:endParaRPr lang="ru-RU" dirty="0" smtClean="0">
                  <a:solidFill>
                    <a:schemeClr val="bg1"/>
                  </a:solidFill>
                </a:endParaRPr>
              </a:p>
              <a:p>
                <a:r>
                  <a:rPr lang="ru-RU" dirty="0" smtClean="0">
                    <a:solidFill>
                      <a:schemeClr val="bg1"/>
                    </a:solidFill>
                  </a:rPr>
                  <a:t>Тождество – в подарок </a:t>
                </a:r>
                <a:r>
                  <a:rPr lang="ru-RU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</a:t>
                </a:r>
                <a:endParaRPr lang="ru-RU" dirty="0" smtClean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!−1=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e>
                      </m:nary>
                    </m:oMath>
                  </m:oMathPara>
                </a14:m>
                <a:endParaRPr lang="ru-RU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882" t="-2801" r="-2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91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Факториальная система счисления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Факториальная система счисления</a:t>
            </a:r>
          </a:p>
          <a:p>
            <a:pPr lvl="1"/>
            <a:r>
              <a:rPr lang="ru-RU" dirty="0" smtClean="0"/>
              <a:t>позиционная</a:t>
            </a:r>
            <a:endParaRPr lang="en-US" dirty="0" smtClean="0"/>
          </a:p>
          <a:p>
            <a:pPr lvl="1"/>
            <a:r>
              <a:rPr lang="ru-RU" dirty="0" smtClean="0"/>
              <a:t>веса разрядов  </a:t>
            </a:r>
            <a:r>
              <a:rPr lang="en-US" dirty="0" smtClean="0"/>
              <a:t>0</a:t>
            </a:r>
            <a:r>
              <a:rPr lang="ru-RU" dirty="0" smtClean="0"/>
              <a:t>!,</a:t>
            </a:r>
            <a:r>
              <a:rPr lang="en-US" dirty="0" smtClean="0"/>
              <a:t> 1</a:t>
            </a:r>
            <a:r>
              <a:rPr lang="ru-RU" dirty="0" smtClean="0"/>
              <a:t>!, </a:t>
            </a:r>
            <a:r>
              <a:rPr lang="en-US" dirty="0" smtClean="0"/>
              <a:t>2</a:t>
            </a:r>
            <a:r>
              <a:rPr lang="ru-RU" dirty="0" smtClean="0"/>
              <a:t>!, …, </a:t>
            </a:r>
            <a:r>
              <a:rPr lang="en-US" dirty="0" smtClean="0"/>
              <a:t>k!, 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x = ∑</a:t>
            </a:r>
            <a:r>
              <a:rPr lang="en-US" baseline="-25000" dirty="0" smtClean="0"/>
              <a:t>k</a:t>
            </a:r>
            <a:r>
              <a:rPr lang="ru-RU" baseline="-25000" dirty="0" smtClean="0"/>
              <a:t> </a:t>
            </a:r>
            <a:r>
              <a:rPr lang="en-US" baseline="-25000" dirty="0" smtClean="0"/>
              <a:t>≥</a:t>
            </a:r>
            <a:r>
              <a:rPr lang="ru-RU" baseline="-25000" dirty="0" smtClean="0"/>
              <a:t> 1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r>
              <a:rPr lang="en-US" dirty="0" smtClean="0"/>
              <a:t> ∙ (k – 1)!</a:t>
            </a:r>
            <a:endParaRPr lang="ru-RU" dirty="0" smtClean="0"/>
          </a:p>
          <a:p>
            <a:pPr lvl="1"/>
            <a:r>
              <a:rPr lang="en-US" dirty="0" smtClean="0"/>
              <a:t>0 ≤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r>
              <a:rPr lang="en-US" dirty="0" smtClean="0"/>
              <a:t> &lt; k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Пример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= 5, x = 88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веса разрядов </a:t>
            </a:r>
            <a:r>
              <a:rPr lang="en-US" dirty="0">
                <a:solidFill>
                  <a:schemeClr val="bg1"/>
                </a:solidFill>
              </a:rPr>
              <a:t>1, 1, 2, 6, 24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x = </a:t>
            </a:r>
            <a:r>
              <a:rPr lang="ru-RU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 ∙</a:t>
            </a:r>
            <a:r>
              <a:rPr lang="ru-RU" dirty="0">
                <a:solidFill>
                  <a:schemeClr val="bg1"/>
                </a:solidFill>
              </a:rPr>
              <a:t> 0! + 0</a:t>
            </a:r>
            <a:r>
              <a:rPr lang="en-US" dirty="0">
                <a:solidFill>
                  <a:schemeClr val="bg1"/>
                </a:solidFill>
              </a:rPr>
              <a:t> ∙</a:t>
            </a:r>
            <a:r>
              <a:rPr lang="ru-RU" dirty="0">
                <a:solidFill>
                  <a:schemeClr val="bg1"/>
                </a:solidFill>
              </a:rPr>
              <a:t> 1! + 2</a:t>
            </a:r>
            <a:r>
              <a:rPr lang="en-US" dirty="0">
                <a:solidFill>
                  <a:schemeClr val="bg1"/>
                </a:solidFill>
              </a:rPr>
              <a:t> ∙</a:t>
            </a:r>
            <a:r>
              <a:rPr lang="ru-RU" dirty="0">
                <a:solidFill>
                  <a:schemeClr val="bg1"/>
                </a:solidFill>
              </a:rPr>
              <a:t> 2! + 2</a:t>
            </a:r>
            <a:r>
              <a:rPr lang="en-US" dirty="0">
                <a:solidFill>
                  <a:schemeClr val="bg1"/>
                </a:solidFill>
              </a:rPr>
              <a:t> ∙</a:t>
            </a:r>
            <a:r>
              <a:rPr lang="ru-RU" dirty="0">
                <a:solidFill>
                  <a:schemeClr val="bg1"/>
                </a:solidFill>
              </a:rPr>
              <a:t> 3! + 3</a:t>
            </a:r>
            <a:r>
              <a:rPr lang="en-US" dirty="0">
                <a:solidFill>
                  <a:schemeClr val="bg1"/>
                </a:solidFill>
              </a:rPr>
              <a:t> ∙</a:t>
            </a:r>
            <a:r>
              <a:rPr lang="ru-RU" dirty="0">
                <a:solidFill>
                  <a:schemeClr val="bg1"/>
                </a:solidFill>
              </a:rPr>
              <a:t> 4! </a:t>
            </a:r>
            <a:r>
              <a:rPr lang="en-US" dirty="0" smtClean="0">
                <a:solidFill>
                  <a:schemeClr val="bg1"/>
                </a:solidFill>
              </a:rPr>
              <a:t>=32200</a:t>
            </a:r>
            <a:r>
              <a:rPr lang="ru-RU" baseline="-25000" dirty="0" err="1" smtClean="0">
                <a:solidFill>
                  <a:schemeClr val="bg1"/>
                </a:solidFill>
              </a:rPr>
              <a:t>фсс</a:t>
            </a:r>
            <a:endParaRPr lang="ru-RU" baseline="-25000" dirty="0">
              <a:solidFill>
                <a:schemeClr val="bg1"/>
              </a:solidFill>
            </a:endParaRPr>
          </a:p>
          <a:p>
            <a:endParaRPr lang="ru-RU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>
                    <a:solidFill>
                      <a:schemeClr val="bg1"/>
                    </a:solidFill>
                  </a:rPr>
                  <a:t>Таблица </a:t>
                </a:r>
                <a:r>
                  <a:rPr lang="ru-RU" dirty="0">
                    <a:solidFill>
                      <a:schemeClr val="bg1"/>
                    </a:solidFill>
                  </a:rPr>
                  <a:t>инверсий – запись числа от </a:t>
                </a:r>
                <a:r>
                  <a:rPr lang="en-US" dirty="0">
                    <a:solidFill>
                      <a:schemeClr val="bg1"/>
                    </a:solidFill>
                  </a:rPr>
                  <a:t>0 </a:t>
                </a:r>
                <a:r>
                  <a:rPr lang="ru-RU" dirty="0">
                    <a:solidFill>
                      <a:schemeClr val="bg1"/>
                    </a:solidFill>
                  </a:rPr>
                  <a:t>до </a:t>
                </a:r>
                <a:r>
                  <a:rPr lang="en-US" dirty="0">
                    <a:solidFill>
                      <a:schemeClr val="bg1"/>
                    </a:solidFill>
                  </a:rPr>
                  <a:t>N!</a:t>
                </a:r>
                <a:r>
                  <a:rPr lang="ru-RU" dirty="0">
                    <a:solidFill>
                      <a:schemeClr val="bg1"/>
                    </a:solidFill>
                  </a:rPr>
                  <a:t> – </a:t>
                </a:r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  <a:r>
                  <a:rPr lang="ru-RU" dirty="0">
                    <a:solidFill>
                      <a:schemeClr val="bg1"/>
                    </a:solidFill>
                  </a:rPr>
                  <a:t> в факториальной системе счисления</a:t>
                </a:r>
              </a:p>
              <a:p>
                <a:pPr lvl="1"/>
                <a:r>
                  <a:rPr lang="ru-RU" dirty="0">
                    <a:solidFill>
                      <a:schemeClr val="bg1"/>
                    </a:solidFill>
                  </a:rPr>
                  <a:t>С точностью до нумерации разрядов</a:t>
                </a:r>
              </a:p>
              <a:p>
                <a:endParaRPr lang="ru-RU" dirty="0" smtClean="0">
                  <a:solidFill>
                    <a:schemeClr val="bg1"/>
                  </a:solidFill>
                </a:endParaRPr>
              </a:p>
              <a:p>
                <a:r>
                  <a:rPr lang="ru-RU" dirty="0" smtClean="0">
                    <a:solidFill>
                      <a:schemeClr val="bg1"/>
                    </a:solidFill>
                  </a:rPr>
                  <a:t>Тождество – в подарок </a:t>
                </a:r>
                <a:r>
                  <a:rPr lang="ru-RU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</a:t>
                </a:r>
                <a:endParaRPr lang="ru-RU" dirty="0" smtClean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!−1=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e>
                      </m:nary>
                    </m:oMath>
                  </m:oMathPara>
                </a14:m>
                <a:endParaRPr lang="ru-RU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882" t="-2801" r="-2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13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Факториальная система счисления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Факториальная система счисления</a:t>
            </a:r>
          </a:p>
          <a:p>
            <a:pPr lvl="1"/>
            <a:r>
              <a:rPr lang="ru-RU" dirty="0" smtClean="0"/>
              <a:t>позиционная</a:t>
            </a:r>
            <a:endParaRPr lang="en-US" dirty="0" smtClean="0"/>
          </a:p>
          <a:p>
            <a:pPr lvl="1"/>
            <a:r>
              <a:rPr lang="ru-RU" dirty="0" smtClean="0"/>
              <a:t>веса разрядов  </a:t>
            </a:r>
            <a:r>
              <a:rPr lang="en-US" dirty="0" smtClean="0"/>
              <a:t>0</a:t>
            </a:r>
            <a:r>
              <a:rPr lang="ru-RU" dirty="0" smtClean="0"/>
              <a:t>!,</a:t>
            </a:r>
            <a:r>
              <a:rPr lang="en-US" dirty="0" smtClean="0"/>
              <a:t> 1</a:t>
            </a:r>
            <a:r>
              <a:rPr lang="ru-RU" dirty="0" smtClean="0"/>
              <a:t>!, </a:t>
            </a:r>
            <a:r>
              <a:rPr lang="en-US" dirty="0" smtClean="0"/>
              <a:t>2</a:t>
            </a:r>
            <a:r>
              <a:rPr lang="ru-RU" dirty="0" smtClean="0"/>
              <a:t>!, …, </a:t>
            </a:r>
            <a:r>
              <a:rPr lang="en-US" dirty="0" smtClean="0"/>
              <a:t>k!, 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x = ∑</a:t>
            </a:r>
            <a:r>
              <a:rPr lang="en-US" baseline="-25000" dirty="0" smtClean="0"/>
              <a:t>k</a:t>
            </a:r>
            <a:r>
              <a:rPr lang="ru-RU" baseline="-25000" dirty="0" smtClean="0"/>
              <a:t> </a:t>
            </a:r>
            <a:r>
              <a:rPr lang="en-US" baseline="-25000" dirty="0" smtClean="0"/>
              <a:t>≥</a:t>
            </a:r>
            <a:r>
              <a:rPr lang="ru-RU" baseline="-25000" dirty="0" smtClean="0"/>
              <a:t> 1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r>
              <a:rPr lang="en-US" dirty="0" smtClean="0"/>
              <a:t> ∙ (k – 1)!</a:t>
            </a:r>
            <a:endParaRPr lang="ru-RU" dirty="0" smtClean="0"/>
          </a:p>
          <a:p>
            <a:pPr lvl="1"/>
            <a:r>
              <a:rPr lang="en-US" dirty="0" smtClean="0"/>
              <a:t>0 ≤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r>
              <a:rPr lang="en-US" dirty="0" smtClean="0"/>
              <a:t> &lt; k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Пример</a:t>
            </a:r>
          </a:p>
          <a:p>
            <a:pPr lvl="1"/>
            <a:r>
              <a:rPr lang="en-US" dirty="0" smtClean="0"/>
              <a:t>N </a:t>
            </a:r>
            <a:r>
              <a:rPr lang="en-US" dirty="0"/>
              <a:t>= 5, x = 88</a:t>
            </a:r>
          </a:p>
          <a:p>
            <a:pPr lvl="1"/>
            <a:r>
              <a:rPr lang="ru-RU" dirty="0"/>
              <a:t>веса разрядов </a:t>
            </a:r>
            <a:r>
              <a:rPr lang="en-US" dirty="0"/>
              <a:t>1, 1, 2, 6, 24</a:t>
            </a:r>
          </a:p>
          <a:p>
            <a:pPr lvl="1"/>
            <a:r>
              <a:rPr lang="en-US" dirty="0"/>
              <a:t>x = </a:t>
            </a:r>
            <a:r>
              <a:rPr lang="ru-RU" dirty="0"/>
              <a:t>0</a:t>
            </a:r>
            <a:r>
              <a:rPr lang="en-US" dirty="0"/>
              <a:t> ∙</a:t>
            </a:r>
            <a:r>
              <a:rPr lang="ru-RU" dirty="0"/>
              <a:t> 0! + 0</a:t>
            </a:r>
            <a:r>
              <a:rPr lang="en-US" dirty="0"/>
              <a:t> ∙</a:t>
            </a:r>
            <a:r>
              <a:rPr lang="ru-RU" dirty="0"/>
              <a:t> 1! + 2</a:t>
            </a:r>
            <a:r>
              <a:rPr lang="en-US" dirty="0"/>
              <a:t> ∙</a:t>
            </a:r>
            <a:r>
              <a:rPr lang="ru-RU" dirty="0"/>
              <a:t> 2! + 2</a:t>
            </a:r>
            <a:r>
              <a:rPr lang="en-US" dirty="0"/>
              <a:t> ∙</a:t>
            </a:r>
            <a:r>
              <a:rPr lang="ru-RU" dirty="0"/>
              <a:t> 3! + 3</a:t>
            </a:r>
            <a:r>
              <a:rPr lang="en-US" dirty="0"/>
              <a:t> ∙</a:t>
            </a:r>
            <a:r>
              <a:rPr lang="ru-RU" dirty="0"/>
              <a:t> 4! </a:t>
            </a:r>
            <a:r>
              <a:rPr lang="en-US" dirty="0" smtClean="0"/>
              <a:t>=32200</a:t>
            </a:r>
            <a:r>
              <a:rPr lang="ru-RU" baseline="-25000" dirty="0" err="1" smtClean="0"/>
              <a:t>фсс</a:t>
            </a:r>
            <a:endParaRPr lang="ru-RU" baseline="-25000" dirty="0"/>
          </a:p>
          <a:p>
            <a:endParaRPr lang="ru-RU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>
                    <a:solidFill>
                      <a:schemeClr val="bg1"/>
                    </a:solidFill>
                  </a:rPr>
                  <a:t>Таблица </a:t>
                </a:r>
                <a:r>
                  <a:rPr lang="ru-RU" dirty="0">
                    <a:solidFill>
                      <a:schemeClr val="bg1"/>
                    </a:solidFill>
                  </a:rPr>
                  <a:t>инверсий – запись числа от </a:t>
                </a:r>
                <a:r>
                  <a:rPr lang="en-US" dirty="0">
                    <a:solidFill>
                      <a:schemeClr val="bg1"/>
                    </a:solidFill>
                  </a:rPr>
                  <a:t>0 </a:t>
                </a:r>
                <a:r>
                  <a:rPr lang="ru-RU" dirty="0">
                    <a:solidFill>
                      <a:schemeClr val="bg1"/>
                    </a:solidFill>
                  </a:rPr>
                  <a:t>до </a:t>
                </a:r>
                <a:r>
                  <a:rPr lang="en-US" dirty="0">
                    <a:solidFill>
                      <a:schemeClr val="bg1"/>
                    </a:solidFill>
                  </a:rPr>
                  <a:t>N!</a:t>
                </a:r>
                <a:r>
                  <a:rPr lang="ru-RU" dirty="0">
                    <a:solidFill>
                      <a:schemeClr val="bg1"/>
                    </a:solidFill>
                  </a:rPr>
                  <a:t> – </a:t>
                </a:r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  <a:r>
                  <a:rPr lang="ru-RU" dirty="0">
                    <a:solidFill>
                      <a:schemeClr val="bg1"/>
                    </a:solidFill>
                  </a:rPr>
                  <a:t> в факториальной системе счисления</a:t>
                </a:r>
              </a:p>
              <a:p>
                <a:pPr lvl="1"/>
                <a:r>
                  <a:rPr lang="ru-RU" dirty="0">
                    <a:solidFill>
                      <a:schemeClr val="bg1"/>
                    </a:solidFill>
                  </a:rPr>
                  <a:t>С точностью до нумерации разрядов</a:t>
                </a:r>
              </a:p>
              <a:p>
                <a:endParaRPr lang="ru-RU" dirty="0" smtClean="0">
                  <a:solidFill>
                    <a:schemeClr val="bg1"/>
                  </a:solidFill>
                </a:endParaRPr>
              </a:p>
              <a:p>
                <a:r>
                  <a:rPr lang="ru-RU" dirty="0" smtClean="0">
                    <a:solidFill>
                      <a:schemeClr val="bg1"/>
                    </a:solidFill>
                  </a:rPr>
                  <a:t>Тождество – в подарок </a:t>
                </a:r>
                <a:r>
                  <a:rPr lang="ru-RU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</a:t>
                </a:r>
                <a:endParaRPr lang="ru-RU" dirty="0" smtClean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!−1=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e>
                      </m:nary>
                    </m:oMath>
                  </m:oMathPara>
                </a14:m>
                <a:endParaRPr lang="ru-RU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882" t="-2801" r="-2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01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Факториальная система счисления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Факториальная система счисления</a:t>
            </a:r>
          </a:p>
          <a:p>
            <a:pPr lvl="1"/>
            <a:r>
              <a:rPr lang="ru-RU" dirty="0" smtClean="0"/>
              <a:t>позиционная</a:t>
            </a:r>
            <a:endParaRPr lang="en-US" dirty="0" smtClean="0"/>
          </a:p>
          <a:p>
            <a:pPr lvl="1"/>
            <a:r>
              <a:rPr lang="ru-RU" dirty="0" smtClean="0"/>
              <a:t>веса разрядов  </a:t>
            </a:r>
            <a:r>
              <a:rPr lang="en-US" dirty="0" smtClean="0"/>
              <a:t>0</a:t>
            </a:r>
            <a:r>
              <a:rPr lang="ru-RU" dirty="0" smtClean="0"/>
              <a:t>!,</a:t>
            </a:r>
            <a:r>
              <a:rPr lang="en-US" dirty="0" smtClean="0"/>
              <a:t> 1</a:t>
            </a:r>
            <a:r>
              <a:rPr lang="ru-RU" dirty="0" smtClean="0"/>
              <a:t>!, </a:t>
            </a:r>
            <a:r>
              <a:rPr lang="en-US" dirty="0" smtClean="0"/>
              <a:t>2</a:t>
            </a:r>
            <a:r>
              <a:rPr lang="ru-RU" dirty="0" smtClean="0"/>
              <a:t>!, …, </a:t>
            </a:r>
            <a:r>
              <a:rPr lang="en-US" dirty="0" smtClean="0"/>
              <a:t>k!, 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x = ∑</a:t>
            </a:r>
            <a:r>
              <a:rPr lang="en-US" baseline="-25000" dirty="0" smtClean="0"/>
              <a:t>k</a:t>
            </a:r>
            <a:r>
              <a:rPr lang="ru-RU" baseline="-25000" dirty="0" smtClean="0"/>
              <a:t> </a:t>
            </a:r>
            <a:r>
              <a:rPr lang="en-US" baseline="-25000" dirty="0" smtClean="0"/>
              <a:t>≥</a:t>
            </a:r>
            <a:r>
              <a:rPr lang="ru-RU" baseline="-25000" dirty="0" smtClean="0"/>
              <a:t> 1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r>
              <a:rPr lang="en-US" dirty="0" smtClean="0"/>
              <a:t> ∙ (k – 1)!</a:t>
            </a:r>
            <a:endParaRPr lang="ru-RU" dirty="0" smtClean="0"/>
          </a:p>
          <a:p>
            <a:pPr lvl="1"/>
            <a:r>
              <a:rPr lang="en-US" dirty="0" smtClean="0"/>
              <a:t>0 ≤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r>
              <a:rPr lang="en-US" dirty="0" smtClean="0"/>
              <a:t> &lt; k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Пример</a:t>
            </a:r>
          </a:p>
          <a:p>
            <a:pPr lvl="1"/>
            <a:r>
              <a:rPr lang="en-US" dirty="0" smtClean="0"/>
              <a:t>N </a:t>
            </a:r>
            <a:r>
              <a:rPr lang="en-US" dirty="0"/>
              <a:t>= 5, x = 88</a:t>
            </a:r>
          </a:p>
          <a:p>
            <a:pPr lvl="1"/>
            <a:r>
              <a:rPr lang="ru-RU" dirty="0"/>
              <a:t>веса разрядов </a:t>
            </a:r>
            <a:r>
              <a:rPr lang="en-US" dirty="0"/>
              <a:t>1, 1, 2, 6, 24</a:t>
            </a:r>
          </a:p>
          <a:p>
            <a:pPr lvl="1"/>
            <a:r>
              <a:rPr lang="en-US" dirty="0"/>
              <a:t>x = </a:t>
            </a:r>
            <a:r>
              <a:rPr lang="ru-RU" dirty="0"/>
              <a:t>0</a:t>
            </a:r>
            <a:r>
              <a:rPr lang="en-US" dirty="0"/>
              <a:t> ∙</a:t>
            </a:r>
            <a:r>
              <a:rPr lang="ru-RU" dirty="0"/>
              <a:t> 0! + 0</a:t>
            </a:r>
            <a:r>
              <a:rPr lang="en-US" dirty="0"/>
              <a:t> ∙</a:t>
            </a:r>
            <a:r>
              <a:rPr lang="ru-RU" dirty="0"/>
              <a:t> 1! + 2</a:t>
            </a:r>
            <a:r>
              <a:rPr lang="en-US" dirty="0"/>
              <a:t> ∙</a:t>
            </a:r>
            <a:r>
              <a:rPr lang="ru-RU" dirty="0"/>
              <a:t> 2! + 2</a:t>
            </a:r>
            <a:r>
              <a:rPr lang="en-US" dirty="0"/>
              <a:t> ∙</a:t>
            </a:r>
            <a:r>
              <a:rPr lang="ru-RU" dirty="0"/>
              <a:t> 3! + 3</a:t>
            </a:r>
            <a:r>
              <a:rPr lang="en-US" dirty="0"/>
              <a:t> ∙</a:t>
            </a:r>
            <a:r>
              <a:rPr lang="ru-RU" dirty="0"/>
              <a:t> 4! </a:t>
            </a:r>
            <a:r>
              <a:rPr lang="en-US" dirty="0" smtClean="0"/>
              <a:t>=32200</a:t>
            </a:r>
            <a:r>
              <a:rPr lang="ru-RU" baseline="-25000" dirty="0" err="1" smtClean="0"/>
              <a:t>фсс</a:t>
            </a:r>
            <a:endParaRPr lang="ru-RU" baseline="-25000" dirty="0"/>
          </a:p>
          <a:p>
            <a:endParaRPr lang="ru-RU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/>
                  <a:t>Таблица </a:t>
                </a:r>
                <a:r>
                  <a:rPr lang="ru-RU" dirty="0"/>
                  <a:t>инверсий – запись числа от </a:t>
                </a:r>
                <a:r>
                  <a:rPr lang="en-US" dirty="0"/>
                  <a:t>0 </a:t>
                </a:r>
                <a:r>
                  <a:rPr lang="ru-RU" dirty="0"/>
                  <a:t>до </a:t>
                </a:r>
                <a:r>
                  <a:rPr lang="en-US" dirty="0"/>
                  <a:t>N!</a:t>
                </a:r>
                <a:r>
                  <a:rPr lang="ru-RU" dirty="0"/>
                  <a:t> – </a:t>
                </a:r>
                <a:r>
                  <a:rPr lang="en-US" dirty="0"/>
                  <a:t>1</a:t>
                </a:r>
                <a:r>
                  <a:rPr lang="ru-RU" dirty="0"/>
                  <a:t> в факториальной системе счисления</a:t>
                </a:r>
              </a:p>
              <a:p>
                <a:pPr lvl="1"/>
                <a:r>
                  <a:rPr lang="ru-RU" dirty="0"/>
                  <a:t>С точностью до нумерации разрядов</a:t>
                </a:r>
              </a:p>
              <a:p>
                <a:endParaRPr lang="ru-RU" dirty="0" smtClean="0"/>
              </a:p>
              <a:p>
                <a:r>
                  <a:rPr lang="ru-RU" dirty="0" smtClean="0">
                    <a:solidFill>
                      <a:schemeClr val="bg1"/>
                    </a:solidFill>
                  </a:rPr>
                  <a:t>Тождество – в подарок </a:t>
                </a:r>
                <a:r>
                  <a:rPr lang="ru-RU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</a:t>
                </a:r>
                <a:endParaRPr lang="ru-RU" dirty="0" smtClean="0">
                  <a:solidFill>
                    <a:schemeClr val="bg1"/>
                  </a:solidFill>
                </a:endParaRPr>
              </a:p>
              <a:p>
                <a:endParaRPr lang="en-US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!−1=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e>
                      </m:nary>
                    </m:oMath>
                  </m:oMathPara>
                </a14:m>
                <a:endParaRPr lang="ru-RU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882" t="-2801" r="-2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81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Факториальная система счисления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Факториальная система счисления</a:t>
            </a:r>
          </a:p>
          <a:p>
            <a:pPr lvl="1"/>
            <a:r>
              <a:rPr lang="ru-RU" dirty="0" smtClean="0"/>
              <a:t>позиционная</a:t>
            </a:r>
            <a:endParaRPr lang="en-US" dirty="0" smtClean="0"/>
          </a:p>
          <a:p>
            <a:pPr lvl="1"/>
            <a:r>
              <a:rPr lang="ru-RU" dirty="0" smtClean="0"/>
              <a:t>веса разрядов  </a:t>
            </a:r>
            <a:r>
              <a:rPr lang="en-US" dirty="0" smtClean="0"/>
              <a:t>0</a:t>
            </a:r>
            <a:r>
              <a:rPr lang="ru-RU" dirty="0" smtClean="0"/>
              <a:t>!,</a:t>
            </a:r>
            <a:r>
              <a:rPr lang="en-US" dirty="0" smtClean="0"/>
              <a:t> 1</a:t>
            </a:r>
            <a:r>
              <a:rPr lang="ru-RU" dirty="0" smtClean="0"/>
              <a:t>!, </a:t>
            </a:r>
            <a:r>
              <a:rPr lang="en-US" dirty="0" smtClean="0"/>
              <a:t>2</a:t>
            </a:r>
            <a:r>
              <a:rPr lang="ru-RU" dirty="0" smtClean="0"/>
              <a:t>!, …, </a:t>
            </a:r>
            <a:r>
              <a:rPr lang="en-US" dirty="0" smtClean="0"/>
              <a:t>k!, 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x = ∑</a:t>
            </a:r>
            <a:r>
              <a:rPr lang="en-US" baseline="-25000" dirty="0" smtClean="0"/>
              <a:t>k</a:t>
            </a:r>
            <a:r>
              <a:rPr lang="ru-RU" baseline="-25000" dirty="0" smtClean="0"/>
              <a:t> </a:t>
            </a:r>
            <a:r>
              <a:rPr lang="en-US" baseline="-25000" dirty="0" smtClean="0"/>
              <a:t>≥</a:t>
            </a:r>
            <a:r>
              <a:rPr lang="ru-RU" baseline="-25000" dirty="0" smtClean="0"/>
              <a:t> 1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r>
              <a:rPr lang="en-US" dirty="0" smtClean="0"/>
              <a:t> ∙ (k – 1)!</a:t>
            </a:r>
            <a:endParaRPr lang="ru-RU" dirty="0" smtClean="0"/>
          </a:p>
          <a:p>
            <a:pPr lvl="1"/>
            <a:r>
              <a:rPr lang="en-US" dirty="0" smtClean="0"/>
              <a:t>0 ≤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r>
              <a:rPr lang="en-US" dirty="0" smtClean="0"/>
              <a:t> &lt; k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Пример</a:t>
            </a:r>
          </a:p>
          <a:p>
            <a:pPr lvl="1"/>
            <a:r>
              <a:rPr lang="en-US" dirty="0" smtClean="0"/>
              <a:t>N </a:t>
            </a:r>
            <a:r>
              <a:rPr lang="en-US" dirty="0"/>
              <a:t>= 5, x = 88</a:t>
            </a:r>
          </a:p>
          <a:p>
            <a:pPr lvl="1"/>
            <a:r>
              <a:rPr lang="ru-RU" dirty="0"/>
              <a:t>веса разрядов </a:t>
            </a:r>
            <a:r>
              <a:rPr lang="en-US" dirty="0"/>
              <a:t>1, 1, 2, 6, 24</a:t>
            </a:r>
          </a:p>
          <a:p>
            <a:pPr lvl="1"/>
            <a:r>
              <a:rPr lang="en-US" dirty="0"/>
              <a:t>x = </a:t>
            </a:r>
            <a:r>
              <a:rPr lang="ru-RU" dirty="0"/>
              <a:t>0</a:t>
            </a:r>
            <a:r>
              <a:rPr lang="en-US" dirty="0"/>
              <a:t> ∙</a:t>
            </a:r>
            <a:r>
              <a:rPr lang="ru-RU" dirty="0"/>
              <a:t> 0! + 0</a:t>
            </a:r>
            <a:r>
              <a:rPr lang="en-US" dirty="0"/>
              <a:t> ∙</a:t>
            </a:r>
            <a:r>
              <a:rPr lang="ru-RU" dirty="0"/>
              <a:t> 1! + 2</a:t>
            </a:r>
            <a:r>
              <a:rPr lang="en-US" dirty="0"/>
              <a:t> ∙</a:t>
            </a:r>
            <a:r>
              <a:rPr lang="ru-RU" dirty="0"/>
              <a:t> 2! + 2</a:t>
            </a:r>
            <a:r>
              <a:rPr lang="en-US" dirty="0"/>
              <a:t> ∙</a:t>
            </a:r>
            <a:r>
              <a:rPr lang="ru-RU" dirty="0"/>
              <a:t> 3! + 3</a:t>
            </a:r>
            <a:r>
              <a:rPr lang="en-US" dirty="0"/>
              <a:t> ∙</a:t>
            </a:r>
            <a:r>
              <a:rPr lang="ru-RU" dirty="0"/>
              <a:t> 4! </a:t>
            </a:r>
            <a:r>
              <a:rPr lang="en-US" dirty="0" smtClean="0"/>
              <a:t>=32200</a:t>
            </a:r>
            <a:r>
              <a:rPr lang="ru-RU" baseline="-25000" dirty="0" err="1" smtClean="0"/>
              <a:t>фсс</a:t>
            </a:r>
            <a:endParaRPr lang="ru-RU" baseline="-25000" dirty="0"/>
          </a:p>
          <a:p>
            <a:endParaRPr lang="ru-RU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/>
                  <a:t>Таблица </a:t>
                </a:r>
                <a:r>
                  <a:rPr lang="ru-RU" dirty="0"/>
                  <a:t>инверсий – запись числа от </a:t>
                </a:r>
                <a:r>
                  <a:rPr lang="en-US" dirty="0"/>
                  <a:t>0 </a:t>
                </a:r>
                <a:r>
                  <a:rPr lang="ru-RU" dirty="0"/>
                  <a:t>до </a:t>
                </a:r>
                <a:r>
                  <a:rPr lang="en-US" dirty="0"/>
                  <a:t>N!</a:t>
                </a:r>
                <a:r>
                  <a:rPr lang="ru-RU" dirty="0"/>
                  <a:t> – </a:t>
                </a:r>
                <a:r>
                  <a:rPr lang="en-US" dirty="0"/>
                  <a:t>1</a:t>
                </a:r>
                <a:r>
                  <a:rPr lang="ru-RU" dirty="0"/>
                  <a:t> в факториальной системе счисления</a:t>
                </a:r>
              </a:p>
              <a:p>
                <a:pPr lvl="1"/>
                <a:r>
                  <a:rPr lang="ru-RU" dirty="0"/>
                  <a:t>С точностью до нумерации разрядов</a:t>
                </a:r>
              </a:p>
              <a:p>
                <a:endParaRPr lang="ru-RU" dirty="0" smtClean="0"/>
              </a:p>
              <a:p>
                <a:r>
                  <a:rPr lang="ru-RU" dirty="0" smtClean="0"/>
                  <a:t>Тождество – в подарок </a:t>
                </a:r>
                <a:r>
                  <a:rPr lang="ru-RU" dirty="0" smtClean="0">
                    <a:sym typeface="Wingdings" panose="05000000000000000000" pitchFamily="2" charset="2"/>
                  </a:rPr>
                  <a:t></a:t>
                </a:r>
                <a:endParaRPr lang="ru-RU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!−1=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e>
                      </m:nary>
                    </m:oMath>
                  </m:oMathPara>
                </a14:m>
                <a:endParaRPr lang="ru-RU" dirty="0" smtClean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882" t="-2801" r="-2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18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 smtClean="0"/>
              <a:t>Перебор </a:t>
            </a:r>
            <a:r>
              <a:rPr lang="ru-RU" dirty="0" smtClean="0"/>
              <a:t>перестановок</a:t>
            </a:r>
            <a:r>
              <a:rPr lang="en-US" dirty="0" smtClean="0"/>
              <a:t> </a:t>
            </a:r>
            <a:r>
              <a:rPr lang="ru-RU" dirty="0" smtClean="0"/>
              <a:t>через ФСС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en-US" dirty="0">
                <a:solidFill>
                  <a:schemeClr val="bg1"/>
                </a:solidFill>
              </a:rPr>
              <a:t>x = 0, …, N! – 1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 = </a:t>
            </a:r>
            <a:r>
              <a:rPr lang="ru-RU" dirty="0">
                <a:solidFill>
                  <a:schemeClr val="bg1"/>
                </a:solidFill>
              </a:rPr>
              <a:t>факториальная запись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 = </a:t>
            </a:r>
            <a:r>
              <a:rPr lang="ru-RU" dirty="0">
                <a:solidFill>
                  <a:schemeClr val="bg1"/>
                </a:solidFill>
              </a:rPr>
              <a:t>перестановка с таблицей инверсий </a:t>
            </a:r>
            <a:r>
              <a:rPr lang="en-US" dirty="0">
                <a:solidFill>
                  <a:schemeClr val="bg1"/>
                </a:solidFill>
              </a:rPr>
              <a:t>t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печатать </a:t>
            </a:r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Одна перестановка за </a:t>
            </a:r>
            <a:r>
              <a:rPr lang="en-US" dirty="0" smtClean="0">
                <a:solidFill>
                  <a:schemeClr val="bg1"/>
                </a:solidFill>
              </a:rPr>
              <a:t>O(N</a:t>
            </a:r>
            <a:r>
              <a:rPr lang="ru-RU" baseline="30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действий</a:t>
            </a:r>
            <a:r>
              <a:rPr lang="ru-RU" dirty="0">
                <a:solidFill>
                  <a:schemeClr val="bg1"/>
                </a:solidFill>
              </a:rPr>
              <a:t> в худшем случае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 smtClean="0"/>
              <a:t>Перебор </a:t>
            </a:r>
            <a:r>
              <a:rPr lang="ru-RU" dirty="0" smtClean="0"/>
              <a:t>перестановок</a:t>
            </a:r>
            <a:r>
              <a:rPr lang="en-US" dirty="0" smtClean="0"/>
              <a:t> </a:t>
            </a:r>
            <a:r>
              <a:rPr lang="ru-RU" dirty="0" smtClean="0"/>
              <a:t>через ФСС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Для </a:t>
            </a:r>
            <a:r>
              <a:rPr lang="en-US" dirty="0"/>
              <a:t>x = 0, …, N! – 1</a:t>
            </a:r>
          </a:p>
          <a:p>
            <a:pPr lvl="1"/>
            <a:r>
              <a:rPr lang="en-US" dirty="0"/>
              <a:t>t = </a:t>
            </a:r>
            <a:r>
              <a:rPr lang="ru-RU" dirty="0"/>
              <a:t>факториальная запись </a:t>
            </a:r>
            <a:r>
              <a:rPr lang="en-US" dirty="0"/>
              <a:t>x</a:t>
            </a:r>
            <a:endParaRPr lang="ru-RU" dirty="0"/>
          </a:p>
          <a:p>
            <a:pPr lvl="1"/>
            <a:r>
              <a:rPr lang="en-US" dirty="0"/>
              <a:t>a = </a:t>
            </a:r>
            <a:r>
              <a:rPr lang="ru-RU" dirty="0"/>
              <a:t>перестановка с таблицей инверсий </a:t>
            </a:r>
            <a:r>
              <a:rPr lang="en-US" dirty="0"/>
              <a:t>t</a:t>
            </a:r>
            <a:endParaRPr lang="ru-RU" dirty="0"/>
          </a:p>
          <a:p>
            <a:pPr lvl="1"/>
            <a:r>
              <a:rPr lang="ru-RU" dirty="0"/>
              <a:t>печатать </a:t>
            </a:r>
            <a:r>
              <a:rPr lang="en-US" dirty="0"/>
              <a:t>a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Одна перестановка за </a:t>
            </a:r>
            <a:r>
              <a:rPr lang="en-US" dirty="0" smtClean="0">
                <a:solidFill>
                  <a:schemeClr val="bg1"/>
                </a:solidFill>
              </a:rPr>
              <a:t>O(N</a:t>
            </a:r>
            <a:r>
              <a:rPr lang="ru-RU" baseline="30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действий</a:t>
            </a:r>
            <a:r>
              <a:rPr lang="ru-RU" dirty="0">
                <a:solidFill>
                  <a:schemeClr val="bg1"/>
                </a:solidFill>
              </a:rPr>
              <a:t> в худшем случае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63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 smtClean="0"/>
              <a:t>Перебор </a:t>
            </a:r>
            <a:r>
              <a:rPr lang="ru-RU" dirty="0" smtClean="0"/>
              <a:t>перестановок</a:t>
            </a:r>
            <a:r>
              <a:rPr lang="en-US" dirty="0" smtClean="0"/>
              <a:t> </a:t>
            </a:r>
            <a:r>
              <a:rPr lang="ru-RU" dirty="0" smtClean="0"/>
              <a:t>через ФСС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Для </a:t>
            </a:r>
            <a:r>
              <a:rPr lang="en-US" dirty="0"/>
              <a:t>x = 0, …, N! – 1</a:t>
            </a:r>
          </a:p>
          <a:p>
            <a:pPr lvl="1"/>
            <a:r>
              <a:rPr lang="en-US" dirty="0"/>
              <a:t>t = </a:t>
            </a:r>
            <a:r>
              <a:rPr lang="ru-RU" dirty="0"/>
              <a:t>факториальная запись </a:t>
            </a:r>
            <a:r>
              <a:rPr lang="en-US" dirty="0"/>
              <a:t>x</a:t>
            </a:r>
            <a:endParaRPr lang="ru-RU" dirty="0"/>
          </a:p>
          <a:p>
            <a:pPr lvl="1"/>
            <a:r>
              <a:rPr lang="en-US" dirty="0"/>
              <a:t>a = </a:t>
            </a:r>
            <a:r>
              <a:rPr lang="ru-RU" dirty="0"/>
              <a:t>перестановка с таблицей инверсий </a:t>
            </a:r>
            <a:r>
              <a:rPr lang="en-US" dirty="0"/>
              <a:t>t</a:t>
            </a:r>
            <a:endParaRPr lang="ru-RU" dirty="0"/>
          </a:p>
          <a:p>
            <a:pPr lvl="1"/>
            <a:r>
              <a:rPr lang="ru-RU" dirty="0"/>
              <a:t>печатать </a:t>
            </a:r>
            <a:r>
              <a:rPr lang="en-US" dirty="0"/>
              <a:t>a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Одна перестановка за </a:t>
            </a:r>
            <a:r>
              <a:rPr lang="en-US" dirty="0" smtClean="0">
                <a:solidFill>
                  <a:schemeClr val="bg1"/>
                </a:solidFill>
              </a:rPr>
              <a:t>O(N</a:t>
            </a:r>
            <a:r>
              <a:rPr lang="ru-RU" baseline="30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действий</a:t>
            </a:r>
            <a:r>
              <a:rPr lang="ru-RU" dirty="0">
                <a:solidFill>
                  <a:schemeClr val="bg1"/>
                </a:solidFill>
              </a:rPr>
              <a:t> в худшем случае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7" name="Содержимое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2847619"/>
              </p:ext>
            </p:extLst>
          </p:nvPr>
        </p:nvGraphicFramePr>
        <p:xfrm>
          <a:off x="6172202" y="1825625"/>
          <a:ext cx="5353334" cy="43513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1209"/>
                <a:gridCol w="431209"/>
                <a:gridCol w="431209"/>
                <a:gridCol w="431209"/>
                <a:gridCol w="431209"/>
                <a:gridCol w="216024"/>
                <a:gridCol w="4398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98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98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98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3984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08280"/>
                <a:gridCol w="573760"/>
              </a:tblGrid>
              <a:tr h="310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119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21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 smtClean="0"/>
              <a:t>Перебор </a:t>
            </a:r>
            <a:r>
              <a:rPr lang="ru-RU" dirty="0" smtClean="0"/>
              <a:t>перестановок</a:t>
            </a:r>
            <a:r>
              <a:rPr lang="en-US" dirty="0" smtClean="0"/>
              <a:t> </a:t>
            </a:r>
            <a:r>
              <a:rPr lang="ru-RU" dirty="0" smtClean="0"/>
              <a:t>через ФСС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Для </a:t>
            </a:r>
            <a:r>
              <a:rPr lang="en-US" dirty="0"/>
              <a:t>x = 0, …, N! – 1</a:t>
            </a:r>
          </a:p>
          <a:p>
            <a:pPr lvl="1"/>
            <a:r>
              <a:rPr lang="en-US" dirty="0"/>
              <a:t>t = </a:t>
            </a:r>
            <a:r>
              <a:rPr lang="ru-RU" dirty="0"/>
              <a:t>факториальная запись </a:t>
            </a:r>
            <a:r>
              <a:rPr lang="en-US" dirty="0"/>
              <a:t>x</a:t>
            </a:r>
            <a:endParaRPr lang="ru-RU" dirty="0"/>
          </a:p>
          <a:p>
            <a:pPr lvl="1"/>
            <a:r>
              <a:rPr lang="en-US" dirty="0"/>
              <a:t>a = </a:t>
            </a:r>
            <a:r>
              <a:rPr lang="ru-RU" dirty="0"/>
              <a:t>перестановка с таблицей инверсий </a:t>
            </a:r>
            <a:r>
              <a:rPr lang="en-US" dirty="0"/>
              <a:t>t</a:t>
            </a:r>
            <a:endParaRPr lang="ru-RU" dirty="0"/>
          </a:p>
          <a:p>
            <a:pPr lvl="1"/>
            <a:r>
              <a:rPr lang="ru-RU" dirty="0"/>
              <a:t>печатать </a:t>
            </a:r>
            <a:r>
              <a:rPr lang="en-US" dirty="0"/>
              <a:t>a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Одна перестановка за </a:t>
            </a:r>
            <a:r>
              <a:rPr lang="en-US" dirty="0" smtClean="0"/>
              <a:t>O(N</a:t>
            </a:r>
            <a:r>
              <a:rPr lang="ru-RU" baseline="30000" dirty="0" smtClean="0"/>
              <a:t>2</a:t>
            </a:r>
            <a:r>
              <a:rPr lang="en-US" dirty="0" smtClean="0"/>
              <a:t>)</a:t>
            </a:r>
            <a:r>
              <a:rPr lang="ru-RU" dirty="0" smtClean="0"/>
              <a:t> действий</a:t>
            </a:r>
            <a:r>
              <a:rPr lang="ru-RU" dirty="0"/>
              <a:t> в худшем случае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7" name="Содержимое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2847619"/>
              </p:ext>
            </p:extLst>
          </p:nvPr>
        </p:nvGraphicFramePr>
        <p:xfrm>
          <a:off x="6172202" y="1825625"/>
          <a:ext cx="5353334" cy="43513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1209"/>
                <a:gridCol w="431209"/>
                <a:gridCol w="431209"/>
                <a:gridCol w="431209"/>
                <a:gridCol w="431209"/>
                <a:gridCol w="216024"/>
                <a:gridCol w="4398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98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98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98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3984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08280"/>
                <a:gridCol w="573760"/>
              </a:tblGrid>
              <a:tr h="310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6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7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8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9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10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119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Перестановки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Перестановкой порядка N называется </a:t>
            </a:r>
            <a:r>
              <a:rPr lang="ru-RU" dirty="0" smtClean="0"/>
              <a:t>взаимно-однозначное отображение множества из N элементов в себя</a:t>
            </a:r>
            <a:endParaRPr lang="ru-RU" dirty="0"/>
          </a:p>
          <a:p>
            <a:endParaRPr lang="en-US" dirty="0" smtClean="0"/>
          </a:p>
          <a:p>
            <a:r>
              <a:rPr lang="ru-RU" dirty="0"/>
              <a:t>Р</a:t>
            </a:r>
            <a:r>
              <a:rPr lang="ru-RU" dirty="0" smtClean="0"/>
              <a:t>ассматриваем </a:t>
            </a:r>
            <a:r>
              <a:rPr lang="ru-RU" dirty="0"/>
              <a:t>только перестановки натуральных чисел</a:t>
            </a:r>
          </a:p>
          <a:p>
            <a:endParaRPr lang="ru-RU" dirty="0" smtClean="0"/>
          </a:p>
          <a:p>
            <a:r>
              <a:rPr lang="en-US" dirty="0" smtClean="0">
                <a:sym typeface="Symbol" panose="05050102010706020507" pitchFamily="18" charset="2"/>
              </a:rPr>
              <a:t>a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a</a:t>
            </a:r>
            <a:r>
              <a:rPr lang="en-US" baseline="-25000" dirty="0" err="1" smtClean="0">
                <a:sym typeface="Symbol" panose="05050102010706020507" pitchFamily="18" charset="2"/>
              </a:rPr>
              <a:t>N</a:t>
            </a:r>
            <a:r>
              <a:rPr lang="ru-RU" dirty="0" smtClean="0"/>
              <a:t> – запись перестановки </a:t>
            </a:r>
            <a:r>
              <a:rPr lang="en-US" dirty="0" smtClean="0">
                <a:sym typeface="Symbol" panose="05050102010706020507" pitchFamily="18" charset="2"/>
              </a:rPr>
              <a:t> </a:t>
            </a:r>
            <a:r>
              <a:rPr lang="ru-RU" dirty="0" smtClean="0">
                <a:sym typeface="Symbol" panose="05050102010706020507" pitchFamily="18" charset="2"/>
              </a:rPr>
              <a:t>такой, что </a:t>
            </a:r>
            <a:r>
              <a:rPr lang="en-US" dirty="0" smtClean="0">
                <a:sym typeface="Symbol" panose="05050102010706020507" pitchFamily="18" charset="2"/>
              </a:rPr>
              <a:t>(</a:t>
            </a:r>
            <a:r>
              <a:rPr lang="ru-RU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) = a</a:t>
            </a:r>
            <a:r>
              <a:rPr lang="ru-RU" baseline="-25000" dirty="0" smtClean="0">
                <a:sym typeface="Symbol" panose="05050102010706020507" pitchFamily="18" charset="2"/>
              </a:rPr>
              <a:t>1</a:t>
            </a:r>
            <a:r>
              <a:rPr lang="ru-RU" dirty="0" smtClean="0">
                <a:sym typeface="Symbol" panose="05050102010706020507" pitchFamily="18" charset="2"/>
              </a:rPr>
              <a:t>, </a:t>
            </a:r>
            <a:r>
              <a:rPr lang="en-US" dirty="0" smtClean="0">
                <a:sym typeface="Symbol" panose="05050102010706020507" pitchFamily="18" charset="2"/>
              </a:rPr>
              <a:t>…, </a:t>
            </a:r>
            <a:r>
              <a:rPr lang="en-US" dirty="0">
                <a:sym typeface="Symbol" panose="05050102010706020507" pitchFamily="18" charset="2"/>
              </a:rPr>
              <a:t></a:t>
            </a:r>
            <a:r>
              <a:rPr lang="en-US" dirty="0" smtClean="0">
                <a:sym typeface="Symbol" panose="05050102010706020507" pitchFamily="18" charset="2"/>
              </a:rPr>
              <a:t>(N) </a:t>
            </a:r>
            <a:r>
              <a:rPr lang="en-US" dirty="0">
                <a:sym typeface="Symbol" panose="05050102010706020507" pitchFamily="18" charset="2"/>
              </a:rPr>
              <a:t>= </a:t>
            </a:r>
            <a:r>
              <a:rPr lang="en-US" dirty="0" err="1" smtClean="0">
                <a:sym typeface="Symbol" panose="05050102010706020507" pitchFamily="18" charset="2"/>
              </a:rPr>
              <a:t>a</a:t>
            </a:r>
            <a:r>
              <a:rPr lang="en-US" baseline="-25000" dirty="0" err="1" smtClean="0">
                <a:sym typeface="Symbol" panose="05050102010706020507" pitchFamily="18" charset="2"/>
              </a:rPr>
              <a:t>N</a:t>
            </a:r>
            <a:endParaRPr lang="ru-RU" baseline="-25000" dirty="0" smtClean="0"/>
          </a:p>
          <a:p>
            <a:endParaRPr lang="ru-RU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В</a:t>
            </a:r>
            <a:r>
              <a:rPr lang="ru-RU" dirty="0" smtClean="0"/>
              <a:t>се </a:t>
            </a:r>
            <a:r>
              <a:rPr lang="ru-RU" dirty="0"/>
              <a:t>возможные перестановки </a:t>
            </a:r>
            <a:r>
              <a:rPr lang="ru-RU" dirty="0" smtClean="0"/>
              <a:t>множества </a:t>
            </a:r>
            <a:r>
              <a:rPr lang="en-US" dirty="0" smtClean="0"/>
              <a:t>{ </a:t>
            </a:r>
            <a:r>
              <a:rPr lang="ru-RU" dirty="0" smtClean="0"/>
              <a:t>1, 2, 3 </a:t>
            </a:r>
            <a:r>
              <a:rPr lang="en-US" dirty="0" smtClean="0"/>
              <a:t>}</a:t>
            </a:r>
            <a:r>
              <a:rPr lang="ru-RU" dirty="0" smtClean="0"/>
              <a:t> :</a:t>
            </a:r>
            <a:endParaRPr lang="ru-RU" dirty="0"/>
          </a:p>
          <a:p>
            <a:pPr lvl="1"/>
            <a:r>
              <a:rPr lang="ru-RU" dirty="0" smtClean="0"/>
              <a:t>1</a:t>
            </a:r>
            <a:r>
              <a:rPr lang="en-US" dirty="0" smtClean="0"/>
              <a:t>, </a:t>
            </a:r>
            <a:r>
              <a:rPr lang="ru-RU" dirty="0"/>
              <a:t>2</a:t>
            </a:r>
            <a:r>
              <a:rPr lang="en-US" dirty="0" smtClean="0"/>
              <a:t>, </a:t>
            </a:r>
            <a:r>
              <a:rPr lang="ru-RU" dirty="0"/>
              <a:t>3</a:t>
            </a:r>
            <a:endParaRPr lang="en-US" dirty="0" smtClean="0"/>
          </a:p>
          <a:p>
            <a:pPr lvl="1"/>
            <a:r>
              <a:rPr lang="ru-RU" dirty="0"/>
              <a:t>1</a:t>
            </a:r>
            <a:r>
              <a:rPr lang="en-US" dirty="0" smtClean="0"/>
              <a:t>, </a:t>
            </a:r>
            <a:r>
              <a:rPr lang="ru-RU" dirty="0"/>
              <a:t>3</a:t>
            </a:r>
            <a:r>
              <a:rPr lang="en-US" dirty="0" smtClean="0"/>
              <a:t>, </a:t>
            </a:r>
            <a:r>
              <a:rPr lang="ru-RU" dirty="0" smtClean="0"/>
              <a:t>2</a:t>
            </a:r>
            <a:endParaRPr lang="en-US" dirty="0" smtClean="0"/>
          </a:p>
          <a:p>
            <a:pPr lvl="1"/>
            <a:r>
              <a:rPr lang="ru-RU" dirty="0" smtClean="0"/>
              <a:t>2</a:t>
            </a:r>
            <a:r>
              <a:rPr lang="en-US" dirty="0" smtClean="0"/>
              <a:t>, </a:t>
            </a:r>
            <a:r>
              <a:rPr lang="ru-RU" dirty="0" smtClean="0"/>
              <a:t>1</a:t>
            </a:r>
            <a:r>
              <a:rPr lang="en-US" dirty="0" smtClean="0"/>
              <a:t>, </a:t>
            </a:r>
            <a:r>
              <a:rPr lang="ru-RU" dirty="0"/>
              <a:t>3</a:t>
            </a:r>
            <a:endParaRPr lang="en-US" dirty="0" smtClean="0"/>
          </a:p>
          <a:p>
            <a:pPr lvl="1"/>
            <a:r>
              <a:rPr lang="ru-RU" dirty="0" smtClean="0"/>
              <a:t>2</a:t>
            </a:r>
            <a:r>
              <a:rPr lang="en-US" dirty="0" smtClean="0"/>
              <a:t>, </a:t>
            </a:r>
            <a:r>
              <a:rPr lang="ru-RU" dirty="0" smtClean="0"/>
              <a:t>3</a:t>
            </a:r>
            <a:r>
              <a:rPr lang="en-US" dirty="0" smtClean="0"/>
              <a:t>, </a:t>
            </a:r>
            <a:r>
              <a:rPr lang="ru-RU" dirty="0" smtClean="0"/>
              <a:t>1</a:t>
            </a:r>
            <a:endParaRPr lang="en-US" dirty="0" smtClean="0"/>
          </a:p>
          <a:p>
            <a:pPr lvl="1"/>
            <a:r>
              <a:rPr lang="ru-RU" dirty="0" smtClean="0"/>
              <a:t>3</a:t>
            </a:r>
            <a:r>
              <a:rPr lang="en-US" dirty="0" smtClean="0"/>
              <a:t>, </a:t>
            </a:r>
            <a:r>
              <a:rPr lang="ru-RU" dirty="0" smtClean="0"/>
              <a:t>1</a:t>
            </a:r>
            <a:r>
              <a:rPr lang="en-US" dirty="0" smtClean="0"/>
              <a:t>, </a:t>
            </a:r>
            <a:r>
              <a:rPr lang="ru-RU" dirty="0"/>
              <a:t>2</a:t>
            </a:r>
            <a:endParaRPr lang="en-US" dirty="0" smtClean="0"/>
          </a:p>
          <a:p>
            <a:pPr lvl="1"/>
            <a:r>
              <a:rPr lang="ru-RU" dirty="0"/>
              <a:t>3</a:t>
            </a:r>
            <a:r>
              <a:rPr lang="en-US" dirty="0" smtClean="0"/>
              <a:t>, </a:t>
            </a:r>
            <a:r>
              <a:rPr lang="ru-RU" dirty="0" smtClean="0"/>
              <a:t>2</a:t>
            </a:r>
            <a:r>
              <a:rPr lang="en-US" dirty="0" smtClean="0"/>
              <a:t>, </a:t>
            </a:r>
            <a:r>
              <a:rPr lang="ru-RU" dirty="0" smtClean="0"/>
              <a:t>1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183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3600" dirty="0" smtClean="0"/>
              <a:t>Перебор </a:t>
            </a:r>
            <a:r>
              <a:rPr lang="ru-RU" sz="3600" dirty="0" smtClean="0"/>
              <a:t>перестановок через таблицы инверсий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Пока </a:t>
            </a:r>
            <a:r>
              <a:rPr lang="en-US" dirty="0" smtClean="0">
                <a:solidFill>
                  <a:schemeClr val="bg1"/>
                </a:solidFill>
              </a:rPr>
              <a:t>t != [N, N – 1, …, 1]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ru-RU" dirty="0">
                <a:solidFill>
                  <a:schemeClr val="bg1"/>
                </a:solidFill>
              </a:rPr>
              <a:t>перестановка с таблицей инверсий </a:t>
            </a:r>
            <a:r>
              <a:rPr lang="en-US" dirty="0">
                <a:solidFill>
                  <a:schemeClr val="bg1"/>
                </a:solidFill>
              </a:rPr>
              <a:t>t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печатать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 = </a:t>
            </a:r>
            <a:r>
              <a:rPr lang="ru-RU" dirty="0" smtClean="0">
                <a:solidFill>
                  <a:schemeClr val="bg1"/>
                </a:solidFill>
              </a:rPr>
              <a:t>следующая за </a:t>
            </a:r>
            <a:r>
              <a:rPr lang="en-US" dirty="0" smtClean="0">
                <a:solidFill>
                  <a:schemeClr val="bg1"/>
                </a:solidFill>
              </a:rPr>
              <a:t>t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Одна перестановка за </a:t>
            </a:r>
            <a:r>
              <a:rPr lang="en-US" dirty="0" smtClean="0">
                <a:solidFill>
                  <a:schemeClr val="bg1"/>
                </a:solidFill>
              </a:rPr>
              <a:t>O(N</a:t>
            </a:r>
            <a:r>
              <a:rPr lang="en-US" baseline="30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действий в худшем случае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8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3600" dirty="0" smtClean="0"/>
              <a:t>Перебор </a:t>
            </a:r>
            <a:r>
              <a:rPr lang="ru-RU" sz="3600" dirty="0" smtClean="0"/>
              <a:t>перестановок через таблицы инверсий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Пока </a:t>
            </a:r>
            <a:r>
              <a:rPr lang="en-US" dirty="0" smtClean="0"/>
              <a:t>t != [N, N – 1, …, 1]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= </a:t>
            </a:r>
            <a:r>
              <a:rPr lang="ru-RU" dirty="0"/>
              <a:t>перестановка с таблицей инверсий </a:t>
            </a:r>
            <a:r>
              <a:rPr lang="en-US" dirty="0"/>
              <a:t>t</a:t>
            </a:r>
            <a:endParaRPr lang="ru-RU" dirty="0"/>
          </a:p>
          <a:p>
            <a:pPr lvl="1"/>
            <a:r>
              <a:rPr lang="ru-RU" dirty="0"/>
              <a:t>печатать </a:t>
            </a:r>
            <a:r>
              <a:rPr lang="en-US" dirty="0" smtClean="0"/>
              <a:t>a</a:t>
            </a:r>
          </a:p>
          <a:p>
            <a:pPr lvl="1"/>
            <a:r>
              <a:rPr lang="en-US" dirty="0" smtClean="0"/>
              <a:t>t = </a:t>
            </a:r>
            <a:r>
              <a:rPr lang="ru-RU" dirty="0" smtClean="0"/>
              <a:t>следующая за </a:t>
            </a:r>
            <a:r>
              <a:rPr lang="en-US" dirty="0" smtClean="0"/>
              <a:t>t</a:t>
            </a:r>
            <a:endParaRPr lang="ru-RU" dirty="0"/>
          </a:p>
          <a:p>
            <a:endParaRPr lang="ru-RU" dirty="0" smtClean="0"/>
          </a:p>
          <a:p>
            <a:r>
              <a:rPr lang="ru-RU" dirty="0">
                <a:solidFill>
                  <a:schemeClr val="bg1"/>
                </a:solidFill>
              </a:rPr>
              <a:t>Одна перестановка за </a:t>
            </a:r>
            <a:r>
              <a:rPr lang="en-US" dirty="0" smtClean="0">
                <a:solidFill>
                  <a:schemeClr val="bg1"/>
                </a:solidFill>
              </a:rPr>
              <a:t>O(N</a:t>
            </a:r>
            <a:r>
              <a:rPr lang="en-US" baseline="30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действий в худшем случае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39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3600" dirty="0" smtClean="0"/>
              <a:t>Перебор </a:t>
            </a:r>
            <a:r>
              <a:rPr lang="ru-RU" sz="3600" dirty="0" smtClean="0"/>
              <a:t>перестановок через таблицы инверсий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Пока </a:t>
            </a:r>
            <a:r>
              <a:rPr lang="en-US" dirty="0" smtClean="0"/>
              <a:t>t != [N, N – 1, …, 1]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= </a:t>
            </a:r>
            <a:r>
              <a:rPr lang="ru-RU" dirty="0"/>
              <a:t>перестановка с таблицей инверсий </a:t>
            </a:r>
            <a:r>
              <a:rPr lang="en-US" dirty="0"/>
              <a:t>t</a:t>
            </a:r>
            <a:endParaRPr lang="ru-RU" dirty="0"/>
          </a:p>
          <a:p>
            <a:pPr lvl="1"/>
            <a:r>
              <a:rPr lang="ru-RU" dirty="0"/>
              <a:t>печатать </a:t>
            </a:r>
            <a:r>
              <a:rPr lang="en-US" dirty="0" smtClean="0"/>
              <a:t>a</a:t>
            </a:r>
          </a:p>
          <a:p>
            <a:pPr lvl="1"/>
            <a:r>
              <a:rPr lang="en-US" dirty="0" smtClean="0"/>
              <a:t>t = </a:t>
            </a:r>
            <a:r>
              <a:rPr lang="ru-RU" dirty="0" smtClean="0"/>
              <a:t>следующая за </a:t>
            </a:r>
            <a:r>
              <a:rPr lang="en-US" dirty="0" smtClean="0"/>
              <a:t>t</a:t>
            </a:r>
            <a:endParaRPr lang="ru-RU" dirty="0"/>
          </a:p>
          <a:p>
            <a:endParaRPr lang="ru-RU" dirty="0" smtClean="0"/>
          </a:p>
          <a:p>
            <a:r>
              <a:rPr lang="ru-RU" dirty="0">
                <a:solidFill>
                  <a:schemeClr val="bg1"/>
                </a:solidFill>
              </a:rPr>
              <a:t>Одна перестановка за </a:t>
            </a:r>
            <a:r>
              <a:rPr lang="en-US" dirty="0" smtClean="0">
                <a:solidFill>
                  <a:schemeClr val="bg1"/>
                </a:solidFill>
              </a:rPr>
              <a:t>O(N</a:t>
            </a:r>
            <a:r>
              <a:rPr lang="en-US" baseline="30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действий в худшем случае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7" name="Содержимое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8900415"/>
              </p:ext>
            </p:extLst>
          </p:nvPr>
        </p:nvGraphicFramePr>
        <p:xfrm>
          <a:off x="6172202" y="1825625"/>
          <a:ext cx="5353334" cy="43513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1209"/>
                <a:gridCol w="431209"/>
                <a:gridCol w="431209"/>
                <a:gridCol w="431209"/>
                <a:gridCol w="431209"/>
                <a:gridCol w="216024"/>
                <a:gridCol w="4398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98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98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98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3984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08280"/>
                <a:gridCol w="573760"/>
              </a:tblGrid>
              <a:tr h="310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119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16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3600" dirty="0" smtClean="0"/>
              <a:t>Перебор </a:t>
            </a:r>
            <a:r>
              <a:rPr lang="ru-RU" sz="3600" dirty="0" smtClean="0"/>
              <a:t>перестановок через таблицы инверсий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Пока </a:t>
            </a:r>
            <a:r>
              <a:rPr lang="en-US" dirty="0" smtClean="0"/>
              <a:t>t != [N, N – 1, …, 1]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= </a:t>
            </a:r>
            <a:r>
              <a:rPr lang="ru-RU" dirty="0"/>
              <a:t>перестановка с таблицей инверсий </a:t>
            </a:r>
            <a:r>
              <a:rPr lang="en-US" dirty="0"/>
              <a:t>t</a:t>
            </a:r>
            <a:endParaRPr lang="ru-RU" dirty="0"/>
          </a:p>
          <a:p>
            <a:pPr lvl="1"/>
            <a:r>
              <a:rPr lang="ru-RU" dirty="0"/>
              <a:t>печатать </a:t>
            </a:r>
            <a:r>
              <a:rPr lang="en-US" dirty="0" smtClean="0"/>
              <a:t>a</a:t>
            </a:r>
          </a:p>
          <a:p>
            <a:pPr lvl="1"/>
            <a:r>
              <a:rPr lang="en-US" dirty="0" smtClean="0"/>
              <a:t>t = </a:t>
            </a:r>
            <a:r>
              <a:rPr lang="ru-RU" dirty="0" smtClean="0"/>
              <a:t>следующая за </a:t>
            </a:r>
            <a:r>
              <a:rPr lang="en-US" dirty="0" smtClean="0"/>
              <a:t>t</a:t>
            </a:r>
            <a:endParaRPr lang="ru-RU" dirty="0"/>
          </a:p>
          <a:p>
            <a:endParaRPr lang="ru-RU" dirty="0" smtClean="0"/>
          </a:p>
          <a:p>
            <a:r>
              <a:rPr lang="ru-RU" dirty="0"/>
              <a:t>Одна перестановка за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r>
              <a:rPr lang="ru-RU" dirty="0" smtClean="0"/>
              <a:t> действий в худшем случае</a:t>
            </a:r>
            <a:endParaRPr lang="ru-RU" dirty="0"/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7" name="Содержимое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2048033"/>
              </p:ext>
            </p:extLst>
          </p:nvPr>
        </p:nvGraphicFramePr>
        <p:xfrm>
          <a:off x="6172202" y="1825625"/>
          <a:ext cx="5353334" cy="43513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1209"/>
                <a:gridCol w="431209"/>
                <a:gridCol w="431209"/>
                <a:gridCol w="431209"/>
                <a:gridCol w="431209"/>
                <a:gridCol w="216024"/>
                <a:gridCol w="4398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98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98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98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3984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08280"/>
                <a:gridCol w="573760"/>
              </a:tblGrid>
              <a:tr h="310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baseline="-25000" dirty="0" smtClean="0">
                          <a:latin typeface="Consolas" panose="020B0609020204030204" pitchFamily="49" charset="0"/>
                        </a:rPr>
                        <a:t>5</a:t>
                      </a: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baseline="-250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⋮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4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3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2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Consolas" panose="020B0609020204030204" pitchFamily="49" charset="0"/>
                        </a:rPr>
                        <a:t>0</a:t>
                      </a: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119</a:t>
                      </a:r>
                      <a:endParaRPr lang="ru-RU" sz="1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42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ru-RU" dirty="0"/>
              <a:t>следующей таблицы инверсий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IncInversions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inversions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inversions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--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inversions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inversions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inversions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весь код про таблицы инверсий тут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  <a:hlinkClick r:id="rId3"/>
              </a:rPr>
              <a:t>https://ideone.com/c9Ts04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Задача о следующей перестановке</a:t>
            </a:r>
            <a:endParaRPr lang="ru-RU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20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Задача о следующей перестановке</a:t>
            </a:r>
            <a:endParaRPr lang="ru-RU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ru-RU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962944"/>
            <a:ext cx="3810000" cy="4076700"/>
          </a:xfrm>
        </p:spPr>
      </p:pic>
      <p:sp>
        <p:nvSpPr>
          <p:cNvPr id="6" name="TextBox 5"/>
          <p:cNvSpPr txBox="1"/>
          <p:nvPr/>
        </p:nvSpPr>
        <p:spPr>
          <a:xfrm rot="16200000">
            <a:off x="9666776" y="3631961"/>
            <a:ext cx="28103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Edsger</a:t>
            </a:r>
            <a:r>
              <a:rPr lang="en-US" sz="1400" dirty="0"/>
              <a:t> </a:t>
            </a:r>
            <a:r>
              <a:rPr lang="en-US" sz="1400" dirty="0" err="1"/>
              <a:t>Wybe</a:t>
            </a:r>
            <a:r>
              <a:rPr lang="en-US" sz="1400" dirty="0"/>
              <a:t> Dijkstra</a:t>
            </a:r>
            <a:r>
              <a:rPr lang="ru-RU" sz="1400" dirty="0"/>
              <a:t> 1930-2002</a:t>
            </a:r>
          </a:p>
          <a:p>
            <a:r>
              <a:rPr lang="ru-RU" sz="1400" dirty="0" err="1" smtClean="0"/>
              <a:t>Э́дсгер</a:t>
            </a:r>
            <a:r>
              <a:rPr lang="ru-RU" sz="1400" dirty="0" smtClean="0"/>
              <a:t> </a:t>
            </a:r>
            <a:r>
              <a:rPr lang="ru-RU" sz="1400" dirty="0" err="1"/>
              <a:t>Ви́бе</a:t>
            </a:r>
            <a:r>
              <a:rPr lang="ru-RU" sz="1400" dirty="0"/>
              <a:t> </a:t>
            </a:r>
            <a:r>
              <a:rPr lang="ru-RU" sz="1400" dirty="0" err="1"/>
              <a:t>Де́йкстра</a:t>
            </a:r>
            <a:r>
              <a:rPr lang="ru-RU" sz="1400" dirty="0"/>
              <a:t> </a:t>
            </a:r>
            <a:endParaRPr lang="ru-RU" sz="1400" dirty="0" smtClean="0"/>
          </a:p>
          <a:p>
            <a:r>
              <a:rPr lang="ru-RU" sz="1400" dirty="0" smtClean="0"/>
              <a:t>Премия Тьюринга 1972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14991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Задача о следующей перестановке</a:t>
            </a:r>
            <a:endParaRPr lang="ru-RU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ru-RU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962944"/>
            <a:ext cx="3810000" cy="4076700"/>
          </a:xfrm>
        </p:spPr>
      </p:pic>
      <p:sp>
        <p:nvSpPr>
          <p:cNvPr id="6" name="TextBox 5"/>
          <p:cNvSpPr txBox="1"/>
          <p:nvPr/>
        </p:nvSpPr>
        <p:spPr>
          <a:xfrm rot="16200000">
            <a:off x="9666776" y="3631961"/>
            <a:ext cx="28103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Edsger</a:t>
            </a:r>
            <a:r>
              <a:rPr lang="en-US" sz="1400" dirty="0"/>
              <a:t> </a:t>
            </a:r>
            <a:r>
              <a:rPr lang="en-US" sz="1400" dirty="0" err="1"/>
              <a:t>Wybe</a:t>
            </a:r>
            <a:r>
              <a:rPr lang="en-US" sz="1400" dirty="0"/>
              <a:t> Dijkstra</a:t>
            </a:r>
            <a:r>
              <a:rPr lang="ru-RU" sz="1400" dirty="0"/>
              <a:t> 1930-2002</a:t>
            </a:r>
          </a:p>
          <a:p>
            <a:r>
              <a:rPr lang="ru-RU" sz="1400" dirty="0" err="1" smtClean="0"/>
              <a:t>Э́дсгер</a:t>
            </a:r>
            <a:r>
              <a:rPr lang="ru-RU" sz="1400" dirty="0" smtClean="0"/>
              <a:t> </a:t>
            </a:r>
            <a:r>
              <a:rPr lang="ru-RU" sz="1400" dirty="0" err="1"/>
              <a:t>Ви́бе</a:t>
            </a:r>
            <a:r>
              <a:rPr lang="ru-RU" sz="1400" dirty="0"/>
              <a:t> </a:t>
            </a:r>
            <a:r>
              <a:rPr lang="ru-RU" sz="1400" dirty="0" err="1"/>
              <a:t>Де́йкстра</a:t>
            </a:r>
            <a:r>
              <a:rPr lang="ru-RU" sz="1400" dirty="0"/>
              <a:t> </a:t>
            </a:r>
            <a:endParaRPr lang="ru-RU" sz="1400" dirty="0" smtClean="0"/>
          </a:p>
          <a:p>
            <a:r>
              <a:rPr lang="ru-RU" sz="1400" dirty="0" smtClean="0"/>
              <a:t>Премия Тьюринга 1972</a:t>
            </a:r>
            <a:endParaRPr lang="ru-RU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9" r="50613"/>
          <a:stretch/>
        </p:blipFill>
        <p:spPr>
          <a:xfrm>
            <a:off x="1945902" y="1825625"/>
            <a:ext cx="2978325" cy="435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Задача о следующей перестановке</a:t>
            </a:r>
            <a:endParaRPr lang="ru-RU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ru-RU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962944"/>
            <a:ext cx="3810000" cy="4076700"/>
          </a:xfrm>
        </p:spPr>
      </p:pic>
      <p:sp>
        <p:nvSpPr>
          <p:cNvPr id="6" name="TextBox 5"/>
          <p:cNvSpPr txBox="1"/>
          <p:nvPr/>
        </p:nvSpPr>
        <p:spPr>
          <a:xfrm rot="16200000">
            <a:off x="9666776" y="3631961"/>
            <a:ext cx="28103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Edsger</a:t>
            </a:r>
            <a:r>
              <a:rPr lang="en-US" sz="1400" dirty="0"/>
              <a:t> </a:t>
            </a:r>
            <a:r>
              <a:rPr lang="en-US" sz="1400" dirty="0" err="1"/>
              <a:t>Wybe</a:t>
            </a:r>
            <a:r>
              <a:rPr lang="en-US" sz="1400" dirty="0"/>
              <a:t> Dijkstra</a:t>
            </a:r>
            <a:r>
              <a:rPr lang="ru-RU" sz="1400" dirty="0"/>
              <a:t> 1930-2002</a:t>
            </a:r>
          </a:p>
          <a:p>
            <a:r>
              <a:rPr lang="ru-RU" sz="1400" dirty="0" err="1" smtClean="0"/>
              <a:t>Э́дсгер</a:t>
            </a:r>
            <a:r>
              <a:rPr lang="ru-RU" sz="1400" dirty="0" smtClean="0"/>
              <a:t> </a:t>
            </a:r>
            <a:r>
              <a:rPr lang="ru-RU" sz="1400" dirty="0" err="1"/>
              <a:t>Ви́бе</a:t>
            </a:r>
            <a:r>
              <a:rPr lang="ru-RU" sz="1400" dirty="0"/>
              <a:t> </a:t>
            </a:r>
            <a:r>
              <a:rPr lang="ru-RU" sz="1400" dirty="0" err="1"/>
              <a:t>Де́йкстра</a:t>
            </a:r>
            <a:r>
              <a:rPr lang="ru-RU" sz="1400" dirty="0"/>
              <a:t> </a:t>
            </a:r>
            <a:endParaRPr lang="ru-RU" sz="1400" dirty="0" smtClean="0"/>
          </a:p>
          <a:p>
            <a:r>
              <a:rPr lang="ru-RU" sz="1400" dirty="0" smtClean="0"/>
              <a:t>Премия Тьюринга 1972</a:t>
            </a:r>
            <a:endParaRPr lang="ru-RU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9" r="50613"/>
          <a:stretch/>
        </p:blipFill>
        <p:spPr>
          <a:xfrm>
            <a:off x="1945902" y="1825625"/>
            <a:ext cx="2978325" cy="43533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6200000">
            <a:off x="-904644" y="3455102"/>
            <a:ext cx="44609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Edsger</a:t>
            </a:r>
            <a:r>
              <a:rPr lang="en-US" dirty="0"/>
              <a:t> W. Dijkstra</a:t>
            </a:r>
            <a:r>
              <a:rPr lang="ru-RU" dirty="0"/>
              <a:t>,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Discipline of Programming</a:t>
            </a:r>
            <a:r>
              <a:rPr lang="ru-RU" dirty="0" smtClean="0"/>
              <a:t>,</a:t>
            </a:r>
            <a:endParaRPr lang="en-US" dirty="0" smtClean="0"/>
          </a:p>
          <a:p>
            <a:r>
              <a:rPr lang="en-US" dirty="0" err="1" smtClean="0"/>
              <a:t>ch.</a:t>
            </a:r>
            <a:r>
              <a:rPr lang="en-US" dirty="0" smtClean="0"/>
              <a:t> 13 `The problem of The Next Permutation’</a:t>
            </a:r>
            <a:r>
              <a:rPr lang="ru-RU" dirty="0" smtClean="0"/>
              <a:t>, </a:t>
            </a:r>
            <a:endParaRPr lang="en-US" dirty="0" smtClean="0"/>
          </a:p>
          <a:p>
            <a:r>
              <a:rPr lang="en-US" dirty="0" smtClean="0"/>
              <a:t>Prentice-Hall</a:t>
            </a:r>
            <a:r>
              <a:rPr lang="en-US" dirty="0"/>
              <a:t>, </a:t>
            </a:r>
            <a:r>
              <a:rPr lang="en-US" dirty="0" smtClean="0"/>
              <a:t>1976</a:t>
            </a:r>
            <a:endParaRPr lang="ru-RU" dirty="0"/>
          </a:p>
        </p:txBody>
      </p:sp>
      <p:sp>
        <p:nvSpPr>
          <p:cNvPr id="2" name="Rectangle 1"/>
          <p:cNvSpPr/>
          <p:nvPr/>
        </p:nvSpPr>
        <p:spPr>
          <a:xfrm>
            <a:off x="1325838" y="1935236"/>
            <a:ext cx="244344" cy="42150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58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Алфавитный порядок перестановок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Перестановка b </a:t>
            </a:r>
            <a:r>
              <a:rPr lang="ru-RU" dirty="0">
                <a:solidFill>
                  <a:schemeClr val="bg1"/>
                </a:solidFill>
              </a:rPr>
              <a:t>= b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b</a:t>
            </a:r>
            <a:r>
              <a:rPr lang="ru-RU" baseline="-25000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…, b</a:t>
            </a:r>
            <a:r>
              <a:rPr lang="ru-RU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предшествует перестановке c </a:t>
            </a:r>
            <a:r>
              <a:rPr lang="ru-RU" dirty="0">
                <a:solidFill>
                  <a:schemeClr val="bg1"/>
                </a:solidFill>
              </a:rPr>
              <a:t>= c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c</a:t>
            </a:r>
            <a:r>
              <a:rPr lang="ru-RU" baseline="-25000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…, c</a:t>
            </a:r>
            <a:r>
              <a:rPr lang="ru-RU" baseline="-25000" dirty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 алфавитном </a:t>
            </a:r>
            <a:r>
              <a:rPr lang="ru-RU" dirty="0" smtClean="0">
                <a:solidFill>
                  <a:schemeClr val="bg1"/>
                </a:solidFill>
              </a:rPr>
              <a:t>порядке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b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b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…, b</a:t>
            </a:r>
            <a:r>
              <a:rPr lang="en-US" baseline="-25000" dirty="0" smtClean="0">
                <a:solidFill>
                  <a:schemeClr val="bg1"/>
                </a:solidFill>
              </a:rPr>
              <a:t>k-1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baseline="-25000" dirty="0" smtClean="0">
                <a:solidFill>
                  <a:schemeClr val="bg1"/>
                </a:solidFill>
              </a:rPr>
              <a:t>k-1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b</a:t>
            </a:r>
            <a:r>
              <a:rPr lang="ru-RU" baseline="-25000" dirty="0" smtClean="0">
                <a:solidFill>
                  <a:schemeClr val="bg1"/>
                </a:solidFill>
              </a:rPr>
              <a:t>k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&lt; с</a:t>
            </a:r>
            <a:r>
              <a:rPr lang="ru-RU" baseline="-25000" dirty="0">
                <a:solidFill>
                  <a:schemeClr val="bg1"/>
                </a:solidFill>
              </a:rPr>
              <a:t>k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некоторого k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Другие </a:t>
            </a:r>
            <a:r>
              <a:rPr lang="ru-RU" dirty="0" smtClean="0">
                <a:solidFill>
                  <a:schemeClr val="bg1"/>
                </a:solidFill>
              </a:rPr>
              <a:t>названия: лексико­графический, словарный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Перестановка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2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3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4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5 предшествует перестановке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2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4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5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3 (k = 3)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Алфавитный порядок является линейным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min = </a:t>
            </a:r>
            <a:r>
              <a:rPr lang="ru-RU" dirty="0">
                <a:solidFill>
                  <a:schemeClr val="bg1"/>
                </a:solidFill>
              </a:rPr>
              <a:t>1, 2, 3, ..., </a:t>
            </a:r>
            <a:r>
              <a:rPr lang="ru-RU" dirty="0" smtClean="0">
                <a:solidFill>
                  <a:schemeClr val="bg1"/>
                </a:solidFill>
              </a:rPr>
              <a:t>N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max = </a:t>
            </a:r>
            <a:r>
              <a:rPr lang="ru-RU" dirty="0">
                <a:solidFill>
                  <a:schemeClr val="bg1"/>
                </a:solidFill>
              </a:rPr>
              <a:t>N, N-1, N-2, ...,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Перестановок порядка </a:t>
            </a:r>
            <a:r>
              <a:rPr lang="en-US" dirty="0" smtClean="0"/>
              <a:t>N </a:t>
            </a:r>
            <a:r>
              <a:rPr lang="ru-RU" dirty="0" smtClean="0"/>
              <a:t>ровно </a:t>
            </a:r>
            <a:r>
              <a:rPr lang="en-US" dirty="0" smtClean="0"/>
              <a:t>N!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N возможных значений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(N </a:t>
            </a:r>
            <a:r>
              <a:rPr lang="ru-RU" dirty="0">
                <a:solidFill>
                  <a:schemeClr val="bg1"/>
                </a:solidFill>
              </a:rPr>
              <a:t>– 1) возможных </a:t>
            </a:r>
            <a:r>
              <a:rPr lang="ru-RU" dirty="0" smtClean="0">
                <a:solidFill>
                  <a:schemeClr val="bg1"/>
                </a:solidFill>
              </a:rPr>
              <a:t>значений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a</a:t>
            </a:r>
            <a:r>
              <a:rPr lang="en-US" baseline="-25000" dirty="0" err="1">
                <a:solidFill>
                  <a:schemeClr val="bg1"/>
                </a:solidFill>
              </a:rPr>
              <a:t>N</a:t>
            </a:r>
            <a:r>
              <a:rPr lang="en-US" baseline="-25000" dirty="0">
                <a:solidFill>
                  <a:schemeClr val="bg1"/>
                </a:solidFill>
              </a:rPr>
              <a:t> – </a:t>
            </a:r>
            <a:r>
              <a:rPr lang="ru-RU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три возможных </a:t>
            </a:r>
            <a:r>
              <a:rPr lang="ru-RU" dirty="0">
                <a:solidFill>
                  <a:schemeClr val="bg1"/>
                </a:solidFill>
              </a:rPr>
              <a:t>значения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baseline="-25000" dirty="0" smtClean="0">
                <a:solidFill>
                  <a:schemeClr val="bg1"/>
                </a:solidFill>
              </a:rPr>
              <a:t> – 1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два возможных значения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единственное возможное значение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Перестановок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…, </a:t>
            </a:r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ровно N∙(</a:t>
            </a:r>
            <a:r>
              <a:rPr lang="ru-RU" dirty="0">
                <a:solidFill>
                  <a:schemeClr val="bg1"/>
                </a:solidFill>
              </a:rPr>
              <a:t>N −1</a:t>
            </a:r>
            <a:r>
              <a:rPr lang="ru-RU" dirty="0" smtClean="0">
                <a:solidFill>
                  <a:schemeClr val="bg1"/>
                </a:solidFill>
              </a:rPr>
              <a:t>)∙(</a:t>
            </a:r>
            <a:r>
              <a:rPr lang="ru-RU" dirty="0">
                <a:solidFill>
                  <a:schemeClr val="bg1"/>
                </a:solidFill>
              </a:rPr>
              <a:t>N − 2</a:t>
            </a:r>
            <a:r>
              <a:rPr lang="ru-RU" dirty="0" smtClean="0">
                <a:solidFill>
                  <a:schemeClr val="bg1"/>
                </a:solidFill>
              </a:rPr>
              <a:t>)∙ ... ∙1 возможных значений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Алфавитный порядок перестановок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Перестановка b </a:t>
            </a:r>
            <a:r>
              <a:rPr lang="ru-RU" dirty="0"/>
              <a:t>= b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ru-RU" dirty="0" smtClean="0"/>
              <a:t>b</a:t>
            </a:r>
            <a:r>
              <a:rPr lang="ru-RU" baseline="-25000" dirty="0" smtClean="0"/>
              <a:t>2</a:t>
            </a:r>
            <a:r>
              <a:rPr lang="ru-RU" dirty="0" smtClean="0"/>
              <a:t>, </a:t>
            </a:r>
            <a:r>
              <a:rPr lang="ru-RU" dirty="0"/>
              <a:t>…, b</a:t>
            </a:r>
            <a:r>
              <a:rPr lang="ru-RU" baseline="-25000" dirty="0"/>
              <a:t>N</a:t>
            </a:r>
            <a:r>
              <a:rPr lang="ru-RU" dirty="0"/>
              <a:t> </a:t>
            </a:r>
            <a:r>
              <a:rPr lang="ru-RU" dirty="0" smtClean="0"/>
              <a:t>предшествует перестановке c </a:t>
            </a:r>
            <a:r>
              <a:rPr lang="ru-RU" dirty="0"/>
              <a:t>= c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ru-RU" dirty="0" smtClean="0"/>
              <a:t>c</a:t>
            </a:r>
            <a:r>
              <a:rPr lang="ru-RU" baseline="-25000" dirty="0" smtClean="0"/>
              <a:t>2</a:t>
            </a:r>
            <a:r>
              <a:rPr lang="ru-RU" dirty="0" smtClean="0"/>
              <a:t>, </a:t>
            </a:r>
            <a:r>
              <a:rPr lang="ru-RU" dirty="0"/>
              <a:t>…, c</a:t>
            </a:r>
            <a:r>
              <a:rPr lang="ru-RU" baseline="-25000" dirty="0"/>
              <a:t>N</a:t>
            </a:r>
            <a:r>
              <a:rPr lang="ru-RU" dirty="0" smtClean="0"/>
              <a:t> </a:t>
            </a:r>
            <a:r>
              <a:rPr lang="ru-RU" dirty="0"/>
              <a:t>в алфавитном </a:t>
            </a:r>
            <a:r>
              <a:rPr lang="ru-RU" dirty="0" smtClean="0"/>
              <a:t>порядке</a:t>
            </a:r>
            <a:r>
              <a:rPr lang="ru-RU" dirty="0"/>
              <a:t>, </a:t>
            </a:r>
            <a:r>
              <a:rPr lang="ru-RU" dirty="0" smtClean="0"/>
              <a:t>если </a:t>
            </a: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ru-RU" dirty="0"/>
              <a:t> </a:t>
            </a:r>
            <a:r>
              <a:rPr lang="en-US" dirty="0" smtClean="0"/>
              <a:t>=</a:t>
            </a:r>
            <a:r>
              <a:rPr lang="ru-RU" dirty="0"/>
              <a:t> 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, b</a:t>
            </a:r>
            <a:r>
              <a:rPr lang="en-US" baseline="-25000" dirty="0" smtClean="0"/>
              <a:t>2</a:t>
            </a:r>
            <a:r>
              <a:rPr lang="ru-RU" dirty="0"/>
              <a:t> </a:t>
            </a:r>
            <a:r>
              <a:rPr lang="en-US" dirty="0" smtClean="0"/>
              <a:t>=</a:t>
            </a:r>
            <a:r>
              <a:rPr lang="ru-RU" dirty="0"/>
              <a:t> 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, …, b</a:t>
            </a:r>
            <a:r>
              <a:rPr lang="en-US" baseline="-25000" dirty="0" smtClean="0"/>
              <a:t>k-1</a:t>
            </a:r>
            <a:r>
              <a:rPr lang="ru-RU" dirty="0"/>
              <a:t> </a:t>
            </a:r>
            <a:r>
              <a:rPr lang="en-US" dirty="0" smtClean="0"/>
              <a:t>=</a:t>
            </a:r>
            <a:r>
              <a:rPr lang="ru-RU" dirty="0"/>
              <a:t> </a:t>
            </a:r>
            <a:r>
              <a:rPr lang="en-US" dirty="0" smtClean="0"/>
              <a:t>c</a:t>
            </a:r>
            <a:r>
              <a:rPr lang="en-US" baseline="-25000" dirty="0" smtClean="0"/>
              <a:t>k-1</a:t>
            </a:r>
            <a:r>
              <a:rPr lang="en-US" dirty="0" smtClean="0"/>
              <a:t> </a:t>
            </a:r>
            <a:r>
              <a:rPr lang="ru-RU" dirty="0" smtClean="0"/>
              <a:t>и b</a:t>
            </a:r>
            <a:r>
              <a:rPr lang="ru-RU" baseline="-25000" dirty="0" smtClean="0"/>
              <a:t>k</a:t>
            </a:r>
            <a:r>
              <a:rPr lang="ru-RU" dirty="0" smtClean="0"/>
              <a:t> </a:t>
            </a:r>
            <a:r>
              <a:rPr lang="ru-RU" dirty="0"/>
              <a:t>&lt; с</a:t>
            </a:r>
            <a:r>
              <a:rPr lang="ru-RU" baseline="-25000" dirty="0"/>
              <a:t>k</a:t>
            </a:r>
            <a:r>
              <a:rPr lang="ru-RU" dirty="0" smtClean="0"/>
              <a:t> </a:t>
            </a:r>
            <a:r>
              <a:rPr lang="ru-RU" dirty="0"/>
              <a:t>для </a:t>
            </a:r>
            <a:r>
              <a:rPr lang="ru-RU" dirty="0" smtClean="0"/>
              <a:t>некоторого k</a:t>
            </a:r>
            <a:endParaRPr lang="ru-RU" dirty="0"/>
          </a:p>
          <a:p>
            <a:pPr lvl="1"/>
            <a:r>
              <a:rPr lang="ru-RU" dirty="0"/>
              <a:t>Другие </a:t>
            </a:r>
            <a:r>
              <a:rPr lang="ru-RU" dirty="0" smtClean="0"/>
              <a:t>названия: лексико­графический, словарный</a:t>
            </a:r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Перестановка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2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3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4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5 предшествует перестановке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2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4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5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3 (k = 3)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Алфавитный порядок является линейным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min = </a:t>
            </a:r>
            <a:r>
              <a:rPr lang="ru-RU" dirty="0">
                <a:solidFill>
                  <a:schemeClr val="bg1"/>
                </a:solidFill>
              </a:rPr>
              <a:t>1, 2, 3, ..., </a:t>
            </a:r>
            <a:r>
              <a:rPr lang="ru-RU" dirty="0" smtClean="0">
                <a:solidFill>
                  <a:schemeClr val="bg1"/>
                </a:solidFill>
              </a:rPr>
              <a:t>N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max = </a:t>
            </a:r>
            <a:r>
              <a:rPr lang="ru-RU" dirty="0">
                <a:solidFill>
                  <a:schemeClr val="bg1"/>
                </a:solidFill>
              </a:rPr>
              <a:t>N, N-1, N-2, ...,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14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Алфавитный порядок перестановок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Перестановка b </a:t>
            </a:r>
            <a:r>
              <a:rPr lang="ru-RU" dirty="0"/>
              <a:t>= b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ru-RU" dirty="0" smtClean="0"/>
              <a:t>b</a:t>
            </a:r>
            <a:r>
              <a:rPr lang="ru-RU" baseline="-25000" dirty="0" smtClean="0"/>
              <a:t>2</a:t>
            </a:r>
            <a:r>
              <a:rPr lang="ru-RU" dirty="0" smtClean="0"/>
              <a:t>, </a:t>
            </a:r>
            <a:r>
              <a:rPr lang="ru-RU" dirty="0"/>
              <a:t>…, b</a:t>
            </a:r>
            <a:r>
              <a:rPr lang="ru-RU" baseline="-25000" dirty="0"/>
              <a:t>N</a:t>
            </a:r>
            <a:r>
              <a:rPr lang="ru-RU" dirty="0"/>
              <a:t> </a:t>
            </a:r>
            <a:r>
              <a:rPr lang="ru-RU" dirty="0" smtClean="0"/>
              <a:t>предшествует перестановке c </a:t>
            </a:r>
            <a:r>
              <a:rPr lang="ru-RU" dirty="0"/>
              <a:t>= c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ru-RU" dirty="0" smtClean="0"/>
              <a:t>c</a:t>
            </a:r>
            <a:r>
              <a:rPr lang="ru-RU" baseline="-25000" dirty="0" smtClean="0"/>
              <a:t>2</a:t>
            </a:r>
            <a:r>
              <a:rPr lang="ru-RU" dirty="0" smtClean="0"/>
              <a:t>, </a:t>
            </a:r>
            <a:r>
              <a:rPr lang="ru-RU" dirty="0"/>
              <a:t>…, c</a:t>
            </a:r>
            <a:r>
              <a:rPr lang="ru-RU" baseline="-25000" dirty="0"/>
              <a:t>N</a:t>
            </a:r>
            <a:r>
              <a:rPr lang="ru-RU" dirty="0" smtClean="0"/>
              <a:t> </a:t>
            </a:r>
            <a:r>
              <a:rPr lang="ru-RU" dirty="0"/>
              <a:t>в алфавитном </a:t>
            </a:r>
            <a:r>
              <a:rPr lang="ru-RU" dirty="0" smtClean="0"/>
              <a:t>порядке</a:t>
            </a:r>
            <a:r>
              <a:rPr lang="ru-RU" dirty="0"/>
              <a:t>, </a:t>
            </a:r>
            <a:r>
              <a:rPr lang="ru-RU" dirty="0" smtClean="0"/>
              <a:t>если </a:t>
            </a: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ru-RU" dirty="0"/>
              <a:t> </a:t>
            </a:r>
            <a:r>
              <a:rPr lang="en-US" dirty="0" smtClean="0"/>
              <a:t>=</a:t>
            </a:r>
            <a:r>
              <a:rPr lang="ru-RU" dirty="0"/>
              <a:t> 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, b</a:t>
            </a:r>
            <a:r>
              <a:rPr lang="en-US" baseline="-25000" dirty="0" smtClean="0"/>
              <a:t>2</a:t>
            </a:r>
            <a:r>
              <a:rPr lang="ru-RU" dirty="0"/>
              <a:t> </a:t>
            </a:r>
            <a:r>
              <a:rPr lang="en-US" dirty="0" smtClean="0"/>
              <a:t>=</a:t>
            </a:r>
            <a:r>
              <a:rPr lang="ru-RU" dirty="0"/>
              <a:t> 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, …, b</a:t>
            </a:r>
            <a:r>
              <a:rPr lang="en-US" baseline="-25000" dirty="0" smtClean="0"/>
              <a:t>k-1</a:t>
            </a:r>
            <a:r>
              <a:rPr lang="ru-RU" dirty="0"/>
              <a:t> </a:t>
            </a:r>
            <a:r>
              <a:rPr lang="en-US" dirty="0" smtClean="0"/>
              <a:t>=</a:t>
            </a:r>
            <a:r>
              <a:rPr lang="ru-RU" dirty="0"/>
              <a:t> </a:t>
            </a:r>
            <a:r>
              <a:rPr lang="en-US" dirty="0" smtClean="0"/>
              <a:t>c</a:t>
            </a:r>
            <a:r>
              <a:rPr lang="en-US" baseline="-25000" dirty="0" smtClean="0"/>
              <a:t>k-1</a:t>
            </a:r>
            <a:r>
              <a:rPr lang="en-US" dirty="0" smtClean="0"/>
              <a:t> </a:t>
            </a:r>
            <a:r>
              <a:rPr lang="ru-RU" dirty="0" smtClean="0"/>
              <a:t>и b</a:t>
            </a:r>
            <a:r>
              <a:rPr lang="ru-RU" baseline="-25000" dirty="0" smtClean="0"/>
              <a:t>k</a:t>
            </a:r>
            <a:r>
              <a:rPr lang="ru-RU" dirty="0" smtClean="0"/>
              <a:t> </a:t>
            </a:r>
            <a:r>
              <a:rPr lang="ru-RU" dirty="0"/>
              <a:t>&lt; с</a:t>
            </a:r>
            <a:r>
              <a:rPr lang="ru-RU" baseline="-25000" dirty="0"/>
              <a:t>k</a:t>
            </a:r>
            <a:r>
              <a:rPr lang="ru-RU" dirty="0" smtClean="0"/>
              <a:t> </a:t>
            </a:r>
            <a:r>
              <a:rPr lang="ru-RU" dirty="0"/>
              <a:t>для </a:t>
            </a:r>
            <a:r>
              <a:rPr lang="ru-RU" dirty="0" smtClean="0"/>
              <a:t>некоторого k</a:t>
            </a:r>
            <a:endParaRPr lang="ru-RU" dirty="0"/>
          </a:p>
          <a:p>
            <a:pPr lvl="1"/>
            <a:r>
              <a:rPr lang="ru-RU" dirty="0"/>
              <a:t>Другие </a:t>
            </a:r>
            <a:r>
              <a:rPr lang="ru-RU" dirty="0" smtClean="0"/>
              <a:t>названия: лексико­графический, словарный</a:t>
            </a:r>
          </a:p>
          <a:p>
            <a:endParaRPr lang="en-US" dirty="0" smtClean="0"/>
          </a:p>
          <a:p>
            <a:r>
              <a:rPr lang="ru-RU" dirty="0" smtClean="0"/>
              <a:t>Перестановка </a:t>
            </a:r>
            <a:r>
              <a:rPr lang="ru-RU" dirty="0" smtClean="0"/>
              <a:t>1</a:t>
            </a:r>
            <a:r>
              <a:rPr lang="en-US" dirty="0" smtClean="0"/>
              <a:t>,</a:t>
            </a:r>
            <a:r>
              <a:rPr lang="ru-RU" dirty="0" smtClean="0"/>
              <a:t> 2</a:t>
            </a:r>
            <a:r>
              <a:rPr lang="en-US" dirty="0" smtClean="0"/>
              <a:t>,</a:t>
            </a:r>
            <a:r>
              <a:rPr lang="ru-RU" dirty="0" smtClean="0"/>
              <a:t> 3</a:t>
            </a:r>
            <a:r>
              <a:rPr lang="en-US" dirty="0" smtClean="0"/>
              <a:t>,</a:t>
            </a:r>
            <a:r>
              <a:rPr lang="ru-RU" dirty="0" smtClean="0"/>
              <a:t> 4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 smtClean="0"/>
              <a:t>5 предшествует перестановке </a:t>
            </a:r>
            <a:r>
              <a:rPr lang="ru-RU" dirty="0" smtClean="0"/>
              <a:t>1</a:t>
            </a:r>
            <a:r>
              <a:rPr lang="en-US" dirty="0" smtClean="0"/>
              <a:t>,</a:t>
            </a:r>
            <a:r>
              <a:rPr lang="ru-RU" dirty="0" smtClean="0"/>
              <a:t> 2</a:t>
            </a:r>
            <a:r>
              <a:rPr lang="en-US" dirty="0" smtClean="0"/>
              <a:t>,</a:t>
            </a:r>
            <a:r>
              <a:rPr lang="ru-RU" dirty="0" smtClean="0"/>
              <a:t> 4</a:t>
            </a:r>
            <a:r>
              <a:rPr lang="en-US" dirty="0" smtClean="0"/>
              <a:t>,</a:t>
            </a:r>
            <a:r>
              <a:rPr lang="ru-RU" dirty="0" smtClean="0"/>
              <a:t> 5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 smtClean="0"/>
              <a:t>3 (k = 3)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Алфавитный порядок является линейным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min = </a:t>
            </a:r>
            <a:r>
              <a:rPr lang="ru-RU" dirty="0">
                <a:solidFill>
                  <a:schemeClr val="bg1"/>
                </a:solidFill>
              </a:rPr>
              <a:t>1, 2, 3, ..., </a:t>
            </a:r>
            <a:r>
              <a:rPr lang="ru-RU" dirty="0" smtClean="0">
                <a:solidFill>
                  <a:schemeClr val="bg1"/>
                </a:solidFill>
              </a:rPr>
              <a:t>N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max = </a:t>
            </a:r>
            <a:r>
              <a:rPr lang="ru-RU" dirty="0">
                <a:solidFill>
                  <a:schemeClr val="bg1"/>
                </a:solidFill>
              </a:rPr>
              <a:t>N, N-1, N-2, ...,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97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Алфавитный порядок перестановок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Перестановка b </a:t>
            </a:r>
            <a:r>
              <a:rPr lang="ru-RU" dirty="0"/>
              <a:t>= b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ru-RU" dirty="0" smtClean="0"/>
              <a:t>b</a:t>
            </a:r>
            <a:r>
              <a:rPr lang="ru-RU" baseline="-25000" dirty="0" smtClean="0"/>
              <a:t>2</a:t>
            </a:r>
            <a:r>
              <a:rPr lang="ru-RU" dirty="0" smtClean="0"/>
              <a:t>, </a:t>
            </a:r>
            <a:r>
              <a:rPr lang="ru-RU" dirty="0"/>
              <a:t>…, b</a:t>
            </a:r>
            <a:r>
              <a:rPr lang="ru-RU" baseline="-25000" dirty="0"/>
              <a:t>N</a:t>
            </a:r>
            <a:r>
              <a:rPr lang="ru-RU" dirty="0"/>
              <a:t> </a:t>
            </a:r>
            <a:r>
              <a:rPr lang="ru-RU" dirty="0" smtClean="0"/>
              <a:t>предшествует перестановке c </a:t>
            </a:r>
            <a:r>
              <a:rPr lang="ru-RU" dirty="0"/>
              <a:t>= c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ru-RU" dirty="0" smtClean="0"/>
              <a:t>c</a:t>
            </a:r>
            <a:r>
              <a:rPr lang="ru-RU" baseline="-25000" dirty="0" smtClean="0"/>
              <a:t>2</a:t>
            </a:r>
            <a:r>
              <a:rPr lang="ru-RU" dirty="0" smtClean="0"/>
              <a:t>, </a:t>
            </a:r>
            <a:r>
              <a:rPr lang="ru-RU" dirty="0"/>
              <a:t>…, c</a:t>
            </a:r>
            <a:r>
              <a:rPr lang="ru-RU" baseline="-25000" dirty="0"/>
              <a:t>N</a:t>
            </a:r>
            <a:r>
              <a:rPr lang="ru-RU" dirty="0" smtClean="0"/>
              <a:t> </a:t>
            </a:r>
            <a:r>
              <a:rPr lang="ru-RU" dirty="0"/>
              <a:t>в алфавитном </a:t>
            </a:r>
            <a:r>
              <a:rPr lang="ru-RU" dirty="0" smtClean="0"/>
              <a:t>порядке</a:t>
            </a:r>
            <a:r>
              <a:rPr lang="ru-RU" dirty="0"/>
              <a:t>, </a:t>
            </a:r>
            <a:r>
              <a:rPr lang="ru-RU" dirty="0" smtClean="0"/>
              <a:t>если </a:t>
            </a: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ru-RU" dirty="0"/>
              <a:t> </a:t>
            </a:r>
            <a:r>
              <a:rPr lang="en-US" dirty="0" smtClean="0"/>
              <a:t>=</a:t>
            </a:r>
            <a:r>
              <a:rPr lang="ru-RU" dirty="0"/>
              <a:t> 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, b</a:t>
            </a:r>
            <a:r>
              <a:rPr lang="en-US" baseline="-25000" dirty="0" smtClean="0"/>
              <a:t>2</a:t>
            </a:r>
            <a:r>
              <a:rPr lang="ru-RU" dirty="0"/>
              <a:t> </a:t>
            </a:r>
            <a:r>
              <a:rPr lang="en-US" dirty="0" smtClean="0"/>
              <a:t>=</a:t>
            </a:r>
            <a:r>
              <a:rPr lang="ru-RU" dirty="0"/>
              <a:t> 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, …, b</a:t>
            </a:r>
            <a:r>
              <a:rPr lang="en-US" baseline="-25000" dirty="0" smtClean="0"/>
              <a:t>k-1</a:t>
            </a:r>
            <a:r>
              <a:rPr lang="ru-RU" dirty="0"/>
              <a:t> </a:t>
            </a:r>
            <a:r>
              <a:rPr lang="en-US" dirty="0" smtClean="0"/>
              <a:t>=</a:t>
            </a:r>
            <a:r>
              <a:rPr lang="ru-RU" dirty="0"/>
              <a:t> </a:t>
            </a:r>
            <a:r>
              <a:rPr lang="en-US" dirty="0" smtClean="0"/>
              <a:t>c</a:t>
            </a:r>
            <a:r>
              <a:rPr lang="en-US" baseline="-25000" dirty="0" smtClean="0"/>
              <a:t>k-1</a:t>
            </a:r>
            <a:r>
              <a:rPr lang="en-US" dirty="0" smtClean="0"/>
              <a:t> </a:t>
            </a:r>
            <a:r>
              <a:rPr lang="ru-RU" dirty="0" smtClean="0"/>
              <a:t>и b</a:t>
            </a:r>
            <a:r>
              <a:rPr lang="ru-RU" baseline="-25000" dirty="0" smtClean="0"/>
              <a:t>k</a:t>
            </a:r>
            <a:r>
              <a:rPr lang="ru-RU" dirty="0" smtClean="0"/>
              <a:t> </a:t>
            </a:r>
            <a:r>
              <a:rPr lang="ru-RU" dirty="0"/>
              <a:t>&lt; с</a:t>
            </a:r>
            <a:r>
              <a:rPr lang="ru-RU" baseline="-25000" dirty="0"/>
              <a:t>k</a:t>
            </a:r>
            <a:r>
              <a:rPr lang="ru-RU" dirty="0" smtClean="0"/>
              <a:t> </a:t>
            </a:r>
            <a:r>
              <a:rPr lang="ru-RU" dirty="0"/>
              <a:t>для </a:t>
            </a:r>
            <a:r>
              <a:rPr lang="ru-RU" dirty="0" smtClean="0"/>
              <a:t>некоторого k</a:t>
            </a:r>
            <a:endParaRPr lang="ru-RU" dirty="0"/>
          </a:p>
          <a:p>
            <a:pPr lvl="1"/>
            <a:r>
              <a:rPr lang="ru-RU" dirty="0"/>
              <a:t>Другие </a:t>
            </a:r>
            <a:r>
              <a:rPr lang="ru-RU" dirty="0" smtClean="0"/>
              <a:t>названия: лексико­графический, словарный</a:t>
            </a:r>
          </a:p>
          <a:p>
            <a:endParaRPr lang="en-US" dirty="0" smtClean="0"/>
          </a:p>
          <a:p>
            <a:r>
              <a:rPr lang="ru-RU" dirty="0" smtClean="0"/>
              <a:t>Перестановка </a:t>
            </a:r>
            <a:r>
              <a:rPr lang="ru-RU" dirty="0" smtClean="0"/>
              <a:t>1</a:t>
            </a:r>
            <a:r>
              <a:rPr lang="en-US" dirty="0" smtClean="0"/>
              <a:t>,</a:t>
            </a:r>
            <a:r>
              <a:rPr lang="ru-RU" dirty="0" smtClean="0"/>
              <a:t> 2</a:t>
            </a:r>
            <a:r>
              <a:rPr lang="en-US" dirty="0" smtClean="0"/>
              <a:t>,</a:t>
            </a:r>
            <a:r>
              <a:rPr lang="ru-RU" dirty="0" smtClean="0"/>
              <a:t> 3</a:t>
            </a:r>
            <a:r>
              <a:rPr lang="en-US" dirty="0" smtClean="0"/>
              <a:t>,</a:t>
            </a:r>
            <a:r>
              <a:rPr lang="ru-RU" dirty="0" smtClean="0"/>
              <a:t> 4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 smtClean="0"/>
              <a:t>5 предшествует перестановке </a:t>
            </a:r>
            <a:r>
              <a:rPr lang="ru-RU" dirty="0" smtClean="0"/>
              <a:t>1</a:t>
            </a:r>
            <a:r>
              <a:rPr lang="en-US" dirty="0" smtClean="0"/>
              <a:t>,</a:t>
            </a:r>
            <a:r>
              <a:rPr lang="ru-RU" dirty="0" smtClean="0"/>
              <a:t> 2</a:t>
            </a:r>
            <a:r>
              <a:rPr lang="en-US" dirty="0" smtClean="0"/>
              <a:t>,</a:t>
            </a:r>
            <a:r>
              <a:rPr lang="ru-RU" dirty="0" smtClean="0"/>
              <a:t> 4</a:t>
            </a:r>
            <a:r>
              <a:rPr lang="en-US" dirty="0" smtClean="0"/>
              <a:t>,</a:t>
            </a:r>
            <a:r>
              <a:rPr lang="ru-RU" dirty="0" smtClean="0"/>
              <a:t> 5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 smtClean="0"/>
              <a:t>3 (k = 3)</a:t>
            </a:r>
          </a:p>
          <a:p>
            <a:endParaRPr lang="ru-RU" dirty="0" smtClean="0"/>
          </a:p>
          <a:p>
            <a:r>
              <a:rPr lang="ru-RU" dirty="0" smtClean="0"/>
              <a:t>Алфавитный порядок является линейным</a:t>
            </a:r>
          </a:p>
          <a:p>
            <a:pPr lvl="1"/>
            <a:r>
              <a:rPr lang="en-US" dirty="0" smtClean="0"/>
              <a:t>min = </a:t>
            </a:r>
            <a:r>
              <a:rPr lang="ru-RU" dirty="0"/>
              <a:t>1, 2, 3, ..., </a:t>
            </a:r>
            <a:r>
              <a:rPr lang="ru-RU" dirty="0" smtClean="0"/>
              <a:t>N</a:t>
            </a:r>
            <a:endParaRPr lang="en-US" dirty="0" smtClean="0"/>
          </a:p>
          <a:p>
            <a:pPr lvl="1"/>
            <a:r>
              <a:rPr lang="en-US" dirty="0" smtClean="0"/>
              <a:t>max = </a:t>
            </a:r>
            <a:r>
              <a:rPr lang="ru-RU" dirty="0"/>
              <a:t>N, N-1, N-2, ..., </a:t>
            </a:r>
            <a:r>
              <a:rPr lang="ru-RU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289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Строение соседних по алфавиту перестановок</a:t>
            </a:r>
            <a:endParaRPr lang="ru-RU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Пусть соседние по алфавиту перестановки имеют вид </a:t>
            </a:r>
            <a:r>
              <a:rPr lang="en-US" dirty="0" smtClean="0">
                <a:solidFill>
                  <a:schemeClr val="bg1"/>
                </a:solidFill>
              </a:rPr>
              <a:t>P a S</a:t>
            </a:r>
            <a:r>
              <a:rPr lang="en-US" baseline="-25000" dirty="0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P b S</a:t>
            </a:r>
            <a:r>
              <a:rPr lang="en-US" baseline="-25000" dirty="0" smtClean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где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 </a:t>
            </a:r>
            <a:r>
              <a:rPr lang="ru-RU" dirty="0" smtClean="0">
                <a:solidFill>
                  <a:schemeClr val="bg1"/>
                </a:solidFill>
              </a:rPr>
              <a:t>– общий префикс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 &lt; b</a:t>
            </a:r>
            <a:r>
              <a:rPr lang="ru-RU" dirty="0" smtClean="0">
                <a:solidFill>
                  <a:schemeClr val="bg1"/>
                </a:solidFill>
              </a:rPr>
              <a:t> – какие-то элементы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b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какие-то суффиксы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Тогда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b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b 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a</a:t>
            </a:r>
            <a:endParaRPr lang="en-US" baseline="-25000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</a:t>
            </a:r>
            <a:r>
              <a:rPr lang="en-US" dirty="0" smtClean="0">
                <a:solidFill>
                  <a:schemeClr val="bg1"/>
                </a:solidFill>
              </a:rPr>
              <a:t>max</a:t>
            </a:r>
            <a:r>
              <a:rPr lang="ru-RU" dirty="0" smtClean="0">
                <a:solidFill>
                  <a:schemeClr val="bg1"/>
                </a:solidFill>
              </a:rPr>
              <a:t> в алфавитном порядке перестановкой своих элементов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b</a:t>
            </a:r>
            <a:r>
              <a:rPr lang="ru-RU" dirty="0">
                <a:solidFill>
                  <a:schemeClr val="bg1"/>
                </a:solidFill>
              </a:rPr>
              <a:t> является </a:t>
            </a:r>
            <a:r>
              <a:rPr lang="en-US" dirty="0" smtClean="0">
                <a:solidFill>
                  <a:schemeClr val="bg1"/>
                </a:solidFill>
              </a:rPr>
              <a:t>min </a:t>
            </a:r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>
                <a:solidFill>
                  <a:schemeClr val="bg1"/>
                </a:solidFill>
              </a:rPr>
              <a:t>алфавитном порядке </a:t>
            </a:r>
            <a:r>
              <a:rPr lang="ru-RU" dirty="0" smtClean="0">
                <a:solidFill>
                  <a:schemeClr val="bg1"/>
                </a:solidFill>
              </a:rPr>
              <a:t>перестановкой своих элементов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Например, за перестановкой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		1 4 6 2 9 5 8 7 3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по алфавиту следует перестановка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ru-RU" dirty="0">
                <a:solidFill>
                  <a:schemeClr val="bg1"/>
                </a:solidFill>
              </a:rPr>
              <a:t>1 4 6 2 9 7 3 5 8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 = 1 4 6 2 9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 = 5, b = 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 = 8 7 3</a:t>
            </a:r>
            <a:r>
              <a:rPr lang="ru-RU" dirty="0" smtClean="0">
                <a:solidFill>
                  <a:schemeClr val="bg1"/>
                </a:solidFill>
              </a:rPr>
              <a:t> – наибольшая перестановка </a:t>
            </a:r>
            <a:r>
              <a:rPr lang="en-US" dirty="0" smtClean="0">
                <a:solidFill>
                  <a:schemeClr val="bg1"/>
                </a:solidFill>
              </a:rPr>
              <a:t>{3, 7, 8}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 = 3 5 8 – </a:t>
            </a:r>
            <a:r>
              <a:rPr lang="ru-RU" dirty="0" smtClean="0">
                <a:solidFill>
                  <a:schemeClr val="bg1"/>
                </a:solidFill>
              </a:rPr>
              <a:t>наименьшая перестановка </a:t>
            </a:r>
            <a:r>
              <a:rPr lang="en-US" dirty="0" smtClean="0">
                <a:solidFill>
                  <a:schemeClr val="bg1"/>
                </a:solidFill>
              </a:rPr>
              <a:t>{3, 5, 8}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Строение соседних по алфавиту перестановок</a:t>
            </a:r>
            <a:endParaRPr lang="ru-RU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Соседние </a:t>
            </a:r>
            <a:r>
              <a:rPr lang="ru-RU" dirty="0" smtClean="0"/>
              <a:t>по алфавиту перестановки имеют вид </a:t>
            </a:r>
            <a:r>
              <a:rPr lang="en-US" dirty="0" smtClean="0"/>
              <a:t>P a S</a:t>
            </a:r>
            <a:r>
              <a:rPr lang="en-US" baseline="-25000" dirty="0" smtClean="0"/>
              <a:t>a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P b S</a:t>
            </a:r>
            <a:r>
              <a:rPr lang="en-US" baseline="-25000" dirty="0" smtClean="0"/>
              <a:t>b</a:t>
            </a:r>
            <a:r>
              <a:rPr lang="en-US" dirty="0" smtClean="0"/>
              <a:t>, </a:t>
            </a:r>
            <a:r>
              <a:rPr lang="ru-RU" dirty="0" smtClean="0"/>
              <a:t>где</a:t>
            </a:r>
          </a:p>
          <a:p>
            <a:pPr lvl="1"/>
            <a:r>
              <a:rPr lang="en-US" dirty="0" smtClean="0"/>
              <a:t>P </a:t>
            </a:r>
            <a:r>
              <a:rPr lang="ru-RU" dirty="0" smtClean="0"/>
              <a:t>– общий префикс</a:t>
            </a:r>
          </a:p>
          <a:p>
            <a:pPr lvl="1"/>
            <a:r>
              <a:rPr lang="en-US" dirty="0" smtClean="0"/>
              <a:t>a &lt; b</a:t>
            </a:r>
            <a:r>
              <a:rPr lang="ru-RU" dirty="0" smtClean="0"/>
              <a:t> – какие-то элементы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a</a:t>
            </a:r>
            <a:r>
              <a:rPr lang="en-US" dirty="0" smtClean="0"/>
              <a:t> </a:t>
            </a:r>
            <a:r>
              <a:rPr lang="ru-RU" dirty="0"/>
              <a:t>и </a:t>
            </a:r>
            <a:r>
              <a:rPr lang="en-US" dirty="0" smtClean="0"/>
              <a:t>S</a:t>
            </a:r>
            <a:r>
              <a:rPr lang="en-US" baseline="-25000" dirty="0" smtClean="0"/>
              <a:t>b </a:t>
            </a:r>
            <a:r>
              <a:rPr lang="en-US" dirty="0" smtClean="0"/>
              <a:t>– </a:t>
            </a:r>
            <a:r>
              <a:rPr lang="ru-RU" dirty="0" smtClean="0"/>
              <a:t>какие-то суффиксы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Тогда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b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, b 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a</a:t>
            </a:r>
            <a:endParaRPr lang="en-US" baseline="-25000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</a:t>
            </a:r>
            <a:r>
              <a:rPr lang="en-US" dirty="0" smtClean="0">
                <a:solidFill>
                  <a:schemeClr val="bg1"/>
                </a:solidFill>
              </a:rPr>
              <a:t>max</a:t>
            </a:r>
            <a:r>
              <a:rPr lang="ru-RU" dirty="0" smtClean="0">
                <a:solidFill>
                  <a:schemeClr val="bg1"/>
                </a:solidFill>
              </a:rPr>
              <a:t> в алфавитном порядке перестановкой своих элементов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b</a:t>
            </a:r>
            <a:r>
              <a:rPr lang="ru-RU" dirty="0">
                <a:solidFill>
                  <a:schemeClr val="bg1"/>
                </a:solidFill>
              </a:rPr>
              <a:t> является </a:t>
            </a:r>
            <a:r>
              <a:rPr lang="en-US" dirty="0" smtClean="0">
                <a:solidFill>
                  <a:schemeClr val="bg1"/>
                </a:solidFill>
              </a:rPr>
              <a:t>min </a:t>
            </a:r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>
                <a:solidFill>
                  <a:schemeClr val="bg1"/>
                </a:solidFill>
              </a:rPr>
              <a:t>алфавитном порядке </a:t>
            </a:r>
            <a:r>
              <a:rPr lang="ru-RU" dirty="0" smtClean="0">
                <a:solidFill>
                  <a:schemeClr val="bg1"/>
                </a:solidFill>
              </a:rPr>
              <a:t>перестановкой своих элементов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Например, за перестановкой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		1 4 6 2 9 5 8 7 3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по алфавиту следует перестановка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ru-RU" dirty="0">
                <a:solidFill>
                  <a:schemeClr val="bg1"/>
                </a:solidFill>
              </a:rPr>
              <a:t>1 4 6 2 9 7 3 5 8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 = 1 4 6 2 9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 = 5, b = 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 = 8 7 3</a:t>
            </a:r>
            <a:r>
              <a:rPr lang="ru-RU" dirty="0" smtClean="0">
                <a:solidFill>
                  <a:schemeClr val="bg1"/>
                </a:solidFill>
              </a:rPr>
              <a:t> – наибольшая перестановка </a:t>
            </a:r>
            <a:r>
              <a:rPr lang="en-US" dirty="0" smtClean="0">
                <a:solidFill>
                  <a:schemeClr val="bg1"/>
                </a:solidFill>
              </a:rPr>
              <a:t>{3, 7, 8}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 = 3 5 8 – </a:t>
            </a:r>
            <a:r>
              <a:rPr lang="ru-RU" dirty="0" smtClean="0">
                <a:solidFill>
                  <a:schemeClr val="bg1"/>
                </a:solidFill>
              </a:rPr>
              <a:t>наименьшая перестановка </a:t>
            </a:r>
            <a:r>
              <a:rPr lang="en-US" dirty="0" smtClean="0">
                <a:solidFill>
                  <a:schemeClr val="bg1"/>
                </a:solidFill>
              </a:rPr>
              <a:t>{3, 5, 8}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20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Строение соседних по алфавиту перестановок</a:t>
            </a:r>
            <a:endParaRPr lang="ru-RU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Соседние </a:t>
            </a:r>
            <a:r>
              <a:rPr lang="ru-RU" dirty="0" smtClean="0"/>
              <a:t>по алфавиту перестановки имеют вид </a:t>
            </a:r>
            <a:r>
              <a:rPr lang="en-US" dirty="0" smtClean="0"/>
              <a:t>P a S</a:t>
            </a:r>
            <a:r>
              <a:rPr lang="en-US" baseline="-25000" dirty="0" smtClean="0"/>
              <a:t>a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P b S</a:t>
            </a:r>
            <a:r>
              <a:rPr lang="en-US" baseline="-25000" dirty="0" smtClean="0"/>
              <a:t>b</a:t>
            </a:r>
            <a:r>
              <a:rPr lang="en-US" dirty="0" smtClean="0"/>
              <a:t>, </a:t>
            </a:r>
            <a:r>
              <a:rPr lang="ru-RU" dirty="0" smtClean="0"/>
              <a:t>где</a:t>
            </a:r>
          </a:p>
          <a:p>
            <a:pPr lvl="1"/>
            <a:r>
              <a:rPr lang="en-US" dirty="0" smtClean="0"/>
              <a:t>P </a:t>
            </a:r>
            <a:r>
              <a:rPr lang="ru-RU" dirty="0" smtClean="0"/>
              <a:t>– общий префикс</a:t>
            </a:r>
          </a:p>
          <a:p>
            <a:pPr lvl="1"/>
            <a:r>
              <a:rPr lang="en-US" dirty="0" smtClean="0"/>
              <a:t>a &lt; b</a:t>
            </a:r>
            <a:r>
              <a:rPr lang="ru-RU" dirty="0" smtClean="0"/>
              <a:t> – какие-то элементы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a</a:t>
            </a:r>
            <a:r>
              <a:rPr lang="en-US" dirty="0" smtClean="0"/>
              <a:t> </a:t>
            </a:r>
            <a:r>
              <a:rPr lang="ru-RU" dirty="0"/>
              <a:t>и </a:t>
            </a:r>
            <a:r>
              <a:rPr lang="en-US" dirty="0" smtClean="0"/>
              <a:t>S</a:t>
            </a:r>
            <a:r>
              <a:rPr lang="en-US" baseline="-25000" dirty="0" smtClean="0"/>
              <a:t>b </a:t>
            </a:r>
            <a:r>
              <a:rPr lang="en-US" dirty="0" smtClean="0"/>
              <a:t>– </a:t>
            </a:r>
            <a:r>
              <a:rPr lang="ru-RU" dirty="0" smtClean="0"/>
              <a:t>какие-то суффиксы</a:t>
            </a:r>
          </a:p>
          <a:p>
            <a:endParaRPr lang="ru-RU" dirty="0" smtClean="0"/>
          </a:p>
          <a:p>
            <a:r>
              <a:rPr lang="ru-RU" dirty="0" smtClean="0"/>
              <a:t>Тогда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ym typeface="Symbol" panose="05050102010706020507" pitchFamily="18" charset="2"/>
              </a:rPr>
              <a:t></a:t>
            </a:r>
            <a:r>
              <a:rPr lang="ru-RU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S</a:t>
            </a:r>
            <a:r>
              <a:rPr lang="en-US" baseline="-25000" dirty="0" smtClean="0">
                <a:sym typeface="Symbol" panose="05050102010706020507" pitchFamily="18" charset="2"/>
              </a:rPr>
              <a:t>b</a:t>
            </a:r>
            <a:r>
              <a:rPr lang="en-US" dirty="0" smtClean="0">
                <a:sym typeface="Symbol" panose="05050102010706020507" pitchFamily="18" charset="2"/>
              </a:rPr>
              <a:t>, b </a:t>
            </a:r>
            <a:r>
              <a:rPr lang="ru-RU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S</a:t>
            </a:r>
            <a:r>
              <a:rPr lang="en-US" baseline="-25000" dirty="0" smtClean="0">
                <a:sym typeface="Symbol" panose="05050102010706020507" pitchFamily="18" charset="2"/>
              </a:rPr>
              <a:t>a</a:t>
            </a:r>
            <a:endParaRPr lang="en-US" baseline="-25000" dirty="0" smtClean="0"/>
          </a:p>
          <a:p>
            <a:pPr lvl="1"/>
            <a:r>
              <a:rPr lang="en-US" dirty="0"/>
              <a:t>S</a:t>
            </a:r>
            <a:r>
              <a:rPr lang="en-US" baseline="-25000" dirty="0"/>
              <a:t>a</a:t>
            </a:r>
            <a:r>
              <a:rPr lang="en-US" dirty="0"/>
              <a:t> </a:t>
            </a:r>
            <a:r>
              <a:rPr lang="ru-RU" dirty="0" smtClean="0"/>
              <a:t>является </a:t>
            </a:r>
            <a:r>
              <a:rPr lang="en-US" dirty="0" smtClean="0"/>
              <a:t>max</a:t>
            </a:r>
            <a:r>
              <a:rPr lang="ru-RU" dirty="0" smtClean="0"/>
              <a:t> в алфавитном порядке перестановкой своих элементов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b</a:t>
            </a:r>
            <a:r>
              <a:rPr lang="ru-RU" dirty="0"/>
              <a:t> является </a:t>
            </a:r>
            <a:r>
              <a:rPr lang="en-US" dirty="0" smtClean="0"/>
              <a:t>min </a:t>
            </a:r>
            <a:r>
              <a:rPr lang="ru-RU" dirty="0" smtClean="0"/>
              <a:t>в </a:t>
            </a:r>
            <a:r>
              <a:rPr lang="ru-RU" dirty="0"/>
              <a:t>алфавитном порядке </a:t>
            </a:r>
            <a:r>
              <a:rPr lang="ru-RU" dirty="0" smtClean="0"/>
              <a:t>перестановкой своих элементов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Например, за перестановкой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		1 4 6 2 9 5 8 7 3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по алфавиту следует перестановка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ru-RU" dirty="0">
                <a:solidFill>
                  <a:schemeClr val="bg1"/>
                </a:solidFill>
              </a:rPr>
              <a:t>1 4 6 2 9 7 3 5 8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 = 1 4 6 2 9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 = 5, b = 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 = 8 7 3</a:t>
            </a:r>
            <a:r>
              <a:rPr lang="ru-RU" dirty="0" smtClean="0">
                <a:solidFill>
                  <a:schemeClr val="bg1"/>
                </a:solidFill>
              </a:rPr>
              <a:t> – наибольшая перестановка </a:t>
            </a:r>
            <a:r>
              <a:rPr lang="en-US" dirty="0" smtClean="0">
                <a:solidFill>
                  <a:schemeClr val="bg1"/>
                </a:solidFill>
              </a:rPr>
              <a:t>{3, 7, 8}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 = 3 5 8 – </a:t>
            </a:r>
            <a:r>
              <a:rPr lang="ru-RU" dirty="0" smtClean="0">
                <a:solidFill>
                  <a:schemeClr val="bg1"/>
                </a:solidFill>
              </a:rPr>
              <a:t>наименьшая перестановка </a:t>
            </a:r>
            <a:r>
              <a:rPr lang="en-US" dirty="0" smtClean="0">
                <a:solidFill>
                  <a:schemeClr val="bg1"/>
                </a:solidFill>
              </a:rPr>
              <a:t>{3, 5, 8}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3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Строение соседних по алфавиту перестановок</a:t>
            </a:r>
            <a:endParaRPr lang="ru-RU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Соседние </a:t>
            </a:r>
            <a:r>
              <a:rPr lang="ru-RU" dirty="0" smtClean="0"/>
              <a:t>по алфавиту перестановки имеют вид </a:t>
            </a:r>
            <a:r>
              <a:rPr lang="en-US" dirty="0" smtClean="0"/>
              <a:t>P a S</a:t>
            </a:r>
            <a:r>
              <a:rPr lang="en-US" baseline="-25000" dirty="0" smtClean="0"/>
              <a:t>a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P b S</a:t>
            </a:r>
            <a:r>
              <a:rPr lang="en-US" baseline="-25000" dirty="0" smtClean="0"/>
              <a:t>b</a:t>
            </a:r>
            <a:r>
              <a:rPr lang="en-US" dirty="0" smtClean="0"/>
              <a:t>, </a:t>
            </a:r>
            <a:r>
              <a:rPr lang="ru-RU" dirty="0" smtClean="0"/>
              <a:t>где</a:t>
            </a:r>
          </a:p>
          <a:p>
            <a:pPr lvl="1"/>
            <a:r>
              <a:rPr lang="en-US" dirty="0" smtClean="0"/>
              <a:t>P </a:t>
            </a:r>
            <a:r>
              <a:rPr lang="ru-RU" dirty="0" smtClean="0"/>
              <a:t>– общий префикс</a:t>
            </a:r>
          </a:p>
          <a:p>
            <a:pPr lvl="1"/>
            <a:r>
              <a:rPr lang="en-US" dirty="0" smtClean="0"/>
              <a:t>a &lt; b</a:t>
            </a:r>
            <a:r>
              <a:rPr lang="ru-RU" dirty="0" smtClean="0"/>
              <a:t> – какие-то элементы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a</a:t>
            </a:r>
            <a:r>
              <a:rPr lang="en-US" dirty="0" smtClean="0"/>
              <a:t> </a:t>
            </a:r>
            <a:r>
              <a:rPr lang="ru-RU" dirty="0"/>
              <a:t>и </a:t>
            </a:r>
            <a:r>
              <a:rPr lang="en-US" dirty="0" smtClean="0"/>
              <a:t>S</a:t>
            </a:r>
            <a:r>
              <a:rPr lang="en-US" baseline="-25000" dirty="0" smtClean="0"/>
              <a:t>b </a:t>
            </a:r>
            <a:r>
              <a:rPr lang="en-US" dirty="0" smtClean="0"/>
              <a:t>– </a:t>
            </a:r>
            <a:r>
              <a:rPr lang="ru-RU" dirty="0" smtClean="0"/>
              <a:t>какие-то суффиксы</a:t>
            </a:r>
          </a:p>
          <a:p>
            <a:endParaRPr lang="ru-RU" dirty="0" smtClean="0"/>
          </a:p>
          <a:p>
            <a:r>
              <a:rPr lang="ru-RU" dirty="0" smtClean="0"/>
              <a:t>Тогда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ym typeface="Symbol" panose="05050102010706020507" pitchFamily="18" charset="2"/>
              </a:rPr>
              <a:t></a:t>
            </a:r>
            <a:r>
              <a:rPr lang="ru-RU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S</a:t>
            </a:r>
            <a:r>
              <a:rPr lang="en-US" baseline="-25000" dirty="0" smtClean="0">
                <a:sym typeface="Symbol" panose="05050102010706020507" pitchFamily="18" charset="2"/>
              </a:rPr>
              <a:t>b</a:t>
            </a:r>
            <a:r>
              <a:rPr lang="en-US" dirty="0" smtClean="0">
                <a:sym typeface="Symbol" panose="05050102010706020507" pitchFamily="18" charset="2"/>
              </a:rPr>
              <a:t>, b </a:t>
            </a:r>
            <a:r>
              <a:rPr lang="ru-RU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S</a:t>
            </a:r>
            <a:r>
              <a:rPr lang="en-US" baseline="-25000" dirty="0" smtClean="0">
                <a:sym typeface="Symbol" panose="05050102010706020507" pitchFamily="18" charset="2"/>
              </a:rPr>
              <a:t>a</a:t>
            </a:r>
            <a:endParaRPr lang="en-US" baseline="-25000" dirty="0" smtClean="0"/>
          </a:p>
          <a:p>
            <a:pPr lvl="1"/>
            <a:r>
              <a:rPr lang="en-US" dirty="0"/>
              <a:t>S</a:t>
            </a:r>
            <a:r>
              <a:rPr lang="en-US" baseline="-25000" dirty="0"/>
              <a:t>a</a:t>
            </a:r>
            <a:r>
              <a:rPr lang="en-US" dirty="0"/>
              <a:t> </a:t>
            </a:r>
            <a:r>
              <a:rPr lang="ru-RU" dirty="0" smtClean="0"/>
              <a:t>является </a:t>
            </a:r>
            <a:r>
              <a:rPr lang="en-US" dirty="0" smtClean="0"/>
              <a:t>max</a:t>
            </a:r>
            <a:r>
              <a:rPr lang="ru-RU" dirty="0" smtClean="0"/>
              <a:t> в алфавитном порядке перестановкой своих элементов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b</a:t>
            </a:r>
            <a:r>
              <a:rPr lang="ru-RU" dirty="0"/>
              <a:t> является </a:t>
            </a:r>
            <a:r>
              <a:rPr lang="en-US" dirty="0" smtClean="0"/>
              <a:t>min </a:t>
            </a:r>
            <a:r>
              <a:rPr lang="ru-RU" dirty="0" smtClean="0"/>
              <a:t>в </a:t>
            </a:r>
            <a:r>
              <a:rPr lang="ru-RU" dirty="0"/>
              <a:t>алфавитном порядке </a:t>
            </a:r>
            <a:r>
              <a:rPr lang="ru-RU" dirty="0" smtClean="0"/>
              <a:t>перестановкой своих элементов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Например, за перестановкой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		1 4 6 2 9 </a:t>
            </a:r>
            <a:r>
              <a:rPr lang="ru-RU" dirty="0">
                <a:solidFill>
                  <a:srgbClr val="FF0000"/>
                </a:solidFill>
              </a:rPr>
              <a:t>5</a:t>
            </a:r>
            <a:r>
              <a:rPr lang="ru-RU" dirty="0">
                <a:solidFill>
                  <a:srgbClr val="92D050"/>
                </a:solidFill>
              </a:rPr>
              <a:t> 8 </a:t>
            </a:r>
            <a:r>
              <a:rPr lang="ru-RU" dirty="0">
                <a:solidFill>
                  <a:srgbClr val="00B0F0"/>
                </a:solidFill>
              </a:rPr>
              <a:t>7</a:t>
            </a:r>
            <a:r>
              <a:rPr lang="ru-RU" dirty="0">
                <a:solidFill>
                  <a:srgbClr val="92D050"/>
                </a:solidFill>
              </a:rPr>
              <a:t> 3</a:t>
            </a:r>
            <a:r>
              <a:rPr lang="en-US" dirty="0">
                <a:solidFill>
                  <a:srgbClr val="92D050"/>
                </a:solidFill>
              </a:rPr>
              <a:t/>
            </a:r>
            <a:br>
              <a:rPr lang="en-US" dirty="0">
                <a:solidFill>
                  <a:srgbClr val="92D050"/>
                </a:solidFill>
              </a:rPr>
            </a:br>
            <a:r>
              <a:rPr lang="ru-RU" dirty="0"/>
              <a:t>по алфавиту следует перестановка</a:t>
            </a:r>
            <a:br>
              <a:rPr lang="ru-RU" dirty="0"/>
            </a:br>
            <a:r>
              <a:rPr lang="en-US" dirty="0"/>
              <a:t>		</a:t>
            </a:r>
            <a:r>
              <a:rPr lang="ru-RU" dirty="0"/>
              <a:t>1 4 6 2 9 </a:t>
            </a:r>
            <a:r>
              <a:rPr lang="ru-RU" dirty="0">
                <a:solidFill>
                  <a:srgbClr val="00B0F0"/>
                </a:solidFill>
              </a:rPr>
              <a:t>7</a:t>
            </a:r>
            <a:r>
              <a:rPr lang="ru-RU" dirty="0">
                <a:solidFill>
                  <a:srgbClr val="92D050"/>
                </a:solidFill>
              </a:rPr>
              <a:t> 3 </a:t>
            </a:r>
            <a:r>
              <a:rPr lang="ru-RU" dirty="0">
                <a:solidFill>
                  <a:srgbClr val="FF0000"/>
                </a:solidFill>
              </a:rPr>
              <a:t>5</a:t>
            </a:r>
            <a:r>
              <a:rPr lang="ru-RU" dirty="0">
                <a:solidFill>
                  <a:srgbClr val="92D050"/>
                </a:solidFill>
              </a:rPr>
              <a:t> 8</a:t>
            </a:r>
          </a:p>
          <a:p>
            <a:endParaRPr lang="ru-RU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P = 1 4 6 2 9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 = 5, b = 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 = 8 7 3</a:t>
            </a:r>
            <a:r>
              <a:rPr lang="ru-RU" dirty="0" smtClean="0">
                <a:solidFill>
                  <a:schemeClr val="bg1"/>
                </a:solidFill>
              </a:rPr>
              <a:t> – наибольшая перестановка </a:t>
            </a:r>
            <a:r>
              <a:rPr lang="en-US" dirty="0" smtClean="0">
                <a:solidFill>
                  <a:schemeClr val="bg1"/>
                </a:solidFill>
              </a:rPr>
              <a:t>{3, 7, 8}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 = 3 5 8 – </a:t>
            </a:r>
            <a:r>
              <a:rPr lang="ru-RU" dirty="0" smtClean="0">
                <a:solidFill>
                  <a:schemeClr val="bg1"/>
                </a:solidFill>
              </a:rPr>
              <a:t>наименьшая перестановка </a:t>
            </a:r>
            <a:r>
              <a:rPr lang="en-US" dirty="0" smtClean="0">
                <a:solidFill>
                  <a:schemeClr val="bg1"/>
                </a:solidFill>
              </a:rPr>
              <a:t>{3, 5, 8}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22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Строение соседних по алфавиту перестановок</a:t>
            </a:r>
            <a:endParaRPr lang="ru-RU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Соседние </a:t>
            </a:r>
            <a:r>
              <a:rPr lang="ru-RU" dirty="0" smtClean="0"/>
              <a:t>по алфавиту перестановки имеют вид </a:t>
            </a:r>
            <a:r>
              <a:rPr lang="en-US" dirty="0" smtClean="0"/>
              <a:t>P a S</a:t>
            </a:r>
            <a:r>
              <a:rPr lang="en-US" baseline="-25000" dirty="0" smtClean="0"/>
              <a:t>a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P b S</a:t>
            </a:r>
            <a:r>
              <a:rPr lang="en-US" baseline="-25000" dirty="0" smtClean="0"/>
              <a:t>b</a:t>
            </a:r>
            <a:r>
              <a:rPr lang="en-US" dirty="0" smtClean="0"/>
              <a:t>, </a:t>
            </a:r>
            <a:r>
              <a:rPr lang="ru-RU" dirty="0" smtClean="0"/>
              <a:t>где</a:t>
            </a:r>
          </a:p>
          <a:p>
            <a:pPr lvl="1"/>
            <a:r>
              <a:rPr lang="en-US" dirty="0" smtClean="0"/>
              <a:t>P </a:t>
            </a:r>
            <a:r>
              <a:rPr lang="ru-RU" dirty="0" smtClean="0"/>
              <a:t>– общий префикс</a:t>
            </a:r>
          </a:p>
          <a:p>
            <a:pPr lvl="1"/>
            <a:r>
              <a:rPr lang="en-US" dirty="0" smtClean="0"/>
              <a:t>a &lt; b</a:t>
            </a:r>
            <a:r>
              <a:rPr lang="ru-RU" dirty="0" smtClean="0"/>
              <a:t> – какие-то элементы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a</a:t>
            </a:r>
            <a:r>
              <a:rPr lang="en-US" dirty="0" smtClean="0"/>
              <a:t> </a:t>
            </a:r>
            <a:r>
              <a:rPr lang="ru-RU" dirty="0"/>
              <a:t>и </a:t>
            </a:r>
            <a:r>
              <a:rPr lang="en-US" dirty="0" smtClean="0"/>
              <a:t>S</a:t>
            </a:r>
            <a:r>
              <a:rPr lang="en-US" baseline="-25000" dirty="0" smtClean="0"/>
              <a:t>b </a:t>
            </a:r>
            <a:r>
              <a:rPr lang="en-US" dirty="0" smtClean="0"/>
              <a:t>– </a:t>
            </a:r>
            <a:r>
              <a:rPr lang="ru-RU" dirty="0" smtClean="0"/>
              <a:t>какие-то суффиксы</a:t>
            </a:r>
          </a:p>
          <a:p>
            <a:endParaRPr lang="ru-RU" dirty="0" smtClean="0"/>
          </a:p>
          <a:p>
            <a:r>
              <a:rPr lang="ru-RU" dirty="0" smtClean="0"/>
              <a:t>Тогда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ym typeface="Symbol" panose="05050102010706020507" pitchFamily="18" charset="2"/>
              </a:rPr>
              <a:t></a:t>
            </a:r>
            <a:r>
              <a:rPr lang="ru-RU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S</a:t>
            </a:r>
            <a:r>
              <a:rPr lang="en-US" baseline="-25000" dirty="0" smtClean="0">
                <a:sym typeface="Symbol" panose="05050102010706020507" pitchFamily="18" charset="2"/>
              </a:rPr>
              <a:t>b</a:t>
            </a:r>
            <a:r>
              <a:rPr lang="en-US" dirty="0" smtClean="0">
                <a:sym typeface="Symbol" panose="05050102010706020507" pitchFamily="18" charset="2"/>
              </a:rPr>
              <a:t>, b </a:t>
            </a:r>
            <a:r>
              <a:rPr lang="ru-RU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S</a:t>
            </a:r>
            <a:r>
              <a:rPr lang="en-US" baseline="-25000" dirty="0" smtClean="0">
                <a:sym typeface="Symbol" panose="05050102010706020507" pitchFamily="18" charset="2"/>
              </a:rPr>
              <a:t>a</a:t>
            </a:r>
            <a:endParaRPr lang="en-US" baseline="-25000" dirty="0" smtClean="0"/>
          </a:p>
          <a:p>
            <a:pPr lvl="1"/>
            <a:r>
              <a:rPr lang="en-US" dirty="0"/>
              <a:t>S</a:t>
            </a:r>
            <a:r>
              <a:rPr lang="en-US" baseline="-25000" dirty="0"/>
              <a:t>a</a:t>
            </a:r>
            <a:r>
              <a:rPr lang="en-US" dirty="0"/>
              <a:t> </a:t>
            </a:r>
            <a:r>
              <a:rPr lang="ru-RU" dirty="0" smtClean="0"/>
              <a:t>является </a:t>
            </a:r>
            <a:r>
              <a:rPr lang="en-US" dirty="0" smtClean="0"/>
              <a:t>max</a:t>
            </a:r>
            <a:r>
              <a:rPr lang="ru-RU" dirty="0" smtClean="0"/>
              <a:t> в алфавитном порядке перестановкой своих элементов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b</a:t>
            </a:r>
            <a:r>
              <a:rPr lang="ru-RU" dirty="0"/>
              <a:t> является </a:t>
            </a:r>
            <a:r>
              <a:rPr lang="en-US" dirty="0" smtClean="0"/>
              <a:t>min </a:t>
            </a:r>
            <a:r>
              <a:rPr lang="ru-RU" dirty="0" smtClean="0"/>
              <a:t>в </a:t>
            </a:r>
            <a:r>
              <a:rPr lang="ru-RU" dirty="0"/>
              <a:t>алфавитном порядке </a:t>
            </a:r>
            <a:r>
              <a:rPr lang="ru-RU" dirty="0" smtClean="0"/>
              <a:t>перестановкой своих элементов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Например, за перестановкой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		1 4 6 2 9 </a:t>
            </a:r>
            <a:r>
              <a:rPr lang="ru-RU" dirty="0">
                <a:solidFill>
                  <a:srgbClr val="FF0000"/>
                </a:solidFill>
              </a:rPr>
              <a:t>5</a:t>
            </a:r>
            <a:r>
              <a:rPr lang="ru-RU" dirty="0">
                <a:solidFill>
                  <a:srgbClr val="92D050"/>
                </a:solidFill>
              </a:rPr>
              <a:t> 8 </a:t>
            </a:r>
            <a:r>
              <a:rPr lang="ru-RU" dirty="0">
                <a:solidFill>
                  <a:srgbClr val="00B0F0"/>
                </a:solidFill>
              </a:rPr>
              <a:t>7</a:t>
            </a:r>
            <a:r>
              <a:rPr lang="ru-RU" dirty="0">
                <a:solidFill>
                  <a:srgbClr val="92D050"/>
                </a:solidFill>
              </a:rPr>
              <a:t> 3</a:t>
            </a:r>
            <a:r>
              <a:rPr lang="en-US" dirty="0">
                <a:solidFill>
                  <a:srgbClr val="92D050"/>
                </a:solidFill>
              </a:rPr>
              <a:t/>
            </a:r>
            <a:br>
              <a:rPr lang="en-US" dirty="0">
                <a:solidFill>
                  <a:srgbClr val="92D050"/>
                </a:solidFill>
              </a:rPr>
            </a:br>
            <a:r>
              <a:rPr lang="ru-RU" dirty="0"/>
              <a:t>по алфавиту следует перестановка</a:t>
            </a:r>
            <a:br>
              <a:rPr lang="ru-RU" dirty="0"/>
            </a:br>
            <a:r>
              <a:rPr lang="en-US" dirty="0"/>
              <a:t>		</a:t>
            </a:r>
            <a:r>
              <a:rPr lang="ru-RU" dirty="0"/>
              <a:t>1 4 6 2 9 </a:t>
            </a:r>
            <a:r>
              <a:rPr lang="ru-RU" dirty="0">
                <a:solidFill>
                  <a:srgbClr val="00B0F0"/>
                </a:solidFill>
              </a:rPr>
              <a:t>7</a:t>
            </a:r>
            <a:r>
              <a:rPr lang="ru-RU" dirty="0">
                <a:solidFill>
                  <a:srgbClr val="92D050"/>
                </a:solidFill>
              </a:rPr>
              <a:t> 3 </a:t>
            </a:r>
            <a:r>
              <a:rPr lang="ru-RU" dirty="0">
                <a:solidFill>
                  <a:srgbClr val="FF0000"/>
                </a:solidFill>
              </a:rPr>
              <a:t>5</a:t>
            </a:r>
            <a:r>
              <a:rPr lang="ru-RU" dirty="0">
                <a:solidFill>
                  <a:srgbClr val="92D050"/>
                </a:solidFill>
              </a:rPr>
              <a:t> 8</a:t>
            </a:r>
          </a:p>
          <a:p>
            <a:endParaRPr lang="ru-RU" dirty="0" smtClean="0"/>
          </a:p>
          <a:p>
            <a:r>
              <a:rPr lang="en-US" dirty="0" smtClean="0"/>
              <a:t>P = 1 4 6 2 9</a:t>
            </a:r>
          </a:p>
          <a:p>
            <a:r>
              <a:rPr lang="en-US" dirty="0" smtClean="0"/>
              <a:t>a = 5, b = 7</a:t>
            </a:r>
          </a:p>
          <a:p>
            <a:r>
              <a:rPr lang="en-US" dirty="0" smtClean="0"/>
              <a:t>S</a:t>
            </a:r>
            <a:r>
              <a:rPr lang="en-US" baseline="-25000" dirty="0" smtClean="0"/>
              <a:t>a</a:t>
            </a:r>
            <a:r>
              <a:rPr lang="en-US" dirty="0" smtClean="0"/>
              <a:t> = 8 7 3</a:t>
            </a:r>
            <a:r>
              <a:rPr lang="ru-RU" dirty="0" smtClean="0"/>
              <a:t> – наибольшая перестановка </a:t>
            </a:r>
            <a:r>
              <a:rPr lang="en-US" dirty="0" smtClean="0"/>
              <a:t>{3, 7, 8}</a:t>
            </a:r>
          </a:p>
          <a:p>
            <a:r>
              <a:rPr lang="en-US" dirty="0" smtClean="0"/>
              <a:t>S</a:t>
            </a:r>
            <a:r>
              <a:rPr lang="en-US" baseline="-25000" dirty="0" smtClean="0"/>
              <a:t>b</a:t>
            </a:r>
            <a:r>
              <a:rPr lang="en-US" dirty="0" smtClean="0"/>
              <a:t> = 3 5 8 – </a:t>
            </a:r>
            <a:r>
              <a:rPr lang="ru-RU" dirty="0" smtClean="0"/>
              <a:t>наименьшая перестановка </a:t>
            </a:r>
            <a:r>
              <a:rPr lang="en-US" dirty="0" smtClean="0"/>
              <a:t>{3, 5, 8}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54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Дейкстры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построения следующей перестановки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AdvancePermutation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suffixUpdate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suffixUpdate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ReverseSuffix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040215" y="2348880"/>
            <a:ext cx="3084424" cy="3269977"/>
            <a:chOff x="7176120" y="1774551"/>
            <a:chExt cx="3531508" cy="3882347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 rot="16200000">
              <a:off x="8961164" y="2367990"/>
              <a:ext cx="1346385" cy="299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100" dirty="0" err="1">
                  <a:solidFill>
                    <a:srgbClr val="70AD47"/>
                  </a:solidFill>
                  <a:latin typeface="Consolas" panose="020B0609020204030204" pitchFamily="49" charset="0"/>
                  <a:cs typeface="Times New Roman" pitchFamily="18" charset="0"/>
                </a:rPr>
                <a:t>suffixBegin</a:t>
              </a:r>
              <a:endParaRPr lang="ru-RU" sz="1100" dirty="0">
                <a:solidFill>
                  <a:srgbClr val="70AD47"/>
                </a:solidFill>
                <a:latin typeface="Consolas" panose="020B0609020204030204" pitchFamily="49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 rot="16200000">
              <a:off x="9372732" y="2332985"/>
              <a:ext cx="1416397" cy="299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100" dirty="0" err="1" smtClean="0">
                  <a:solidFill>
                    <a:srgbClr val="70AD47"/>
                  </a:solidFill>
                  <a:latin typeface="Consolas" panose="020B0609020204030204" pitchFamily="49" charset="0"/>
                  <a:cs typeface="Times New Roman" pitchFamily="18" charset="0"/>
                </a:rPr>
                <a:t>suffixUpdate</a:t>
              </a:r>
              <a:endParaRPr lang="ru-RU" sz="1100" dirty="0">
                <a:solidFill>
                  <a:srgbClr val="70AD47"/>
                </a:solidFill>
                <a:latin typeface="Consolas" panose="020B0609020204030204" pitchFamily="49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9237258" y="3611616"/>
              <a:ext cx="1044973" cy="328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ru-RU" sz="1200" dirty="0" smtClean="0">
                  <a:solidFill>
                    <a:srgbClr val="70AD47"/>
                  </a:solidFill>
                  <a:latin typeface="+mn-lt"/>
                </a:rPr>
                <a:t>Обменять</a:t>
              </a:r>
              <a:endParaRPr lang="ru-RU" sz="1200" dirty="0">
                <a:solidFill>
                  <a:srgbClr val="70AD47"/>
                </a:solidFill>
                <a:latin typeface="+mn-lt"/>
              </a:endParaRPr>
            </a:p>
          </p:txBody>
        </p:sp>
        <p:sp>
          <p:nvSpPr>
            <p:cNvPr id="8" name="Left Bracket 7"/>
            <p:cNvSpPr/>
            <p:nvPr/>
          </p:nvSpPr>
          <p:spPr>
            <a:xfrm rot="16200000">
              <a:off x="9916204" y="4086462"/>
              <a:ext cx="347052" cy="1210271"/>
            </a:xfrm>
            <a:prstGeom prst="leftBracket">
              <a:avLst>
                <a:gd name="adj" fmla="val 0"/>
              </a:avLst>
            </a:prstGeom>
            <a:ln w="28575"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70AD47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88883" y="3114629"/>
              <a:ext cx="3518745" cy="548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1 4 6 2 9 5 8 7 3</a:t>
              </a:r>
              <a:endParaRPr lang="ru-RU" sz="2400" dirty="0">
                <a:solidFill>
                  <a:srgbClr val="70AD47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76120" y="5108777"/>
              <a:ext cx="3518745" cy="548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1 4 6 2 9 7 3 5 8</a:t>
              </a:r>
              <a:endParaRPr lang="ru-RU" sz="2400" dirty="0">
                <a:solidFill>
                  <a:srgbClr val="70AD47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Left Bracket 10"/>
            <p:cNvSpPr/>
            <p:nvPr/>
          </p:nvSpPr>
          <p:spPr>
            <a:xfrm rot="16200000">
              <a:off x="9548937" y="3371101"/>
              <a:ext cx="318798" cy="829347"/>
            </a:xfrm>
            <a:prstGeom prst="leftBracket">
              <a:avLst>
                <a:gd name="adj" fmla="val 0"/>
              </a:avLst>
            </a:prstGeom>
            <a:ln w="28575">
              <a:solidFill>
                <a:srgbClr val="70AD4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70AD47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88883" y="4145045"/>
              <a:ext cx="3518745" cy="548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1 4 6 2 9 </a:t>
              </a:r>
              <a:r>
                <a:rPr lang="en-US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7</a:t>
              </a:r>
              <a:r>
                <a:rPr lang="ru-RU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 8 </a:t>
              </a:r>
              <a:r>
                <a:rPr lang="en-US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5</a:t>
              </a:r>
              <a:r>
                <a:rPr lang="ru-RU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 3</a:t>
              </a:r>
              <a:endParaRPr lang="ru-RU" sz="2400" dirty="0">
                <a:solidFill>
                  <a:srgbClr val="70AD47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9509026" y="4531028"/>
              <a:ext cx="1169374" cy="328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ru-RU" sz="1200" dirty="0" smtClean="0">
                  <a:solidFill>
                    <a:srgbClr val="70AD47"/>
                  </a:solidFill>
                  <a:latin typeface="+mn-lt"/>
                </a:rPr>
                <a:t>Перевернуть</a:t>
              </a:r>
              <a:endParaRPr lang="ru-RU" sz="1200" dirty="0">
                <a:solidFill>
                  <a:srgbClr val="70AD47"/>
                </a:solidFill>
                <a:latin typeface="+mn-lt"/>
              </a:endParaRPr>
            </a:p>
          </p:txBody>
        </p:sp>
        <p:sp>
          <p:nvSpPr>
            <p:cNvPr id="14" name="Left Bracket 13"/>
            <p:cNvSpPr/>
            <p:nvPr/>
          </p:nvSpPr>
          <p:spPr>
            <a:xfrm rot="5400000">
              <a:off x="9930330" y="3753540"/>
              <a:ext cx="318798" cy="1210270"/>
            </a:xfrm>
            <a:prstGeom prst="leftBracket">
              <a:avLst>
                <a:gd name="adj" fmla="val 0"/>
              </a:avLst>
            </a:prstGeom>
            <a:ln w="28575"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70AD47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Дейкстры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построения следующей перестановки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AdvancePermutation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suffixUpdate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suffixUpdate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ReverseSuffix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20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Перестановок порядка </a:t>
            </a:r>
            <a:r>
              <a:rPr lang="en-US" dirty="0" smtClean="0"/>
              <a:t>N </a:t>
            </a:r>
            <a:r>
              <a:rPr lang="ru-RU" dirty="0" smtClean="0"/>
              <a:t>ровно </a:t>
            </a:r>
            <a:r>
              <a:rPr lang="en-US" dirty="0" smtClean="0"/>
              <a:t>N!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ru-RU" dirty="0" smtClean="0"/>
              <a:t>– N возможных значений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(N </a:t>
            </a:r>
            <a:r>
              <a:rPr lang="ru-RU" dirty="0">
                <a:solidFill>
                  <a:schemeClr val="bg1"/>
                </a:solidFill>
              </a:rPr>
              <a:t>– 1) возможных </a:t>
            </a:r>
            <a:r>
              <a:rPr lang="ru-RU" dirty="0" smtClean="0">
                <a:solidFill>
                  <a:schemeClr val="bg1"/>
                </a:solidFill>
              </a:rPr>
              <a:t>значений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a</a:t>
            </a:r>
            <a:r>
              <a:rPr lang="en-US" baseline="-25000" dirty="0" err="1">
                <a:solidFill>
                  <a:schemeClr val="bg1"/>
                </a:solidFill>
              </a:rPr>
              <a:t>N</a:t>
            </a:r>
            <a:r>
              <a:rPr lang="en-US" baseline="-25000" dirty="0">
                <a:solidFill>
                  <a:schemeClr val="bg1"/>
                </a:solidFill>
              </a:rPr>
              <a:t> – </a:t>
            </a:r>
            <a:r>
              <a:rPr lang="ru-RU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три возможных </a:t>
            </a:r>
            <a:r>
              <a:rPr lang="ru-RU" dirty="0">
                <a:solidFill>
                  <a:schemeClr val="bg1"/>
                </a:solidFill>
              </a:rPr>
              <a:t>значения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baseline="-25000" dirty="0" smtClean="0">
                <a:solidFill>
                  <a:schemeClr val="bg1"/>
                </a:solidFill>
              </a:rPr>
              <a:t> – 1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два возможных значения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 smtClean="0">
                <a:solidFill>
                  <a:schemeClr val="bg1"/>
                </a:solidFill>
              </a:rPr>
              <a:t>единственное возможное значение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Перестановок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…, </a:t>
            </a:r>
            <a:r>
              <a:rPr lang="en-US" dirty="0" err="1" smtClean="0">
                <a:solidFill>
                  <a:schemeClr val="bg1"/>
                </a:solidFill>
              </a:rPr>
              <a:t>a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ровно N∙(</a:t>
            </a:r>
            <a:r>
              <a:rPr lang="ru-RU" dirty="0">
                <a:solidFill>
                  <a:schemeClr val="bg1"/>
                </a:solidFill>
              </a:rPr>
              <a:t>N −1</a:t>
            </a:r>
            <a:r>
              <a:rPr lang="ru-RU" dirty="0" smtClean="0">
                <a:solidFill>
                  <a:schemeClr val="bg1"/>
                </a:solidFill>
              </a:rPr>
              <a:t>)∙(</a:t>
            </a:r>
            <a:r>
              <a:rPr lang="ru-RU" dirty="0">
                <a:solidFill>
                  <a:schemeClr val="bg1"/>
                </a:solidFill>
              </a:rPr>
              <a:t>N − 2</a:t>
            </a:r>
            <a:r>
              <a:rPr lang="ru-RU" dirty="0" smtClean="0">
                <a:solidFill>
                  <a:schemeClr val="bg1"/>
                </a:solidFill>
              </a:rPr>
              <a:t>)∙ ... ∙1 возможных значений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/>
          </a:p>
        </p:txBody>
      </p:sp>
      <p:sp>
        <p:nvSpPr>
          <p:cNvPr id="5" name="Freeform 4"/>
          <p:cNvSpPr/>
          <p:nvPr/>
        </p:nvSpPr>
        <p:spPr>
          <a:xfrm>
            <a:off x="6351814" y="2415308"/>
            <a:ext cx="857250" cy="1592036"/>
          </a:xfrm>
          <a:custGeom>
            <a:avLst/>
            <a:gdLst>
              <a:gd name="connsiteX0" fmla="*/ 0 w 857250"/>
              <a:gd name="connsiteY0" fmla="*/ 1592036 h 1592036"/>
              <a:gd name="connsiteX1" fmla="*/ 122465 w 857250"/>
              <a:gd name="connsiteY1" fmla="*/ 979715 h 1592036"/>
              <a:gd name="connsiteX2" fmla="*/ 628650 w 857250"/>
              <a:gd name="connsiteY2" fmla="*/ 220436 h 1592036"/>
              <a:gd name="connsiteX3" fmla="*/ 857250 w 857250"/>
              <a:gd name="connsiteY3" fmla="*/ 0 h 159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592036">
                <a:moveTo>
                  <a:pt x="0" y="1592036"/>
                </a:moveTo>
                <a:cubicBezTo>
                  <a:pt x="8845" y="1400175"/>
                  <a:pt x="17690" y="1208315"/>
                  <a:pt x="122465" y="979715"/>
                </a:cubicBezTo>
                <a:cubicBezTo>
                  <a:pt x="227240" y="751115"/>
                  <a:pt x="506186" y="383722"/>
                  <a:pt x="628650" y="220436"/>
                </a:cubicBezTo>
                <a:cubicBezTo>
                  <a:pt x="751114" y="57150"/>
                  <a:pt x="804182" y="28575"/>
                  <a:pt x="85725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Freeform 5"/>
          <p:cNvSpPr/>
          <p:nvPr/>
        </p:nvSpPr>
        <p:spPr>
          <a:xfrm>
            <a:off x="6343650" y="3646645"/>
            <a:ext cx="865414" cy="360699"/>
          </a:xfrm>
          <a:custGeom>
            <a:avLst/>
            <a:gdLst>
              <a:gd name="connsiteX0" fmla="*/ 0 w 800100"/>
              <a:gd name="connsiteY0" fmla="*/ 1069521 h 1069521"/>
              <a:gd name="connsiteX1" fmla="*/ 244929 w 800100"/>
              <a:gd name="connsiteY1" fmla="*/ 587828 h 1069521"/>
              <a:gd name="connsiteX2" fmla="*/ 800100 w 800100"/>
              <a:gd name="connsiteY2" fmla="*/ 0 h 10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1069521">
                <a:moveTo>
                  <a:pt x="0" y="1069521"/>
                </a:moveTo>
                <a:cubicBezTo>
                  <a:pt x="55789" y="917801"/>
                  <a:pt x="111579" y="766081"/>
                  <a:pt x="244929" y="587828"/>
                </a:cubicBezTo>
                <a:cubicBezTo>
                  <a:pt x="378279" y="409574"/>
                  <a:pt x="589189" y="204787"/>
                  <a:pt x="800100" y="0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Freeform 6"/>
          <p:cNvSpPr/>
          <p:nvPr/>
        </p:nvSpPr>
        <p:spPr>
          <a:xfrm>
            <a:off x="6352998" y="4007344"/>
            <a:ext cx="856066" cy="1462429"/>
          </a:xfrm>
          <a:custGeom>
            <a:avLst/>
            <a:gdLst>
              <a:gd name="connsiteX0" fmla="*/ 0 w 742950"/>
              <a:gd name="connsiteY0" fmla="*/ 0 h 1853293"/>
              <a:gd name="connsiteX1" fmla="*/ 48986 w 742950"/>
              <a:gd name="connsiteY1" fmla="*/ 408214 h 1853293"/>
              <a:gd name="connsiteX2" fmla="*/ 269421 w 742950"/>
              <a:gd name="connsiteY2" fmla="*/ 1347107 h 1853293"/>
              <a:gd name="connsiteX3" fmla="*/ 742950 w 742950"/>
              <a:gd name="connsiteY3" fmla="*/ 1853293 h 185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853293">
                <a:moveTo>
                  <a:pt x="0" y="0"/>
                </a:moveTo>
                <a:cubicBezTo>
                  <a:pt x="2041" y="91848"/>
                  <a:pt x="4082" y="183696"/>
                  <a:pt x="48986" y="408214"/>
                </a:cubicBezTo>
                <a:cubicBezTo>
                  <a:pt x="93890" y="632732"/>
                  <a:pt x="153760" y="1106261"/>
                  <a:pt x="269421" y="1347107"/>
                </a:cubicBezTo>
                <a:cubicBezTo>
                  <a:pt x="385082" y="1587953"/>
                  <a:pt x="564016" y="1720623"/>
                  <a:pt x="742950" y="1853293"/>
                </a:cubicBezTo>
              </a:path>
            </a:pathLst>
          </a:custGeom>
          <a:noFill/>
          <a:ln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Freeform 108"/>
          <p:cNvSpPr/>
          <p:nvPr/>
        </p:nvSpPr>
        <p:spPr>
          <a:xfrm>
            <a:off x="6967406" y="2208334"/>
            <a:ext cx="442278" cy="3502205"/>
          </a:xfrm>
          <a:custGeom>
            <a:avLst/>
            <a:gdLst>
              <a:gd name="connsiteX0" fmla="*/ 37759 w 455339"/>
              <a:gd name="connsiteY0" fmla="*/ 94181 h 3755814"/>
              <a:gd name="connsiteX1" fmla="*/ 229348 w 455339"/>
              <a:gd name="connsiteY1" fmla="*/ 24513 h 3755814"/>
              <a:gd name="connsiteX2" fmla="*/ 429645 w 455339"/>
              <a:gd name="connsiteY2" fmla="*/ 390273 h 3755814"/>
              <a:gd name="connsiteX3" fmla="*/ 447062 w 455339"/>
              <a:gd name="connsiteY3" fmla="*/ 2968010 h 3755814"/>
              <a:gd name="connsiteX4" fmla="*/ 377393 w 455339"/>
              <a:gd name="connsiteY4" fmla="*/ 3612444 h 3755814"/>
              <a:gd name="connsiteX5" fmla="*/ 107428 w 455339"/>
              <a:gd name="connsiteY5" fmla="*/ 3455690 h 3755814"/>
              <a:gd name="connsiteX6" fmla="*/ 2925 w 455339"/>
              <a:gd name="connsiteY6" fmla="*/ 581861 h 3755814"/>
              <a:gd name="connsiteX7" fmla="*/ 37759 w 455339"/>
              <a:gd name="connsiteY7" fmla="*/ 94181 h 3755814"/>
              <a:gd name="connsiteX0" fmla="*/ 37759 w 455339"/>
              <a:gd name="connsiteY0" fmla="*/ 109502 h 3771135"/>
              <a:gd name="connsiteX1" fmla="*/ 229348 w 455339"/>
              <a:gd name="connsiteY1" fmla="*/ 20800 h 3771135"/>
              <a:gd name="connsiteX2" fmla="*/ 429645 w 455339"/>
              <a:gd name="connsiteY2" fmla="*/ 405594 h 3771135"/>
              <a:gd name="connsiteX3" fmla="*/ 447062 w 455339"/>
              <a:gd name="connsiteY3" fmla="*/ 2983331 h 3771135"/>
              <a:gd name="connsiteX4" fmla="*/ 377393 w 455339"/>
              <a:gd name="connsiteY4" fmla="*/ 3627765 h 3771135"/>
              <a:gd name="connsiteX5" fmla="*/ 107428 w 455339"/>
              <a:gd name="connsiteY5" fmla="*/ 3471011 h 3771135"/>
              <a:gd name="connsiteX6" fmla="*/ 2925 w 455339"/>
              <a:gd name="connsiteY6" fmla="*/ 597182 h 3771135"/>
              <a:gd name="connsiteX7" fmla="*/ 37759 w 455339"/>
              <a:gd name="connsiteY7" fmla="*/ 109502 h 3771135"/>
              <a:gd name="connsiteX0" fmla="*/ 37759 w 455339"/>
              <a:gd name="connsiteY0" fmla="*/ 98140 h 3759773"/>
              <a:gd name="connsiteX1" fmla="*/ 229348 w 455339"/>
              <a:gd name="connsiteY1" fmla="*/ 9438 h 3759773"/>
              <a:gd name="connsiteX2" fmla="*/ 429645 w 455339"/>
              <a:gd name="connsiteY2" fmla="*/ 394232 h 3759773"/>
              <a:gd name="connsiteX3" fmla="*/ 447062 w 455339"/>
              <a:gd name="connsiteY3" fmla="*/ 2971969 h 3759773"/>
              <a:gd name="connsiteX4" fmla="*/ 377393 w 455339"/>
              <a:gd name="connsiteY4" fmla="*/ 3616403 h 3759773"/>
              <a:gd name="connsiteX5" fmla="*/ 107428 w 455339"/>
              <a:gd name="connsiteY5" fmla="*/ 3459649 h 3759773"/>
              <a:gd name="connsiteX6" fmla="*/ 2925 w 455339"/>
              <a:gd name="connsiteY6" fmla="*/ 585820 h 3759773"/>
              <a:gd name="connsiteX7" fmla="*/ 37759 w 455339"/>
              <a:gd name="connsiteY7" fmla="*/ 98140 h 3759773"/>
              <a:gd name="connsiteX0" fmla="*/ 37759 w 455339"/>
              <a:gd name="connsiteY0" fmla="*/ 162473 h 3824106"/>
              <a:gd name="connsiteX1" fmla="*/ 229348 w 455339"/>
              <a:gd name="connsiteY1" fmla="*/ 73771 h 3824106"/>
              <a:gd name="connsiteX2" fmla="*/ 429645 w 455339"/>
              <a:gd name="connsiteY2" fmla="*/ 458565 h 3824106"/>
              <a:gd name="connsiteX3" fmla="*/ 447062 w 455339"/>
              <a:gd name="connsiteY3" fmla="*/ 3036302 h 3824106"/>
              <a:gd name="connsiteX4" fmla="*/ 377393 w 455339"/>
              <a:gd name="connsiteY4" fmla="*/ 3680736 h 3824106"/>
              <a:gd name="connsiteX5" fmla="*/ 107428 w 455339"/>
              <a:gd name="connsiteY5" fmla="*/ 3523982 h 3824106"/>
              <a:gd name="connsiteX6" fmla="*/ 2925 w 455339"/>
              <a:gd name="connsiteY6" fmla="*/ 1887417 h 3824106"/>
              <a:gd name="connsiteX7" fmla="*/ 37759 w 455339"/>
              <a:gd name="connsiteY7" fmla="*/ 162473 h 3824106"/>
              <a:gd name="connsiteX0" fmla="*/ 37759 w 455339"/>
              <a:gd name="connsiteY0" fmla="*/ 201273 h 3862906"/>
              <a:gd name="connsiteX1" fmla="*/ 229348 w 455339"/>
              <a:gd name="connsiteY1" fmla="*/ 36432 h 3862906"/>
              <a:gd name="connsiteX2" fmla="*/ 429645 w 455339"/>
              <a:gd name="connsiteY2" fmla="*/ 497365 h 3862906"/>
              <a:gd name="connsiteX3" fmla="*/ 447062 w 455339"/>
              <a:gd name="connsiteY3" fmla="*/ 3075102 h 3862906"/>
              <a:gd name="connsiteX4" fmla="*/ 377393 w 455339"/>
              <a:gd name="connsiteY4" fmla="*/ 3719536 h 3862906"/>
              <a:gd name="connsiteX5" fmla="*/ 107428 w 455339"/>
              <a:gd name="connsiteY5" fmla="*/ 3562782 h 3862906"/>
              <a:gd name="connsiteX6" fmla="*/ 2925 w 455339"/>
              <a:gd name="connsiteY6" fmla="*/ 1926217 h 3862906"/>
              <a:gd name="connsiteX7" fmla="*/ 37759 w 455339"/>
              <a:gd name="connsiteY7" fmla="*/ 201273 h 3862906"/>
              <a:gd name="connsiteX0" fmla="*/ 51569 w 469149"/>
              <a:gd name="connsiteY0" fmla="*/ 191181 h 3852814"/>
              <a:gd name="connsiteX1" fmla="*/ 243158 w 469149"/>
              <a:gd name="connsiteY1" fmla="*/ 26340 h 3852814"/>
              <a:gd name="connsiteX2" fmla="*/ 443455 w 469149"/>
              <a:gd name="connsiteY2" fmla="*/ 487273 h 3852814"/>
              <a:gd name="connsiteX3" fmla="*/ 460872 w 469149"/>
              <a:gd name="connsiteY3" fmla="*/ 3065010 h 3852814"/>
              <a:gd name="connsiteX4" fmla="*/ 391203 w 469149"/>
              <a:gd name="connsiteY4" fmla="*/ 3709444 h 3852814"/>
              <a:gd name="connsiteX5" fmla="*/ 121238 w 469149"/>
              <a:gd name="connsiteY5" fmla="*/ 3552690 h 3852814"/>
              <a:gd name="connsiteX6" fmla="*/ 16735 w 469149"/>
              <a:gd name="connsiteY6" fmla="*/ 1916125 h 3852814"/>
              <a:gd name="connsiteX7" fmla="*/ 51569 w 469149"/>
              <a:gd name="connsiteY7" fmla="*/ 191181 h 3852814"/>
              <a:gd name="connsiteX0" fmla="*/ 64914 w 482494"/>
              <a:gd name="connsiteY0" fmla="*/ 179103 h 3840736"/>
              <a:gd name="connsiteX1" fmla="*/ 256503 w 482494"/>
              <a:gd name="connsiteY1" fmla="*/ 14262 h 3840736"/>
              <a:gd name="connsiteX2" fmla="*/ 456800 w 482494"/>
              <a:gd name="connsiteY2" fmla="*/ 475195 h 3840736"/>
              <a:gd name="connsiteX3" fmla="*/ 474217 w 482494"/>
              <a:gd name="connsiteY3" fmla="*/ 3052932 h 3840736"/>
              <a:gd name="connsiteX4" fmla="*/ 404548 w 482494"/>
              <a:gd name="connsiteY4" fmla="*/ 3697366 h 3840736"/>
              <a:gd name="connsiteX5" fmla="*/ 134583 w 482494"/>
              <a:gd name="connsiteY5" fmla="*/ 3540612 h 3840736"/>
              <a:gd name="connsiteX6" fmla="*/ 30080 w 482494"/>
              <a:gd name="connsiteY6" fmla="*/ 1904047 h 3840736"/>
              <a:gd name="connsiteX7" fmla="*/ 64914 w 482494"/>
              <a:gd name="connsiteY7" fmla="*/ 179103 h 3840736"/>
              <a:gd name="connsiteX0" fmla="*/ 64914 w 482494"/>
              <a:gd name="connsiteY0" fmla="*/ 175866 h 3837499"/>
              <a:gd name="connsiteX1" fmla="*/ 256503 w 482494"/>
              <a:gd name="connsiteY1" fmla="*/ 11025 h 3837499"/>
              <a:gd name="connsiteX2" fmla="*/ 456800 w 482494"/>
              <a:gd name="connsiteY2" fmla="*/ 471958 h 3837499"/>
              <a:gd name="connsiteX3" fmla="*/ 474217 w 482494"/>
              <a:gd name="connsiteY3" fmla="*/ 3049695 h 3837499"/>
              <a:gd name="connsiteX4" fmla="*/ 404548 w 482494"/>
              <a:gd name="connsiteY4" fmla="*/ 3694129 h 3837499"/>
              <a:gd name="connsiteX5" fmla="*/ 134583 w 482494"/>
              <a:gd name="connsiteY5" fmla="*/ 3537375 h 3837499"/>
              <a:gd name="connsiteX6" fmla="*/ 30080 w 482494"/>
              <a:gd name="connsiteY6" fmla="*/ 1900810 h 3837499"/>
              <a:gd name="connsiteX7" fmla="*/ 64914 w 482494"/>
              <a:gd name="connsiteY7" fmla="*/ 175866 h 3837499"/>
              <a:gd name="connsiteX0" fmla="*/ 64914 w 482494"/>
              <a:gd name="connsiteY0" fmla="*/ 191512 h 3853145"/>
              <a:gd name="connsiteX1" fmla="*/ 256503 w 482494"/>
              <a:gd name="connsiteY1" fmla="*/ 26671 h 3853145"/>
              <a:gd name="connsiteX2" fmla="*/ 456800 w 482494"/>
              <a:gd name="connsiteY2" fmla="*/ 487604 h 3853145"/>
              <a:gd name="connsiteX3" fmla="*/ 474217 w 482494"/>
              <a:gd name="connsiteY3" fmla="*/ 3065341 h 3853145"/>
              <a:gd name="connsiteX4" fmla="*/ 404548 w 482494"/>
              <a:gd name="connsiteY4" fmla="*/ 3709775 h 3853145"/>
              <a:gd name="connsiteX5" fmla="*/ 134583 w 482494"/>
              <a:gd name="connsiteY5" fmla="*/ 3553021 h 3853145"/>
              <a:gd name="connsiteX6" fmla="*/ 30080 w 482494"/>
              <a:gd name="connsiteY6" fmla="*/ 1916456 h 3853145"/>
              <a:gd name="connsiteX7" fmla="*/ 64914 w 482494"/>
              <a:gd name="connsiteY7" fmla="*/ 191512 h 3853145"/>
              <a:gd name="connsiteX0" fmla="*/ 64914 w 482494"/>
              <a:gd name="connsiteY0" fmla="*/ 179101 h 3840734"/>
              <a:gd name="connsiteX1" fmla="*/ 256503 w 482494"/>
              <a:gd name="connsiteY1" fmla="*/ 14260 h 3840734"/>
              <a:gd name="connsiteX2" fmla="*/ 456800 w 482494"/>
              <a:gd name="connsiteY2" fmla="*/ 475193 h 3840734"/>
              <a:gd name="connsiteX3" fmla="*/ 474217 w 482494"/>
              <a:gd name="connsiteY3" fmla="*/ 3052930 h 3840734"/>
              <a:gd name="connsiteX4" fmla="*/ 404548 w 482494"/>
              <a:gd name="connsiteY4" fmla="*/ 3697364 h 3840734"/>
              <a:gd name="connsiteX5" fmla="*/ 134583 w 482494"/>
              <a:gd name="connsiteY5" fmla="*/ 3540610 h 3840734"/>
              <a:gd name="connsiteX6" fmla="*/ 30080 w 482494"/>
              <a:gd name="connsiteY6" fmla="*/ 1904045 h 3840734"/>
              <a:gd name="connsiteX7" fmla="*/ 64914 w 482494"/>
              <a:gd name="connsiteY7" fmla="*/ 179101 h 3840734"/>
              <a:gd name="connsiteX0" fmla="*/ 59985 w 497260"/>
              <a:gd name="connsiteY0" fmla="*/ 393832 h 3827047"/>
              <a:gd name="connsiteX1" fmla="*/ 271269 w 497260"/>
              <a:gd name="connsiteY1" fmla="*/ 573 h 3827047"/>
              <a:gd name="connsiteX2" fmla="*/ 471566 w 497260"/>
              <a:gd name="connsiteY2" fmla="*/ 461506 h 3827047"/>
              <a:gd name="connsiteX3" fmla="*/ 488983 w 497260"/>
              <a:gd name="connsiteY3" fmla="*/ 3039243 h 3827047"/>
              <a:gd name="connsiteX4" fmla="*/ 419314 w 497260"/>
              <a:gd name="connsiteY4" fmla="*/ 3683677 h 3827047"/>
              <a:gd name="connsiteX5" fmla="*/ 149349 w 497260"/>
              <a:gd name="connsiteY5" fmla="*/ 3526923 h 3827047"/>
              <a:gd name="connsiteX6" fmla="*/ 44846 w 497260"/>
              <a:gd name="connsiteY6" fmla="*/ 1890358 h 3827047"/>
              <a:gd name="connsiteX7" fmla="*/ 59985 w 497260"/>
              <a:gd name="connsiteY7" fmla="*/ 393832 h 3827047"/>
              <a:gd name="connsiteX0" fmla="*/ 34881 w 472156"/>
              <a:gd name="connsiteY0" fmla="*/ 394492 h 3827707"/>
              <a:gd name="connsiteX1" fmla="*/ 246165 w 472156"/>
              <a:gd name="connsiteY1" fmla="*/ 1233 h 3827707"/>
              <a:gd name="connsiteX2" fmla="*/ 446462 w 472156"/>
              <a:gd name="connsiteY2" fmla="*/ 462166 h 3827707"/>
              <a:gd name="connsiteX3" fmla="*/ 463879 w 472156"/>
              <a:gd name="connsiteY3" fmla="*/ 3039903 h 3827707"/>
              <a:gd name="connsiteX4" fmla="*/ 394210 w 472156"/>
              <a:gd name="connsiteY4" fmla="*/ 3684337 h 3827707"/>
              <a:gd name="connsiteX5" fmla="*/ 124245 w 472156"/>
              <a:gd name="connsiteY5" fmla="*/ 3527583 h 3827707"/>
              <a:gd name="connsiteX6" fmla="*/ 19742 w 472156"/>
              <a:gd name="connsiteY6" fmla="*/ 1891018 h 3827707"/>
              <a:gd name="connsiteX7" fmla="*/ 34881 w 472156"/>
              <a:gd name="connsiteY7" fmla="*/ 394492 h 3827707"/>
              <a:gd name="connsiteX0" fmla="*/ 34138 w 471413"/>
              <a:gd name="connsiteY0" fmla="*/ 394492 h 3696649"/>
              <a:gd name="connsiteX1" fmla="*/ 245422 w 471413"/>
              <a:gd name="connsiteY1" fmla="*/ 1233 h 3696649"/>
              <a:gd name="connsiteX2" fmla="*/ 445719 w 471413"/>
              <a:gd name="connsiteY2" fmla="*/ 462166 h 3696649"/>
              <a:gd name="connsiteX3" fmla="*/ 463136 w 471413"/>
              <a:gd name="connsiteY3" fmla="*/ 3039903 h 3696649"/>
              <a:gd name="connsiteX4" fmla="*/ 393467 w 471413"/>
              <a:gd name="connsiteY4" fmla="*/ 3684337 h 3696649"/>
              <a:gd name="connsiteX5" fmla="*/ 110371 w 471413"/>
              <a:gd name="connsiteY5" fmla="*/ 3223025 h 3696649"/>
              <a:gd name="connsiteX6" fmla="*/ 18999 w 471413"/>
              <a:gd name="connsiteY6" fmla="*/ 1891018 h 3696649"/>
              <a:gd name="connsiteX7" fmla="*/ 34138 w 471413"/>
              <a:gd name="connsiteY7" fmla="*/ 394492 h 3696649"/>
              <a:gd name="connsiteX0" fmla="*/ 34138 w 476900"/>
              <a:gd name="connsiteY0" fmla="*/ 394492 h 3757836"/>
              <a:gd name="connsiteX1" fmla="*/ 245422 w 476900"/>
              <a:gd name="connsiteY1" fmla="*/ 1233 h 3757836"/>
              <a:gd name="connsiteX2" fmla="*/ 445719 w 476900"/>
              <a:gd name="connsiteY2" fmla="*/ 462166 h 3757836"/>
              <a:gd name="connsiteX3" fmla="*/ 463136 w 476900"/>
              <a:gd name="connsiteY3" fmla="*/ 3039903 h 3757836"/>
              <a:gd name="connsiteX4" fmla="*/ 314683 w 476900"/>
              <a:gd name="connsiteY4" fmla="*/ 3750959 h 3757836"/>
              <a:gd name="connsiteX5" fmla="*/ 110371 w 476900"/>
              <a:gd name="connsiteY5" fmla="*/ 3223025 h 3757836"/>
              <a:gd name="connsiteX6" fmla="*/ 18999 w 476900"/>
              <a:gd name="connsiteY6" fmla="*/ 1891018 h 3757836"/>
              <a:gd name="connsiteX7" fmla="*/ 34138 w 476900"/>
              <a:gd name="connsiteY7" fmla="*/ 394492 h 3757836"/>
              <a:gd name="connsiteX0" fmla="*/ 76639 w 519401"/>
              <a:gd name="connsiteY0" fmla="*/ 394240 h 3757584"/>
              <a:gd name="connsiteX1" fmla="*/ 287923 w 519401"/>
              <a:gd name="connsiteY1" fmla="*/ 981 h 3757584"/>
              <a:gd name="connsiteX2" fmla="*/ 488220 w 519401"/>
              <a:gd name="connsiteY2" fmla="*/ 461914 h 3757584"/>
              <a:gd name="connsiteX3" fmla="*/ 505637 w 519401"/>
              <a:gd name="connsiteY3" fmla="*/ 3039651 h 3757584"/>
              <a:gd name="connsiteX4" fmla="*/ 357184 w 519401"/>
              <a:gd name="connsiteY4" fmla="*/ 3750707 h 3757584"/>
              <a:gd name="connsiteX5" fmla="*/ 152872 w 519401"/>
              <a:gd name="connsiteY5" fmla="*/ 3222773 h 3757584"/>
              <a:gd name="connsiteX6" fmla="*/ 2412 w 519401"/>
              <a:gd name="connsiteY6" fmla="*/ 1928835 h 3757584"/>
              <a:gd name="connsiteX7" fmla="*/ 76639 w 519401"/>
              <a:gd name="connsiteY7" fmla="*/ 394240 h 3757584"/>
              <a:gd name="connsiteX0" fmla="*/ 17060 w 459822"/>
              <a:gd name="connsiteY0" fmla="*/ 394270 h 3757614"/>
              <a:gd name="connsiteX1" fmla="*/ 228344 w 459822"/>
              <a:gd name="connsiteY1" fmla="*/ 1011 h 3757614"/>
              <a:gd name="connsiteX2" fmla="*/ 428641 w 459822"/>
              <a:gd name="connsiteY2" fmla="*/ 461944 h 3757614"/>
              <a:gd name="connsiteX3" fmla="*/ 446058 w 459822"/>
              <a:gd name="connsiteY3" fmla="*/ 3039681 h 3757614"/>
              <a:gd name="connsiteX4" fmla="*/ 297605 w 459822"/>
              <a:gd name="connsiteY4" fmla="*/ 3750737 h 3757614"/>
              <a:gd name="connsiteX5" fmla="*/ 93293 w 459822"/>
              <a:gd name="connsiteY5" fmla="*/ 3222803 h 3757614"/>
              <a:gd name="connsiteX6" fmla="*/ 21616 w 459822"/>
              <a:gd name="connsiteY6" fmla="*/ 1947900 h 3757614"/>
              <a:gd name="connsiteX7" fmla="*/ 17060 w 459822"/>
              <a:gd name="connsiteY7" fmla="*/ 394270 h 3757614"/>
              <a:gd name="connsiteX0" fmla="*/ 17060 w 464499"/>
              <a:gd name="connsiteY0" fmla="*/ 394270 h 3817789"/>
              <a:gd name="connsiteX1" fmla="*/ 228344 w 464499"/>
              <a:gd name="connsiteY1" fmla="*/ 1011 h 3817789"/>
              <a:gd name="connsiteX2" fmla="*/ 428641 w 464499"/>
              <a:gd name="connsiteY2" fmla="*/ 461944 h 3817789"/>
              <a:gd name="connsiteX3" fmla="*/ 452623 w 464499"/>
              <a:gd name="connsiteY3" fmla="*/ 2106974 h 3817789"/>
              <a:gd name="connsiteX4" fmla="*/ 297605 w 464499"/>
              <a:gd name="connsiteY4" fmla="*/ 3750737 h 3817789"/>
              <a:gd name="connsiteX5" fmla="*/ 93293 w 464499"/>
              <a:gd name="connsiteY5" fmla="*/ 3222803 h 3817789"/>
              <a:gd name="connsiteX6" fmla="*/ 21616 w 464499"/>
              <a:gd name="connsiteY6" fmla="*/ 1947900 h 3817789"/>
              <a:gd name="connsiteX7" fmla="*/ 17060 w 464499"/>
              <a:gd name="connsiteY7" fmla="*/ 394270 h 3817789"/>
              <a:gd name="connsiteX0" fmla="*/ 17060 w 453108"/>
              <a:gd name="connsiteY0" fmla="*/ 394270 h 3817789"/>
              <a:gd name="connsiteX1" fmla="*/ 228344 w 453108"/>
              <a:gd name="connsiteY1" fmla="*/ 1011 h 3817789"/>
              <a:gd name="connsiteX2" fmla="*/ 428641 w 453108"/>
              <a:gd name="connsiteY2" fmla="*/ 461944 h 3817789"/>
              <a:gd name="connsiteX3" fmla="*/ 452623 w 453108"/>
              <a:gd name="connsiteY3" fmla="*/ 2106974 h 3817789"/>
              <a:gd name="connsiteX4" fmla="*/ 297605 w 453108"/>
              <a:gd name="connsiteY4" fmla="*/ 3750737 h 3817789"/>
              <a:gd name="connsiteX5" fmla="*/ 93293 w 453108"/>
              <a:gd name="connsiteY5" fmla="*/ 3222803 h 3817789"/>
              <a:gd name="connsiteX6" fmla="*/ 21616 w 453108"/>
              <a:gd name="connsiteY6" fmla="*/ 1947900 h 3817789"/>
              <a:gd name="connsiteX7" fmla="*/ 17060 w 453108"/>
              <a:gd name="connsiteY7" fmla="*/ 394270 h 3817789"/>
              <a:gd name="connsiteX0" fmla="*/ 17060 w 457292"/>
              <a:gd name="connsiteY0" fmla="*/ 394270 h 3537882"/>
              <a:gd name="connsiteX1" fmla="*/ 228344 w 457292"/>
              <a:gd name="connsiteY1" fmla="*/ 1011 h 3537882"/>
              <a:gd name="connsiteX2" fmla="*/ 428641 w 457292"/>
              <a:gd name="connsiteY2" fmla="*/ 461944 h 3537882"/>
              <a:gd name="connsiteX3" fmla="*/ 452623 w 457292"/>
              <a:gd name="connsiteY3" fmla="*/ 2106974 h 3537882"/>
              <a:gd name="connsiteX4" fmla="*/ 396085 w 457292"/>
              <a:gd name="connsiteY4" fmla="*/ 3331972 h 3537882"/>
              <a:gd name="connsiteX5" fmla="*/ 93293 w 457292"/>
              <a:gd name="connsiteY5" fmla="*/ 3222803 h 3537882"/>
              <a:gd name="connsiteX6" fmla="*/ 21616 w 457292"/>
              <a:gd name="connsiteY6" fmla="*/ 1947900 h 3537882"/>
              <a:gd name="connsiteX7" fmla="*/ 17060 w 457292"/>
              <a:gd name="connsiteY7" fmla="*/ 394270 h 3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92" h="3537882">
                <a:moveTo>
                  <a:pt x="17060" y="394270"/>
                </a:moveTo>
                <a:cubicBezTo>
                  <a:pt x="51515" y="69789"/>
                  <a:pt x="159747" y="-10268"/>
                  <a:pt x="228344" y="1011"/>
                </a:cubicBezTo>
                <a:cubicBezTo>
                  <a:pt x="296941" y="12290"/>
                  <a:pt x="391261" y="110950"/>
                  <a:pt x="428641" y="461944"/>
                </a:cubicBezTo>
                <a:cubicBezTo>
                  <a:pt x="466021" y="812938"/>
                  <a:pt x="458049" y="1628636"/>
                  <a:pt x="452623" y="2106974"/>
                </a:cubicBezTo>
                <a:cubicBezTo>
                  <a:pt x="447197" y="2585312"/>
                  <a:pt x="455973" y="3146001"/>
                  <a:pt x="396085" y="3331972"/>
                </a:cubicBezTo>
                <a:cubicBezTo>
                  <a:pt x="336197" y="3517943"/>
                  <a:pt x="155704" y="3727900"/>
                  <a:pt x="93293" y="3222803"/>
                </a:cubicBezTo>
                <a:cubicBezTo>
                  <a:pt x="30882" y="2717706"/>
                  <a:pt x="34321" y="2419322"/>
                  <a:pt x="21616" y="1947900"/>
                </a:cubicBezTo>
                <a:cubicBezTo>
                  <a:pt x="8911" y="1476478"/>
                  <a:pt x="-17395" y="718751"/>
                  <a:pt x="17060" y="3942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6175959" y="3969744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выбираем </a:t>
            </a:r>
            <a:r>
              <a:rPr lang="en-US" sz="1400" dirty="0" smtClean="0"/>
              <a:t>a</a:t>
            </a:r>
            <a:r>
              <a:rPr lang="en-US" sz="1400" baseline="-25000" dirty="0" smtClean="0"/>
              <a:t>1</a:t>
            </a:r>
            <a:endParaRPr lang="ru-RU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60273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Дейкстры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построения следующей перестановки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AdvancePermutation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suffixUpdate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suffixUpdate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ReverseSuffix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040215" y="2348880"/>
            <a:ext cx="3084424" cy="3269977"/>
            <a:chOff x="7176120" y="1774551"/>
            <a:chExt cx="3531508" cy="3882347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 rot="16200000">
              <a:off x="8961164" y="2367990"/>
              <a:ext cx="1346385" cy="299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100" dirty="0" err="1">
                  <a:solidFill>
                    <a:srgbClr val="70AD47"/>
                  </a:solidFill>
                  <a:latin typeface="Consolas" panose="020B0609020204030204" pitchFamily="49" charset="0"/>
                  <a:cs typeface="Times New Roman" pitchFamily="18" charset="0"/>
                </a:rPr>
                <a:t>suffixBegin</a:t>
              </a:r>
              <a:endParaRPr lang="ru-RU" sz="1100" dirty="0">
                <a:solidFill>
                  <a:srgbClr val="70AD47"/>
                </a:solidFill>
                <a:latin typeface="Consolas" panose="020B0609020204030204" pitchFamily="49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 rot="16200000">
              <a:off x="9372732" y="2332985"/>
              <a:ext cx="1416397" cy="299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100" dirty="0" err="1" smtClean="0">
                  <a:latin typeface="Consolas" panose="020B0609020204030204" pitchFamily="49" charset="0"/>
                  <a:cs typeface="Times New Roman" pitchFamily="18" charset="0"/>
                </a:rPr>
                <a:t>suffixUpdate</a:t>
              </a:r>
              <a:endParaRPr lang="ru-RU" sz="1100" dirty="0">
                <a:latin typeface="Consolas" panose="020B0609020204030204" pitchFamily="49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9237258" y="3611616"/>
              <a:ext cx="1044973" cy="328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ru-RU" sz="1200" dirty="0" smtClean="0">
                  <a:latin typeface="+mn-lt"/>
                </a:rPr>
                <a:t>Обменять</a:t>
              </a:r>
              <a:endParaRPr lang="ru-RU" sz="1200" dirty="0">
                <a:latin typeface="+mn-lt"/>
              </a:endParaRPr>
            </a:p>
          </p:txBody>
        </p:sp>
        <p:sp>
          <p:nvSpPr>
            <p:cNvPr id="8" name="Left Bracket 7"/>
            <p:cNvSpPr/>
            <p:nvPr/>
          </p:nvSpPr>
          <p:spPr>
            <a:xfrm rot="16200000">
              <a:off x="9916204" y="4086462"/>
              <a:ext cx="347052" cy="1210271"/>
            </a:xfrm>
            <a:prstGeom prst="leftBracket">
              <a:avLst>
                <a:gd name="adj" fmla="val 0"/>
              </a:avLst>
            </a:prstGeom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70AD47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88883" y="3114629"/>
              <a:ext cx="3518745" cy="548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1 4 6 2 9 5 8 7 3</a:t>
              </a:r>
              <a:endParaRPr lang="ru-RU" sz="2400" dirty="0">
                <a:solidFill>
                  <a:srgbClr val="70AD47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76120" y="5108777"/>
              <a:ext cx="3518745" cy="548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>
                  <a:latin typeface="Consolas" panose="020B0609020204030204" pitchFamily="49" charset="0"/>
                </a:rPr>
                <a:t>1 4 6 2 9 7 3 5 8</a:t>
              </a:r>
              <a:endParaRPr lang="ru-RU" sz="2400" dirty="0">
                <a:latin typeface="Consolas" panose="020B0609020204030204" pitchFamily="49" charset="0"/>
              </a:endParaRPr>
            </a:p>
          </p:txBody>
        </p:sp>
        <p:sp>
          <p:nvSpPr>
            <p:cNvPr id="11" name="Left Bracket 10"/>
            <p:cNvSpPr/>
            <p:nvPr/>
          </p:nvSpPr>
          <p:spPr>
            <a:xfrm rot="16200000">
              <a:off x="9548937" y="3371101"/>
              <a:ext cx="318798" cy="829347"/>
            </a:xfrm>
            <a:prstGeom prst="leftBracket">
              <a:avLst>
                <a:gd name="adj" fmla="val 0"/>
              </a:avLst>
            </a:prstGeom>
            <a:ln w="28575">
              <a:noFill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70AD47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88883" y="4145045"/>
              <a:ext cx="3518745" cy="548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>
                  <a:latin typeface="Consolas" panose="020B0609020204030204" pitchFamily="49" charset="0"/>
                </a:rPr>
                <a:t>1 4 6 2 9 </a:t>
              </a:r>
              <a:r>
                <a:rPr lang="en-US" sz="2400" dirty="0" smtClean="0">
                  <a:latin typeface="Consolas" panose="020B0609020204030204" pitchFamily="49" charset="0"/>
                </a:rPr>
                <a:t>7</a:t>
              </a:r>
              <a:r>
                <a:rPr lang="ru-RU" sz="2400" dirty="0" smtClean="0">
                  <a:latin typeface="Consolas" panose="020B0609020204030204" pitchFamily="49" charset="0"/>
                </a:rPr>
                <a:t> 8 </a:t>
              </a:r>
              <a:r>
                <a:rPr lang="en-US" sz="2400" dirty="0" smtClean="0">
                  <a:latin typeface="Consolas" panose="020B0609020204030204" pitchFamily="49" charset="0"/>
                </a:rPr>
                <a:t>5</a:t>
              </a:r>
              <a:r>
                <a:rPr lang="ru-RU" sz="2400" dirty="0" smtClean="0">
                  <a:latin typeface="Consolas" panose="020B0609020204030204" pitchFamily="49" charset="0"/>
                </a:rPr>
                <a:t> 3</a:t>
              </a:r>
              <a:endParaRPr lang="ru-RU" sz="2400" dirty="0">
                <a:latin typeface="Consolas" panose="020B0609020204030204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9509026" y="4531028"/>
              <a:ext cx="1169374" cy="328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ru-RU" sz="1200" dirty="0" smtClean="0">
                  <a:latin typeface="+mn-lt"/>
                </a:rPr>
                <a:t>Перевернуть</a:t>
              </a:r>
              <a:endParaRPr lang="ru-RU" sz="1200" dirty="0">
                <a:latin typeface="+mn-lt"/>
              </a:endParaRPr>
            </a:p>
          </p:txBody>
        </p:sp>
        <p:sp>
          <p:nvSpPr>
            <p:cNvPr id="14" name="Left Bracket 13"/>
            <p:cNvSpPr/>
            <p:nvPr/>
          </p:nvSpPr>
          <p:spPr>
            <a:xfrm rot="5400000">
              <a:off x="9930330" y="3753540"/>
              <a:ext cx="318798" cy="1210270"/>
            </a:xfrm>
            <a:prstGeom prst="leftBracket">
              <a:avLst>
                <a:gd name="adj" fmla="val 0"/>
              </a:avLst>
            </a:prstGeom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70AD47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647728" y="2132856"/>
            <a:ext cx="1944216" cy="2749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09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Дейкстры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построения следующей перестановки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AdvancePermutation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suffixUpdate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suffixUpdate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ReverseSuffix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040215" y="2348880"/>
            <a:ext cx="3084424" cy="3269977"/>
            <a:chOff x="7176120" y="1774551"/>
            <a:chExt cx="3531508" cy="3882347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 rot="16200000">
              <a:off x="8961164" y="2367990"/>
              <a:ext cx="1346385" cy="299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100" dirty="0" err="1">
                  <a:solidFill>
                    <a:srgbClr val="70AD47"/>
                  </a:solidFill>
                  <a:latin typeface="Consolas" panose="020B0609020204030204" pitchFamily="49" charset="0"/>
                  <a:cs typeface="Times New Roman" pitchFamily="18" charset="0"/>
                </a:rPr>
                <a:t>suffixBegin</a:t>
              </a:r>
              <a:endParaRPr lang="ru-RU" sz="1100" dirty="0">
                <a:solidFill>
                  <a:srgbClr val="70AD47"/>
                </a:solidFill>
                <a:latin typeface="Consolas" panose="020B0609020204030204" pitchFamily="49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 rot="16200000">
              <a:off x="9372732" y="2332985"/>
              <a:ext cx="1416397" cy="299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100" dirty="0" err="1" smtClean="0">
                  <a:solidFill>
                    <a:srgbClr val="70AD47"/>
                  </a:solidFill>
                  <a:latin typeface="Consolas" panose="020B0609020204030204" pitchFamily="49" charset="0"/>
                  <a:cs typeface="Times New Roman" pitchFamily="18" charset="0"/>
                </a:rPr>
                <a:t>suffixUpdate</a:t>
              </a:r>
              <a:endParaRPr lang="ru-RU" sz="1100" dirty="0">
                <a:solidFill>
                  <a:srgbClr val="70AD47"/>
                </a:solidFill>
                <a:latin typeface="Consolas" panose="020B0609020204030204" pitchFamily="49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9237258" y="3611616"/>
              <a:ext cx="1044973" cy="328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ru-RU" sz="1200" dirty="0" smtClean="0">
                  <a:latin typeface="+mn-lt"/>
                </a:rPr>
                <a:t>Обменять</a:t>
              </a:r>
              <a:endParaRPr lang="ru-RU" sz="1200" dirty="0">
                <a:latin typeface="+mn-lt"/>
              </a:endParaRPr>
            </a:p>
          </p:txBody>
        </p:sp>
        <p:sp>
          <p:nvSpPr>
            <p:cNvPr id="8" name="Left Bracket 7"/>
            <p:cNvSpPr/>
            <p:nvPr/>
          </p:nvSpPr>
          <p:spPr>
            <a:xfrm rot="16200000">
              <a:off x="9916204" y="4086462"/>
              <a:ext cx="347052" cy="1210271"/>
            </a:xfrm>
            <a:prstGeom prst="leftBracket">
              <a:avLst>
                <a:gd name="adj" fmla="val 0"/>
              </a:avLst>
            </a:prstGeom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70AD47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88883" y="3114629"/>
              <a:ext cx="3518745" cy="548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1 4 6 2 9 5 8 7 3</a:t>
              </a:r>
              <a:endParaRPr lang="ru-RU" sz="2400" dirty="0">
                <a:solidFill>
                  <a:srgbClr val="70AD47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76120" y="5108777"/>
              <a:ext cx="3518745" cy="548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>
                  <a:latin typeface="Consolas" panose="020B0609020204030204" pitchFamily="49" charset="0"/>
                </a:rPr>
                <a:t>1 4 6 2 9 7 3 5 8</a:t>
              </a:r>
              <a:endParaRPr lang="ru-RU" sz="2400" dirty="0">
                <a:latin typeface="Consolas" panose="020B0609020204030204" pitchFamily="49" charset="0"/>
              </a:endParaRPr>
            </a:p>
          </p:txBody>
        </p:sp>
        <p:sp>
          <p:nvSpPr>
            <p:cNvPr id="11" name="Left Bracket 10"/>
            <p:cNvSpPr/>
            <p:nvPr/>
          </p:nvSpPr>
          <p:spPr>
            <a:xfrm rot="16200000">
              <a:off x="9548937" y="3371101"/>
              <a:ext cx="318798" cy="829347"/>
            </a:xfrm>
            <a:prstGeom prst="leftBracket">
              <a:avLst>
                <a:gd name="adj" fmla="val 0"/>
              </a:avLst>
            </a:prstGeom>
            <a:ln w="28575">
              <a:noFill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70AD47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88883" y="4145045"/>
              <a:ext cx="3518745" cy="548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>
                  <a:latin typeface="Consolas" panose="020B0609020204030204" pitchFamily="49" charset="0"/>
                </a:rPr>
                <a:t>1 4 6 2 9 </a:t>
              </a:r>
              <a:r>
                <a:rPr lang="en-US" sz="2400" dirty="0" smtClean="0">
                  <a:latin typeface="Consolas" panose="020B0609020204030204" pitchFamily="49" charset="0"/>
                </a:rPr>
                <a:t>7</a:t>
              </a:r>
              <a:r>
                <a:rPr lang="ru-RU" sz="2400" dirty="0" smtClean="0">
                  <a:latin typeface="Consolas" panose="020B0609020204030204" pitchFamily="49" charset="0"/>
                </a:rPr>
                <a:t> 8 </a:t>
              </a:r>
              <a:r>
                <a:rPr lang="en-US" sz="2400" dirty="0" smtClean="0">
                  <a:latin typeface="Consolas" panose="020B0609020204030204" pitchFamily="49" charset="0"/>
                </a:rPr>
                <a:t>5</a:t>
              </a:r>
              <a:r>
                <a:rPr lang="ru-RU" sz="2400" dirty="0" smtClean="0">
                  <a:latin typeface="Consolas" panose="020B0609020204030204" pitchFamily="49" charset="0"/>
                </a:rPr>
                <a:t> 3</a:t>
              </a:r>
              <a:endParaRPr lang="ru-RU" sz="2400" dirty="0">
                <a:latin typeface="Consolas" panose="020B0609020204030204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9509026" y="4531028"/>
              <a:ext cx="1169374" cy="328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ru-RU" sz="1200" dirty="0" smtClean="0">
                  <a:latin typeface="+mn-lt"/>
                </a:rPr>
                <a:t>Перевернуть</a:t>
              </a:r>
              <a:endParaRPr lang="ru-RU" sz="1200" dirty="0">
                <a:latin typeface="+mn-lt"/>
              </a:endParaRPr>
            </a:p>
          </p:txBody>
        </p:sp>
        <p:sp>
          <p:nvSpPr>
            <p:cNvPr id="14" name="Left Bracket 13"/>
            <p:cNvSpPr/>
            <p:nvPr/>
          </p:nvSpPr>
          <p:spPr>
            <a:xfrm rot="5400000">
              <a:off x="9930330" y="3753540"/>
              <a:ext cx="318798" cy="1210270"/>
            </a:xfrm>
            <a:prstGeom prst="leftBracket">
              <a:avLst>
                <a:gd name="adj" fmla="val 0"/>
              </a:avLst>
            </a:prstGeom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70AD47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786272" y="3407474"/>
            <a:ext cx="2453743" cy="2749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9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Дейкстры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построения следующей перестановки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AdvancePermutation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suffixUpdate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suffixUpdate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ReverseSuffix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040215" y="2348880"/>
            <a:ext cx="3084424" cy="3269977"/>
            <a:chOff x="7176120" y="1774551"/>
            <a:chExt cx="3531508" cy="3882347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 rot="16200000">
              <a:off x="8961164" y="2367990"/>
              <a:ext cx="1346385" cy="299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100" dirty="0" err="1">
                  <a:solidFill>
                    <a:srgbClr val="70AD47"/>
                  </a:solidFill>
                  <a:latin typeface="Consolas" panose="020B0609020204030204" pitchFamily="49" charset="0"/>
                  <a:cs typeface="Times New Roman" pitchFamily="18" charset="0"/>
                </a:rPr>
                <a:t>suffixBegin</a:t>
              </a:r>
              <a:endParaRPr lang="ru-RU" sz="1100" dirty="0">
                <a:solidFill>
                  <a:srgbClr val="70AD47"/>
                </a:solidFill>
                <a:latin typeface="Consolas" panose="020B0609020204030204" pitchFamily="49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 rot="16200000">
              <a:off x="9372732" y="2332985"/>
              <a:ext cx="1416397" cy="299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100" dirty="0" err="1" smtClean="0">
                  <a:solidFill>
                    <a:srgbClr val="70AD47"/>
                  </a:solidFill>
                  <a:latin typeface="Consolas" panose="020B0609020204030204" pitchFamily="49" charset="0"/>
                  <a:cs typeface="Times New Roman" pitchFamily="18" charset="0"/>
                </a:rPr>
                <a:t>suffixUpdate</a:t>
              </a:r>
              <a:endParaRPr lang="ru-RU" sz="1100" dirty="0">
                <a:solidFill>
                  <a:srgbClr val="70AD47"/>
                </a:solidFill>
                <a:latin typeface="Consolas" panose="020B0609020204030204" pitchFamily="49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9237258" y="3611616"/>
              <a:ext cx="1044973" cy="328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ru-RU" sz="1200" dirty="0" smtClean="0">
                  <a:solidFill>
                    <a:srgbClr val="70AD47"/>
                  </a:solidFill>
                  <a:latin typeface="+mn-lt"/>
                </a:rPr>
                <a:t>Обменять</a:t>
              </a:r>
              <a:endParaRPr lang="ru-RU" sz="1200" dirty="0">
                <a:solidFill>
                  <a:srgbClr val="70AD47"/>
                </a:solidFill>
                <a:latin typeface="+mn-lt"/>
              </a:endParaRPr>
            </a:p>
          </p:txBody>
        </p:sp>
        <p:sp>
          <p:nvSpPr>
            <p:cNvPr id="8" name="Left Bracket 7"/>
            <p:cNvSpPr/>
            <p:nvPr/>
          </p:nvSpPr>
          <p:spPr>
            <a:xfrm rot="16200000">
              <a:off x="9916204" y="4086462"/>
              <a:ext cx="347052" cy="1210271"/>
            </a:xfrm>
            <a:prstGeom prst="leftBracket">
              <a:avLst>
                <a:gd name="adj" fmla="val 0"/>
              </a:avLst>
            </a:prstGeom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70AD47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88883" y="3114629"/>
              <a:ext cx="3518745" cy="548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1 4 6 2 9 5 8 7 3</a:t>
              </a:r>
              <a:endParaRPr lang="ru-RU" sz="2400" dirty="0">
                <a:solidFill>
                  <a:srgbClr val="70AD47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76120" y="5108777"/>
              <a:ext cx="3518745" cy="548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>
                  <a:latin typeface="Consolas" panose="020B0609020204030204" pitchFamily="49" charset="0"/>
                </a:rPr>
                <a:t>1 4 6 2 9 7 3 5 8</a:t>
              </a:r>
              <a:endParaRPr lang="ru-RU" sz="2400" dirty="0">
                <a:latin typeface="Consolas" panose="020B0609020204030204" pitchFamily="49" charset="0"/>
              </a:endParaRPr>
            </a:p>
          </p:txBody>
        </p:sp>
        <p:sp>
          <p:nvSpPr>
            <p:cNvPr id="11" name="Left Bracket 10"/>
            <p:cNvSpPr/>
            <p:nvPr/>
          </p:nvSpPr>
          <p:spPr>
            <a:xfrm rot="16200000">
              <a:off x="9548937" y="3371101"/>
              <a:ext cx="318798" cy="829347"/>
            </a:xfrm>
            <a:prstGeom prst="leftBracket">
              <a:avLst>
                <a:gd name="adj" fmla="val 0"/>
              </a:avLst>
            </a:prstGeom>
            <a:ln w="28575">
              <a:solidFill>
                <a:srgbClr val="70AD4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70AD47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88883" y="4145045"/>
              <a:ext cx="3518745" cy="548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1 4 6 2 9 </a:t>
              </a:r>
              <a:r>
                <a:rPr lang="en-US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7</a:t>
              </a:r>
              <a:r>
                <a:rPr lang="ru-RU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 8 </a:t>
              </a:r>
              <a:r>
                <a:rPr lang="en-US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5</a:t>
              </a:r>
              <a:r>
                <a:rPr lang="ru-RU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 3</a:t>
              </a:r>
              <a:endParaRPr lang="ru-RU" sz="2400" dirty="0">
                <a:solidFill>
                  <a:srgbClr val="70AD47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9509026" y="4531028"/>
              <a:ext cx="1169374" cy="328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ru-RU" sz="1200" dirty="0" smtClean="0">
                  <a:latin typeface="+mn-lt"/>
                </a:rPr>
                <a:t>Перевернуть</a:t>
              </a:r>
              <a:endParaRPr lang="ru-RU" sz="1200" dirty="0">
                <a:latin typeface="+mn-lt"/>
              </a:endParaRPr>
            </a:p>
          </p:txBody>
        </p:sp>
        <p:sp>
          <p:nvSpPr>
            <p:cNvPr id="14" name="Left Bracket 13"/>
            <p:cNvSpPr/>
            <p:nvPr/>
          </p:nvSpPr>
          <p:spPr>
            <a:xfrm rot="5400000">
              <a:off x="9930330" y="3753540"/>
              <a:ext cx="318798" cy="1210270"/>
            </a:xfrm>
            <a:prstGeom prst="leftBracket">
              <a:avLst>
                <a:gd name="adj" fmla="val 0"/>
              </a:avLst>
            </a:prstGeom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70AD47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415480" y="4672580"/>
            <a:ext cx="576064" cy="2749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2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Дейкстры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построения следующей перестановки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AdvancePermutation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suffixUpdate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suffixUpdate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ReverseSuffix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permutation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040215" y="2348880"/>
            <a:ext cx="3084424" cy="3269977"/>
            <a:chOff x="7176120" y="1774551"/>
            <a:chExt cx="3531508" cy="3882347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 rot="16200000">
              <a:off x="8961164" y="2367990"/>
              <a:ext cx="1346385" cy="299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100" dirty="0" err="1">
                  <a:solidFill>
                    <a:srgbClr val="70AD47"/>
                  </a:solidFill>
                  <a:latin typeface="Consolas" panose="020B0609020204030204" pitchFamily="49" charset="0"/>
                  <a:cs typeface="Times New Roman" pitchFamily="18" charset="0"/>
                </a:rPr>
                <a:t>suffixBegin</a:t>
              </a:r>
              <a:endParaRPr lang="ru-RU" sz="1100" dirty="0">
                <a:solidFill>
                  <a:srgbClr val="70AD47"/>
                </a:solidFill>
                <a:latin typeface="Consolas" panose="020B0609020204030204" pitchFamily="49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 rot="16200000">
              <a:off x="9372732" y="2332985"/>
              <a:ext cx="1416397" cy="299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100" dirty="0" err="1" smtClean="0">
                  <a:solidFill>
                    <a:srgbClr val="70AD47"/>
                  </a:solidFill>
                  <a:latin typeface="Consolas" panose="020B0609020204030204" pitchFamily="49" charset="0"/>
                  <a:cs typeface="Times New Roman" pitchFamily="18" charset="0"/>
                </a:rPr>
                <a:t>suffixUpdate</a:t>
              </a:r>
              <a:endParaRPr lang="ru-RU" sz="1100" dirty="0">
                <a:solidFill>
                  <a:srgbClr val="70AD47"/>
                </a:solidFill>
                <a:latin typeface="Consolas" panose="020B0609020204030204" pitchFamily="49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9237258" y="3611616"/>
              <a:ext cx="1044973" cy="328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ru-RU" sz="1200" dirty="0" smtClean="0">
                  <a:solidFill>
                    <a:srgbClr val="70AD47"/>
                  </a:solidFill>
                  <a:latin typeface="+mn-lt"/>
                </a:rPr>
                <a:t>Обменять</a:t>
              </a:r>
              <a:endParaRPr lang="ru-RU" sz="1200" dirty="0">
                <a:solidFill>
                  <a:srgbClr val="70AD47"/>
                </a:solidFill>
                <a:latin typeface="+mn-lt"/>
              </a:endParaRPr>
            </a:p>
          </p:txBody>
        </p:sp>
        <p:sp>
          <p:nvSpPr>
            <p:cNvPr id="8" name="Left Bracket 7"/>
            <p:cNvSpPr/>
            <p:nvPr/>
          </p:nvSpPr>
          <p:spPr>
            <a:xfrm rot="16200000">
              <a:off x="9916204" y="4086462"/>
              <a:ext cx="347052" cy="1210271"/>
            </a:xfrm>
            <a:prstGeom prst="leftBracket">
              <a:avLst>
                <a:gd name="adj" fmla="val 0"/>
              </a:avLst>
            </a:prstGeom>
            <a:ln w="28575"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70AD47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88883" y="3114629"/>
              <a:ext cx="3518745" cy="548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1 4 6 2 9 5 8 7 3</a:t>
              </a:r>
              <a:endParaRPr lang="ru-RU" sz="2400" dirty="0">
                <a:solidFill>
                  <a:srgbClr val="70AD47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76120" y="5108777"/>
              <a:ext cx="3518745" cy="548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1 4 6 2 9 7 3 5 8</a:t>
              </a:r>
              <a:endParaRPr lang="ru-RU" sz="2400" dirty="0">
                <a:solidFill>
                  <a:srgbClr val="70AD47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Left Bracket 10"/>
            <p:cNvSpPr/>
            <p:nvPr/>
          </p:nvSpPr>
          <p:spPr>
            <a:xfrm rot="16200000">
              <a:off x="9548937" y="3371101"/>
              <a:ext cx="318798" cy="829347"/>
            </a:xfrm>
            <a:prstGeom prst="leftBracket">
              <a:avLst>
                <a:gd name="adj" fmla="val 0"/>
              </a:avLst>
            </a:prstGeom>
            <a:ln w="28575">
              <a:solidFill>
                <a:srgbClr val="70AD4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70AD47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88883" y="4145045"/>
              <a:ext cx="3518745" cy="548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1 4 6 2 9 </a:t>
              </a:r>
              <a:r>
                <a:rPr lang="en-US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7</a:t>
              </a:r>
              <a:r>
                <a:rPr lang="ru-RU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 8 </a:t>
              </a:r>
              <a:r>
                <a:rPr lang="en-US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5</a:t>
              </a:r>
              <a:r>
                <a:rPr lang="ru-RU" sz="2400" dirty="0" smtClean="0">
                  <a:solidFill>
                    <a:srgbClr val="70AD47"/>
                  </a:solidFill>
                  <a:latin typeface="Consolas" panose="020B0609020204030204" pitchFamily="49" charset="0"/>
                </a:rPr>
                <a:t> 3</a:t>
              </a:r>
              <a:endParaRPr lang="ru-RU" sz="2400" dirty="0">
                <a:solidFill>
                  <a:srgbClr val="70AD47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9509026" y="4531028"/>
              <a:ext cx="1169374" cy="328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ru-RU" sz="1200" dirty="0" smtClean="0">
                  <a:solidFill>
                    <a:srgbClr val="70AD47"/>
                  </a:solidFill>
                  <a:latin typeface="+mn-lt"/>
                </a:rPr>
                <a:t>Перевернуть</a:t>
              </a:r>
              <a:endParaRPr lang="ru-RU" sz="1200" dirty="0">
                <a:solidFill>
                  <a:srgbClr val="70AD47"/>
                </a:solidFill>
                <a:latin typeface="+mn-lt"/>
              </a:endParaRPr>
            </a:p>
          </p:txBody>
        </p:sp>
        <p:sp>
          <p:nvSpPr>
            <p:cNvPr id="14" name="Left Bracket 13"/>
            <p:cNvSpPr/>
            <p:nvPr/>
          </p:nvSpPr>
          <p:spPr>
            <a:xfrm rot="5400000">
              <a:off x="9930330" y="3753540"/>
              <a:ext cx="318798" cy="1210270"/>
            </a:xfrm>
            <a:prstGeom prst="leftBracket">
              <a:avLst>
                <a:gd name="adj" fmla="val 0"/>
              </a:avLst>
            </a:prstGeom>
            <a:ln w="28575"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>
                <a:solidFill>
                  <a:srgbClr val="70AD47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375583" y="5005365"/>
            <a:ext cx="1768089" cy="2749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9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Дейкстры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детали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FindSuffixBegin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front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--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nextFront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nextFront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front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front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nextFront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++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GetElement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&lt;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ReverseSuffix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TSequence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GetSize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++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--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87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</a:t>
            </a:r>
            <a:r>
              <a:rPr lang="ru-RU" sz="3600" dirty="0" smtClean="0"/>
              <a:t>ремя работы алгоритма </a:t>
            </a:r>
            <a:r>
              <a:rPr lang="ru-RU" sz="3600" dirty="0" err="1" smtClean="0"/>
              <a:t>Дейкстры</a:t>
            </a:r>
            <a:r>
              <a:rPr lang="ru-RU" sz="3600" dirty="0" smtClean="0"/>
              <a:t> в среднем = </a:t>
            </a:r>
            <a:r>
              <a:rPr lang="en-US" sz="3600" dirty="0" smtClean="0"/>
              <a:t>O(1)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Обозначим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ru-RU" dirty="0" smtClean="0">
                <a:solidFill>
                  <a:schemeClr val="bg1"/>
                </a:solidFill>
              </a:rPr>
              <a:t>множество перестановок, имеющих </a:t>
            </a:r>
            <a:r>
              <a:rPr lang="en-US" dirty="0" smtClean="0">
                <a:solidFill>
                  <a:schemeClr val="bg1"/>
                </a:solidFill>
              </a:rPr>
              <a:t>max </a:t>
            </a:r>
            <a:r>
              <a:rPr lang="ru-RU" dirty="0" smtClean="0">
                <a:solidFill>
                  <a:schemeClr val="bg1"/>
                </a:solidFill>
              </a:rPr>
              <a:t>монотонный суффикс длины </a:t>
            </a:r>
            <a:r>
              <a:rPr lang="en-US" dirty="0" smtClean="0">
                <a:solidFill>
                  <a:schemeClr val="bg1"/>
                </a:solidFill>
              </a:rPr>
              <a:t>k, k = 1, …, N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элементов в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 = N! / k!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Время работы для любой перестановки из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 ≤ c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en-US" dirty="0" smtClean="0">
                <a:solidFill>
                  <a:schemeClr val="bg1"/>
                </a:solidFill>
              </a:rPr>
              <a:t> k</a:t>
            </a:r>
            <a:r>
              <a:rPr lang="ru-RU" dirty="0" smtClean="0">
                <a:solidFill>
                  <a:schemeClr val="bg1"/>
                </a:solidFill>
              </a:rPr>
              <a:t>, где </a:t>
            </a:r>
            <a:r>
              <a:rPr lang="en-US" dirty="0" smtClean="0">
                <a:solidFill>
                  <a:schemeClr val="bg1"/>
                </a:solidFill>
              </a:rPr>
              <a:t>c </a:t>
            </a:r>
            <a:r>
              <a:rPr lang="ru-RU" dirty="0" smtClean="0">
                <a:solidFill>
                  <a:schemeClr val="bg1"/>
                </a:solidFill>
              </a:rPr>
              <a:t>не зависит от </a:t>
            </a:r>
            <a:r>
              <a:rPr lang="en-US" dirty="0" smtClean="0">
                <a:solidFill>
                  <a:schemeClr val="bg1"/>
                </a:solidFill>
              </a:rPr>
              <a:t>k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Суммарное время </a:t>
            </a:r>
            <a:r>
              <a:rPr lang="ru-RU" dirty="0">
                <a:solidFill>
                  <a:schemeClr val="bg1"/>
                </a:solidFill>
              </a:rPr>
              <a:t>работы </a:t>
            </a:r>
            <a:r>
              <a:rPr lang="ru-RU" dirty="0" smtClean="0">
                <a:solidFill>
                  <a:schemeClr val="bg1"/>
                </a:solidFill>
              </a:rPr>
              <a:t>для всех перестановок 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ru-RU" dirty="0" smtClean="0">
                <a:solidFill>
                  <a:schemeClr val="bg1"/>
                </a:solidFill>
              </a:rPr>
              <a:t>∑</a:t>
            </a:r>
            <a:r>
              <a:rPr lang="en-US" baseline="-25000" dirty="0" smtClean="0">
                <a:solidFill>
                  <a:schemeClr val="bg1"/>
                </a:solidFill>
              </a:rPr>
              <a:t>k=1…N</a:t>
            </a:r>
            <a:r>
              <a:rPr lang="ru-RU" dirty="0" smtClean="0">
                <a:solidFill>
                  <a:schemeClr val="bg1"/>
                </a:solidFill>
              </a:rPr>
              <a:t> ∑</a:t>
            </a:r>
            <a:r>
              <a:rPr lang="en-US" baseline="-25000" dirty="0" err="1" smtClean="0">
                <a:solidFill>
                  <a:schemeClr val="bg1"/>
                </a:solidFill>
              </a:rPr>
              <a:t>P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Sk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время работы для </a:t>
            </a:r>
            <a:r>
              <a:rPr lang="en-US" dirty="0" smtClean="0">
                <a:solidFill>
                  <a:schemeClr val="bg1"/>
                </a:solidFill>
              </a:rPr>
              <a:t>P) ≤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≤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∑</a:t>
            </a:r>
            <a:r>
              <a:rPr lang="en-US" baseline="-25000" dirty="0">
                <a:solidFill>
                  <a:schemeClr val="bg1"/>
                </a:solidFill>
              </a:rPr>
              <a:t>k=1…N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ru-RU" dirty="0">
                <a:solidFill>
                  <a:schemeClr val="bg1"/>
                </a:solidFill>
              </a:rPr>
              <a:t>число элементов в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) ∙ </a:t>
            </a:r>
            <a:r>
              <a:rPr lang="en-US" dirty="0" smtClean="0">
                <a:solidFill>
                  <a:schemeClr val="bg1"/>
                </a:solidFill>
              </a:rPr>
              <a:t>c </a:t>
            </a:r>
            <a:r>
              <a:rPr lang="en-US" dirty="0">
                <a:solidFill>
                  <a:schemeClr val="bg1"/>
                </a:solidFill>
              </a:rPr>
              <a:t>∙ </a:t>
            </a:r>
            <a:r>
              <a:rPr lang="en-US" dirty="0" smtClean="0">
                <a:solidFill>
                  <a:schemeClr val="bg1"/>
                </a:solidFill>
              </a:rPr>
              <a:t>k</a:t>
            </a:r>
            <a:r>
              <a:rPr lang="ru-RU" dirty="0" smtClean="0">
                <a:solidFill>
                  <a:schemeClr val="bg1"/>
                </a:solidFill>
              </a:rPr>
              <a:t> =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= ∑</a:t>
            </a:r>
            <a:r>
              <a:rPr lang="en-US" baseline="-25000" dirty="0">
                <a:solidFill>
                  <a:schemeClr val="bg1"/>
                </a:solidFill>
              </a:rPr>
              <a:t>k=1…N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 </a:t>
            </a:r>
            <a:r>
              <a:rPr lang="en-US" dirty="0">
                <a:solidFill>
                  <a:schemeClr val="bg1"/>
                </a:solidFill>
              </a:rPr>
              <a:t>∙ k ∙ N! / k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Среднее время работы =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= (суммарное время работы для всех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	перестановок) / </a:t>
            </a:r>
            <a:r>
              <a:rPr lang="en-US" dirty="0" smtClean="0">
                <a:solidFill>
                  <a:schemeClr val="bg1"/>
                </a:solidFill>
              </a:rPr>
              <a:t>N! =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c </a:t>
            </a:r>
            <a:r>
              <a:rPr lang="en-US" dirty="0">
                <a:solidFill>
                  <a:schemeClr val="bg1"/>
                </a:solidFill>
              </a:rPr>
              <a:t>∙ </a:t>
            </a:r>
            <a:r>
              <a:rPr lang="ru-RU" dirty="0">
                <a:solidFill>
                  <a:schemeClr val="bg1"/>
                </a:solidFill>
              </a:rPr>
              <a:t>∑</a:t>
            </a:r>
            <a:r>
              <a:rPr lang="en-US" baseline="-25000" dirty="0">
                <a:solidFill>
                  <a:schemeClr val="bg1"/>
                </a:solidFill>
              </a:rPr>
              <a:t>k=0…N-1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1 / k! </a:t>
            </a:r>
            <a:r>
              <a:rPr lang="en-US" dirty="0" smtClean="0">
                <a:solidFill>
                  <a:schemeClr val="bg1"/>
                </a:solidFill>
              </a:rPr>
              <a:t>&lt; c </a:t>
            </a:r>
            <a:r>
              <a:rPr lang="en-US" dirty="0">
                <a:solidFill>
                  <a:schemeClr val="bg1"/>
                </a:solidFill>
              </a:rPr>
              <a:t>∙ </a:t>
            </a:r>
            <a:r>
              <a:rPr lang="en-US" dirty="0" err="1">
                <a:solidFill>
                  <a:schemeClr val="bg1"/>
                </a:solidFill>
              </a:rPr>
              <a:t>exp</a:t>
            </a:r>
            <a:r>
              <a:rPr lang="en-US" dirty="0">
                <a:solidFill>
                  <a:schemeClr val="bg1"/>
                </a:solidFill>
              </a:rPr>
              <a:t>(1) = O(1)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81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</a:t>
            </a:r>
            <a:r>
              <a:rPr lang="ru-RU" sz="3600" dirty="0" smtClean="0"/>
              <a:t>ремя работы алгоритма </a:t>
            </a:r>
            <a:r>
              <a:rPr lang="ru-RU" sz="3600" dirty="0" err="1" smtClean="0"/>
              <a:t>Дейкстры</a:t>
            </a:r>
            <a:r>
              <a:rPr lang="ru-RU" sz="3600" dirty="0" smtClean="0"/>
              <a:t> в среднем = </a:t>
            </a:r>
            <a:r>
              <a:rPr lang="en-US" sz="3600" dirty="0" smtClean="0"/>
              <a:t>O(1)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Обозначим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= </a:t>
            </a:r>
            <a:r>
              <a:rPr lang="ru-RU" dirty="0" smtClean="0"/>
              <a:t>множество перестановок, имеющих </a:t>
            </a:r>
            <a:r>
              <a:rPr lang="en-US" dirty="0" smtClean="0"/>
              <a:t>max </a:t>
            </a:r>
            <a:r>
              <a:rPr lang="ru-RU" dirty="0" smtClean="0"/>
              <a:t>монотонный суффикс длины </a:t>
            </a:r>
            <a:r>
              <a:rPr lang="en-US" dirty="0" smtClean="0"/>
              <a:t>k, k = 1, …, N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Число элементов в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 = N! / k!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Время работы для любой перестановки из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 ≤ c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en-US" dirty="0" smtClean="0">
                <a:solidFill>
                  <a:schemeClr val="bg1"/>
                </a:solidFill>
              </a:rPr>
              <a:t> k</a:t>
            </a:r>
            <a:r>
              <a:rPr lang="ru-RU" dirty="0" smtClean="0">
                <a:solidFill>
                  <a:schemeClr val="bg1"/>
                </a:solidFill>
              </a:rPr>
              <a:t>, где </a:t>
            </a:r>
            <a:r>
              <a:rPr lang="en-US" dirty="0" smtClean="0">
                <a:solidFill>
                  <a:schemeClr val="bg1"/>
                </a:solidFill>
              </a:rPr>
              <a:t>c </a:t>
            </a:r>
            <a:r>
              <a:rPr lang="ru-RU" dirty="0" smtClean="0">
                <a:solidFill>
                  <a:schemeClr val="bg1"/>
                </a:solidFill>
              </a:rPr>
              <a:t>не зависит от </a:t>
            </a:r>
            <a:r>
              <a:rPr lang="en-US" dirty="0" smtClean="0">
                <a:solidFill>
                  <a:schemeClr val="bg1"/>
                </a:solidFill>
              </a:rPr>
              <a:t>k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Суммарное время </a:t>
            </a:r>
            <a:r>
              <a:rPr lang="ru-RU" dirty="0">
                <a:solidFill>
                  <a:schemeClr val="bg1"/>
                </a:solidFill>
              </a:rPr>
              <a:t>работы </a:t>
            </a:r>
            <a:r>
              <a:rPr lang="ru-RU" dirty="0" smtClean="0">
                <a:solidFill>
                  <a:schemeClr val="bg1"/>
                </a:solidFill>
              </a:rPr>
              <a:t>для всех перестановок 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ru-RU" dirty="0" smtClean="0">
                <a:solidFill>
                  <a:schemeClr val="bg1"/>
                </a:solidFill>
              </a:rPr>
              <a:t>∑</a:t>
            </a:r>
            <a:r>
              <a:rPr lang="en-US" baseline="-25000" dirty="0" smtClean="0">
                <a:solidFill>
                  <a:schemeClr val="bg1"/>
                </a:solidFill>
              </a:rPr>
              <a:t>k=1…N</a:t>
            </a:r>
            <a:r>
              <a:rPr lang="ru-RU" dirty="0" smtClean="0">
                <a:solidFill>
                  <a:schemeClr val="bg1"/>
                </a:solidFill>
              </a:rPr>
              <a:t> ∑</a:t>
            </a:r>
            <a:r>
              <a:rPr lang="en-US" baseline="-25000" dirty="0" err="1" smtClean="0">
                <a:solidFill>
                  <a:schemeClr val="bg1"/>
                </a:solidFill>
              </a:rPr>
              <a:t>P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Sk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время работы для </a:t>
            </a:r>
            <a:r>
              <a:rPr lang="en-US" dirty="0" smtClean="0">
                <a:solidFill>
                  <a:schemeClr val="bg1"/>
                </a:solidFill>
              </a:rPr>
              <a:t>P) ≤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≤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∑</a:t>
            </a:r>
            <a:r>
              <a:rPr lang="en-US" baseline="-25000" dirty="0">
                <a:solidFill>
                  <a:schemeClr val="bg1"/>
                </a:solidFill>
              </a:rPr>
              <a:t>k=1…N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ru-RU" dirty="0">
                <a:solidFill>
                  <a:schemeClr val="bg1"/>
                </a:solidFill>
              </a:rPr>
              <a:t>число элементов в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) ∙ </a:t>
            </a:r>
            <a:r>
              <a:rPr lang="en-US" dirty="0" smtClean="0">
                <a:solidFill>
                  <a:schemeClr val="bg1"/>
                </a:solidFill>
              </a:rPr>
              <a:t>c </a:t>
            </a:r>
            <a:r>
              <a:rPr lang="en-US" dirty="0">
                <a:solidFill>
                  <a:schemeClr val="bg1"/>
                </a:solidFill>
              </a:rPr>
              <a:t>∙ </a:t>
            </a:r>
            <a:r>
              <a:rPr lang="en-US" dirty="0" smtClean="0">
                <a:solidFill>
                  <a:schemeClr val="bg1"/>
                </a:solidFill>
              </a:rPr>
              <a:t>k</a:t>
            </a:r>
            <a:r>
              <a:rPr lang="ru-RU" dirty="0" smtClean="0">
                <a:solidFill>
                  <a:schemeClr val="bg1"/>
                </a:solidFill>
              </a:rPr>
              <a:t> =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= ∑</a:t>
            </a:r>
            <a:r>
              <a:rPr lang="en-US" baseline="-25000" dirty="0">
                <a:solidFill>
                  <a:schemeClr val="bg1"/>
                </a:solidFill>
              </a:rPr>
              <a:t>k=1…N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 </a:t>
            </a:r>
            <a:r>
              <a:rPr lang="en-US" dirty="0">
                <a:solidFill>
                  <a:schemeClr val="bg1"/>
                </a:solidFill>
              </a:rPr>
              <a:t>∙ k ∙ N! / k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Среднее время работы =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= (суммарное время работы для всех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	перестановок) / </a:t>
            </a:r>
            <a:r>
              <a:rPr lang="en-US" dirty="0" smtClean="0">
                <a:solidFill>
                  <a:schemeClr val="bg1"/>
                </a:solidFill>
              </a:rPr>
              <a:t>N! =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c </a:t>
            </a:r>
            <a:r>
              <a:rPr lang="en-US" dirty="0">
                <a:solidFill>
                  <a:schemeClr val="bg1"/>
                </a:solidFill>
              </a:rPr>
              <a:t>∙ </a:t>
            </a:r>
            <a:r>
              <a:rPr lang="ru-RU" dirty="0">
                <a:solidFill>
                  <a:schemeClr val="bg1"/>
                </a:solidFill>
              </a:rPr>
              <a:t>∑</a:t>
            </a:r>
            <a:r>
              <a:rPr lang="en-US" baseline="-25000" dirty="0">
                <a:solidFill>
                  <a:schemeClr val="bg1"/>
                </a:solidFill>
              </a:rPr>
              <a:t>k=0…N-1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1 / k! </a:t>
            </a:r>
            <a:r>
              <a:rPr lang="en-US" dirty="0" smtClean="0">
                <a:solidFill>
                  <a:schemeClr val="bg1"/>
                </a:solidFill>
              </a:rPr>
              <a:t>&lt; c </a:t>
            </a:r>
            <a:r>
              <a:rPr lang="en-US" dirty="0">
                <a:solidFill>
                  <a:schemeClr val="bg1"/>
                </a:solidFill>
              </a:rPr>
              <a:t>∙ </a:t>
            </a:r>
            <a:r>
              <a:rPr lang="en-US" dirty="0" err="1">
                <a:solidFill>
                  <a:schemeClr val="bg1"/>
                </a:solidFill>
              </a:rPr>
              <a:t>exp</a:t>
            </a:r>
            <a:r>
              <a:rPr lang="en-US" dirty="0">
                <a:solidFill>
                  <a:schemeClr val="bg1"/>
                </a:solidFill>
              </a:rPr>
              <a:t>(1) = O(1)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74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</a:t>
            </a:r>
            <a:r>
              <a:rPr lang="ru-RU" sz="3600" dirty="0" smtClean="0"/>
              <a:t>ремя работы алгоритма </a:t>
            </a:r>
            <a:r>
              <a:rPr lang="ru-RU" sz="3600" dirty="0" err="1" smtClean="0"/>
              <a:t>Дейкстры</a:t>
            </a:r>
            <a:r>
              <a:rPr lang="ru-RU" sz="3600" dirty="0" smtClean="0"/>
              <a:t> в среднем = </a:t>
            </a:r>
            <a:r>
              <a:rPr lang="en-US" sz="3600" dirty="0" smtClean="0"/>
              <a:t>O(1)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Обозначим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= </a:t>
            </a:r>
            <a:r>
              <a:rPr lang="ru-RU" dirty="0" smtClean="0"/>
              <a:t>множество перестановок, имеющих </a:t>
            </a:r>
            <a:r>
              <a:rPr lang="en-US" dirty="0" smtClean="0"/>
              <a:t>max </a:t>
            </a:r>
            <a:r>
              <a:rPr lang="ru-RU" dirty="0" smtClean="0"/>
              <a:t>монотонный суффикс длины </a:t>
            </a:r>
            <a:r>
              <a:rPr lang="en-US" dirty="0" smtClean="0"/>
              <a:t>k, k = 1, …, N</a:t>
            </a:r>
          </a:p>
          <a:p>
            <a:endParaRPr lang="ru-RU" dirty="0" smtClean="0"/>
          </a:p>
          <a:p>
            <a:r>
              <a:rPr lang="ru-RU" dirty="0" smtClean="0"/>
              <a:t>Число элементов в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= N! / k!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Время работы для любой перестановки из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 ≤ c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en-US" dirty="0" smtClean="0">
                <a:solidFill>
                  <a:schemeClr val="bg1"/>
                </a:solidFill>
              </a:rPr>
              <a:t> k</a:t>
            </a:r>
            <a:r>
              <a:rPr lang="ru-RU" dirty="0" smtClean="0">
                <a:solidFill>
                  <a:schemeClr val="bg1"/>
                </a:solidFill>
              </a:rPr>
              <a:t>, где </a:t>
            </a:r>
            <a:r>
              <a:rPr lang="en-US" dirty="0" smtClean="0">
                <a:solidFill>
                  <a:schemeClr val="bg1"/>
                </a:solidFill>
              </a:rPr>
              <a:t>c </a:t>
            </a:r>
            <a:r>
              <a:rPr lang="ru-RU" dirty="0" smtClean="0">
                <a:solidFill>
                  <a:schemeClr val="bg1"/>
                </a:solidFill>
              </a:rPr>
              <a:t>не зависит от </a:t>
            </a:r>
            <a:r>
              <a:rPr lang="en-US" dirty="0" smtClean="0">
                <a:solidFill>
                  <a:schemeClr val="bg1"/>
                </a:solidFill>
              </a:rPr>
              <a:t>k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Суммарное время </a:t>
            </a:r>
            <a:r>
              <a:rPr lang="ru-RU" dirty="0">
                <a:solidFill>
                  <a:schemeClr val="bg1"/>
                </a:solidFill>
              </a:rPr>
              <a:t>работы </a:t>
            </a:r>
            <a:r>
              <a:rPr lang="ru-RU" dirty="0" smtClean="0">
                <a:solidFill>
                  <a:schemeClr val="bg1"/>
                </a:solidFill>
              </a:rPr>
              <a:t>для всех перестановок 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ru-RU" dirty="0" smtClean="0">
                <a:solidFill>
                  <a:schemeClr val="bg1"/>
                </a:solidFill>
              </a:rPr>
              <a:t>∑</a:t>
            </a:r>
            <a:r>
              <a:rPr lang="en-US" baseline="-25000" dirty="0" smtClean="0">
                <a:solidFill>
                  <a:schemeClr val="bg1"/>
                </a:solidFill>
              </a:rPr>
              <a:t>k=1…N</a:t>
            </a:r>
            <a:r>
              <a:rPr lang="ru-RU" dirty="0" smtClean="0">
                <a:solidFill>
                  <a:schemeClr val="bg1"/>
                </a:solidFill>
              </a:rPr>
              <a:t> ∑</a:t>
            </a:r>
            <a:r>
              <a:rPr lang="en-US" baseline="-25000" dirty="0" err="1" smtClean="0">
                <a:solidFill>
                  <a:schemeClr val="bg1"/>
                </a:solidFill>
              </a:rPr>
              <a:t>P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Sk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время работы для </a:t>
            </a:r>
            <a:r>
              <a:rPr lang="en-US" dirty="0" smtClean="0">
                <a:solidFill>
                  <a:schemeClr val="bg1"/>
                </a:solidFill>
              </a:rPr>
              <a:t>P) ≤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≤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∑</a:t>
            </a:r>
            <a:r>
              <a:rPr lang="en-US" baseline="-25000" dirty="0">
                <a:solidFill>
                  <a:schemeClr val="bg1"/>
                </a:solidFill>
              </a:rPr>
              <a:t>k=1…N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ru-RU" dirty="0">
                <a:solidFill>
                  <a:schemeClr val="bg1"/>
                </a:solidFill>
              </a:rPr>
              <a:t>число элементов в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) ∙ </a:t>
            </a:r>
            <a:r>
              <a:rPr lang="en-US" dirty="0" smtClean="0">
                <a:solidFill>
                  <a:schemeClr val="bg1"/>
                </a:solidFill>
              </a:rPr>
              <a:t>c </a:t>
            </a:r>
            <a:r>
              <a:rPr lang="en-US" dirty="0">
                <a:solidFill>
                  <a:schemeClr val="bg1"/>
                </a:solidFill>
              </a:rPr>
              <a:t>∙ </a:t>
            </a:r>
            <a:r>
              <a:rPr lang="en-US" dirty="0" smtClean="0">
                <a:solidFill>
                  <a:schemeClr val="bg1"/>
                </a:solidFill>
              </a:rPr>
              <a:t>k</a:t>
            </a:r>
            <a:r>
              <a:rPr lang="ru-RU" dirty="0" smtClean="0">
                <a:solidFill>
                  <a:schemeClr val="bg1"/>
                </a:solidFill>
              </a:rPr>
              <a:t> =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= ∑</a:t>
            </a:r>
            <a:r>
              <a:rPr lang="en-US" baseline="-25000" dirty="0">
                <a:solidFill>
                  <a:schemeClr val="bg1"/>
                </a:solidFill>
              </a:rPr>
              <a:t>k=1…N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 </a:t>
            </a:r>
            <a:r>
              <a:rPr lang="en-US" dirty="0">
                <a:solidFill>
                  <a:schemeClr val="bg1"/>
                </a:solidFill>
              </a:rPr>
              <a:t>∙ k ∙ N! / k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Среднее время работы =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= (суммарное время работы для всех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	перестановок) / </a:t>
            </a:r>
            <a:r>
              <a:rPr lang="en-US" dirty="0" smtClean="0">
                <a:solidFill>
                  <a:schemeClr val="bg1"/>
                </a:solidFill>
              </a:rPr>
              <a:t>N! =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c </a:t>
            </a:r>
            <a:r>
              <a:rPr lang="en-US" dirty="0">
                <a:solidFill>
                  <a:schemeClr val="bg1"/>
                </a:solidFill>
              </a:rPr>
              <a:t>∙ </a:t>
            </a:r>
            <a:r>
              <a:rPr lang="ru-RU" dirty="0">
                <a:solidFill>
                  <a:schemeClr val="bg1"/>
                </a:solidFill>
              </a:rPr>
              <a:t>∑</a:t>
            </a:r>
            <a:r>
              <a:rPr lang="en-US" baseline="-25000" dirty="0">
                <a:solidFill>
                  <a:schemeClr val="bg1"/>
                </a:solidFill>
              </a:rPr>
              <a:t>k=0…N-1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1 / k! </a:t>
            </a:r>
            <a:r>
              <a:rPr lang="en-US" dirty="0" smtClean="0">
                <a:solidFill>
                  <a:schemeClr val="bg1"/>
                </a:solidFill>
              </a:rPr>
              <a:t>&lt; c </a:t>
            </a:r>
            <a:r>
              <a:rPr lang="en-US" dirty="0">
                <a:solidFill>
                  <a:schemeClr val="bg1"/>
                </a:solidFill>
              </a:rPr>
              <a:t>∙ </a:t>
            </a:r>
            <a:r>
              <a:rPr lang="en-US" dirty="0" err="1">
                <a:solidFill>
                  <a:schemeClr val="bg1"/>
                </a:solidFill>
              </a:rPr>
              <a:t>exp</a:t>
            </a:r>
            <a:r>
              <a:rPr lang="en-US" dirty="0">
                <a:solidFill>
                  <a:schemeClr val="bg1"/>
                </a:solidFill>
              </a:rPr>
              <a:t>(1) = O(1)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41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</a:t>
            </a:r>
            <a:r>
              <a:rPr lang="ru-RU" sz="3600" dirty="0" smtClean="0"/>
              <a:t>ремя работы алгоритма </a:t>
            </a:r>
            <a:r>
              <a:rPr lang="ru-RU" sz="3600" dirty="0" err="1" smtClean="0"/>
              <a:t>Дейкстры</a:t>
            </a:r>
            <a:r>
              <a:rPr lang="ru-RU" sz="3600" dirty="0" smtClean="0"/>
              <a:t> в среднем = </a:t>
            </a:r>
            <a:r>
              <a:rPr lang="en-US" sz="3600" dirty="0" smtClean="0"/>
              <a:t>O(1)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Обозначим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= </a:t>
            </a:r>
            <a:r>
              <a:rPr lang="ru-RU" dirty="0" smtClean="0"/>
              <a:t>множество перестановок, имеющих </a:t>
            </a:r>
            <a:r>
              <a:rPr lang="en-US" dirty="0" smtClean="0"/>
              <a:t>max </a:t>
            </a:r>
            <a:r>
              <a:rPr lang="ru-RU" dirty="0" smtClean="0"/>
              <a:t>монотонный суффикс длины </a:t>
            </a:r>
            <a:r>
              <a:rPr lang="en-US" dirty="0" smtClean="0"/>
              <a:t>k, k = 1, …, N</a:t>
            </a:r>
          </a:p>
          <a:p>
            <a:endParaRPr lang="ru-RU" dirty="0" smtClean="0"/>
          </a:p>
          <a:p>
            <a:r>
              <a:rPr lang="ru-RU" dirty="0" smtClean="0"/>
              <a:t>Число элементов в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= N! / k!</a:t>
            </a:r>
          </a:p>
          <a:p>
            <a:endParaRPr lang="ru-RU" dirty="0" smtClean="0"/>
          </a:p>
          <a:p>
            <a:r>
              <a:rPr lang="ru-RU" dirty="0" smtClean="0"/>
              <a:t>Время работы для любой перестановки из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≤ c </a:t>
            </a:r>
            <a:r>
              <a:rPr lang="en-US" dirty="0"/>
              <a:t>∙</a:t>
            </a:r>
            <a:r>
              <a:rPr lang="en-US" dirty="0" smtClean="0"/>
              <a:t> k</a:t>
            </a:r>
            <a:r>
              <a:rPr lang="ru-RU" dirty="0" smtClean="0"/>
              <a:t>, где </a:t>
            </a:r>
            <a:r>
              <a:rPr lang="en-US" dirty="0" smtClean="0"/>
              <a:t>c </a:t>
            </a:r>
            <a:r>
              <a:rPr lang="ru-RU" dirty="0" smtClean="0"/>
              <a:t>не зависит от </a:t>
            </a:r>
            <a:r>
              <a:rPr lang="en-US" dirty="0" smtClean="0"/>
              <a:t>k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Суммарное время </a:t>
            </a:r>
            <a:r>
              <a:rPr lang="ru-RU" dirty="0">
                <a:solidFill>
                  <a:schemeClr val="bg1"/>
                </a:solidFill>
              </a:rPr>
              <a:t>работы </a:t>
            </a:r>
            <a:r>
              <a:rPr lang="ru-RU" dirty="0" smtClean="0">
                <a:solidFill>
                  <a:schemeClr val="bg1"/>
                </a:solidFill>
              </a:rPr>
              <a:t>для всех перестановок 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ru-RU" dirty="0" smtClean="0">
                <a:solidFill>
                  <a:schemeClr val="bg1"/>
                </a:solidFill>
              </a:rPr>
              <a:t>∑</a:t>
            </a:r>
            <a:r>
              <a:rPr lang="en-US" baseline="-25000" dirty="0" smtClean="0">
                <a:solidFill>
                  <a:schemeClr val="bg1"/>
                </a:solidFill>
              </a:rPr>
              <a:t>k=1…N</a:t>
            </a:r>
            <a:r>
              <a:rPr lang="ru-RU" dirty="0" smtClean="0">
                <a:solidFill>
                  <a:schemeClr val="bg1"/>
                </a:solidFill>
              </a:rPr>
              <a:t> ∑</a:t>
            </a:r>
            <a:r>
              <a:rPr lang="en-US" baseline="-25000" dirty="0" err="1" smtClean="0">
                <a:solidFill>
                  <a:schemeClr val="bg1"/>
                </a:solidFill>
              </a:rPr>
              <a:t>P</a:t>
            </a:r>
            <a:r>
              <a:rPr lang="en-US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Sk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время работы для </a:t>
            </a:r>
            <a:r>
              <a:rPr lang="en-US" dirty="0" smtClean="0">
                <a:solidFill>
                  <a:schemeClr val="bg1"/>
                </a:solidFill>
              </a:rPr>
              <a:t>P) ≤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≤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∑</a:t>
            </a:r>
            <a:r>
              <a:rPr lang="en-US" baseline="-25000" dirty="0">
                <a:solidFill>
                  <a:schemeClr val="bg1"/>
                </a:solidFill>
              </a:rPr>
              <a:t>k=1…N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ru-RU" dirty="0">
                <a:solidFill>
                  <a:schemeClr val="bg1"/>
                </a:solidFill>
              </a:rPr>
              <a:t>число элементов в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) ∙ </a:t>
            </a:r>
            <a:r>
              <a:rPr lang="en-US" dirty="0" smtClean="0">
                <a:solidFill>
                  <a:schemeClr val="bg1"/>
                </a:solidFill>
              </a:rPr>
              <a:t>c </a:t>
            </a:r>
            <a:r>
              <a:rPr lang="en-US" dirty="0">
                <a:solidFill>
                  <a:schemeClr val="bg1"/>
                </a:solidFill>
              </a:rPr>
              <a:t>∙ </a:t>
            </a:r>
            <a:r>
              <a:rPr lang="en-US" dirty="0" smtClean="0">
                <a:solidFill>
                  <a:schemeClr val="bg1"/>
                </a:solidFill>
              </a:rPr>
              <a:t>k</a:t>
            </a:r>
            <a:r>
              <a:rPr lang="ru-RU" dirty="0" smtClean="0">
                <a:solidFill>
                  <a:schemeClr val="bg1"/>
                </a:solidFill>
              </a:rPr>
              <a:t> =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= ∑</a:t>
            </a:r>
            <a:r>
              <a:rPr lang="en-US" baseline="-25000" dirty="0">
                <a:solidFill>
                  <a:schemeClr val="bg1"/>
                </a:solidFill>
              </a:rPr>
              <a:t>k=1…N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 </a:t>
            </a:r>
            <a:r>
              <a:rPr lang="en-US" dirty="0">
                <a:solidFill>
                  <a:schemeClr val="bg1"/>
                </a:solidFill>
              </a:rPr>
              <a:t>∙ k ∙ N! / k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Среднее время работы =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= (суммарное время работы для всех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	перестановок) / </a:t>
            </a:r>
            <a:r>
              <a:rPr lang="en-US" dirty="0" smtClean="0">
                <a:solidFill>
                  <a:schemeClr val="bg1"/>
                </a:solidFill>
              </a:rPr>
              <a:t>N! =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c </a:t>
            </a:r>
            <a:r>
              <a:rPr lang="en-US" dirty="0">
                <a:solidFill>
                  <a:schemeClr val="bg1"/>
                </a:solidFill>
              </a:rPr>
              <a:t>∙ </a:t>
            </a:r>
            <a:r>
              <a:rPr lang="ru-RU" dirty="0">
                <a:solidFill>
                  <a:schemeClr val="bg1"/>
                </a:solidFill>
              </a:rPr>
              <a:t>∑</a:t>
            </a:r>
            <a:r>
              <a:rPr lang="en-US" baseline="-25000" dirty="0">
                <a:solidFill>
                  <a:schemeClr val="bg1"/>
                </a:solidFill>
              </a:rPr>
              <a:t>k=0…N-1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1 / k! </a:t>
            </a:r>
            <a:r>
              <a:rPr lang="en-US" dirty="0" smtClean="0">
                <a:solidFill>
                  <a:schemeClr val="bg1"/>
                </a:solidFill>
              </a:rPr>
              <a:t>&lt; c </a:t>
            </a:r>
            <a:r>
              <a:rPr lang="en-US" dirty="0">
                <a:solidFill>
                  <a:schemeClr val="bg1"/>
                </a:solidFill>
              </a:rPr>
              <a:t>∙ </a:t>
            </a:r>
            <a:r>
              <a:rPr lang="en-US" dirty="0" err="1">
                <a:solidFill>
                  <a:schemeClr val="bg1"/>
                </a:solidFill>
              </a:rPr>
              <a:t>exp</a:t>
            </a:r>
            <a:r>
              <a:rPr lang="en-US" dirty="0">
                <a:solidFill>
                  <a:schemeClr val="bg1"/>
                </a:solidFill>
              </a:rPr>
              <a:t>(1) = O(1)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70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</a:t>
            </a:r>
            <a:r>
              <a:rPr lang="ru-RU" sz="3600" dirty="0" smtClean="0"/>
              <a:t>ремя работы алгоритма </a:t>
            </a:r>
            <a:r>
              <a:rPr lang="ru-RU" sz="3600" dirty="0" err="1" smtClean="0"/>
              <a:t>Дейкстры</a:t>
            </a:r>
            <a:r>
              <a:rPr lang="ru-RU" sz="3600" dirty="0" smtClean="0"/>
              <a:t> в среднем = </a:t>
            </a:r>
            <a:r>
              <a:rPr lang="en-US" sz="3600" dirty="0" smtClean="0"/>
              <a:t>O(1)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Обозначим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= </a:t>
            </a:r>
            <a:r>
              <a:rPr lang="ru-RU" dirty="0" smtClean="0"/>
              <a:t>множество перестановок, имеющих </a:t>
            </a:r>
            <a:r>
              <a:rPr lang="en-US" dirty="0" smtClean="0"/>
              <a:t>max </a:t>
            </a:r>
            <a:r>
              <a:rPr lang="ru-RU" dirty="0" smtClean="0"/>
              <a:t>монотонный суффикс длины </a:t>
            </a:r>
            <a:r>
              <a:rPr lang="en-US" dirty="0" smtClean="0"/>
              <a:t>k, k = 1, …, N</a:t>
            </a:r>
          </a:p>
          <a:p>
            <a:endParaRPr lang="ru-RU" dirty="0" smtClean="0"/>
          </a:p>
          <a:p>
            <a:r>
              <a:rPr lang="ru-RU" dirty="0" smtClean="0"/>
              <a:t>Число элементов в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= N! / k!</a:t>
            </a:r>
          </a:p>
          <a:p>
            <a:endParaRPr lang="ru-RU" dirty="0" smtClean="0"/>
          </a:p>
          <a:p>
            <a:r>
              <a:rPr lang="ru-RU" dirty="0" smtClean="0"/>
              <a:t>Время работы для любой перестановки из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 ≤ c </a:t>
            </a:r>
            <a:r>
              <a:rPr lang="en-US" dirty="0"/>
              <a:t>∙</a:t>
            </a:r>
            <a:r>
              <a:rPr lang="en-US" dirty="0" smtClean="0"/>
              <a:t> k</a:t>
            </a:r>
            <a:r>
              <a:rPr lang="ru-RU" dirty="0" smtClean="0"/>
              <a:t>, где </a:t>
            </a:r>
            <a:r>
              <a:rPr lang="en-US" dirty="0" smtClean="0"/>
              <a:t>c </a:t>
            </a:r>
            <a:r>
              <a:rPr lang="ru-RU" dirty="0" smtClean="0"/>
              <a:t>не зависит от </a:t>
            </a:r>
            <a:r>
              <a:rPr lang="en-US" dirty="0" smtClean="0"/>
              <a:t>k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Суммарное время </a:t>
            </a:r>
            <a:r>
              <a:rPr lang="ru-RU" dirty="0"/>
              <a:t>работы </a:t>
            </a:r>
            <a:r>
              <a:rPr lang="ru-RU" dirty="0" smtClean="0"/>
              <a:t>для всех перестановок </a:t>
            </a:r>
            <a:r>
              <a:rPr lang="en-US" dirty="0" smtClean="0"/>
              <a:t>=</a:t>
            </a:r>
          </a:p>
          <a:p>
            <a:pPr marL="0" indent="0">
              <a:buNone/>
            </a:pPr>
            <a:r>
              <a:rPr lang="en-US" dirty="0" smtClean="0"/>
              <a:t>= </a:t>
            </a:r>
            <a:r>
              <a:rPr lang="ru-RU" dirty="0" smtClean="0"/>
              <a:t>∑</a:t>
            </a:r>
            <a:r>
              <a:rPr lang="en-US" baseline="-25000" dirty="0" smtClean="0"/>
              <a:t>k=1…N</a:t>
            </a:r>
            <a:r>
              <a:rPr lang="ru-RU" dirty="0" smtClean="0"/>
              <a:t> ∑</a:t>
            </a:r>
            <a:r>
              <a:rPr lang="en-US" baseline="-25000" dirty="0" err="1" smtClean="0"/>
              <a:t>P</a:t>
            </a:r>
            <a:r>
              <a:rPr lang="en-US" baseline="-25000" dirty="0" err="1" smtClean="0">
                <a:sym typeface="Symbol" panose="05050102010706020507" pitchFamily="18" charset="2"/>
              </a:rPr>
              <a:t>Sk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время работы для </a:t>
            </a:r>
            <a:r>
              <a:rPr lang="en-US" dirty="0" smtClean="0"/>
              <a:t>P) ≤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≤</a:t>
            </a:r>
            <a:r>
              <a:rPr lang="ru-RU" dirty="0" smtClean="0"/>
              <a:t> </a:t>
            </a:r>
            <a:r>
              <a:rPr lang="ru-RU" dirty="0"/>
              <a:t>∑</a:t>
            </a:r>
            <a:r>
              <a:rPr lang="en-US" baseline="-25000" dirty="0"/>
              <a:t>k=1…N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число элементов в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) ∙ </a:t>
            </a:r>
            <a:r>
              <a:rPr lang="en-US" dirty="0" smtClean="0"/>
              <a:t>c </a:t>
            </a:r>
            <a:r>
              <a:rPr lang="en-US" dirty="0"/>
              <a:t>∙ </a:t>
            </a:r>
            <a:r>
              <a:rPr lang="en-US" dirty="0" smtClean="0"/>
              <a:t>k</a:t>
            </a:r>
            <a:r>
              <a:rPr lang="ru-RU" dirty="0" smtClean="0"/>
              <a:t> =</a:t>
            </a:r>
          </a:p>
          <a:p>
            <a:pPr marL="0" indent="0">
              <a:buNone/>
            </a:pPr>
            <a:r>
              <a:rPr lang="ru-RU" dirty="0" smtClean="0"/>
              <a:t>= ∑</a:t>
            </a:r>
            <a:r>
              <a:rPr lang="en-US" baseline="-25000" dirty="0"/>
              <a:t>k=1…N</a:t>
            </a:r>
            <a:r>
              <a:rPr lang="ru-RU" dirty="0"/>
              <a:t> </a:t>
            </a:r>
            <a:r>
              <a:rPr lang="en-US" dirty="0" smtClean="0"/>
              <a:t>c </a:t>
            </a:r>
            <a:r>
              <a:rPr lang="en-US" dirty="0"/>
              <a:t>∙ k ∙ N! / k</a:t>
            </a:r>
            <a:r>
              <a:rPr lang="en-US" dirty="0" smtClean="0"/>
              <a:t>!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Среднее время работы =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= (суммарное время работы для всех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	перестановок) / </a:t>
            </a:r>
            <a:r>
              <a:rPr lang="en-US" dirty="0" smtClean="0">
                <a:solidFill>
                  <a:schemeClr val="bg1"/>
                </a:solidFill>
              </a:rPr>
              <a:t>N! =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c </a:t>
            </a:r>
            <a:r>
              <a:rPr lang="en-US" dirty="0">
                <a:solidFill>
                  <a:schemeClr val="bg1"/>
                </a:solidFill>
              </a:rPr>
              <a:t>∙ </a:t>
            </a:r>
            <a:r>
              <a:rPr lang="ru-RU" dirty="0">
                <a:solidFill>
                  <a:schemeClr val="bg1"/>
                </a:solidFill>
              </a:rPr>
              <a:t>∑</a:t>
            </a:r>
            <a:r>
              <a:rPr lang="en-US" baseline="-25000" dirty="0">
                <a:solidFill>
                  <a:schemeClr val="bg1"/>
                </a:solidFill>
              </a:rPr>
              <a:t>k=0…N-1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1 / k! </a:t>
            </a:r>
            <a:r>
              <a:rPr lang="en-US" dirty="0" smtClean="0">
                <a:solidFill>
                  <a:schemeClr val="bg1"/>
                </a:solidFill>
              </a:rPr>
              <a:t>&lt; c </a:t>
            </a:r>
            <a:r>
              <a:rPr lang="en-US" dirty="0">
                <a:solidFill>
                  <a:schemeClr val="bg1"/>
                </a:solidFill>
              </a:rPr>
              <a:t>∙ </a:t>
            </a:r>
            <a:r>
              <a:rPr lang="en-US" dirty="0" err="1">
                <a:solidFill>
                  <a:schemeClr val="bg1"/>
                </a:solidFill>
              </a:rPr>
              <a:t>exp</a:t>
            </a:r>
            <a:r>
              <a:rPr lang="en-US" dirty="0">
                <a:solidFill>
                  <a:schemeClr val="bg1"/>
                </a:solidFill>
              </a:rPr>
              <a:t>(1) = O(1)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838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28003</TotalTime>
  <Words>7974</Words>
  <Application>Microsoft Office PowerPoint</Application>
  <PresentationFormat>Widescreen</PresentationFormat>
  <Paragraphs>2514</Paragraphs>
  <Slides>107</Slides>
  <Notes>99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5" baseType="lpstr">
      <vt:lpstr>Arial</vt:lpstr>
      <vt:lpstr>Calibri</vt:lpstr>
      <vt:lpstr>Cambria Math</vt:lpstr>
      <vt:lpstr>Consolas</vt:lpstr>
      <vt:lpstr>Symbol</vt:lpstr>
      <vt:lpstr>Times New Roman</vt:lpstr>
      <vt:lpstr>Wingdings</vt:lpstr>
      <vt:lpstr>Office Theme</vt:lpstr>
      <vt:lpstr>Перестановки</vt:lpstr>
      <vt:lpstr>План лекции</vt:lpstr>
      <vt:lpstr>Перестановки</vt:lpstr>
      <vt:lpstr>Перестановки</vt:lpstr>
      <vt:lpstr>Перестановки</vt:lpstr>
      <vt:lpstr>Перестановки</vt:lpstr>
      <vt:lpstr>Перестановки</vt:lpstr>
      <vt:lpstr>Перестановок порядка N ровно N!</vt:lpstr>
      <vt:lpstr>Перестановок порядка N ровно N!</vt:lpstr>
      <vt:lpstr>Перестановок порядка N ровно N!</vt:lpstr>
      <vt:lpstr>Перестановок порядка N ровно N!</vt:lpstr>
      <vt:lpstr>Перестановок порядка N ровно N!</vt:lpstr>
      <vt:lpstr>Перестановок порядка N ровно N!</vt:lpstr>
      <vt:lpstr>Перестановок порядка N ровно N!</vt:lpstr>
      <vt:lpstr>Инверсии </vt:lpstr>
      <vt:lpstr>Инверсии </vt:lpstr>
      <vt:lpstr>Инверсии </vt:lpstr>
      <vt:lpstr>Инверсии </vt:lpstr>
      <vt:lpstr>Инверсии </vt:lpstr>
      <vt:lpstr>Число инверсий и сортировка</vt:lpstr>
      <vt:lpstr>Число инверсий и сортировка</vt:lpstr>
      <vt:lpstr>Число инверсий и сортировка</vt:lpstr>
      <vt:lpstr>Число инверсий и сортировка</vt:lpstr>
      <vt:lpstr>Число инверсий и сортировка</vt:lpstr>
      <vt:lpstr>Число инверсий и сортировка</vt:lpstr>
      <vt:lpstr>Число инверсий и сортировка</vt:lpstr>
      <vt:lpstr>Таблица инверсий</vt:lpstr>
      <vt:lpstr>Таблица инверсий</vt:lpstr>
      <vt:lpstr>Таблица инверсий</vt:lpstr>
      <vt:lpstr>Свойства таблицы инверсий</vt:lpstr>
      <vt:lpstr>Свойства таблицы инверсий</vt:lpstr>
      <vt:lpstr>Свойства таблицы инверсий</vt:lpstr>
      <vt:lpstr>Построение перестановки через список</vt:lpstr>
      <vt:lpstr>Построение перестановки через список</vt:lpstr>
      <vt:lpstr>Построение перестановки через список</vt:lpstr>
      <vt:lpstr>Построение перестановки через список</vt:lpstr>
      <vt:lpstr>Построение перестановки через список</vt:lpstr>
      <vt:lpstr>Построение перестановки через список</vt:lpstr>
      <vt:lpstr>Построение перестановки через список</vt:lpstr>
      <vt:lpstr>Построение перестановки через список </vt:lpstr>
      <vt:lpstr>Тип TSequence</vt:lpstr>
      <vt:lpstr>Тип TSequence</vt:lpstr>
      <vt:lpstr>Тип TSequence</vt:lpstr>
      <vt:lpstr>Тип TSequence</vt:lpstr>
      <vt:lpstr>Тип TSequence</vt:lpstr>
      <vt:lpstr>Тип TSequence</vt:lpstr>
      <vt:lpstr>Тип TSequence</vt:lpstr>
      <vt:lpstr>Построение перестановки через массив</vt:lpstr>
      <vt:lpstr>Построение перестановки через массив</vt:lpstr>
      <vt:lpstr>Построение перестановки через массив</vt:lpstr>
      <vt:lpstr>Построение перестановки через массив</vt:lpstr>
      <vt:lpstr>Построение перестановки через массив</vt:lpstr>
      <vt:lpstr>Построение перестановки через массив</vt:lpstr>
      <vt:lpstr>Построение перестановки через массив</vt:lpstr>
      <vt:lpstr>Построение перестановки через массив</vt:lpstr>
      <vt:lpstr>Построение перестановки через массив</vt:lpstr>
      <vt:lpstr>Построение перестановки через массив</vt:lpstr>
      <vt:lpstr>Итоговый тип TSequence</vt:lpstr>
      <vt:lpstr>Итоговый тип TSequence</vt:lpstr>
      <vt:lpstr>Итоговый тип TSequence</vt:lpstr>
      <vt:lpstr>Факториальная система счисления</vt:lpstr>
      <vt:lpstr>Факториальная система счисления</vt:lpstr>
      <vt:lpstr>Факториальная система счисления</vt:lpstr>
      <vt:lpstr>Факториальная система счисления</vt:lpstr>
      <vt:lpstr>Факториальная система счисления</vt:lpstr>
      <vt:lpstr>Перебор перестановок через ФСС</vt:lpstr>
      <vt:lpstr>Перебор перестановок через ФСС</vt:lpstr>
      <vt:lpstr>Перебор перестановок через ФСС</vt:lpstr>
      <vt:lpstr>Перебор перестановок через ФСС</vt:lpstr>
      <vt:lpstr>Перебор перестановок через таблицы инверсий</vt:lpstr>
      <vt:lpstr>Перебор перестановок через таблицы инверсий</vt:lpstr>
      <vt:lpstr>Перебор перестановок через таблицы инверсий</vt:lpstr>
      <vt:lpstr>Перебор перестановок через таблицы инверсий</vt:lpstr>
      <vt:lpstr>Построение следующей таблицы инверсий</vt:lpstr>
      <vt:lpstr>Задача о следующей перестановке</vt:lpstr>
      <vt:lpstr>Задача о следующей перестановке</vt:lpstr>
      <vt:lpstr>Задача о следующей перестановке</vt:lpstr>
      <vt:lpstr>Задача о следующей перестановке</vt:lpstr>
      <vt:lpstr>Алфавитный порядок перестановок</vt:lpstr>
      <vt:lpstr>Алфавитный порядок перестановок</vt:lpstr>
      <vt:lpstr>Алфавитный порядок перестановок</vt:lpstr>
      <vt:lpstr>Алфавитный порядок перестановок</vt:lpstr>
      <vt:lpstr>Строение соседних по алфавиту перестановок</vt:lpstr>
      <vt:lpstr>Строение соседних по алфавиту перестановок</vt:lpstr>
      <vt:lpstr>Строение соседних по алфавиту перестановок</vt:lpstr>
      <vt:lpstr>Строение соседних по алфавиту перестановок</vt:lpstr>
      <vt:lpstr>Строение соседних по алфавиту перестановок</vt:lpstr>
      <vt:lpstr>Алгоритм Дейкстры  построения следующей перестановки</vt:lpstr>
      <vt:lpstr>Алгоритм Дейкстры  построения следующей перестановки</vt:lpstr>
      <vt:lpstr>Алгоритм Дейкстры  построения следующей перестановки</vt:lpstr>
      <vt:lpstr>Алгоритм Дейкстры  построения следующей перестановки</vt:lpstr>
      <vt:lpstr>Алгоритм Дейкстры  построения следующей перестановки</vt:lpstr>
      <vt:lpstr>Алгоритм Дейкстры  построения следующей перестановки</vt:lpstr>
      <vt:lpstr>Алгоритм Дейкстры – детали</vt:lpstr>
      <vt:lpstr>Время работы алгоритма Дейкстры в среднем = O(1)</vt:lpstr>
      <vt:lpstr>Время работы алгоритма Дейкстры в среднем = O(1)</vt:lpstr>
      <vt:lpstr>Время работы алгоритма Дейкстры в среднем = O(1)</vt:lpstr>
      <vt:lpstr>Время работы алгоритма Дейкстры в среднем = O(1)</vt:lpstr>
      <vt:lpstr>Время работы алгоритма Дейкстры в среднем = O(1)</vt:lpstr>
      <vt:lpstr>Время работы алгоритма Дейкстры в среднем = O(1)</vt:lpstr>
      <vt:lpstr>Заключение</vt:lpstr>
      <vt:lpstr>Рекурсивный метод поиска всех перестановок </vt:lpstr>
      <vt:lpstr>Пример рекурсивного перебора для M= {1,2,3,4}</vt:lpstr>
      <vt:lpstr>Реализация на языке Си</vt:lpstr>
      <vt:lpstr>Генерация всех перестановок методом Кнута</vt:lpstr>
      <vt:lpstr>Генерация перестановок методом Кнута –  способ 1</vt:lpstr>
      <vt:lpstr>Генерация перестановок методом Кнута – способ 2</vt:lpstr>
    </vt:vector>
  </TitlesOfParts>
  <Company>IIS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Открытая всесибирская олимпиада по программированию  им. И.В. Поттосина</dc:title>
  <dc:creator>Lena</dc:creator>
  <cp:lastModifiedBy>Evgenii Petrov</cp:lastModifiedBy>
  <cp:revision>345</cp:revision>
  <dcterms:created xsi:type="dcterms:W3CDTF">2006-06-15T11:25:02Z</dcterms:created>
  <dcterms:modified xsi:type="dcterms:W3CDTF">2020-10-27T03:22:08Z</dcterms:modified>
</cp:coreProperties>
</file>