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410" r:id="rId14"/>
    <p:sldId id="412" r:id="rId15"/>
    <p:sldId id="411" r:id="rId16"/>
    <p:sldId id="277" r:id="rId17"/>
    <p:sldId id="38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265" r:id="rId30"/>
    <p:sldId id="267" r:id="rId31"/>
    <p:sldId id="268" r:id="rId32"/>
    <p:sldId id="393" r:id="rId33"/>
    <p:sldId id="394" r:id="rId34"/>
    <p:sldId id="395" r:id="rId35"/>
    <p:sldId id="271" r:id="rId36"/>
    <p:sldId id="269" r:id="rId37"/>
    <p:sldId id="272" r:id="rId38"/>
    <p:sldId id="369" r:id="rId39"/>
    <p:sldId id="370" r:id="rId40"/>
    <p:sldId id="371" r:id="rId41"/>
    <p:sldId id="403" r:id="rId42"/>
    <p:sldId id="351" r:id="rId43"/>
    <p:sldId id="424" r:id="rId44"/>
    <p:sldId id="273" r:id="rId45"/>
    <p:sldId id="357" r:id="rId46"/>
    <p:sldId id="367" r:id="rId47"/>
    <p:sldId id="368" r:id="rId48"/>
    <p:sldId id="404" r:id="rId49"/>
    <p:sldId id="270" r:id="rId50"/>
    <p:sldId id="359" r:id="rId51"/>
    <p:sldId id="360" r:id="rId52"/>
    <p:sldId id="361" r:id="rId53"/>
    <p:sldId id="362" r:id="rId54"/>
    <p:sldId id="372" r:id="rId55"/>
    <p:sldId id="405" r:id="rId56"/>
    <p:sldId id="274" r:id="rId57"/>
    <p:sldId id="363" r:id="rId58"/>
    <p:sldId id="364" r:id="rId59"/>
    <p:sldId id="365" r:id="rId60"/>
    <p:sldId id="366" r:id="rId61"/>
    <p:sldId id="275" r:id="rId62"/>
    <p:sldId id="375" r:id="rId63"/>
    <p:sldId id="376" r:id="rId64"/>
    <p:sldId id="377" r:id="rId65"/>
    <p:sldId id="347" r:id="rId66"/>
    <p:sldId id="389" r:id="rId67"/>
    <p:sldId id="390" r:id="rId68"/>
    <p:sldId id="391" r:id="rId69"/>
    <p:sldId id="279" r:id="rId70"/>
    <p:sldId id="299" r:id="rId71"/>
    <p:sldId id="300" r:id="rId72"/>
    <p:sldId id="301" r:id="rId73"/>
    <p:sldId id="302" r:id="rId74"/>
    <p:sldId id="303" r:id="rId75"/>
    <p:sldId id="304" r:id="rId76"/>
    <p:sldId id="396" r:id="rId77"/>
    <p:sldId id="305" r:id="rId78"/>
    <p:sldId id="306" r:id="rId79"/>
    <p:sldId id="307" r:id="rId80"/>
    <p:sldId id="308" r:id="rId81"/>
    <p:sldId id="281" r:id="rId82"/>
    <p:sldId id="309" r:id="rId83"/>
    <p:sldId id="310" r:id="rId84"/>
    <p:sldId id="311" r:id="rId85"/>
    <p:sldId id="312" r:id="rId86"/>
    <p:sldId id="282" r:id="rId87"/>
    <p:sldId id="313" r:id="rId88"/>
    <p:sldId id="314" r:id="rId89"/>
    <p:sldId id="315" r:id="rId90"/>
    <p:sldId id="397" r:id="rId91"/>
    <p:sldId id="398" r:id="rId92"/>
    <p:sldId id="399" r:id="rId93"/>
    <p:sldId id="400" r:id="rId94"/>
    <p:sldId id="401" r:id="rId95"/>
    <p:sldId id="402" r:id="rId96"/>
    <p:sldId id="288" r:id="rId97"/>
    <p:sldId id="330" r:id="rId98"/>
    <p:sldId id="331" r:id="rId99"/>
    <p:sldId id="332" r:id="rId100"/>
    <p:sldId id="333" r:id="rId101"/>
    <p:sldId id="289" r:id="rId102"/>
    <p:sldId id="334" r:id="rId103"/>
    <p:sldId id="335" r:id="rId104"/>
    <p:sldId id="336" r:id="rId105"/>
    <p:sldId id="337" r:id="rId106"/>
    <p:sldId id="290" r:id="rId107"/>
    <p:sldId id="338" r:id="rId108"/>
    <p:sldId id="339" r:id="rId109"/>
    <p:sldId id="340" r:id="rId110"/>
    <p:sldId id="291" r:id="rId111"/>
    <p:sldId id="341" r:id="rId112"/>
    <p:sldId id="342" r:id="rId113"/>
    <p:sldId id="343" r:id="rId114"/>
    <p:sldId id="344" r:id="rId115"/>
    <p:sldId id="278" r:id="rId116"/>
    <p:sldId id="258" r:id="rId117"/>
    <p:sldId id="374" r:id="rId118"/>
    <p:sldId id="378" r:id="rId119"/>
    <p:sldId id="379" r:id="rId120"/>
    <p:sldId id="380" r:id="rId121"/>
    <p:sldId id="381" r:id="rId122"/>
    <p:sldId id="283" r:id="rId123"/>
    <p:sldId id="316" r:id="rId124"/>
    <p:sldId id="317" r:id="rId125"/>
    <p:sldId id="284" r:id="rId126"/>
    <p:sldId id="318" r:id="rId127"/>
    <p:sldId id="319" r:id="rId128"/>
    <p:sldId id="320" r:id="rId129"/>
    <p:sldId id="321" r:id="rId130"/>
    <p:sldId id="285" r:id="rId131"/>
    <p:sldId id="323" r:id="rId132"/>
    <p:sldId id="324" r:id="rId133"/>
    <p:sldId id="325" r:id="rId134"/>
    <p:sldId id="326" r:id="rId135"/>
    <p:sldId id="327" r:id="rId136"/>
    <p:sldId id="328" r:id="rId137"/>
    <p:sldId id="329" r:id="rId1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8126"/>
              </p:ext>
            </p:extLst>
          </p:nvPr>
        </p:nvGraphicFramePr>
        <p:xfrm>
          <a:off x="848" y="2315204"/>
          <a:ext cx="121911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200" dirty="0">
                          <a:latin typeface="Consolas" panose="020B0609020204030204" pitchFamily="49" charset="0"/>
                        </a:rPr>
                        <a:t>Питон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Паскаль</a:t>
                      </a:r>
                      <a:endParaRPr lang="en-US" sz="7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511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3409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спецэффекты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swap a &lt;-&gt;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t 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a 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a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b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  </a:t>
                      </a:r>
                      <a:r>
                        <a:rPr lang="en-US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ошибка компиляции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{  многострочный комментарий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 := a;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a := b;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b := t;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235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 = *a;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*a = *b;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y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(&amp;x, &amp;y);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s-ES" b="0" dirty="0" err="1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s;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a, b: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t :=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a :=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b :=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x, y: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y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swap(x, y);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5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1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4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7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62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4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97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5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2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/>
              <a:t>undefined -- </a:t>
            </a:r>
            <a:r>
              <a:rPr lang="ru-RU" dirty="0"/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93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4F6808D-FFE9-2341-672A-93B163CE9F4E}"/>
              </a:ext>
            </a:extLst>
          </p:cNvPr>
          <p:cNvGrpSpPr/>
          <p:nvPr/>
        </p:nvGrpSpPr>
        <p:grpSpPr>
          <a:xfrm>
            <a:off x="1383632" y="1965003"/>
            <a:ext cx="1495972" cy="2933569"/>
            <a:chOff x="6524743" y="580901"/>
            <a:chExt cx="1495972" cy="293356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A67383-A5CB-E408-8E25-B6C0D71E4D8E}"/>
                </a:ext>
              </a:extLst>
            </p:cNvPr>
            <p:cNvSpPr txBox="1"/>
            <p:nvPr/>
          </p:nvSpPr>
          <p:spPr>
            <a:xfrm rot="16200000">
              <a:off x="6410290" y="1520556"/>
              <a:ext cx="59824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902175-F44A-F2F7-7F90-6B9EA9B258DD}"/>
                </a:ext>
              </a:extLst>
            </p:cNvPr>
            <p:cNvSpPr txBox="1"/>
            <p:nvPr/>
          </p:nvSpPr>
          <p:spPr>
            <a:xfrm rot="16200000">
              <a:off x="6893044" y="1451626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8E45E9-0DDA-8B4B-DB48-21622D9BF84D}"/>
                </a:ext>
              </a:extLst>
            </p:cNvPr>
            <p:cNvSpPr txBox="1"/>
            <p:nvPr/>
          </p:nvSpPr>
          <p:spPr>
            <a:xfrm rot="16200000">
              <a:off x="7105685" y="1108930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8F3F83-35A4-196E-1427-C0052852D4E0}"/>
                </a:ext>
              </a:extLst>
            </p:cNvPr>
            <p:cNvSpPr txBox="1"/>
            <p:nvPr/>
          </p:nvSpPr>
          <p:spPr>
            <a:xfrm>
              <a:off x="7507923" y="2133577"/>
              <a:ext cx="512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ight Bracket 34">
              <a:extLst>
                <a:ext uri="{FF2B5EF4-FFF2-40B4-BE49-F238E27FC236}">
                  <a16:creationId xmlns:a16="http://schemas.microsoft.com/office/drawing/2014/main" id="{A712B8D0-424A-8DD0-7E65-AE8430A55FE3}"/>
                </a:ext>
              </a:extLst>
            </p:cNvPr>
            <p:cNvSpPr/>
            <p:nvPr/>
          </p:nvSpPr>
          <p:spPr>
            <a:xfrm rot="5400000">
              <a:off x="7598444" y="2108827"/>
              <a:ext cx="246394" cy="480879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02927A-59E3-93E9-791D-69E6BAA9521E}"/>
                </a:ext>
              </a:extLst>
            </p:cNvPr>
            <p:cNvSpPr txBox="1"/>
            <p:nvPr/>
          </p:nvSpPr>
          <p:spPr>
            <a:xfrm>
              <a:off x="7365728" y="2601781"/>
              <a:ext cx="365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Right Bracket 42">
              <a:extLst>
                <a:ext uri="{FF2B5EF4-FFF2-40B4-BE49-F238E27FC236}">
                  <a16:creationId xmlns:a16="http://schemas.microsoft.com/office/drawing/2014/main" id="{A6F814BF-57D7-F9CF-EFDD-50A7A237A881}"/>
                </a:ext>
              </a:extLst>
            </p:cNvPr>
            <p:cNvSpPr/>
            <p:nvPr/>
          </p:nvSpPr>
          <p:spPr>
            <a:xfrm rot="5400000">
              <a:off x="7139954" y="2087247"/>
              <a:ext cx="648072" cy="100779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Right Bracket 43">
              <a:extLst>
                <a:ext uri="{FF2B5EF4-FFF2-40B4-BE49-F238E27FC236}">
                  <a16:creationId xmlns:a16="http://schemas.microsoft.com/office/drawing/2014/main" id="{43A3EAB7-51EA-1053-1DDC-84A4FCF22896}"/>
                </a:ext>
              </a:extLst>
            </p:cNvPr>
            <p:cNvSpPr/>
            <p:nvPr/>
          </p:nvSpPr>
          <p:spPr>
            <a:xfrm rot="5400000">
              <a:off x="6589440" y="2146474"/>
              <a:ext cx="1303299" cy="143269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86825B-30D2-68EB-C8AD-F6968B9C7081}"/>
                </a:ext>
              </a:extLst>
            </p:cNvPr>
            <p:cNvSpPr txBox="1"/>
            <p:nvPr/>
          </p:nvSpPr>
          <p:spPr>
            <a:xfrm>
              <a:off x="6873173" y="3108326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404096-53DC-C0DA-A7CF-E2DD177E0974}"/>
              </a:ext>
            </a:extLst>
          </p:cNvPr>
          <p:cNvGrpSpPr/>
          <p:nvPr/>
        </p:nvGrpSpPr>
        <p:grpSpPr>
          <a:xfrm>
            <a:off x="4172637" y="1398019"/>
            <a:ext cx="3372811" cy="4067537"/>
            <a:chOff x="2261334" y="925999"/>
            <a:chExt cx="3372811" cy="40675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B94EC3-59E6-F8B2-8107-95E95AA67363}"/>
                </a:ext>
              </a:extLst>
            </p:cNvPr>
            <p:cNvSpPr txBox="1"/>
            <p:nvPr/>
          </p:nvSpPr>
          <p:spPr>
            <a:xfrm rot="16200000">
              <a:off x="2146879" y="3108326"/>
              <a:ext cx="59824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917B71-541C-07BA-A99C-7184160490BE}"/>
                </a:ext>
              </a:extLst>
            </p:cNvPr>
            <p:cNvSpPr txBox="1"/>
            <p:nvPr/>
          </p:nvSpPr>
          <p:spPr>
            <a:xfrm rot="16200000">
              <a:off x="4110789" y="2694752"/>
              <a:ext cx="142539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0AADDD-5557-BF28-DDA9-14E3C4B12A11}"/>
                </a:ext>
              </a:extLst>
            </p:cNvPr>
            <p:cNvSpPr txBox="1"/>
            <p:nvPr/>
          </p:nvSpPr>
          <p:spPr>
            <a:xfrm rot="16200000">
              <a:off x="3266692" y="3039397"/>
              <a:ext cx="736099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52BEA-7340-85A2-647E-AAFCCB0FCB34}"/>
                </a:ext>
              </a:extLst>
            </p:cNvPr>
            <p:cNvSpPr txBox="1"/>
            <p:nvPr/>
          </p:nvSpPr>
          <p:spPr>
            <a:xfrm rot="16200000">
              <a:off x="2396605" y="2763681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F1B138-B285-FEAF-7906-51A912E959C6}"/>
                </a:ext>
              </a:extLst>
            </p:cNvPr>
            <p:cNvSpPr txBox="1"/>
            <p:nvPr/>
          </p:nvSpPr>
          <p:spPr>
            <a:xfrm rot="16200000">
              <a:off x="3240701" y="2419035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0A062E-A218-2185-F4CD-02C4400E649B}"/>
                </a:ext>
              </a:extLst>
            </p:cNvPr>
            <p:cNvSpPr txBox="1"/>
            <p:nvPr/>
          </p:nvSpPr>
          <p:spPr>
            <a:xfrm rot="16200000">
              <a:off x="4084798" y="2074390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3987BE8-4932-B982-30E8-5BC1CA41704C}"/>
                </a:ext>
              </a:extLst>
            </p:cNvPr>
            <p:cNvSpPr txBox="1"/>
            <p:nvPr/>
          </p:nvSpPr>
          <p:spPr>
            <a:xfrm>
              <a:off x="4906290" y="369937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ight Bracket 55">
              <a:extLst>
                <a:ext uri="{FF2B5EF4-FFF2-40B4-BE49-F238E27FC236}">
                  <a16:creationId xmlns:a16="http://schemas.microsoft.com/office/drawing/2014/main" id="{3FA06E69-68CA-92D6-AA3E-E8720E578721}"/>
                </a:ext>
              </a:extLst>
            </p:cNvPr>
            <p:cNvSpPr/>
            <p:nvPr/>
          </p:nvSpPr>
          <p:spPr>
            <a:xfrm rot="5400000">
              <a:off x="5013284" y="3386373"/>
              <a:ext cx="246394" cy="9953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60B210-BE06-8CDC-9123-01DB4F9090F4}"/>
                </a:ext>
              </a:extLst>
            </p:cNvPr>
            <p:cNvSpPr txBox="1"/>
            <p:nvPr/>
          </p:nvSpPr>
          <p:spPr>
            <a:xfrm>
              <a:off x="4365147" y="4135263"/>
              <a:ext cx="353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Right Bracket 57">
              <a:extLst>
                <a:ext uri="{FF2B5EF4-FFF2-40B4-BE49-F238E27FC236}">
                  <a16:creationId xmlns:a16="http://schemas.microsoft.com/office/drawing/2014/main" id="{E4327639-930E-054B-58B5-772D397F3A39}"/>
                </a:ext>
              </a:extLst>
            </p:cNvPr>
            <p:cNvSpPr/>
            <p:nvPr/>
          </p:nvSpPr>
          <p:spPr>
            <a:xfrm rot="5400000">
              <a:off x="4218074" y="3071352"/>
              <a:ext cx="648072" cy="2184070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AFC31175-60C9-B201-D5BC-A34F4B63136D}"/>
                </a:ext>
              </a:extLst>
            </p:cNvPr>
            <p:cNvSpPr/>
            <p:nvPr/>
          </p:nvSpPr>
          <p:spPr>
            <a:xfrm rot="5400000">
              <a:off x="3296241" y="2591858"/>
              <a:ext cx="1303299" cy="337250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C00227-0586-6481-7F08-2A57173B8A3C}"/>
                </a:ext>
              </a:extLst>
            </p:cNvPr>
            <p:cNvSpPr txBox="1"/>
            <p:nvPr/>
          </p:nvSpPr>
          <p:spPr>
            <a:xfrm>
              <a:off x="3800499" y="4624204"/>
              <a:ext cx="703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нет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BD194B-D1C8-84DC-4E64-788F4483D4C5}"/>
              </a:ext>
            </a:extLst>
          </p:cNvPr>
          <p:cNvGrpSpPr/>
          <p:nvPr/>
        </p:nvGrpSpPr>
        <p:grpSpPr>
          <a:xfrm>
            <a:off x="8913884" y="1356774"/>
            <a:ext cx="1599657" cy="4150027"/>
            <a:chOff x="8695792" y="1950425"/>
            <a:chExt cx="1599657" cy="41500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38779B-F4FA-5A6A-9431-8F76FDDF35D7}"/>
                </a:ext>
              </a:extLst>
            </p:cNvPr>
            <p:cNvSpPr txBox="1"/>
            <p:nvPr/>
          </p:nvSpPr>
          <p:spPr>
            <a:xfrm rot="16200000">
              <a:off x="8777726" y="3098816"/>
              <a:ext cx="266611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usngined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long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A01D63-F520-8D34-ADA8-D265E00F4866}"/>
                </a:ext>
              </a:extLst>
            </p:cNvPr>
            <p:cNvSpPr txBox="1"/>
            <p:nvPr/>
          </p:nvSpPr>
          <p:spPr>
            <a:xfrm rot="16200000">
              <a:off x="8479804" y="3433202"/>
              <a:ext cx="1976823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 long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E52B8B-06BA-58A1-B167-7987ABA65976}"/>
                </a:ext>
              </a:extLst>
            </p:cNvPr>
            <p:cNvSpPr txBox="1"/>
            <p:nvPr/>
          </p:nvSpPr>
          <p:spPr>
            <a:xfrm rot="16200000">
              <a:off x="8236692" y="3777848"/>
              <a:ext cx="128753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unsigned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6E979FA-2FC2-A214-A046-21A5BF7308EC}"/>
                </a:ext>
              </a:extLst>
            </p:cNvPr>
            <p:cNvSpPr txBox="1"/>
            <p:nvPr/>
          </p:nvSpPr>
          <p:spPr>
            <a:xfrm>
              <a:off x="9694973" y="4719558"/>
              <a:ext cx="60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AE4B7370-9397-CB23-C4FA-1445D557DDEA}"/>
                </a:ext>
              </a:extLst>
            </p:cNvPr>
            <p:cNvSpPr/>
            <p:nvPr/>
          </p:nvSpPr>
          <p:spPr>
            <a:xfrm rot="5400000">
              <a:off x="9845293" y="4635009"/>
              <a:ext cx="246394" cy="60047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13F755-30D2-88E7-236F-4ACD3D6AB44D}"/>
                </a:ext>
              </a:extLst>
            </p:cNvPr>
            <p:cNvSpPr txBox="1"/>
            <p:nvPr/>
          </p:nvSpPr>
          <p:spPr>
            <a:xfrm>
              <a:off x="9408368" y="5187762"/>
              <a:ext cx="509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16A90BC8-5729-487F-20AF-EA1B8F5C841D}"/>
                </a:ext>
              </a:extLst>
            </p:cNvPr>
            <p:cNvSpPr/>
            <p:nvPr/>
          </p:nvSpPr>
          <p:spPr>
            <a:xfrm rot="5400000">
              <a:off x="9397261" y="4602971"/>
              <a:ext cx="648072" cy="1148304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Right Bracket 65">
              <a:extLst>
                <a:ext uri="{FF2B5EF4-FFF2-40B4-BE49-F238E27FC236}">
                  <a16:creationId xmlns:a16="http://schemas.microsoft.com/office/drawing/2014/main" id="{9B78D2C9-6385-B8C0-C9E7-104B1695C2B5}"/>
                </a:ext>
              </a:extLst>
            </p:cNvPr>
            <p:cNvSpPr/>
            <p:nvPr/>
          </p:nvSpPr>
          <p:spPr>
            <a:xfrm rot="5400000">
              <a:off x="8851971" y="4656975"/>
              <a:ext cx="1303299" cy="1583656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16619B-6F1C-0A5F-1238-65C131C5EE7F}"/>
                </a:ext>
              </a:extLst>
            </p:cNvPr>
            <p:cNvSpPr txBox="1"/>
            <p:nvPr/>
          </p:nvSpPr>
          <p:spPr>
            <a:xfrm>
              <a:off x="9060223" y="5694307"/>
              <a:ext cx="775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endParaRPr lang="ru-RU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1D4DCD4-2168-BFDE-E85E-FBEFDF66A406}"/>
              </a:ext>
            </a:extLst>
          </p:cNvPr>
          <p:cNvSpPr txBox="1"/>
          <p:nvPr/>
        </p:nvSpPr>
        <p:spPr>
          <a:xfrm>
            <a:off x="1093388" y="5233248"/>
            <a:ext cx="20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десятичная запись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495B3-7030-EF78-2771-2D2643E80106}"/>
              </a:ext>
            </a:extLst>
          </p:cNvPr>
          <p:cNvSpPr txBox="1"/>
          <p:nvPr/>
        </p:nvSpPr>
        <p:spPr>
          <a:xfrm>
            <a:off x="3967489" y="5572890"/>
            <a:ext cx="378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восьмеричная или 16-ричная запись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0806E7-CA0C-615B-B4C3-F90606D421F1}"/>
              </a:ext>
            </a:extLst>
          </p:cNvPr>
          <p:cNvSpPr txBox="1"/>
          <p:nvPr/>
        </p:nvSpPr>
        <p:spPr>
          <a:xfrm>
            <a:off x="8212922" y="5646910"/>
            <a:ext cx="345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зависит от системы счисления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2864846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70209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сигнал 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72122</TotalTime>
  <Words>8494</Words>
  <Application>Microsoft Office PowerPoint</Application>
  <PresentationFormat>Widescreen</PresentationFormat>
  <Paragraphs>1718</Paragraphs>
  <Slides>137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2" baseType="lpstr">
      <vt:lpstr>Arial</vt:lpstr>
      <vt:lpstr>Calibri</vt:lpstr>
      <vt:lpstr>Consolas</vt:lpstr>
      <vt:lpstr>Courier New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PowerPoint Presentation</vt:lpstr>
      <vt:lpstr>PowerPoint Presentation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PowerPoint Presentation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Заключение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204</cp:revision>
  <dcterms:created xsi:type="dcterms:W3CDTF">2012-09-10T02:34:21Z</dcterms:created>
  <dcterms:modified xsi:type="dcterms:W3CDTF">2024-02-27T05:12:09Z</dcterms:modified>
</cp:coreProperties>
</file>