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340" r:id="rId5"/>
    <p:sldId id="341" r:id="rId6"/>
    <p:sldId id="295" r:id="rId7"/>
    <p:sldId id="296" r:id="rId8"/>
    <p:sldId id="297" r:id="rId9"/>
    <p:sldId id="298" r:id="rId10"/>
    <p:sldId id="299" r:id="rId11"/>
    <p:sldId id="331" r:id="rId12"/>
    <p:sldId id="312" r:id="rId13"/>
    <p:sldId id="313" r:id="rId14"/>
    <p:sldId id="314" r:id="rId15"/>
    <p:sldId id="315" r:id="rId16"/>
    <p:sldId id="269" r:id="rId17"/>
    <p:sldId id="332" r:id="rId18"/>
    <p:sldId id="333" r:id="rId19"/>
    <p:sldId id="334" r:id="rId20"/>
    <p:sldId id="335" r:id="rId21"/>
    <p:sldId id="275" r:id="rId22"/>
    <p:sldId id="342" r:id="rId23"/>
    <p:sldId id="336" r:id="rId24"/>
    <p:sldId id="268" r:id="rId25"/>
    <p:sldId id="337" r:id="rId26"/>
    <p:sldId id="338" r:id="rId27"/>
    <p:sldId id="322" r:id="rId28"/>
    <p:sldId id="339" r:id="rId29"/>
    <p:sldId id="283" r:id="rId30"/>
    <p:sldId id="330" r:id="rId31"/>
    <p:sldId id="343" r:id="rId32"/>
    <p:sldId id="345" r:id="rId33"/>
    <p:sldId id="354" r:id="rId34"/>
    <p:sldId id="344" r:id="rId35"/>
    <p:sldId id="316" r:id="rId36"/>
    <p:sldId id="317" r:id="rId37"/>
    <p:sldId id="284" r:id="rId38"/>
    <p:sldId id="318" r:id="rId39"/>
    <p:sldId id="319" r:id="rId40"/>
    <p:sldId id="320" r:id="rId41"/>
    <p:sldId id="321" r:id="rId42"/>
    <p:sldId id="285" r:id="rId43"/>
    <p:sldId id="323" r:id="rId44"/>
    <p:sldId id="355" r:id="rId45"/>
    <p:sldId id="324" r:id="rId46"/>
    <p:sldId id="325" r:id="rId47"/>
    <p:sldId id="326" r:id="rId48"/>
    <p:sldId id="327" r:id="rId49"/>
    <p:sldId id="328" r:id="rId50"/>
    <p:sldId id="329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9DF1-3406-03AE-8A1F-DF7813010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529FA-6B02-2293-2954-DB0E1ECA9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24D6-92BE-65D5-89D4-071C3456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C35E-2266-7447-9E22-CDC3FDDF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BB9E-6FA5-8C22-A50C-A83A43A1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76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F396-030D-EE96-54A4-CBE90ECF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EC92E-875A-33C1-7856-CD4BDDD36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B5CB-8A21-3EAB-E82B-37775232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4CCA-C520-E441-57B0-F5012DEC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BD20-CC1B-2116-33F5-9105C5CF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70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1C475-B645-D034-5D84-3FB6A86E4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8B5D5-2305-F003-6B35-DF1E4F66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8E7A-E5CD-FC97-E2C5-FE766C9C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1762-E8F6-BBB2-DFB4-479390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2841-BD94-6931-202F-AFA55D3A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4B5-6D96-8533-7144-D0DA03DF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87EE-0EC2-5B37-34E5-AD1CC213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831E-443C-A4C5-CB26-234C00E4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215A-5D80-4CE2-85B3-1A44A3A3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B9B0-C02C-19B0-8C86-4CFF5948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1495-7499-BBB1-99BF-039CAA88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6F98-3120-F642-9E60-7639127C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1EFD-662A-0FDB-0EB8-1245A0A3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02D9-F966-2733-84DC-08328A40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40EC-4F8B-EF0E-44D7-ABFE90AC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5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DF0-622B-C32F-4C37-FF2EF27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69D7-777A-22AE-76B9-0957EFE19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7437B-A1C0-2373-BEEE-0E650768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E095-7981-2253-D3CA-10ED686A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5F8C-C4A4-A1B0-1918-B9758ED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C48F-48BE-986D-AA7B-99707C52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59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2E65-A17C-3322-8D89-17729571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05308-21D0-D64D-F4F6-4B55A684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01FF0-653C-9D68-04EA-799CA398C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C02F2-662F-AA5C-0010-3A12D75AE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0970A-2DAC-F8DF-04D1-250FBBB1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C6255-1EC0-FDB9-68B8-B04B0EC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4281E-B558-859F-BEE9-48BC80B8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ABD73-541D-5997-6169-2BD0A38D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9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DCF3-9A54-6BBE-76EA-F36695F2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FB737-A289-80F5-D2E4-C9A753B9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2DF1-617C-C934-5EA9-F6A519AB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BD063-95D3-A7EF-F56B-82B5CF9D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4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E8D-5604-E958-0E09-BAC1F1CF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AB5AB-D93F-D7B3-5D52-BDE98C80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CE3E-8DA2-E261-CFA4-8445B145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3020-1F77-2F17-BD2E-28B77E9F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F99A-EAD4-F038-3837-F70D9257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AA27F-094D-1982-FA0B-C81DC519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9F4E-F678-B11A-55E5-6C20024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1CB55-8566-5A55-5164-09974179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80E6-95B4-42E5-46B8-E4C05F38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6A1A-2E64-DB2C-87A4-77546964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B4C5F-D24E-532D-CAC8-EEB787FFC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DA0FF-2AEA-6CF3-433A-CFFE52E2E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97B8-7532-F134-2DA4-A99807A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2CA96-1219-FCC8-B16C-7F32DF79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98B98-1032-7673-70DC-ACD2375A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2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64C6F-BBE0-9BC0-5C8C-45E1E18B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C959-88DB-8DAE-958A-FB704AE9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B65F-D4C5-6DFF-859C-DF40D76F9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8C6-D1C9-4977-8A66-C6AFCB9E7BD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F2E3-4C5E-FDEA-59B6-CBFAEDB8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D911-F747-45D0-9FCA-4237044F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277C-F811-4BCE-BF81-6AC967D851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123D-2F77-2E91-EA98-AE4DFFA51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Раздельная трансляция и связывание имён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0C56D-B267-B8AB-C8C1-72E4D3BFC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30</a:t>
            </a:r>
          </a:p>
        </p:txBody>
      </p:sp>
    </p:spTree>
    <p:extLst>
      <p:ext uri="{BB962C8B-B14F-4D97-AF65-F5344CB8AC3E}">
        <p14:creationId xmlns:p14="http://schemas.microsoft.com/office/powerpoint/2010/main" val="308940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/>
              <a:t>Логически обособленная часть программы</a:t>
            </a:r>
          </a:p>
          <a:p>
            <a:endParaRPr lang="ru-RU" dirty="0"/>
          </a:p>
          <a:p>
            <a:pPr lvl="1"/>
            <a:r>
              <a:rPr lang="ru-RU" dirty="0"/>
              <a:t>Набор файлов с исходным кодом, которые имеют общую версию</a:t>
            </a:r>
          </a:p>
          <a:p>
            <a:endParaRPr lang="ru-RU" dirty="0"/>
          </a:p>
          <a:p>
            <a:pPr lvl="1"/>
            <a:r>
              <a:rPr lang="ru-RU" dirty="0"/>
              <a:t>Единое целое с </a:t>
            </a:r>
            <a:r>
              <a:rPr lang="ru-RU" dirty="0" err="1"/>
              <a:t>т.з</a:t>
            </a:r>
            <a:r>
              <a:rPr lang="ru-RU" dirty="0"/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127148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F48E-F988-1A83-0303-F39F1802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2AFE-2C24-62E4-D8E2-45C1580D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Части программы</a:t>
            </a:r>
          </a:p>
          <a:p>
            <a:r>
              <a:rPr lang="ru-RU" dirty="0"/>
              <a:t>Инструменты разработки</a:t>
            </a:r>
          </a:p>
          <a:p>
            <a:pPr lvl="1"/>
            <a:r>
              <a:rPr lang="ru-RU" dirty="0"/>
              <a:t>Компилятор, линкер, система сборки</a:t>
            </a:r>
            <a:endParaRPr lang="en-US" dirty="0"/>
          </a:p>
          <a:p>
            <a:r>
              <a:rPr lang="ru-RU" dirty="0"/>
              <a:t>Связывание имён</a:t>
            </a:r>
          </a:p>
          <a:p>
            <a:r>
              <a:rPr lang="ru-RU" dirty="0"/>
              <a:t>Правила связывания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01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866C25-9DE7-B000-92B9-F1FEE1204F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0E7D3C7-E7C5-E64A-79AC-AC8EBFE0D7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135B2B-3C01-AE69-BC5B-E3E915378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3743"/>
            <a:ext cx="4195047" cy="44832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32E852-D5E1-7172-B21E-F35772500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" r="-1" b="65144"/>
          <a:stretch/>
        </p:blipFill>
        <p:spPr>
          <a:xfrm>
            <a:off x="3903508" y="3007860"/>
            <a:ext cx="7450292" cy="2792029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35522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251069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8" name="Rectangle 7"/>
          <p:cNvSpPr/>
          <p:nvPr/>
        </p:nvSpPr>
        <p:spPr>
          <a:xfrm>
            <a:off x="838201" y="1825625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59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6690817" y="1794775"/>
            <a:ext cx="4662983" cy="24863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1" y="1825625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6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6690817" y="1794775"/>
            <a:ext cx="4662983" cy="24863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1" y="3679625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1" y="1825625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6690817" y="1794775"/>
            <a:ext cx="4662983" cy="24863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1" y="3679625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1" y="1825625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DD3E9-649D-EAC9-C059-1388FFE5DA99}"/>
              </a:ext>
            </a:extLst>
          </p:cNvPr>
          <p:cNvSpPr/>
          <p:nvPr/>
        </p:nvSpPr>
        <p:spPr>
          <a:xfrm>
            <a:off x="6690816" y="4639787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my_stuff.c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 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67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6690817" y="1794775"/>
            <a:ext cx="4662983" cy="24863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1" y="3679625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98474" y="3495200"/>
            <a:ext cx="7261050" cy="857906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  <a:gd name="connsiteX0" fmla="*/ 0 w 1387595"/>
              <a:gd name="connsiteY0" fmla="*/ 933650 h 933650"/>
              <a:gd name="connsiteX1" fmla="*/ 741145 w 1387595"/>
              <a:gd name="connsiteY1" fmla="*/ 673768 h 933650"/>
              <a:gd name="connsiteX2" fmla="*/ 905350 w 1387595"/>
              <a:gd name="connsiteY2" fmla="*/ 605213 h 933650"/>
              <a:gd name="connsiteX3" fmla="*/ 1386038 w 1387595"/>
              <a:gd name="connsiteY3" fmla="*/ 0 h 933650"/>
              <a:gd name="connsiteX0" fmla="*/ 0 w 1387595"/>
              <a:gd name="connsiteY0" fmla="*/ 933650 h 933650"/>
              <a:gd name="connsiteX1" fmla="*/ 742690 w 1387595"/>
              <a:gd name="connsiteY1" fmla="*/ 813162 h 933650"/>
              <a:gd name="connsiteX2" fmla="*/ 905350 w 1387595"/>
              <a:gd name="connsiteY2" fmla="*/ 605213 h 933650"/>
              <a:gd name="connsiteX3" fmla="*/ 1386038 w 1387595"/>
              <a:gd name="connsiteY3" fmla="*/ 0 h 933650"/>
              <a:gd name="connsiteX0" fmla="*/ 0 w 1387691"/>
              <a:gd name="connsiteY0" fmla="*/ 933650 h 933650"/>
              <a:gd name="connsiteX1" fmla="*/ 742690 w 1387691"/>
              <a:gd name="connsiteY1" fmla="*/ 813162 h 933650"/>
              <a:gd name="connsiteX2" fmla="*/ 930065 w 1387691"/>
              <a:gd name="connsiteY2" fmla="*/ 781778 h 933650"/>
              <a:gd name="connsiteX3" fmla="*/ 1386038 w 1387691"/>
              <a:gd name="connsiteY3" fmla="*/ 0 h 933650"/>
              <a:gd name="connsiteX0" fmla="*/ 0 w 1387691"/>
              <a:gd name="connsiteY0" fmla="*/ 933650 h 933650"/>
              <a:gd name="connsiteX1" fmla="*/ 742690 w 1387691"/>
              <a:gd name="connsiteY1" fmla="*/ 813162 h 933650"/>
              <a:gd name="connsiteX2" fmla="*/ 930065 w 1387691"/>
              <a:gd name="connsiteY2" fmla="*/ 781778 h 933650"/>
              <a:gd name="connsiteX3" fmla="*/ 1386038 w 1387691"/>
              <a:gd name="connsiteY3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930065 w 1386038"/>
              <a:gd name="connsiteY2" fmla="*/ 781778 h 933650"/>
              <a:gd name="connsiteX3" fmla="*/ 1131181 w 1386038"/>
              <a:gd name="connsiteY3" fmla="*/ 511755 h 933650"/>
              <a:gd name="connsiteX4" fmla="*/ 1386038 w 1386038"/>
              <a:gd name="connsiteY4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930065 w 1386038"/>
              <a:gd name="connsiteY2" fmla="*/ 781778 h 933650"/>
              <a:gd name="connsiteX3" fmla="*/ 1325808 w 1386038"/>
              <a:gd name="connsiteY3" fmla="*/ 725492 h 933650"/>
              <a:gd name="connsiteX4" fmla="*/ 1386038 w 1386038"/>
              <a:gd name="connsiteY4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1325808 w 1386038"/>
              <a:gd name="connsiteY2" fmla="*/ 725492 h 933650"/>
              <a:gd name="connsiteX3" fmla="*/ 1386038 w 1386038"/>
              <a:gd name="connsiteY3" fmla="*/ 0 h 933650"/>
              <a:gd name="connsiteX0" fmla="*/ 0 w 1386038"/>
              <a:gd name="connsiteY0" fmla="*/ 933650 h 985224"/>
              <a:gd name="connsiteX1" fmla="*/ 745779 w 1386038"/>
              <a:gd name="connsiteY1" fmla="*/ 980435 h 985224"/>
              <a:gd name="connsiteX2" fmla="*/ 1325808 w 1386038"/>
              <a:gd name="connsiteY2" fmla="*/ 725492 h 985224"/>
              <a:gd name="connsiteX3" fmla="*/ 1386038 w 1386038"/>
              <a:gd name="connsiteY3" fmla="*/ 0 h 98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038" h="985224">
                <a:moveTo>
                  <a:pt x="0" y="933650"/>
                </a:moveTo>
                <a:cubicBezTo>
                  <a:pt x="259080" y="847022"/>
                  <a:pt x="524811" y="1015128"/>
                  <a:pt x="745779" y="980435"/>
                </a:cubicBezTo>
                <a:cubicBezTo>
                  <a:pt x="966747" y="945742"/>
                  <a:pt x="1218583" y="861019"/>
                  <a:pt x="1325808" y="725492"/>
                </a:cubicBezTo>
                <a:cubicBezTo>
                  <a:pt x="1401803" y="595196"/>
                  <a:pt x="1343562" y="85292"/>
                  <a:pt x="1386038" y="0"/>
                </a:cubicBezTo>
              </a:path>
            </a:pathLst>
          </a:custGeom>
          <a:noFill/>
          <a:ln w="38100"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38201" y="1825625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 rot="16353875" flipV="1">
            <a:off x="1792027" y="3225075"/>
            <a:ext cx="1528616" cy="64797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 w="38100"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44342-C87D-B81E-1018-08F19FFB4DD2}"/>
              </a:ext>
            </a:extLst>
          </p:cNvPr>
          <p:cNvSpPr/>
          <p:nvPr/>
        </p:nvSpPr>
        <p:spPr>
          <a:xfrm>
            <a:off x="6690816" y="4639787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my_stuff.c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 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918F69B-5318-31A8-0CE1-58AAAC31AEF0}"/>
              </a:ext>
            </a:extLst>
          </p:cNvPr>
          <p:cNvSpPr/>
          <p:nvPr/>
        </p:nvSpPr>
        <p:spPr>
          <a:xfrm>
            <a:off x="8711213" y="3501942"/>
            <a:ext cx="1147288" cy="1759765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  <a:gd name="connsiteX0" fmla="*/ 0 w 1387595"/>
              <a:gd name="connsiteY0" fmla="*/ 933650 h 933650"/>
              <a:gd name="connsiteX1" fmla="*/ 741145 w 1387595"/>
              <a:gd name="connsiteY1" fmla="*/ 673768 h 933650"/>
              <a:gd name="connsiteX2" fmla="*/ 905350 w 1387595"/>
              <a:gd name="connsiteY2" fmla="*/ 605213 h 933650"/>
              <a:gd name="connsiteX3" fmla="*/ 1386038 w 1387595"/>
              <a:gd name="connsiteY3" fmla="*/ 0 h 933650"/>
              <a:gd name="connsiteX0" fmla="*/ 0 w 1387595"/>
              <a:gd name="connsiteY0" fmla="*/ 933650 h 933650"/>
              <a:gd name="connsiteX1" fmla="*/ 742690 w 1387595"/>
              <a:gd name="connsiteY1" fmla="*/ 813162 h 933650"/>
              <a:gd name="connsiteX2" fmla="*/ 905350 w 1387595"/>
              <a:gd name="connsiteY2" fmla="*/ 605213 h 933650"/>
              <a:gd name="connsiteX3" fmla="*/ 1386038 w 1387595"/>
              <a:gd name="connsiteY3" fmla="*/ 0 h 933650"/>
              <a:gd name="connsiteX0" fmla="*/ 0 w 1387691"/>
              <a:gd name="connsiteY0" fmla="*/ 933650 h 933650"/>
              <a:gd name="connsiteX1" fmla="*/ 742690 w 1387691"/>
              <a:gd name="connsiteY1" fmla="*/ 813162 h 933650"/>
              <a:gd name="connsiteX2" fmla="*/ 930065 w 1387691"/>
              <a:gd name="connsiteY2" fmla="*/ 781778 h 933650"/>
              <a:gd name="connsiteX3" fmla="*/ 1386038 w 1387691"/>
              <a:gd name="connsiteY3" fmla="*/ 0 h 933650"/>
              <a:gd name="connsiteX0" fmla="*/ 0 w 1387691"/>
              <a:gd name="connsiteY0" fmla="*/ 933650 h 933650"/>
              <a:gd name="connsiteX1" fmla="*/ 742690 w 1387691"/>
              <a:gd name="connsiteY1" fmla="*/ 813162 h 933650"/>
              <a:gd name="connsiteX2" fmla="*/ 930065 w 1387691"/>
              <a:gd name="connsiteY2" fmla="*/ 781778 h 933650"/>
              <a:gd name="connsiteX3" fmla="*/ 1386038 w 1387691"/>
              <a:gd name="connsiteY3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930065 w 1386038"/>
              <a:gd name="connsiteY2" fmla="*/ 781778 h 933650"/>
              <a:gd name="connsiteX3" fmla="*/ 1131181 w 1386038"/>
              <a:gd name="connsiteY3" fmla="*/ 511755 h 933650"/>
              <a:gd name="connsiteX4" fmla="*/ 1386038 w 1386038"/>
              <a:gd name="connsiteY4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930065 w 1386038"/>
              <a:gd name="connsiteY2" fmla="*/ 781778 h 933650"/>
              <a:gd name="connsiteX3" fmla="*/ 1325808 w 1386038"/>
              <a:gd name="connsiteY3" fmla="*/ 725492 h 933650"/>
              <a:gd name="connsiteX4" fmla="*/ 1386038 w 1386038"/>
              <a:gd name="connsiteY4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1325808 w 1386038"/>
              <a:gd name="connsiteY2" fmla="*/ 725492 h 933650"/>
              <a:gd name="connsiteX3" fmla="*/ 1386038 w 1386038"/>
              <a:gd name="connsiteY3" fmla="*/ 0 h 933650"/>
              <a:gd name="connsiteX0" fmla="*/ 0 w 1386038"/>
              <a:gd name="connsiteY0" fmla="*/ 933650 h 985224"/>
              <a:gd name="connsiteX1" fmla="*/ 745779 w 1386038"/>
              <a:gd name="connsiteY1" fmla="*/ 980435 h 985224"/>
              <a:gd name="connsiteX2" fmla="*/ 1325808 w 1386038"/>
              <a:gd name="connsiteY2" fmla="*/ 725492 h 985224"/>
              <a:gd name="connsiteX3" fmla="*/ 1386038 w 1386038"/>
              <a:gd name="connsiteY3" fmla="*/ 0 h 985224"/>
              <a:gd name="connsiteX0" fmla="*/ 0 w 1400044"/>
              <a:gd name="connsiteY0" fmla="*/ 933650 h 985224"/>
              <a:gd name="connsiteX1" fmla="*/ 745779 w 1400044"/>
              <a:gd name="connsiteY1" fmla="*/ 980435 h 985224"/>
              <a:gd name="connsiteX2" fmla="*/ 1325808 w 1400044"/>
              <a:gd name="connsiteY2" fmla="*/ 725492 h 985224"/>
              <a:gd name="connsiteX3" fmla="*/ 1386038 w 1400044"/>
              <a:gd name="connsiteY3" fmla="*/ 0 h 985224"/>
              <a:gd name="connsiteX0" fmla="*/ 0 w 1393264"/>
              <a:gd name="connsiteY0" fmla="*/ 1100923 h 1152497"/>
              <a:gd name="connsiteX1" fmla="*/ 745779 w 1393264"/>
              <a:gd name="connsiteY1" fmla="*/ 1147708 h 1152497"/>
              <a:gd name="connsiteX2" fmla="*/ 1325808 w 1393264"/>
              <a:gd name="connsiteY2" fmla="*/ 892765 h 1152497"/>
              <a:gd name="connsiteX3" fmla="*/ 1376770 w 1393264"/>
              <a:gd name="connsiteY3" fmla="*/ 0 h 1152497"/>
              <a:gd name="connsiteX0" fmla="*/ 468669 w 647829"/>
              <a:gd name="connsiteY0" fmla="*/ 2020923 h 2020923"/>
              <a:gd name="connsiteX1" fmla="*/ 344 w 647829"/>
              <a:gd name="connsiteY1" fmla="*/ 1147708 h 2020923"/>
              <a:gd name="connsiteX2" fmla="*/ 580373 w 647829"/>
              <a:gd name="connsiteY2" fmla="*/ 892765 h 2020923"/>
              <a:gd name="connsiteX3" fmla="*/ 631335 w 647829"/>
              <a:gd name="connsiteY3" fmla="*/ 0 h 2020923"/>
              <a:gd name="connsiteX0" fmla="*/ 0 w 179160"/>
              <a:gd name="connsiteY0" fmla="*/ 2020923 h 2020923"/>
              <a:gd name="connsiteX1" fmla="*/ 111704 w 179160"/>
              <a:gd name="connsiteY1" fmla="*/ 892765 h 2020923"/>
              <a:gd name="connsiteX2" fmla="*/ 162666 w 179160"/>
              <a:gd name="connsiteY2" fmla="*/ 0 h 2020923"/>
              <a:gd name="connsiteX0" fmla="*/ 0 w 174307"/>
              <a:gd name="connsiteY0" fmla="*/ 2020923 h 2020923"/>
              <a:gd name="connsiteX1" fmla="*/ 111704 w 174307"/>
              <a:gd name="connsiteY1" fmla="*/ 892765 h 2020923"/>
              <a:gd name="connsiteX2" fmla="*/ 162666 w 174307"/>
              <a:gd name="connsiteY2" fmla="*/ 0 h 2020923"/>
              <a:gd name="connsiteX0" fmla="*/ 0 w 174307"/>
              <a:gd name="connsiteY0" fmla="*/ 2020923 h 2020923"/>
              <a:gd name="connsiteX1" fmla="*/ 111704 w 174307"/>
              <a:gd name="connsiteY1" fmla="*/ 892765 h 2020923"/>
              <a:gd name="connsiteX2" fmla="*/ 162666 w 174307"/>
              <a:gd name="connsiteY2" fmla="*/ 0 h 2020923"/>
              <a:gd name="connsiteX0" fmla="*/ 0 w 223003"/>
              <a:gd name="connsiteY0" fmla="*/ 2020923 h 2020923"/>
              <a:gd name="connsiteX1" fmla="*/ 202839 w 223003"/>
              <a:gd name="connsiteY1" fmla="*/ 1004280 h 2020923"/>
              <a:gd name="connsiteX2" fmla="*/ 162666 w 223003"/>
              <a:gd name="connsiteY2" fmla="*/ 0 h 2020923"/>
              <a:gd name="connsiteX0" fmla="*/ 0 w 219002"/>
              <a:gd name="connsiteY0" fmla="*/ 2020923 h 2020923"/>
              <a:gd name="connsiteX1" fmla="*/ 202839 w 219002"/>
              <a:gd name="connsiteY1" fmla="*/ 1004280 h 2020923"/>
              <a:gd name="connsiteX2" fmla="*/ 162666 w 219002"/>
              <a:gd name="connsiteY2" fmla="*/ 0 h 2020923"/>
              <a:gd name="connsiteX0" fmla="*/ 0 w 219002"/>
              <a:gd name="connsiteY0" fmla="*/ 2020923 h 2020923"/>
              <a:gd name="connsiteX1" fmla="*/ 202839 w 219002"/>
              <a:gd name="connsiteY1" fmla="*/ 1004280 h 2020923"/>
              <a:gd name="connsiteX2" fmla="*/ 162666 w 219002"/>
              <a:gd name="connsiteY2" fmla="*/ 0 h 202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02" h="2020923">
                <a:moveTo>
                  <a:pt x="0" y="2020923"/>
                </a:moveTo>
                <a:cubicBezTo>
                  <a:pt x="23272" y="1785890"/>
                  <a:pt x="161826" y="1378272"/>
                  <a:pt x="202839" y="1004280"/>
                </a:cubicBezTo>
                <a:cubicBezTo>
                  <a:pt x="246396" y="585902"/>
                  <a:pt x="191245" y="308323"/>
                  <a:pt x="162666" y="0"/>
                </a:cubicBezTo>
              </a:path>
            </a:pathLst>
          </a:custGeom>
          <a:noFill/>
          <a:ln w="38100"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F0081765-2029-FAE0-C599-342F4767692C}"/>
              </a:ext>
            </a:extLst>
          </p:cNvPr>
          <p:cNvSpPr/>
          <p:nvPr/>
        </p:nvSpPr>
        <p:spPr>
          <a:xfrm>
            <a:off x="9459524" y="4094726"/>
            <a:ext cx="756196" cy="756196"/>
          </a:xfrm>
          <a:prstGeom prst="noSmoking">
            <a:avLst>
              <a:gd name="adj" fmla="val 13344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0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/>
              <a:t>Обычно в разных областях видимости</a:t>
            </a:r>
            <a:endParaRPr lang="en-US" sz="2400" dirty="0"/>
          </a:p>
          <a:p>
            <a:pPr lvl="2"/>
            <a:r>
              <a:rPr lang="ru-RU" sz="2000" dirty="0"/>
              <a:t>Необязательно во всех областях видимости</a:t>
            </a:r>
          </a:p>
          <a:p>
            <a:pPr lvl="1"/>
            <a:r>
              <a:rPr lang="ru-RU" sz="2400" dirty="0"/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компиляции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08DC1-078F-4AE0-46EF-44079DDE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3743"/>
            <a:ext cx="4195047" cy="44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97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компиляции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компиляции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компиляции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компиляции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/>
              <a:t>в своей области видимости --</a:t>
            </a:r>
            <a:r>
              <a:rPr lang="en-US" dirty="0"/>
              <a:t>&gt;</a:t>
            </a:r>
            <a:r>
              <a:rPr lang="ru-RU" dirty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2659-6FA4-FC27-F787-6CA0DAE2BAFD}"/>
              </a:ext>
            </a:extLst>
          </p:cNvPr>
          <p:cNvSpPr txBox="1"/>
          <p:nvPr/>
        </p:nvSpPr>
        <p:spPr>
          <a:xfrm>
            <a:off x="6172200" y="1825625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Идентификаторы с внешним связыванием (доступные из других единиц компиляции)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Значимыми являются не менее 6 первых символов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strlen</a:t>
            </a:r>
            <a:r>
              <a:rPr lang="en-US" sz="2400" dirty="0"/>
              <a:t>, </a:t>
            </a:r>
            <a:r>
              <a:rPr lang="en-US" sz="2400" dirty="0" err="1"/>
              <a:t>memcpy</a:t>
            </a:r>
            <a:endParaRPr lang="ru-R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Верхний и нижний регистр могут не различаться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2894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/>
              <a:t>Идентификатор, видимый во всей единице компиляции и объявленный </a:t>
            </a:r>
            <a:r>
              <a:rPr lang="en-US" dirty="0"/>
              <a:t>static</a:t>
            </a:r>
            <a:r>
              <a:rPr lang="ru-RU" dirty="0"/>
              <a:t>, имеет внутреннее связывание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/>
              <a:t>Идентификатор, видимый во всей единице компиляции и объявленный </a:t>
            </a:r>
            <a:r>
              <a:rPr lang="en-US" dirty="0"/>
              <a:t>static</a:t>
            </a:r>
            <a:r>
              <a:rPr lang="ru-RU" dirty="0"/>
              <a:t>, имеет внутреннее связывание</a:t>
            </a:r>
          </a:p>
          <a:p>
            <a:endParaRPr lang="ru-RU" dirty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/>
              <a:t>Идентификатор, видимый во всей единице компиляции и объявленный </a:t>
            </a:r>
            <a:r>
              <a:rPr lang="en-US" dirty="0"/>
              <a:t>static</a:t>
            </a:r>
            <a:r>
              <a:rPr lang="ru-RU" dirty="0"/>
              <a:t>, имеет внутреннее связывание</a:t>
            </a:r>
          </a:p>
          <a:p>
            <a:endParaRPr lang="ru-RU" dirty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/>
              <a:t>Идентификатор, видимый во всей единице компиляции и объявленный </a:t>
            </a:r>
            <a:r>
              <a:rPr lang="en-US" dirty="0"/>
              <a:t>static</a:t>
            </a:r>
            <a:r>
              <a:rPr lang="ru-RU" dirty="0"/>
              <a:t>, имеет внутреннее связывание</a:t>
            </a:r>
          </a:p>
          <a:p>
            <a:endParaRPr lang="ru-RU" dirty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/>
              <a:t>Идентификатор, видимый во всей единице компиляции и объявленный </a:t>
            </a:r>
            <a:r>
              <a:rPr lang="en-US" dirty="0"/>
              <a:t>static</a:t>
            </a:r>
            <a:r>
              <a:rPr lang="ru-RU" dirty="0"/>
              <a:t>, имеет внутреннее связывание</a:t>
            </a:r>
          </a:p>
          <a:p>
            <a:endParaRPr lang="ru-RU" dirty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08DC1-078F-4AE0-46EF-44079DDE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3743"/>
            <a:ext cx="4195047" cy="448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E3535-E04A-759E-0B27-FCDF74E8F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" r="-1" b="65144"/>
          <a:stretch/>
        </p:blipFill>
        <p:spPr>
          <a:xfrm>
            <a:off x="3903508" y="3007860"/>
            <a:ext cx="7450292" cy="2792029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99280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/>
              <a:t>Идентификатор, видимый во всей единице компиляции и объявленный </a:t>
            </a:r>
            <a:r>
              <a:rPr lang="en-US" dirty="0"/>
              <a:t>static</a:t>
            </a:r>
            <a:r>
              <a:rPr lang="ru-RU" dirty="0"/>
              <a:t>, имеет внутреннее связывание</a:t>
            </a:r>
          </a:p>
          <a:p>
            <a:endParaRPr lang="ru-RU" dirty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внутри блока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 О1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undefined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behavior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D4C5E-DFDE-9A7B-EFDC-9EB80CE55624}"/>
              </a:ext>
            </a:extLst>
          </p:cNvPr>
          <p:cNvSpPr/>
          <p:nvPr/>
        </p:nvSpPr>
        <p:spPr>
          <a:xfrm>
            <a:off x="6690817" y="2571610"/>
            <a:ext cx="4662983" cy="24863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sin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sin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FEDEB-9ACC-DA29-7C67-4285FA1A464F}"/>
              </a:ext>
            </a:extLst>
          </p:cNvPr>
          <p:cNvSpPr/>
          <p:nvPr/>
        </p:nvSpPr>
        <p:spPr>
          <a:xfrm>
            <a:off x="838201" y="4456460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8AF607F0-E732-1611-9AF3-401C69844C71}"/>
              </a:ext>
            </a:extLst>
          </p:cNvPr>
          <p:cNvSpPr/>
          <p:nvPr/>
        </p:nvSpPr>
        <p:spPr>
          <a:xfrm>
            <a:off x="2198474" y="4272035"/>
            <a:ext cx="7261050" cy="857906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  <a:gd name="connsiteX0" fmla="*/ 0 w 1387595"/>
              <a:gd name="connsiteY0" fmla="*/ 933650 h 933650"/>
              <a:gd name="connsiteX1" fmla="*/ 741145 w 1387595"/>
              <a:gd name="connsiteY1" fmla="*/ 673768 h 933650"/>
              <a:gd name="connsiteX2" fmla="*/ 905350 w 1387595"/>
              <a:gd name="connsiteY2" fmla="*/ 605213 h 933650"/>
              <a:gd name="connsiteX3" fmla="*/ 1386038 w 1387595"/>
              <a:gd name="connsiteY3" fmla="*/ 0 h 933650"/>
              <a:gd name="connsiteX0" fmla="*/ 0 w 1387595"/>
              <a:gd name="connsiteY0" fmla="*/ 933650 h 933650"/>
              <a:gd name="connsiteX1" fmla="*/ 742690 w 1387595"/>
              <a:gd name="connsiteY1" fmla="*/ 813162 h 933650"/>
              <a:gd name="connsiteX2" fmla="*/ 905350 w 1387595"/>
              <a:gd name="connsiteY2" fmla="*/ 605213 h 933650"/>
              <a:gd name="connsiteX3" fmla="*/ 1386038 w 1387595"/>
              <a:gd name="connsiteY3" fmla="*/ 0 h 933650"/>
              <a:gd name="connsiteX0" fmla="*/ 0 w 1387691"/>
              <a:gd name="connsiteY0" fmla="*/ 933650 h 933650"/>
              <a:gd name="connsiteX1" fmla="*/ 742690 w 1387691"/>
              <a:gd name="connsiteY1" fmla="*/ 813162 h 933650"/>
              <a:gd name="connsiteX2" fmla="*/ 930065 w 1387691"/>
              <a:gd name="connsiteY2" fmla="*/ 781778 h 933650"/>
              <a:gd name="connsiteX3" fmla="*/ 1386038 w 1387691"/>
              <a:gd name="connsiteY3" fmla="*/ 0 h 933650"/>
              <a:gd name="connsiteX0" fmla="*/ 0 w 1387691"/>
              <a:gd name="connsiteY0" fmla="*/ 933650 h 933650"/>
              <a:gd name="connsiteX1" fmla="*/ 742690 w 1387691"/>
              <a:gd name="connsiteY1" fmla="*/ 813162 h 933650"/>
              <a:gd name="connsiteX2" fmla="*/ 930065 w 1387691"/>
              <a:gd name="connsiteY2" fmla="*/ 781778 h 933650"/>
              <a:gd name="connsiteX3" fmla="*/ 1386038 w 1387691"/>
              <a:gd name="connsiteY3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930065 w 1386038"/>
              <a:gd name="connsiteY2" fmla="*/ 781778 h 933650"/>
              <a:gd name="connsiteX3" fmla="*/ 1131181 w 1386038"/>
              <a:gd name="connsiteY3" fmla="*/ 511755 h 933650"/>
              <a:gd name="connsiteX4" fmla="*/ 1386038 w 1386038"/>
              <a:gd name="connsiteY4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930065 w 1386038"/>
              <a:gd name="connsiteY2" fmla="*/ 781778 h 933650"/>
              <a:gd name="connsiteX3" fmla="*/ 1325808 w 1386038"/>
              <a:gd name="connsiteY3" fmla="*/ 725492 h 933650"/>
              <a:gd name="connsiteX4" fmla="*/ 1386038 w 1386038"/>
              <a:gd name="connsiteY4" fmla="*/ 0 h 933650"/>
              <a:gd name="connsiteX0" fmla="*/ 0 w 1386038"/>
              <a:gd name="connsiteY0" fmla="*/ 933650 h 933650"/>
              <a:gd name="connsiteX1" fmla="*/ 742690 w 1386038"/>
              <a:gd name="connsiteY1" fmla="*/ 813162 h 933650"/>
              <a:gd name="connsiteX2" fmla="*/ 1325808 w 1386038"/>
              <a:gd name="connsiteY2" fmla="*/ 725492 h 933650"/>
              <a:gd name="connsiteX3" fmla="*/ 1386038 w 1386038"/>
              <a:gd name="connsiteY3" fmla="*/ 0 h 933650"/>
              <a:gd name="connsiteX0" fmla="*/ 0 w 1386038"/>
              <a:gd name="connsiteY0" fmla="*/ 933650 h 985224"/>
              <a:gd name="connsiteX1" fmla="*/ 745779 w 1386038"/>
              <a:gd name="connsiteY1" fmla="*/ 980435 h 985224"/>
              <a:gd name="connsiteX2" fmla="*/ 1325808 w 1386038"/>
              <a:gd name="connsiteY2" fmla="*/ 725492 h 985224"/>
              <a:gd name="connsiteX3" fmla="*/ 1386038 w 1386038"/>
              <a:gd name="connsiteY3" fmla="*/ 0 h 98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038" h="985224">
                <a:moveTo>
                  <a:pt x="0" y="933650"/>
                </a:moveTo>
                <a:cubicBezTo>
                  <a:pt x="259080" y="847022"/>
                  <a:pt x="524811" y="1015128"/>
                  <a:pt x="745779" y="980435"/>
                </a:cubicBezTo>
                <a:cubicBezTo>
                  <a:pt x="966747" y="945742"/>
                  <a:pt x="1218583" y="861019"/>
                  <a:pt x="1325808" y="725492"/>
                </a:cubicBezTo>
                <a:cubicBezTo>
                  <a:pt x="1401803" y="595196"/>
                  <a:pt x="1343562" y="85292"/>
                  <a:pt x="1386038" y="0"/>
                </a:cubicBezTo>
              </a:path>
            </a:pathLst>
          </a:custGeom>
          <a:noFill/>
          <a:ln w="38100"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1842C-E8B1-6FD6-72DC-362BC0750DDA}"/>
              </a:ext>
            </a:extLst>
          </p:cNvPr>
          <p:cNvSpPr/>
          <p:nvPr/>
        </p:nvSpPr>
        <p:spPr>
          <a:xfrm>
            <a:off x="838201" y="2602460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094DC5A-4133-3877-05B6-D42390EEBC44}"/>
              </a:ext>
            </a:extLst>
          </p:cNvPr>
          <p:cNvSpPr/>
          <p:nvPr/>
        </p:nvSpPr>
        <p:spPr>
          <a:xfrm rot="16353875" flipV="1">
            <a:off x="1792027" y="4001910"/>
            <a:ext cx="1528616" cy="64797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 w="38100"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34DEFD2D-17D9-8236-DA74-9530E2226C10}"/>
              </a:ext>
            </a:extLst>
          </p:cNvPr>
          <p:cNvSpPr/>
          <p:nvPr/>
        </p:nvSpPr>
        <p:spPr>
          <a:xfrm>
            <a:off x="5653584" y="4830945"/>
            <a:ext cx="756196" cy="756196"/>
          </a:xfrm>
          <a:prstGeom prst="noSmoking">
            <a:avLst>
              <a:gd name="adj" fmla="val 13344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89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/>
              <a:t>Идентификатор, видимый во всей единице компиляции и объявленный </a:t>
            </a:r>
            <a:r>
              <a:rPr lang="en-US" dirty="0"/>
              <a:t>static</a:t>
            </a:r>
            <a:r>
              <a:rPr lang="ru-RU" dirty="0"/>
              <a:t>, имеет внутреннее связывание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внутри блока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 О1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undefined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behavior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BBE36-2A75-F00C-DDD4-49589277AA3C}"/>
              </a:ext>
            </a:extLst>
          </p:cNvPr>
          <p:cNvSpPr/>
          <p:nvPr/>
        </p:nvSpPr>
        <p:spPr>
          <a:xfrm>
            <a:off x="6690817" y="1650795"/>
            <a:ext cx="4662983" cy="24863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4CA67-A6C2-94E4-D96A-52C66ADC98C8}"/>
              </a:ext>
            </a:extLst>
          </p:cNvPr>
          <p:cNvSpPr/>
          <p:nvPr/>
        </p:nvSpPr>
        <p:spPr>
          <a:xfrm>
            <a:off x="6699937" y="4639787"/>
            <a:ext cx="4662983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D5BCF-4360-3F18-1B4A-125CF58FD9EE}"/>
              </a:ext>
            </a:extLst>
          </p:cNvPr>
          <p:cNvSpPr/>
          <p:nvPr/>
        </p:nvSpPr>
        <p:spPr>
          <a:xfrm>
            <a:off x="838200" y="5044378"/>
            <a:ext cx="4662983" cy="111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7B782B6-2BDA-5256-2FAC-EC7BA87A7141}"/>
              </a:ext>
            </a:extLst>
          </p:cNvPr>
          <p:cNvSpPr/>
          <p:nvPr/>
        </p:nvSpPr>
        <p:spPr>
          <a:xfrm>
            <a:off x="8593742" y="3617140"/>
            <a:ext cx="519676" cy="1715511"/>
          </a:xfrm>
          <a:custGeom>
            <a:avLst/>
            <a:gdLst>
              <a:gd name="connsiteX0" fmla="*/ 0 w 519676"/>
              <a:gd name="connsiteY0" fmla="*/ 0 h 1715511"/>
              <a:gd name="connsiteX1" fmla="*/ 517890 w 519676"/>
              <a:gd name="connsiteY1" fmla="*/ 639271 h 1715511"/>
              <a:gd name="connsiteX2" fmla="*/ 137564 w 519676"/>
              <a:gd name="connsiteY2" fmla="*/ 1715511 h 171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676" h="1715511">
                <a:moveTo>
                  <a:pt x="0" y="0"/>
                </a:moveTo>
                <a:cubicBezTo>
                  <a:pt x="247481" y="176676"/>
                  <a:pt x="494963" y="353353"/>
                  <a:pt x="517890" y="639271"/>
                </a:cubicBezTo>
                <a:cubicBezTo>
                  <a:pt x="540817" y="925190"/>
                  <a:pt x="339190" y="1320350"/>
                  <a:pt x="137564" y="1715511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45857A-5383-90EC-4A6E-D626A710C55A}"/>
              </a:ext>
            </a:extLst>
          </p:cNvPr>
          <p:cNvSpPr/>
          <p:nvPr/>
        </p:nvSpPr>
        <p:spPr>
          <a:xfrm>
            <a:off x="2055377" y="4905382"/>
            <a:ext cx="6675929" cy="880423"/>
          </a:xfrm>
          <a:custGeom>
            <a:avLst/>
            <a:gdLst>
              <a:gd name="connsiteX0" fmla="*/ 0 w 6675929"/>
              <a:gd name="connsiteY0" fmla="*/ 880423 h 880423"/>
              <a:gd name="connsiteX1" fmla="*/ 2670372 w 6675929"/>
              <a:gd name="connsiteY1" fmla="*/ 14576 h 880423"/>
              <a:gd name="connsiteX2" fmla="*/ 6675929 w 6675929"/>
              <a:gd name="connsiteY2" fmla="*/ 419177 h 88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5929" h="880423">
                <a:moveTo>
                  <a:pt x="0" y="880423"/>
                </a:moveTo>
                <a:cubicBezTo>
                  <a:pt x="778858" y="485936"/>
                  <a:pt x="1557717" y="91450"/>
                  <a:pt x="2670372" y="14576"/>
                </a:cubicBezTo>
                <a:cubicBezTo>
                  <a:pt x="3783027" y="-62298"/>
                  <a:pt x="5229478" y="178439"/>
                  <a:pt x="6675929" y="419177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E1075240-D1AD-3D0D-7EE0-5BCFB28BFFA1}"/>
              </a:ext>
            </a:extLst>
          </p:cNvPr>
          <p:cNvSpPr/>
          <p:nvPr/>
        </p:nvSpPr>
        <p:spPr>
          <a:xfrm>
            <a:off x="5689812" y="4654611"/>
            <a:ext cx="594122" cy="594122"/>
          </a:xfrm>
          <a:prstGeom prst="noSmoking">
            <a:avLst>
              <a:gd name="adj" fmla="val 13344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F571C7B1-F1FF-DB6F-896F-4EDBDB8A4B02}"/>
              </a:ext>
            </a:extLst>
          </p:cNvPr>
          <p:cNvSpPr/>
          <p:nvPr/>
        </p:nvSpPr>
        <p:spPr>
          <a:xfrm>
            <a:off x="8770148" y="4079219"/>
            <a:ext cx="594122" cy="594122"/>
          </a:xfrm>
          <a:prstGeom prst="noSmoking">
            <a:avLst>
              <a:gd name="adj" fmla="val 13344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72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имеет внутреннее связывание</a:t>
            </a:r>
          </a:p>
          <a:p>
            <a:endParaRPr lang="ru-RU" dirty="0"/>
          </a:p>
          <a:p>
            <a:r>
              <a:rPr lang="ru-RU" dirty="0"/>
              <a:t>Объявление функции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внутри блока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 О1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undefined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behavior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1AB31-F778-C52F-D509-43D971785F6C}"/>
              </a:ext>
            </a:extLst>
          </p:cNvPr>
          <p:cNvSpPr/>
          <p:nvPr/>
        </p:nvSpPr>
        <p:spPr>
          <a:xfrm>
            <a:off x="5462124" y="1650795"/>
            <a:ext cx="5891677" cy="24863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my_stuff.h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ru-RU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math.h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1A6D7-77AE-ACB1-7C97-204C618E60A8}"/>
              </a:ext>
            </a:extLst>
          </p:cNvPr>
          <p:cNvSpPr/>
          <p:nvPr/>
        </p:nvSpPr>
        <p:spPr>
          <a:xfrm>
            <a:off x="5471244" y="4639787"/>
            <a:ext cx="5891677" cy="153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my_stuff.c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1E96C-7A62-D48A-3150-631661C4E279}"/>
              </a:ext>
            </a:extLst>
          </p:cNvPr>
          <p:cNvSpPr/>
          <p:nvPr/>
        </p:nvSpPr>
        <p:spPr>
          <a:xfrm>
            <a:off x="838200" y="4639786"/>
            <a:ext cx="4364979" cy="152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B162B4-E532-2C16-73F3-9042707B48EB}"/>
              </a:ext>
            </a:extLst>
          </p:cNvPr>
          <p:cNvSpPr/>
          <p:nvPr/>
        </p:nvSpPr>
        <p:spPr>
          <a:xfrm>
            <a:off x="1995938" y="4965173"/>
            <a:ext cx="4663807" cy="336743"/>
          </a:xfrm>
          <a:custGeom>
            <a:avLst/>
            <a:gdLst>
              <a:gd name="connsiteX0" fmla="*/ 0 w 519676"/>
              <a:gd name="connsiteY0" fmla="*/ 0 h 1715511"/>
              <a:gd name="connsiteX1" fmla="*/ 517890 w 519676"/>
              <a:gd name="connsiteY1" fmla="*/ 639271 h 1715511"/>
              <a:gd name="connsiteX2" fmla="*/ 137564 w 519676"/>
              <a:gd name="connsiteY2" fmla="*/ 1715511 h 1715511"/>
              <a:gd name="connsiteX0" fmla="*/ 570827 w 1089142"/>
              <a:gd name="connsiteY0" fmla="*/ 0 h 1739787"/>
              <a:gd name="connsiteX1" fmla="*/ 1088717 w 1089142"/>
              <a:gd name="connsiteY1" fmla="*/ 639271 h 1739787"/>
              <a:gd name="connsiteX2" fmla="*/ 0 w 1089142"/>
              <a:gd name="connsiteY2" fmla="*/ 1739787 h 1739787"/>
              <a:gd name="connsiteX0" fmla="*/ 0 w 6675881"/>
              <a:gd name="connsiteY0" fmla="*/ 988720 h 1138853"/>
              <a:gd name="connsiteX1" fmla="*/ 6675456 w 6675881"/>
              <a:gd name="connsiteY1" fmla="*/ 38337 h 1138853"/>
              <a:gd name="connsiteX2" fmla="*/ 5586739 w 6675881"/>
              <a:gd name="connsiteY2" fmla="*/ 1138853 h 1138853"/>
              <a:gd name="connsiteX0" fmla="*/ 0 w 6739454"/>
              <a:gd name="connsiteY0" fmla="*/ 1135555 h 1149522"/>
              <a:gd name="connsiteX1" fmla="*/ 6739029 w 6739454"/>
              <a:gd name="connsiteY1" fmla="*/ 35039 h 1149522"/>
              <a:gd name="connsiteX2" fmla="*/ 5650312 w 6739454"/>
              <a:gd name="connsiteY2" fmla="*/ 1135555 h 1149522"/>
              <a:gd name="connsiteX0" fmla="*/ 0 w 6739454"/>
              <a:gd name="connsiteY0" fmla="*/ 1147393 h 1147393"/>
              <a:gd name="connsiteX1" fmla="*/ 6739029 w 6739454"/>
              <a:gd name="connsiteY1" fmla="*/ 46877 h 1147393"/>
              <a:gd name="connsiteX2" fmla="*/ 5650312 w 6739454"/>
              <a:gd name="connsiteY2" fmla="*/ 1147393 h 1147393"/>
              <a:gd name="connsiteX0" fmla="*/ 0 w 5663865"/>
              <a:gd name="connsiteY0" fmla="*/ 927592 h 927592"/>
              <a:gd name="connsiteX1" fmla="*/ 3714738 w 5663865"/>
              <a:gd name="connsiteY1" fmla="*/ 56692 h 927592"/>
              <a:gd name="connsiteX2" fmla="*/ 5650312 w 5663865"/>
              <a:gd name="connsiteY2" fmla="*/ 927592 h 927592"/>
              <a:gd name="connsiteX0" fmla="*/ 0 w 5663865"/>
              <a:gd name="connsiteY0" fmla="*/ 902387 h 902387"/>
              <a:gd name="connsiteX1" fmla="*/ 3714738 w 5663865"/>
              <a:gd name="connsiteY1" fmla="*/ 31487 h 902387"/>
              <a:gd name="connsiteX2" fmla="*/ 5650312 w 5663865"/>
              <a:gd name="connsiteY2" fmla="*/ 902387 h 902387"/>
              <a:gd name="connsiteX0" fmla="*/ 0 w 5665423"/>
              <a:gd name="connsiteY0" fmla="*/ 902387 h 902387"/>
              <a:gd name="connsiteX1" fmla="*/ 3714738 w 5665423"/>
              <a:gd name="connsiteY1" fmla="*/ 31487 h 902387"/>
              <a:gd name="connsiteX2" fmla="*/ 5650312 w 5665423"/>
              <a:gd name="connsiteY2" fmla="*/ 902387 h 902387"/>
              <a:gd name="connsiteX0" fmla="*/ 0 w 5662743"/>
              <a:gd name="connsiteY0" fmla="*/ 919470 h 919470"/>
              <a:gd name="connsiteX1" fmla="*/ 3278805 w 5662743"/>
              <a:gd name="connsiteY1" fmla="*/ 30907 h 919470"/>
              <a:gd name="connsiteX2" fmla="*/ 5650312 w 5662743"/>
              <a:gd name="connsiteY2" fmla="*/ 919470 h 919470"/>
              <a:gd name="connsiteX0" fmla="*/ 0 w 5662743"/>
              <a:gd name="connsiteY0" fmla="*/ 888740 h 888740"/>
              <a:gd name="connsiteX1" fmla="*/ 3278805 w 5662743"/>
              <a:gd name="connsiteY1" fmla="*/ 177 h 888740"/>
              <a:gd name="connsiteX2" fmla="*/ 5650312 w 5662743"/>
              <a:gd name="connsiteY2" fmla="*/ 888740 h 888740"/>
              <a:gd name="connsiteX0" fmla="*/ 0 w 5662788"/>
              <a:gd name="connsiteY0" fmla="*/ 888740 h 888740"/>
              <a:gd name="connsiteX1" fmla="*/ 3278805 w 5662788"/>
              <a:gd name="connsiteY1" fmla="*/ 177 h 888740"/>
              <a:gd name="connsiteX2" fmla="*/ 5650312 w 5662788"/>
              <a:gd name="connsiteY2" fmla="*/ 888740 h 888740"/>
              <a:gd name="connsiteX0" fmla="*/ 0 w 5662788"/>
              <a:gd name="connsiteY0" fmla="*/ 888563 h 888563"/>
              <a:gd name="connsiteX1" fmla="*/ 3278805 w 5662788"/>
              <a:gd name="connsiteY1" fmla="*/ 0 h 888563"/>
              <a:gd name="connsiteX2" fmla="*/ 5650312 w 5662788"/>
              <a:gd name="connsiteY2" fmla="*/ 888563 h 888563"/>
              <a:gd name="connsiteX0" fmla="*/ 0 w 5664096"/>
              <a:gd name="connsiteY0" fmla="*/ 888563 h 888563"/>
              <a:gd name="connsiteX1" fmla="*/ 3278805 w 5664096"/>
              <a:gd name="connsiteY1" fmla="*/ 0 h 888563"/>
              <a:gd name="connsiteX2" fmla="*/ 5650312 w 5664096"/>
              <a:gd name="connsiteY2" fmla="*/ 888563 h 888563"/>
              <a:gd name="connsiteX0" fmla="*/ 0 w 5661095"/>
              <a:gd name="connsiteY0" fmla="*/ 817912 h 817912"/>
              <a:gd name="connsiteX1" fmla="*/ 2661232 w 5661095"/>
              <a:gd name="connsiteY1" fmla="*/ 0 h 817912"/>
              <a:gd name="connsiteX2" fmla="*/ 5650312 w 5661095"/>
              <a:gd name="connsiteY2" fmla="*/ 817912 h 817912"/>
              <a:gd name="connsiteX0" fmla="*/ 0 w 5661027"/>
              <a:gd name="connsiteY0" fmla="*/ 817912 h 817912"/>
              <a:gd name="connsiteX1" fmla="*/ 2643068 w 5661027"/>
              <a:gd name="connsiteY1" fmla="*/ 0 h 817912"/>
              <a:gd name="connsiteX2" fmla="*/ 5650312 w 5661027"/>
              <a:gd name="connsiteY2" fmla="*/ 817912 h 817912"/>
              <a:gd name="connsiteX0" fmla="*/ 0 w 5661200"/>
              <a:gd name="connsiteY0" fmla="*/ 367511 h 367511"/>
              <a:gd name="connsiteX1" fmla="*/ 2688478 w 5661200"/>
              <a:gd name="connsiteY1" fmla="*/ 0 h 367511"/>
              <a:gd name="connsiteX2" fmla="*/ 5650312 w 5661200"/>
              <a:gd name="connsiteY2" fmla="*/ 367511 h 367511"/>
              <a:gd name="connsiteX0" fmla="*/ 3394 w 5664594"/>
              <a:gd name="connsiteY0" fmla="*/ 367511 h 367511"/>
              <a:gd name="connsiteX1" fmla="*/ 2691872 w 5664594"/>
              <a:gd name="connsiteY1" fmla="*/ 0 h 367511"/>
              <a:gd name="connsiteX2" fmla="*/ 5653706 w 5664594"/>
              <a:gd name="connsiteY2" fmla="*/ 367511 h 36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594" h="367511">
                <a:moveTo>
                  <a:pt x="3394" y="367511"/>
                </a:moveTo>
                <a:cubicBezTo>
                  <a:pt x="-97476" y="-47516"/>
                  <a:pt x="2078618" y="14350"/>
                  <a:pt x="2691872" y="0"/>
                </a:cubicBezTo>
                <a:cubicBezTo>
                  <a:pt x="3196143" y="20978"/>
                  <a:pt x="5855332" y="-27650"/>
                  <a:pt x="5653706" y="367511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7AEFAFB2-4A35-946C-99F0-CE3D321DC78A}"/>
              </a:ext>
            </a:extLst>
          </p:cNvPr>
          <p:cNvSpPr/>
          <p:nvPr/>
        </p:nvSpPr>
        <p:spPr>
          <a:xfrm>
            <a:off x="4480644" y="4796990"/>
            <a:ext cx="914400" cy="914400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76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/>
          </a:p>
          <a:p>
            <a:r>
              <a:rPr lang="ru-RU" dirty="0"/>
              <a:t>Объявление объекта, видимого во всей единице компиляции, без </a:t>
            </a:r>
            <a:r>
              <a:rPr lang="ru-RU" dirty="0" err="1"/>
              <a:t>static</a:t>
            </a:r>
            <a:r>
              <a:rPr lang="ru-RU" dirty="0"/>
              <a:t> = объявление </a:t>
            </a:r>
            <a:r>
              <a:rPr lang="ru-RU" dirty="0" err="1"/>
              <a:t>extern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внутри блока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 О1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undefined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behavior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0A328-54DF-08C4-88EB-8DFBDFDF71C2}"/>
              </a:ext>
            </a:extLst>
          </p:cNvPr>
          <p:cNvSpPr/>
          <p:nvPr/>
        </p:nvSpPr>
        <p:spPr>
          <a:xfrm>
            <a:off x="5923370" y="1302431"/>
            <a:ext cx="5405480" cy="2890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my_stuff.h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MakeGreen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my_credentials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my_credentials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9A376-E3AE-C015-786F-2995D36836A4}"/>
              </a:ext>
            </a:extLst>
          </p:cNvPr>
          <p:cNvSpPr/>
          <p:nvPr/>
        </p:nvSpPr>
        <p:spPr>
          <a:xfrm>
            <a:off x="5932490" y="4639787"/>
            <a:ext cx="5405480" cy="15934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my_stuff.c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 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my_credentials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[] = "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kONsONsersta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";</a:t>
            </a:r>
          </a:p>
          <a:p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green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0x00FF00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61C65-962F-939D-66FA-DA55A2291967}"/>
              </a:ext>
            </a:extLst>
          </p:cNvPr>
          <p:cNvSpPr/>
          <p:nvPr/>
        </p:nvSpPr>
        <p:spPr>
          <a:xfrm>
            <a:off x="838201" y="3252998"/>
            <a:ext cx="4300242" cy="13867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my_stuff.h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const char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my_credentials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green;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DBB1326-6090-F343-C704-A930EA375547}"/>
              </a:ext>
            </a:extLst>
          </p:cNvPr>
          <p:cNvSpPr/>
          <p:nvPr/>
        </p:nvSpPr>
        <p:spPr>
          <a:xfrm>
            <a:off x="7338962" y="2476237"/>
            <a:ext cx="3853347" cy="3232589"/>
          </a:xfrm>
          <a:custGeom>
            <a:avLst/>
            <a:gdLst>
              <a:gd name="connsiteX0" fmla="*/ 0 w 519676"/>
              <a:gd name="connsiteY0" fmla="*/ 0 h 1715511"/>
              <a:gd name="connsiteX1" fmla="*/ 517890 w 519676"/>
              <a:gd name="connsiteY1" fmla="*/ 639271 h 1715511"/>
              <a:gd name="connsiteX2" fmla="*/ 137564 w 519676"/>
              <a:gd name="connsiteY2" fmla="*/ 1715511 h 1715511"/>
              <a:gd name="connsiteX0" fmla="*/ 570827 w 1089142"/>
              <a:gd name="connsiteY0" fmla="*/ 0 h 1739787"/>
              <a:gd name="connsiteX1" fmla="*/ 1088717 w 1089142"/>
              <a:gd name="connsiteY1" fmla="*/ 639271 h 1739787"/>
              <a:gd name="connsiteX2" fmla="*/ 0 w 1089142"/>
              <a:gd name="connsiteY2" fmla="*/ 1739787 h 1739787"/>
              <a:gd name="connsiteX0" fmla="*/ 1633416 w 2151504"/>
              <a:gd name="connsiteY0" fmla="*/ 0 h 1880088"/>
              <a:gd name="connsiteX1" fmla="*/ 2151306 w 2151504"/>
              <a:gd name="connsiteY1" fmla="*/ 639271 h 1880088"/>
              <a:gd name="connsiteX2" fmla="*/ 0 w 2151504"/>
              <a:gd name="connsiteY2" fmla="*/ 1880088 h 1880088"/>
              <a:gd name="connsiteX0" fmla="*/ 1633416 w 2151537"/>
              <a:gd name="connsiteY0" fmla="*/ 0 h 1880088"/>
              <a:gd name="connsiteX1" fmla="*/ 2151306 w 2151537"/>
              <a:gd name="connsiteY1" fmla="*/ 639271 h 1880088"/>
              <a:gd name="connsiteX2" fmla="*/ 0 w 2151537"/>
              <a:gd name="connsiteY2" fmla="*/ 1880088 h 1880088"/>
              <a:gd name="connsiteX0" fmla="*/ 1633416 w 2151536"/>
              <a:gd name="connsiteY0" fmla="*/ 0 h 1854579"/>
              <a:gd name="connsiteX1" fmla="*/ 2151306 w 2151536"/>
              <a:gd name="connsiteY1" fmla="*/ 639271 h 1854579"/>
              <a:gd name="connsiteX2" fmla="*/ 0 w 2151536"/>
              <a:gd name="connsiteY2" fmla="*/ 1854579 h 1854579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1255595 w 2547598"/>
              <a:gd name="connsiteY0" fmla="*/ 0 h 1891222"/>
              <a:gd name="connsiteX1" fmla="*/ 2547411 w 2547598"/>
              <a:gd name="connsiteY1" fmla="*/ 661888 h 1891222"/>
              <a:gd name="connsiteX2" fmla="*/ 0 w 2547598"/>
              <a:gd name="connsiteY2" fmla="*/ 1891222 h 1891222"/>
              <a:gd name="connsiteX0" fmla="*/ 1255595 w 2815896"/>
              <a:gd name="connsiteY0" fmla="*/ 0 h 1900735"/>
              <a:gd name="connsiteX1" fmla="*/ 2547411 w 2815896"/>
              <a:gd name="connsiteY1" fmla="*/ 661888 h 1900735"/>
              <a:gd name="connsiteX2" fmla="*/ 2645145 w 2815896"/>
              <a:gd name="connsiteY2" fmla="*/ 1809401 h 1900735"/>
              <a:gd name="connsiteX3" fmla="*/ 0 w 2815896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901859"/>
              <a:gd name="connsiteY0" fmla="*/ 0 h 1900735"/>
              <a:gd name="connsiteX1" fmla="*/ 2876482 w 2901859"/>
              <a:gd name="connsiteY1" fmla="*/ 479545 h 1900735"/>
              <a:gd name="connsiteX2" fmla="*/ 2645145 w 2901859"/>
              <a:gd name="connsiteY2" fmla="*/ 1809401 h 1900735"/>
              <a:gd name="connsiteX3" fmla="*/ 0 w 2901859"/>
              <a:gd name="connsiteY3" fmla="*/ 1891222 h 1900735"/>
              <a:gd name="connsiteX0" fmla="*/ 1066684 w 2901859"/>
              <a:gd name="connsiteY0" fmla="*/ 0 h 1853980"/>
              <a:gd name="connsiteX1" fmla="*/ 2876482 w 2901859"/>
              <a:gd name="connsiteY1" fmla="*/ 432790 h 1853980"/>
              <a:gd name="connsiteX2" fmla="*/ 2645145 w 2901859"/>
              <a:gd name="connsiteY2" fmla="*/ 1762646 h 1853980"/>
              <a:gd name="connsiteX3" fmla="*/ 0 w 2901859"/>
              <a:gd name="connsiteY3" fmla="*/ 1844467 h 1853980"/>
              <a:gd name="connsiteX0" fmla="*/ 1066684 w 2901859"/>
              <a:gd name="connsiteY0" fmla="*/ 13761 h 1867741"/>
              <a:gd name="connsiteX1" fmla="*/ 2876482 w 2901859"/>
              <a:gd name="connsiteY1" fmla="*/ 446551 h 1867741"/>
              <a:gd name="connsiteX2" fmla="*/ 2645145 w 2901859"/>
              <a:gd name="connsiteY2" fmla="*/ 1776407 h 1867741"/>
              <a:gd name="connsiteX3" fmla="*/ 0 w 2901859"/>
              <a:gd name="connsiteY3" fmla="*/ 1858228 h 186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1859" h="1867741">
                <a:moveTo>
                  <a:pt x="1066684" y="13761"/>
                </a:moveTo>
                <a:cubicBezTo>
                  <a:pt x="1600579" y="-57323"/>
                  <a:pt x="2743865" y="155957"/>
                  <a:pt x="2876482" y="446551"/>
                </a:cubicBezTo>
                <a:cubicBezTo>
                  <a:pt x="2900881" y="667077"/>
                  <a:pt x="2978305" y="1501386"/>
                  <a:pt x="2645145" y="1776407"/>
                </a:cubicBezTo>
                <a:cubicBezTo>
                  <a:pt x="2220577" y="1981296"/>
                  <a:pt x="233664" y="1763550"/>
                  <a:pt x="0" y="1858228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71964F6-C7DC-512C-A476-21AEDC38CFE6}"/>
              </a:ext>
            </a:extLst>
          </p:cNvPr>
          <p:cNvSpPr/>
          <p:nvPr/>
        </p:nvSpPr>
        <p:spPr>
          <a:xfrm>
            <a:off x="7962564" y="3266713"/>
            <a:ext cx="2420536" cy="1944172"/>
          </a:xfrm>
          <a:custGeom>
            <a:avLst/>
            <a:gdLst>
              <a:gd name="connsiteX0" fmla="*/ 873940 w 873940"/>
              <a:gd name="connsiteY0" fmla="*/ 0 h 1399923"/>
              <a:gd name="connsiteX1" fmla="*/ 0 w 873940"/>
              <a:gd name="connsiteY1" fmla="*/ 1399923 h 1399923"/>
              <a:gd name="connsiteX0" fmla="*/ 873940 w 2402765"/>
              <a:gd name="connsiteY0" fmla="*/ 0 h 1399923"/>
              <a:gd name="connsiteX1" fmla="*/ 2395243 w 2402765"/>
              <a:gd name="connsiteY1" fmla="*/ 751177 h 1399923"/>
              <a:gd name="connsiteX2" fmla="*/ 0 w 2402765"/>
              <a:gd name="connsiteY2" fmla="*/ 1399923 h 1399923"/>
              <a:gd name="connsiteX0" fmla="*/ 873940 w 2400028"/>
              <a:gd name="connsiteY0" fmla="*/ 0 h 1399923"/>
              <a:gd name="connsiteX1" fmla="*/ 2395243 w 2400028"/>
              <a:gd name="connsiteY1" fmla="*/ 751177 h 1399923"/>
              <a:gd name="connsiteX2" fmla="*/ 0 w 2400028"/>
              <a:gd name="connsiteY2" fmla="*/ 1399923 h 1399923"/>
              <a:gd name="connsiteX0" fmla="*/ 873940 w 2395243"/>
              <a:gd name="connsiteY0" fmla="*/ 0 h 1399923"/>
              <a:gd name="connsiteX1" fmla="*/ 2395243 w 2395243"/>
              <a:gd name="connsiteY1" fmla="*/ 751177 h 1399923"/>
              <a:gd name="connsiteX2" fmla="*/ 0 w 2395243"/>
              <a:gd name="connsiteY2" fmla="*/ 1399923 h 1399923"/>
              <a:gd name="connsiteX0" fmla="*/ 873940 w 2401954"/>
              <a:gd name="connsiteY0" fmla="*/ 0 h 1399923"/>
              <a:gd name="connsiteX1" fmla="*/ 2395243 w 2401954"/>
              <a:gd name="connsiteY1" fmla="*/ 751177 h 1399923"/>
              <a:gd name="connsiteX2" fmla="*/ 0 w 2401954"/>
              <a:gd name="connsiteY2" fmla="*/ 1399923 h 1399923"/>
              <a:gd name="connsiteX0" fmla="*/ 873940 w 2406096"/>
              <a:gd name="connsiteY0" fmla="*/ 0 h 1399923"/>
              <a:gd name="connsiteX1" fmla="*/ 2395243 w 2406096"/>
              <a:gd name="connsiteY1" fmla="*/ 751177 h 1399923"/>
              <a:gd name="connsiteX2" fmla="*/ 0 w 2406096"/>
              <a:gd name="connsiteY2" fmla="*/ 1399923 h 1399923"/>
              <a:gd name="connsiteX0" fmla="*/ 1521303 w 2419092"/>
              <a:gd name="connsiteY0" fmla="*/ 0 h 1604790"/>
              <a:gd name="connsiteX1" fmla="*/ 2395243 w 2419092"/>
              <a:gd name="connsiteY1" fmla="*/ 956044 h 1604790"/>
              <a:gd name="connsiteX2" fmla="*/ 0 w 2419092"/>
              <a:gd name="connsiteY2" fmla="*/ 1604790 h 1604790"/>
              <a:gd name="connsiteX0" fmla="*/ 1545580 w 2420173"/>
              <a:gd name="connsiteY0" fmla="*/ 0 h 1584303"/>
              <a:gd name="connsiteX1" fmla="*/ 2395243 w 2420173"/>
              <a:gd name="connsiteY1" fmla="*/ 935557 h 1584303"/>
              <a:gd name="connsiteX2" fmla="*/ 0 w 2420173"/>
              <a:gd name="connsiteY2" fmla="*/ 1584303 h 1584303"/>
              <a:gd name="connsiteX0" fmla="*/ 1545580 w 2420536"/>
              <a:gd name="connsiteY0" fmla="*/ 56389 h 1640692"/>
              <a:gd name="connsiteX1" fmla="*/ 2395243 w 2420536"/>
              <a:gd name="connsiteY1" fmla="*/ 991946 h 1640692"/>
              <a:gd name="connsiteX2" fmla="*/ 0 w 2420536"/>
              <a:gd name="connsiteY2" fmla="*/ 1640692 h 16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536" h="1640692">
                <a:moveTo>
                  <a:pt x="1545580" y="56389"/>
                </a:moveTo>
                <a:cubicBezTo>
                  <a:pt x="2144390" y="-159859"/>
                  <a:pt x="2524716" y="265807"/>
                  <a:pt x="2395243" y="991946"/>
                </a:cubicBezTo>
                <a:cubicBezTo>
                  <a:pt x="2257679" y="1438101"/>
                  <a:pt x="291313" y="1174051"/>
                  <a:pt x="0" y="1640692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ED81A-5328-0C3E-9861-FF1054401165}"/>
              </a:ext>
            </a:extLst>
          </p:cNvPr>
          <p:cNvSpPr/>
          <p:nvPr/>
        </p:nvSpPr>
        <p:spPr>
          <a:xfrm>
            <a:off x="9507716" y="3799058"/>
            <a:ext cx="8739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DF3A08-0E75-704A-37E3-E8CC610D55B3}"/>
              </a:ext>
            </a:extLst>
          </p:cNvPr>
          <p:cNvSpPr/>
          <p:nvPr/>
        </p:nvSpPr>
        <p:spPr>
          <a:xfrm>
            <a:off x="2378206" y="4435322"/>
            <a:ext cx="4773969" cy="1266404"/>
          </a:xfrm>
          <a:custGeom>
            <a:avLst/>
            <a:gdLst>
              <a:gd name="connsiteX0" fmla="*/ 0 w 519676"/>
              <a:gd name="connsiteY0" fmla="*/ 0 h 1715511"/>
              <a:gd name="connsiteX1" fmla="*/ 517890 w 519676"/>
              <a:gd name="connsiteY1" fmla="*/ 639271 h 1715511"/>
              <a:gd name="connsiteX2" fmla="*/ 137564 w 519676"/>
              <a:gd name="connsiteY2" fmla="*/ 1715511 h 1715511"/>
              <a:gd name="connsiteX0" fmla="*/ 570827 w 1089142"/>
              <a:gd name="connsiteY0" fmla="*/ 0 h 1739787"/>
              <a:gd name="connsiteX1" fmla="*/ 1088717 w 1089142"/>
              <a:gd name="connsiteY1" fmla="*/ 639271 h 1739787"/>
              <a:gd name="connsiteX2" fmla="*/ 0 w 1089142"/>
              <a:gd name="connsiteY2" fmla="*/ 1739787 h 1739787"/>
              <a:gd name="connsiteX0" fmla="*/ 1633416 w 2151504"/>
              <a:gd name="connsiteY0" fmla="*/ 0 h 1880088"/>
              <a:gd name="connsiteX1" fmla="*/ 2151306 w 2151504"/>
              <a:gd name="connsiteY1" fmla="*/ 639271 h 1880088"/>
              <a:gd name="connsiteX2" fmla="*/ 0 w 2151504"/>
              <a:gd name="connsiteY2" fmla="*/ 1880088 h 1880088"/>
              <a:gd name="connsiteX0" fmla="*/ 1633416 w 2151537"/>
              <a:gd name="connsiteY0" fmla="*/ 0 h 1880088"/>
              <a:gd name="connsiteX1" fmla="*/ 2151306 w 2151537"/>
              <a:gd name="connsiteY1" fmla="*/ 639271 h 1880088"/>
              <a:gd name="connsiteX2" fmla="*/ 0 w 2151537"/>
              <a:gd name="connsiteY2" fmla="*/ 1880088 h 1880088"/>
              <a:gd name="connsiteX0" fmla="*/ 1633416 w 2151536"/>
              <a:gd name="connsiteY0" fmla="*/ 0 h 1854579"/>
              <a:gd name="connsiteX1" fmla="*/ 2151306 w 2151536"/>
              <a:gd name="connsiteY1" fmla="*/ 639271 h 1854579"/>
              <a:gd name="connsiteX2" fmla="*/ 0 w 2151536"/>
              <a:gd name="connsiteY2" fmla="*/ 1854579 h 1854579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1255595 w 2547598"/>
              <a:gd name="connsiteY0" fmla="*/ 0 h 1891222"/>
              <a:gd name="connsiteX1" fmla="*/ 2547411 w 2547598"/>
              <a:gd name="connsiteY1" fmla="*/ 661888 h 1891222"/>
              <a:gd name="connsiteX2" fmla="*/ 0 w 2547598"/>
              <a:gd name="connsiteY2" fmla="*/ 1891222 h 1891222"/>
              <a:gd name="connsiteX0" fmla="*/ 1255595 w 2815896"/>
              <a:gd name="connsiteY0" fmla="*/ 0 h 1900735"/>
              <a:gd name="connsiteX1" fmla="*/ 2547411 w 2815896"/>
              <a:gd name="connsiteY1" fmla="*/ 661888 h 1900735"/>
              <a:gd name="connsiteX2" fmla="*/ 2645145 w 2815896"/>
              <a:gd name="connsiteY2" fmla="*/ 1809401 h 1900735"/>
              <a:gd name="connsiteX3" fmla="*/ 0 w 2815896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901859"/>
              <a:gd name="connsiteY0" fmla="*/ 0 h 1900735"/>
              <a:gd name="connsiteX1" fmla="*/ 2876482 w 2901859"/>
              <a:gd name="connsiteY1" fmla="*/ 479545 h 1900735"/>
              <a:gd name="connsiteX2" fmla="*/ 2645145 w 2901859"/>
              <a:gd name="connsiteY2" fmla="*/ 1809401 h 1900735"/>
              <a:gd name="connsiteX3" fmla="*/ 0 w 2901859"/>
              <a:gd name="connsiteY3" fmla="*/ 1891222 h 1900735"/>
              <a:gd name="connsiteX0" fmla="*/ 1066684 w 2901859"/>
              <a:gd name="connsiteY0" fmla="*/ 0 h 1853980"/>
              <a:gd name="connsiteX1" fmla="*/ 2876482 w 2901859"/>
              <a:gd name="connsiteY1" fmla="*/ 432790 h 1853980"/>
              <a:gd name="connsiteX2" fmla="*/ 2645145 w 2901859"/>
              <a:gd name="connsiteY2" fmla="*/ 1762646 h 1853980"/>
              <a:gd name="connsiteX3" fmla="*/ 0 w 2901859"/>
              <a:gd name="connsiteY3" fmla="*/ 1844467 h 1853980"/>
              <a:gd name="connsiteX0" fmla="*/ 0 w 3175835"/>
              <a:gd name="connsiteY0" fmla="*/ 446637 h 1491763"/>
              <a:gd name="connsiteX1" fmla="*/ 3150458 w 3175835"/>
              <a:gd name="connsiteY1" fmla="*/ 70573 h 1491763"/>
              <a:gd name="connsiteX2" fmla="*/ 2919121 w 3175835"/>
              <a:gd name="connsiteY2" fmla="*/ 1400429 h 1491763"/>
              <a:gd name="connsiteX3" fmla="*/ 273976 w 3175835"/>
              <a:gd name="connsiteY3" fmla="*/ 1482250 h 1491763"/>
              <a:gd name="connsiteX0" fmla="*/ 0 w 2919121"/>
              <a:gd name="connsiteY0" fmla="*/ 0 h 1045126"/>
              <a:gd name="connsiteX1" fmla="*/ 2919121 w 2919121"/>
              <a:gd name="connsiteY1" fmla="*/ 953792 h 1045126"/>
              <a:gd name="connsiteX2" fmla="*/ 273976 w 2919121"/>
              <a:gd name="connsiteY2" fmla="*/ 1035613 h 1045126"/>
              <a:gd name="connsiteX0" fmla="*/ 0 w 273976"/>
              <a:gd name="connsiteY0" fmla="*/ 0 h 1035613"/>
              <a:gd name="connsiteX1" fmla="*/ 273976 w 273976"/>
              <a:gd name="connsiteY1" fmla="*/ 1035613 h 1035613"/>
              <a:gd name="connsiteX0" fmla="*/ 0 w 3595154"/>
              <a:gd name="connsiteY0" fmla="*/ 0 h 731709"/>
              <a:gd name="connsiteX1" fmla="*/ 3595154 w 3595154"/>
              <a:gd name="connsiteY1" fmla="*/ 731709 h 73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5154" h="731709">
                <a:moveTo>
                  <a:pt x="0" y="0"/>
                </a:moveTo>
                <a:lnTo>
                  <a:pt x="3595154" y="731709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77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 О1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undefined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behavior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48B35-DC8D-80B9-5B37-524A97B1C1E9}"/>
              </a:ext>
            </a:extLst>
          </p:cNvPr>
          <p:cNvSpPr/>
          <p:nvPr/>
        </p:nvSpPr>
        <p:spPr>
          <a:xfrm>
            <a:off x="681400" y="1562085"/>
            <a:ext cx="5405480" cy="21278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my_stuff.h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PrintLocals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6BDA4-BE9D-9619-8D9F-AEF27BFC1592}"/>
              </a:ext>
            </a:extLst>
          </p:cNvPr>
          <p:cNvSpPr/>
          <p:nvPr/>
        </p:nvSpPr>
        <p:spPr>
          <a:xfrm>
            <a:off x="681400" y="4070294"/>
            <a:ext cx="5405480" cy="2567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my_stuff.c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CalcFactorial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BB4501-015F-DFDD-151C-3E27E24363DA}"/>
              </a:ext>
            </a:extLst>
          </p:cNvPr>
          <p:cNvSpPr/>
          <p:nvPr/>
        </p:nvSpPr>
        <p:spPr>
          <a:xfrm>
            <a:off x="2945501" y="3212538"/>
            <a:ext cx="574534" cy="1488935"/>
          </a:xfrm>
          <a:custGeom>
            <a:avLst/>
            <a:gdLst>
              <a:gd name="connsiteX0" fmla="*/ 0 w 519676"/>
              <a:gd name="connsiteY0" fmla="*/ 0 h 1715511"/>
              <a:gd name="connsiteX1" fmla="*/ 517890 w 519676"/>
              <a:gd name="connsiteY1" fmla="*/ 639271 h 1715511"/>
              <a:gd name="connsiteX2" fmla="*/ 137564 w 519676"/>
              <a:gd name="connsiteY2" fmla="*/ 1715511 h 1715511"/>
              <a:gd name="connsiteX0" fmla="*/ 570827 w 1089142"/>
              <a:gd name="connsiteY0" fmla="*/ 0 h 1739787"/>
              <a:gd name="connsiteX1" fmla="*/ 1088717 w 1089142"/>
              <a:gd name="connsiteY1" fmla="*/ 639271 h 1739787"/>
              <a:gd name="connsiteX2" fmla="*/ 0 w 1089142"/>
              <a:gd name="connsiteY2" fmla="*/ 1739787 h 1739787"/>
              <a:gd name="connsiteX0" fmla="*/ 1633416 w 2151504"/>
              <a:gd name="connsiteY0" fmla="*/ 0 h 1880088"/>
              <a:gd name="connsiteX1" fmla="*/ 2151306 w 2151504"/>
              <a:gd name="connsiteY1" fmla="*/ 639271 h 1880088"/>
              <a:gd name="connsiteX2" fmla="*/ 0 w 2151504"/>
              <a:gd name="connsiteY2" fmla="*/ 1880088 h 1880088"/>
              <a:gd name="connsiteX0" fmla="*/ 1633416 w 2151537"/>
              <a:gd name="connsiteY0" fmla="*/ 0 h 1880088"/>
              <a:gd name="connsiteX1" fmla="*/ 2151306 w 2151537"/>
              <a:gd name="connsiteY1" fmla="*/ 639271 h 1880088"/>
              <a:gd name="connsiteX2" fmla="*/ 0 w 2151537"/>
              <a:gd name="connsiteY2" fmla="*/ 1880088 h 1880088"/>
              <a:gd name="connsiteX0" fmla="*/ 1633416 w 2151536"/>
              <a:gd name="connsiteY0" fmla="*/ 0 h 1854579"/>
              <a:gd name="connsiteX1" fmla="*/ 2151306 w 2151536"/>
              <a:gd name="connsiteY1" fmla="*/ 639271 h 1854579"/>
              <a:gd name="connsiteX2" fmla="*/ 0 w 2151536"/>
              <a:gd name="connsiteY2" fmla="*/ 1854579 h 1854579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1255595 w 2547598"/>
              <a:gd name="connsiteY0" fmla="*/ 0 h 1891222"/>
              <a:gd name="connsiteX1" fmla="*/ 2547411 w 2547598"/>
              <a:gd name="connsiteY1" fmla="*/ 661888 h 1891222"/>
              <a:gd name="connsiteX2" fmla="*/ 0 w 2547598"/>
              <a:gd name="connsiteY2" fmla="*/ 1891222 h 1891222"/>
              <a:gd name="connsiteX0" fmla="*/ 1255595 w 2815896"/>
              <a:gd name="connsiteY0" fmla="*/ 0 h 1900735"/>
              <a:gd name="connsiteX1" fmla="*/ 2547411 w 2815896"/>
              <a:gd name="connsiteY1" fmla="*/ 661888 h 1900735"/>
              <a:gd name="connsiteX2" fmla="*/ 2645145 w 2815896"/>
              <a:gd name="connsiteY2" fmla="*/ 1809401 h 1900735"/>
              <a:gd name="connsiteX3" fmla="*/ 0 w 2815896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901859"/>
              <a:gd name="connsiteY0" fmla="*/ 0 h 1900735"/>
              <a:gd name="connsiteX1" fmla="*/ 2876482 w 2901859"/>
              <a:gd name="connsiteY1" fmla="*/ 479545 h 1900735"/>
              <a:gd name="connsiteX2" fmla="*/ 2645145 w 2901859"/>
              <a:gd name="connsiteY2" fmla="*/ 1809401 h 1900735"/>
              <a:gd name="connsiteX3" fmla="*/ 0 w 2901859"/>
              <a:gd name="connsiteY3" fmla="*/ 1891222 h 1900735"/>
              <a:gd name="connsiteX0" fmla="*/ 1066684 w 2901859"/>
              <a:gd name="connsiteY0" fmla="*/ 0 h 1853980"/>
              <a:gd name="connsiteX1" fmla="*/ 2876482 w 2901859"/>
              <a:gd name="connsiteY1" fmla="*/ 432790 h 1853980"/>
              <a:gd name="connsiteX2" fmla="*/ 2645145 w 2901859"/>
              <a:gd name="connsiteY2" fmla="*/ 1762646 h 1853980"/>
              <a:gd name="connsiteX3" fmla="*/ 0 w 2901859"/>
              <a:gd name="connsiteY3" fmla="*/ 1844467 h 1853980"/>
              <a:gd name="connsiteX0" fmla="*/ 0 w 3175835"/>
              <a:gd name="connsiteY0" fmla="*/ 446637 h 1491763"/>
              <a:gd name="connsiteX1" fmla="*/ 3150458 w 3175835"/>
              <a:gd name="connsiteY1" fmla="*/ 70573 h 1491763"/>
              <a:gd name="connsiteX2" fmla="*/ 2919121 w 3175835"/>
              <a:gd name="connsiteY2" fmla="*/ 1400429 h 1491763"/>
              <a:gd name="connsiteX3" fmla="*/ 273976 w 3175835"/>
              <a:gd name="connsiteY3" fmla="*/ 1482250 h 1491763"/>
              <a:gd name="connsiteX0" fmla="*/ 0 w 2919121"/>
              <a:gd name="connsiteY0" fmla="*/ 0 h 1045126"/>
              <a:gd name="connsiteX1" fmla="*/ 2919121 w 2919121"/>
              <a:gd name="connsiteY1" fmla="*/ 953792 h 1045126"/>
              <a:gd name="connsiteX2" fmla="*/ 273976 w 2919121"/>
              <a:gd name="connsiteY2" fmla="*/ 1035613 h 1045126"/>
              <a:gd name="connsiteX0" fmla="*/ 0 w 273976"/>
              <a:gd name="connsiteY0" fmla="*/ 0 h 1035613"/>
              <a:gd name="connsiteX1" fmla="*/ 273976 w 273976"/>
              <a:gd name="connsiteY1" fmla="*/ 1035613 h 1035613"/>
              <a:gd name="connsiteX0" fmla="*/ 0 w 3595154"/>
              <a:gd name="connsiteY0" fmla="*/ 0 h 731709"/>
              <a:gd name="connsiteX1" fmla="*/ 3595154 w 3595154"/>
              <a:gd name="connsiteY1" fmla="*/ 731709 h 73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5154" h="731709">
                <a:moveTo>
                  <a:pt x="0" y="0"/>
                </a:moveTo>
                <a:lnTo>
                  <a:pt x="3595154" y="731709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37D252-7E13-2811-829E-CEDA17EAD0C9}"/>
              </a:ext>
            </a:extLst>
          </p:cNvPr>
          <p:cNvSpPr/>
          <p:nvPr/>
        </p:nvSpPr>
        <p:spPr>
          <a:xfrm flipH="1">
            <a:off x="2573267" y="3277274"/>
            <a:ext cx="760652" cy="2018641"/>
          </a:xfrm>
          <a:custGeom>
            <a:avLst/>
            <a:gdLst>
              <a:gd name="connsiteX0" fmla="*/ 0 w 519676"/>
              <a:gd name="connsiteY0" fmla="*/ 0 h 1715511"/>
              <a:gd name="connsiteX1" fmla="*/ 517890 w 519676"/>
              <a:gd name="connsiteY1" fmla="*/ 639271 h 1715511"/>
              <a:gd name="connsiteX2" fmla="*/ 137564 w 519676"/>
              <a:gd name="connsiteY2" fmla="*/ 1715511 h 1715511"/>
              <a:gd name="connsiteX0" fmla="*/ 570827 w 1089142"/>
              <a:gd name="connsiteY0" fmla="*/ 0 h 1739787"/>
              <a:gd name="connsiteX1" fmla="*/ 1088717 w 1089142"/>
              <a:gd name="connsiteY1" fmla="*/ 639271 h 1739787"/>
              <a:gd name="connsiteX2" fmla="*/ 0 w 1089142"/>
              <a:gd name="connsiteY2" fmla="*/ 1739787 h 1739787"/>
              <a:gd name="connsiteX0" fmla="*/ 1633416 w 2151504"/>
              <a:gd name="connsiteY0" fmla="*/ 0 h 1880088"/>
              <a:gd name="connsiteX1" fmla="*/ 2151306 w 2151504"/>
              <a:gd name="connsiteY1" fmla="*/ 639271 h 1880088"/>
              <a:gd name="connsiteX2" fmla="*/ 0 w 2151504"/>
              <a:gd name="connsiteY2" fmla="*/ 1880088 h 1880088"/>
              <a:gd name="connsiteX0" fmla="*/ 1633416 w 2151537"/>
              <a:gd name="connsiteY0" fmla="*/ 0 h 1880088"/>
              <a:gd name="connsiteX1" fmla="*/ 2151306 w 2151537"/>
              <a:gd name="connsiteY1" fmla="*/ 639271 h 1880088"/>
              <a:gd name="connsiteX2" fmla="*/ 0 w 2151537"/>
              <a:gd name="connsiteY2" fmla="*/ 1880088 h 1880088"/>
              <a:gd name="connsiteX0" fmla="*/ 1633416 w 2151536"/>
              <a:gd name="connsiteY0" fmla="*/ 0 h 1854579"/>
              <a:gd name="connsiteX1" fmla="*/ 2151306 w 2151536"/>
              <a:gd name="connsiteY1" fmla="*/ 639271 h 1854579"/>
              <a:gd name="connsiteX2" fmla="*/ 0 w 2151536"/>
              <a:gd name="connsiteY2" fmla="*/ 1854579 h 1854579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1255595 w 2547598"/>
              <a:gd name="connsiteY0" fmla="*/ 0 h 1891222"/>
              <a:gd name="connsiteX1" fmla="*/ 2547411 w 2547598"/>
              <a:gd name="connsiteY1" fmla="*/ 661888 h 1891222"/>
              <a:gd name="connsiteX2" fmla="*/ 0 w 2547598"/>
              <a:gd name="connsiteY2" fmla="*/ 1891222 h 1891222"/>
              <a:gd name="connsiteX0" fmla="*/ 1255595 w 2815896"/>
              <a:gd name="connsiteY0" fmla="*/ 0 h 1900735"/>
              <a:gd name="connsiteX1" fmla="*/ 2547411 w 2815896"/>
              <a:gd name="connsiteY1" fmla="*/ 661888 h 1900735"/>
              <a:gd name="connsiteX2" fmla="*/ 2645145 w 2815896"/>
              <a:gd name="connsiteY2" fmla="*/ 1809401 h 1900735"/>
              <a:gd name="connsiteX3" fmla="*/ 0 w 2815896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901859"/>
              <a:gd name="connsiteY0" fmla="*/ 0 h 1900735"/>
              <a:gd name="connsiteX1" fmla="*/ 2876482 w 2901859"/>
              <a:gd name="connsiteY1" fmla="*/ 479545 h 1900735"/>
              <a:gd name="connsiteX2" fmla="*/ 2645145 w 2901859"/>
              <a:gd name="connsiteY2" fmla="*/ 1809401 h 1900735"/>
              <a:gd name="connsiteX3" fmla="*/ 0 w 2901859"/>
              <a:gd name="connsiteY3" fmla="*/ 1891222 h 1900735"/>
              <a:gd name="connsiteX0" fmla="*/ 1066684 w 2901859"/>
              <a:gd name="connsiteY0" fmla="*/ 0 h 1853980"/>
              <a:gd name="connsiteX1" fmla="*/ 2876482 w 2901859"/>
              <a:gd name="connsiteY1" fmla="*/ 432790 h 1853980"/>
              <a:gd name="connsiteX2" fmla="*/ 2645145 w 2901859"/>
              <a:gd name="connsiteY2" fmla="*/ 1762646 h 1853980"/>
              <a:gd name="connsiteX3" fmla="*/ 0 w 2901859"/>
              <a:gd name="connsiteY3" fmla="*/ 1844467 h 1853980"/>
              <a:gd name="connsiteX0" fmla="*/ 0 w 3175835"/>
              <a:gd name="connsiteY0" fmla="*/ 446637 h 1491763"/>
              <a:gd name="connsiteX1" fmla="*/ 3150458 w 3175835"/>
              <a:gd name="connsiteY1" fmla="*/ 70573 h 1491763"/>
              <a:gd name="connsiteX2" fmla="*/ 2919121 w 3175835"/>
              <a:gd name="connsiteY2" fmla="*/ 1400429 h 1491763"/>
              <a:gd name="connsiteX3" fmla="*/ 273976 w 3175835"/>
              <a:gd name="connsiteY3" fmla="*/ 1482250 h 1491763"/>
              <a:gd name="connsiteX0" fmla="*/ 0 w 2919121"/>
              <a:gd name="connsiteY0" fmla="*/ 0 h 1045126"/>
              <a:gd name="connsiteX1" fmla="*/ 2919121 w 2919121"/>
              <a:gd name="connsiteY1" fmla="*/ 953792 h 1045126"/>
              <a:gd name="connsiteX2" fmla="*/ 273976 w 2919121"/>
              <a:gd name="connsiteY2" fmla="*/ 1035613 h 1045126"/>
              <a:gd name="connsiteX0" fmla="*/ 0 w 273976"/>
              <a:gd name="connsiteY0" fmla="*/ 0 h 1035613"/>
              <a:gd name="connsiteX1" fmla="*/ 273976 w 273976"/>
              <a:gd name="connsiteY1" fmla="*/ 1035613 h 1035613"/>
              <a:gd name="connsiteX0" fmla="*/ 0 w 3595154"/>
              <a:gd name="connsiteY0" fmla="*/ 0 h 731709"/>
              <a:gd name="connsiteX1" fmla="*/ 3595154 w 3595154"/>
              <a:gd name="connsiteY1" fmla="*/ 731709 h 73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5154" h="731709">
                <a:moveTo>
                  <a:pt x="0" y="0"/>
                </a:moveTo>
                <a:lnTo>
                  <a:pt x="3595154" y="731709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C66F97-FB7E-0CB1-7A72-CD8BBC7241F2}"/>
              </a:ext>
            </a:extLst>
          </p:cNvPr>
          <p:cNvSpPr/>
          <p:nvPr/>
        </p:nvSpPr>
        <p:spPr>
          <a:xfrm flipH="1">
            <a:off x="1998733" y="3162813"/>
            <a:ext cx="1780247" cy="1796433"/>
          </a:xfrm>
          <a:custGeom>
            <a:avLst/>
            <a:gdLst>
              <a:gd name="connsiteX0" fmla="*/ 0 w 519676"/>
              <a:gd name="connsiteY0" fmla="*/ 0 h 1715511"/>
              <a:gd name="connsiteX1" fmla="*/ 517890 w 519676"/>
              <a:gd name="connsiteY1" fmla="*/ 639271 h 1715511"/>
              <a:gd name="connsiteX2" fmla="*/ 137564 w 519676"/>
              <a:gd name="connsiteY2" fmla="*/ 1715511 h 1715511"/>
              <a:gd name="connsiteX0" fmla="*/ 570827 w 1089142"/>
              <a:gd name="connsiteY0" fmla="*/ 0 h 1739787"/>
              <a:gd name="connsiteX1" fmla="*/ 1088717 w 1089142"/>
              <a:gd name="connsiteY1" fmla="*/ 639271 h 1739787"/>
              <a:gd name="connsiteX2" fmla="*/ 0 w 1089142"/>
              <a:gd name="connsiteY2" fmla="*/ 1739787 h 1739787"/>
              <a:gd name="connsiteX0" fmla="*/ 1633416 w 2151504"/>
              <a:gd name="connsiteY0" fmla="*/ 0 h 1880088"/>
              <a:gd name="connsiteX1" fmla="*/ 2151306 w 2151504"/>
              <a:gd name="connsiteY1" fmla="*/ 639271 h 1880088"/>
              <a:gd name="connsiteX2" fmla="*/ 0 w 2151504"/>
              <a:gd name="connsiteY2" fmla="*/ 1880088 h 1880088"/>
              <a:gd name="connsiteX0" fmla="*/ 1633416 w 2151537"/>
              <a:gd name="connsiteY0" fmla="*/ 0 h 1880088"/>
              <a:gd name="connsiteX1" fmla="*/ 2151306 w 2151537"/>
              <a:gd name="connsiteY1" fmla="*/ 639271 h 1880088"/>
              <a:gd name="connsiteX2" fmla="*/ 0 w 2151537"/>
              <a:gd name="connsiteY2" fmla="*/ 1880088 h 1880088"/>
              <a:gd name="connsiteX0" fmla="*/ 1633416 w 2151536"/>
              <a:gd name="connsiteY0" fmla="*/ 0 h 1854579"/>
              <a:gd name="connsiteX1" fmla="*/ 2151306 w 2151536"/>
              <a:gd name="connsiteY1" fmla="*/ 639271 h 1854579"/>
              <a:gd name="connsiteX2" fmla="*/ 0 w 2151536"/>
              <a:gd name="connsiteY2" fmla="*/ 1854579 h 1854579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859490 w 2151536"/>
              <a:gd name="connsiteY0" fmla="*/ 0 h 1877196"/>
              <a:gd name="connsiteX1" fmla="*/ 2151306 w 2151536"/>
              <a:gd name="connsiteY1" fmla="*/ 661888 h 1877196"/>
              <a:gd name="connsiteX2" fmla="*/ 0 w 2151536"/>
              <a:gd name="connsiteY2" fmla="*/ 1877196 h 1877196"/>
              <a:gd name="connsiteX0" fmla="*/ 1255595 w 2547598"/>
              <a:gd name="connsiteY0" fmla="*/ 0 h 1891222"/>
              <a:gd name="connsiteX1" fmla="*/ 2547411 w 2547598"/>
              <a:gd name="connsiteY1" fmla="*/ 661888 h 1891222"/>
              <a:gd name="connsiteX2" fmla="*/ 0 w 2547598"/>
              <a:gd name="connsiteY2" fmla="*/ 1891222 h 1891222"/>
              <a:gd name="connsiteX0" fmla="*/ 1255595 w 2815896"/>
              <a:gd name="connsiteY0" fmla="*/ 0 h 1900735"/>
              <a:gd name="connsiteX1" fmla="*/ 2547411 w 2815896"/>
              <a:gd name="connsiteY1" fmla="*/ 661888 h 1900735"/>
              <a:gd name="connsiteX2" fmla="*/ 2645145 w 2815896"/>
              <a:gd name="connsiteY2" fmla="*/ 1809401 h 1900735"/>
              <a:gd name="connsiteX3" fmla="*/ 0 w 2815896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775741"/>
              <a:gd name="connsiteY0" fmla="*/ 0 h 1900735"/>
              <a:gd name="connsiteX1" fmla="*/ 2547411 w 2775741"/>
              <a:gd name="connsiteY1" fmla="*/ 661888 h 1900735"/>
              <a:gd name="connsiteX2" fmla="*/ 2645145 w 2775741"/>
              <a:gd name="connsiteY2" fmla="*/ 1809401 h 1900735"/>
              <a:gd name="connsiteX3" fmla="*/ 0 w 2775741"/>
              <a:gd name="connsiteY3" fmla="*/ 1891222 h 1900735"/>
              <a:gd name="connsiteX0" fmla="*/ 1255595 w 2901859"/>
              <a:gd name="connsiteY0" fmla="*/ 0 h 1900735"/>
              <a:gd name="connsiteX1" fmla="*/ 2876482 w 2901859"/>
              <a:gd name="connsiteY1" fmla="*/ 479545 h 1900735"/>
              <a:gd name="connsiteX2" fmla="*/ 2645145 w 2901859"/>
              <a:gd name="connsiteY2" fmla="*/ 1809401 h 1900735"/>
              <a:gd name="connsiteX3" fmla="*/ 0 w 2901859"/>
              <a:gd name="connsiteY3" fmla="*/ 1891222 h 1900735"/>
              <a:gd name="connsiteX0" fmla="*/ 1066684 w 2901859"/>
              <a:gd name="connsiteY0" fmla="*/ 0 h 1853980"/>
              <a:gd name="connsiteX1" fmla="*/ 2876482 w 2901859"/>
              <a:gd name="connsiteY1" fmla="*/ 432790 h 1853980"/>
              <a:gd name="connsiteX2" fmla="*/ 2645145 w 2901859"/>
              <a:gd name="connsiteY2" fmla="*/ 1762646 h 1853980"/>
              <a:gd name="connsiteX3" fmla="*/ 0 w 2901859"/>
              <a:gd name="connsiteY3" fmla="*/ 1844467 h 1853980"/>
              <a:gd name="connsiteX0" fmla="*/ 0 w 3175835"/>
              <a:gd name="connsiteY0" fmla="*/ 446637 h 1491763"/>
              <a:gd name="connsiteX1" fmla="*/ 3150458 w 3175835"/>
              <a:gd name="connsiteY1" fmla="*/ 70573 h 1491763"/>
              <a:gd name="connsiteX2" fmla="*/ 2919121 w 3175835"/>
              <a:gd name="connsiteY2" fmla="*/ 1400429 h 1491763"/>
              <a:gd name="connsiteX3" fmla="*/ 273976 w 3175835"/>
              <a:gd name="connsiteY3" fmla="*/ 1482250 h 1491763"/>
              <a:gd name="connsiteX0" fmla="*/ 0 w 2919121"/>
              <a:gd name="connsiteY0" fmla="*/ 0 h 1045126"/>
              <a:gd name="connsiteX1" fmla="*/ 2919121 w 2919121"/>
              <a:gd name="connsiteY1" fmla="*/ 953792 h 1045126"/>
              <a:gd name="connsiteX2" fmla="*/ 273976 w 2919121"/>
              <a:gd name="connsiteY2" fmla="*/ 1035613 h 1045126"/>
              <a:gd name="connsiteX0" fmla="*/ 0 w 273976"/>
              <a:gd name="connsiteY0" fmla="*/ 0 h 1035613"/>
              <a:gd name="connsiteX1" fmla="*/ 273976 w 273976"/>
              <a:gd name="connsiteY1" fmla="*/ 1035613 h 1035613"/>
              <a:gd name="connsiteX0" fmla="*/ 0 w 3595154"/>
              <a:gd name="connsiteY0" fmla="*/ 0 h 731709"/>
              <a:gd name="connsiteX1" fmla="*/ 3595154 w 3595154"/>
              <a:gd name="connsiteY1" fmla="*/ 731709 h 73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5154" h="731709">
                <a:moveTo>
                  <a:pt x="0" y="0"/>
                </a:moveTo>
                <a:lnTo>
                  <a:pt x="3595154" y="731709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BBB3BAE2-6520-0A1B-2B1A-A37FA01BFABC}"/>
              </a:ext>
            </a:extLst>
          </p:cNvPr>
          <p:cNvSpPr/>
          <p:nvPr/>
        </p:nvSpPr>
        <p:spPr>
          <a:xfrm>
            <a:off x="2806910" y="3457643"/>
            <a:ext cx="594122" cy="594122"/>
          </a:xfrm>
          <a:prstGeom prst="noSmoking">
            <a:avLst>
              <a:gd name="adj" fmla="val 13344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9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undefined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behavior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0FD1A-CD54-6B42-6E4B-F10C29064988}"/>
              </a:ext>
            </a:extLst>
          </p:cNvPr>
          <p:cNvSpPr/>
          <p:nvPr/>
        </p:nvSpPr>
        <p:spPr>
          <a:xfrm>
            <a:off x="681399" y="4086478"/>
            <a:ext cx="9571209" cy="2225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100500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NestedScope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игнорируется,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будет иметь статичес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к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ое связывание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игнорируется,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будет иметь внешнее связывание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74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= объявление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внутри блока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Объявление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extern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в О1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>
                  <a:lumMod val="85000"/>
                </a:schemeClr>
              </a:solidFill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1A4D6-68E2-498C-4FDB-E7F4E38A26AB}"/>
              </a:ext>
            </a:extLst>
          </p:cNvPr>
          <p:cNvSpPr/>
          <p:nvPr/>
        </p:nvSpPr>
        <p:spPr>
          <a:xfrm>
            <a:off x="838200" y="1690688"/>
            <a:ext cx="6540388" cy="2567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my_prog.c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100500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 -- static? extern?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95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5FF8-E3EE-AB84-A5BF-B3758EB3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ED8580-83B3-590A-ED7B-2D9FD6D4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Части программы</a:t>
            </a:r>
          </a:p>
          <a:p>
            <a:r>
              <a:rPr lang="ru-RU" dirty="0"/>
              <a:t>Инструменты разработки</a:t>
            </a:r>
          </a:p>
          <a:p>
            <a:pPr lvl="1"/>
            <a:r>
              <a:rPr lang="ru-RU" dirty="0"/>
              <a:t>Компилятор, линкер, система сборки</a:t>
            </a:r>
            <a:endParaRPr lang="en-US" dirty="0"/>
          </a:p>
          <a:p>
            <a:r>
              <a:rPr lang="ru-RU" dirty="0"/>
              <a:t>Связывание имён</a:t>
            </a:r>
          </a:p>
          <a:p>
            <a:r>
              <a:rPr lang="ru-RU" dirty="0"/>
              <a:t>Правила связывания</a:t>
            </a:r>
          </a:p>
        </p:txBody>
      </p:sp>
    </p:spTree>
    <p:extLst>
      <p:ext uri="{BB962C8B-B14F-4D97-AF65-F5344CB8AC3E}">
        <p14:creationId xmlns:p14="http://schemas.microsoft.com/office/powerpoint/2010/main" val="410742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16570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236385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/>
              <a:t>Логически обособленная часть программы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427369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/>
              <a:t>Логически обособленная часть программы</a:t>
            </a:r>
          </a:p>
          <a:p>
            <a:endParaRPr lang="ru-RU" dirty="0"/>
          </a:p>
          <a:p>
            <a:pPr lvl="1"/>
            <a:r>
              <a:rPr lang="ru-RU" dirty="0"/>
              <a:t>Набор файлов с исходным кодом, которые имеют общую версию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5082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10623</TotalTime>
  <Words>3898</Words>
  <Application>Microsoft Office PowerPoint</Application>
  <PresentationFormat>Widescreen</PresentationFormat>
  <Paragraphs>739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Office Theme</vt:lpstr>
      <vt:lpstr>Раздельная трансляция и связывание имён</vt:lpstr>
      <vt:lpstr>План лекции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Компиляция и сборка</vt:lpstr>
      <vt:lpstr>Компиляция и сборка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Связывание идентификаторов</vt:lpstr>
      <vt:lpstr>Связывание идентификаторов</vt:lpstr>
      <vt:lpstr>Связывание идентификаторов</vt:lpstr>
      <vt:lpstr>Связывание идентификаторов</vt:lpstr>
      <vt:lpstr>Связывание идентификаторов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трансляция и связывание имён</dc:title>
  <dc:creator>Evgenii Petrov</dc:creator>
  <cp:lastModifiedBy>Evgenii Petrov</cp:lastModifiedBy>
  <cp:revision>14</cp:revision>
  <dcterms:created xsi:type="dcterms:W3CDTF">2023-03-21T09:23:24Z</dcterms:created>
  <dcterms:modified xsi:type="dcterms:W3CDTF">2023-03-30T19:49:43Z</dcterms:modified>
</cp:coreProperties>
</file>