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406" r:id="rId4"/>
    <p:sldId id="407" r:id="rId5"/>
    <p:sldId id="408" r:id="rId6"/>
    <p:sldId id="409" r:id="rId7"/>
    <p:sldId id="259" r:id="rId8"/>
    <p:sldId id="295" r:id="rId9"/>
    <p:sldId id="296" r:id="rId10"/>
    <p:sldId id="297" r:id="rId11"/>
    <p:sldId id="298" r:id="rId12"/>
    <p:sldId id="322" r:id="rId13"/>
    <p:sldId id="410" r:id="rId14"/>
    <p:sldId id="412" r:id="rId15"/>
    <p:sldId id="411" r:id="rId16"/>
    <p:sldId id="277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265" r:id="rId25"/>
    <p:sldId id="267" r:id="rId26"/>
    <p:sldId id="268" r:id="rId27"/>
    <p:sldId id="393" r:id="rId28"/>
    <p:sldId id="394" r:id="rId29"/>
    <p:sldId id="395" r:id="rId30"/>
    <p:sldId id="271" r:id="rId31"/>
    <p:sldId id="269" r:id="rId32"/>
    <p:sldId id="272" r:id="rId33"/>
    <p:sldId id="369" r:id="rId34"/>
    <p:sldId id="370" r:id="rId35"/>
    <p:sldId id="371" r:id="rId36"/>
    <p:sldId id="403" r:id="rId37"/>
    <p:sldId id="351" r:id="rId38"/>
    <p:sldId id="273" r:id="rId39"/>
    <p:sldId id="357" r:id="rId40"/>
    <p:sldId id="367" r:id="rId41"/>
    <p:sldId id="368" r:id="rId42"/>
    <p:sldId id="404" r:id="rId43"/>
    <p:sldId id="270" r:id="rId44"/>
    <p:sldId id="359" r:id="rId45"/>
    <p:sldId id="360" r:id="rId46"/>
    <p:sldId id="361" r:id="rId47"/>
    <p:sldId id="362" r:id="rId48"/>
    <p:sldId id="372" r:id="rId49"/>
    <p:sldId id="405" r:id="rId50"/>
    <p:sldId id="274" r:id="rId51"/>
    <p:sldId id="363" r:id="rId52"/>
    <p:sldId id="364" r:id="rId53"/>
    <p:sldId id="365" r:id="rId54"/>
    <p:sldId id="366" r:id="rId55"/>
    <p:sldId id="275" r:id="rId56"/>
    <p:sldId id="375" r:id="rId57"/>
    <p:sldId id="376" r:id="rId58"/>
    <p:sldId id="377" r:id="rId59"/>
    <p:sldId id="347" r:id="rId60"/>
    <p:sldId id="389" r:id="rId61"/>
    <p:sldId id="390" r:id="rId62"/>
    <p:sldId id="391" r:id="rId63"/>
    <p:sldId id="279" r:id="rId64"/>
    <p:sldId id="299" r:id="rId65"/>
    <p:sldId id="300" r:id="rId66"/>
    <p:sldId id="301" r:id="rId67"/>
    <p:sldId id="302" r:id="rId68"/>
    <p:sldId id="303" r:id="rId69"/>
    <p:sldId id="304" r:id="rId70"/>
    <p:sldId id="396" r:id="rId71"/>
    <p:sldId id="305" r:id="rId72"/>
    <p:sldId id="306" r:id="rId73"/>
    <p:sldId id="307" r:id="rId74"/>
    <p:sldId id="308" r:id="rId75"/>
    <p:sldId id="281" r:id="rId76"/>
    <p:sldId id="309" r:id="rId77"/>
    <p:sldId id="310" r:id="rId78"/>
    <p:sldId id="311" r:id="rId79"/>
    <p:sldId id="312" r:id="rId80"/>
    <p:sldId id="282" r:id="rId81"/>
    <p:sldId id="313" r:id="rId82"/>
    <p:sldId id="314" r:id="rId83"/>
    <p:sldId id="315" r:id="rId84"/>
    <p:sldId id="397" r:id="rId85"/>
    <p:sldId id="398" r:id="rId86"/>
    <p:sldId id="399" r:id="rId87"/>
    <p:sldId id="400" r:id="rId88"/>
    <p:sldId id="401" r:id="rId89"/>
    <p:sldId id="402" r:id="rId90"/>
    <p:sldId id="288" r:id="rId91"/>
    <p:sldId id="330" r:id="rId92"/>
    <p:sldId id="331" r:id="rId93"/>
    <p:sldId id="332" r:id="rId94"/>
    <p:sldId id="333" r:id="rId95"/>
    <p:sldId id="289" r:id="rId96"/>
    <p:sldId id="334" r:id="rId97"/>
    <p:sldId id="335" r:id="rId98"/>
    <p:sldId id="336" r:id="rId99"/>
    <p:sldId id="337" r:id="rId100"/>
    <p:sldId id="290" r:id="rId101"/>
    <p:sldId id="338" r:id="rId102"/>
    <p:sldId id="339" r:id="rId103"/>
    <p:sldId id="340" r:id="rId104"/>
    <p:sldId id="291" r:id="rId105"/>
    <p:sldId id="341" r:id="rId106"/>
    <p:sldId id="342" r:id="rId107"/>
    <p:sldId id="343" r:id="rId108"/>
    <p:sldId id="344" r:id="rId109"/>
    <p:sldId id="278" r:id="rId110"/>
    <p:sldId id="258" r:id="rId111"/>
    <p:sldId id="374" r:id="rId112"/>
    <p:sldId id="378" r:id="rId113"/>
    <p:sldId id="379" r:id="rId114"/>
    <p:sldId id="380" r:id="rId115"/>
    <p:sldId id="381" r:id="rId116"/>
    <p:sldId id="283" r:id="rId117"/>
    <p:sldId id="316" r:id="rId118"/>
    <p:sldId id="317" r:id="rId119"/>
    <p:sldId id="284" r:id="rId120"/>
    <p:sldId id="318" r:id="rId121"/>
    <p:sldId id="319" r:id="rId122"/>
    <p:sldId id="320" r:id="rId123"/>
    <p:sldId id="321" r:id="rId124"/>
    <p:sldId id="285" r:id="rId125"/>
    <p:sldId id="323" r:id="rId126"/>
    <p:sldId id="324" r:id="rId127"/>
    <p:sldId id="325" r:id="rId128"/>
    <p:sldId id="326" r:id="rId129"/>
    <p:sldId id="327" r:id="rId130"/>
    <p:sldId id="328" r:id="rId131"/>
    <p:sldId id="329" r:id="rId1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5" autoAdjust="0"/>
    <p:restoredTop sz="94660"/>
  </p:normalViewPr>
  <p:slideViewPr>
    <p:cSldViewPr>
      <p:cViewPr varScale="1">
        <p:scale>
          <a:sx n="111" d="100"/>
          <a:sy n="111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значения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значения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A9D31B3-5D53-4606-9ED8-A581D7C1CA63}"/>
              </a:ext>
            </a:extLst>
          </p:cNvPr>
          <p:cNvSpPr/>
          <p:nvPr/>
        </p:nvSpPr>
        <p:spPr>
          <a:xfrm>
            <a:off x="7439472" y="5345832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8126"/>
              </p:ext>
            </p:extLst>
          </p:nvPr>
        </p:nvGraphicFramePr>
        <p:xfrm>
          <a:off x="848" y="2315204"/>
          <a:ext cx="121911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200" dirty="0">
                          <a:latin typeface="Consolas" panose="020B0609020204030204" pitchFamily="49" charset="0"/>
                        </a:rPr>
                        <a:t>Питон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Паскаль</a:t>
                      </a:r>
                      <a:endParaRPr lang="en-US" sz="7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511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3409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спецэффекты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swap a &lt;-&gt;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t 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a 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a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a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b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  </a:t>
                      </a:r>
                      <a:r>
                        <a:rPr lang="en-US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ошибка компиляции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{  многострочный комментарий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 := a;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a := b;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b := t;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2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235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 = *a;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*a = *b;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y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(&amp;x, &amp;y);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s-ES" b="0" dirty="0" err="1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program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s;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a, b: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t :=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a :=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b :=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x, y: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y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swap(x, y);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2017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67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5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115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1016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/>
          </a:p>
          <a:p>
            <a:r>
              <a:rPr lang="ru-RU" dirty="0"/>
              <a:t>Смысл программы = последовательность совершаемых ею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5703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Операторы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4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latin typeface="Consolas" panose="020B0609020204030204" pitchFamily="49" charset="0"/>
              </a:rPr>
              <a:t>! </a:t>
            </a:r>
            <a:r>
              <a:rPr lang="en-US" dirty="0">
                <a:latin typeface="Consolas" panose="020B0609020204030204" pitchFamily="49" charset="0"/>
              </a:rPr>
              <a:t>~ &amp;</a:t>
            </a:r>
            <a:r>
              <a:rPr lang="ru-RU" dirty="0">
                <a:latin typeface="Consolas" panose="020B0609020204030204" pitchFamily="49" charset="0"/>
              </a:rPr>
              <a:t> *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&amp;&amp; || &lt;&lt; &gt;&gt; -&gt; . , &amp; ^ | * + - </a:t>
            </a:r>
            <a:r>
              <a:rPr lang="ru-RU" dirty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= == &lt; &gt; &lt;= &gt;= !=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Константы перечислимых типов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2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966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6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99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  <a:r>
              <a:rPr lang="en-US" dirty="0"/>
              <a:t>; </a:t>
            </a:r>
            <a:r>
              <a:rPr lang="ru-RU" dirty="0"/>
              <a:t>например, область видимости х в «</a:t>
            </a: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x);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unspecified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unspecified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6456040" y="2351014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62704</TotalTime>
  <Words>7912</Words>
  <Application>Microsoft Office PowerPoint</Application>
  <PresentationFormat>Widescreen</PresentationFormat>
  <Paragraphs>1584</Paragraphs>
  <Slides>131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131</vt:i4>
      </vt:variant>
    </vt:vector>
  </HeadingPairs>
  <TitlesOfParts>
    <vt:vector size="135" baseType="lpstr">
      <vt:lpstr>Arial</vt:lpstr>
      <vt:lpstr>Calibri</vt:lpstr>
      <vt:lpstr>Consolas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PowerPoint Presentation</vt:lpstr>
      <vt:lpstr>PowerPoint Presentation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значений</vt:lpstr>
      <vt:lpstr>Статическое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PowerPoint Presentation</vt:lpstr>
      <vt:lpstr>Заключение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193</cp:revision>
  <dcterms:created xsi:type="dcterms:W3CDTF">2012-09-10T02:34:21Z</dcterms:created>
  <dcterms:modified xsi:type="dcterms:W3CDTF">2023-09-11T16:29:00Z</dcterms:modified>
</cp:coreProperties>
</file>