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9"/>
  </p:notesMasterIdLst>
  <p:sldIdLst>
    <p:sldId id="351" r:id="rId2"/>
    <p:sldId id="365" r:id="rId3"/>
    <p:sldId id="350" r:id="rId4"/>
    <p:sldId id="352" r:id="rId5"/>
    <p:sldId id="384" r:id="rId6"/>
    <p:sldId id="385" r:id="rId7"/>
    <p:sldId id="386" r:id="rId8"/>
    <p:sldId id="358" r:id="rId9"/>
    <p:sldId id="387" r:id="rId10"/>
    <p:sldId id="388" r:id="rId11"/>
    <p:sldId id="389" r:id="rId12"/>
    <p:sldId id="390" r:id="rId13"/>
    <p:sldId id="391" r:id="rId14"/>
    <p:sldId id="392" r:id="rId15"/>
    <p:sldId id="359" r:id="rId16"/>
    <p:sldId id="393" r:id="rId17"/>
    <p:sldId id="394" r:id="rId18"/>
    <p:sldId id="395" r:id="rId19"/>
    <p:sldId id="396" r:id="rId20"/>
    <p:sldId id="397" r:id="rId21"/>
    <p:sldId id="398" r:id="rId22"/>
    <p:sldId id="360" r:id="rId23"/>
    <p:sldId id="399" r:id="rId24"/>
    <p:sldId id="400" r:id="rId25"/>
    <p:sldId id="401" r:id="rId26"/>
    <p:sldId id="402" r:id="rId27"/>
    <p:sldId id="403" r:id="rId28"/>
    <p:sldId id="404" r:id="rId29"/>
    <p:sldId id="361" r:id="rId30"/>
    <p:sldId id="405" r:id="rId31"/>
    <p:sldId id="406" r:id="rId32"/>
    <p:sldId id="407" r:id="rId33"/>
    <p:sldId id="408" r:id="rId34"/>
    <p:sldId id="356" r:id="rId35"/>
    <p:sldId id="409" r:id="rId36"/>
    <p:sldId id="410" r:id="rId37"/>
    <p:sldId id="411" r:id="rId38"/>
    <p:sldId id="412" r:id="rId39"/>
    <p:sldId id="36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364" r:id="rId48"/>
    <p:sldId id="420" r:id="rId49"/>
    <p:sldId id="421" r:id="rId50"/>
    <p:sldId id="422" r:id="rId51"/>
    <p:sldId id="334" r:id="rId52"/>
    <p:sldId id="423" r:id="rId53"/>
    <p:sldId id="424" r:id="rId54"/>
    <p:sldId id="425" r:id="rId55"/>
    <p:sldId id="426" r:id="rId56"/>
    <p:sldId id="427" r:id="rId57"/>
    <p:sldId id="428" r:id="rId58"/>
    <p:sldId id="287" r:id="rId59"/>
    <p:sldId id="429" r:id="rId60"/>
    <p:sldId id="430" r:id="rId61"/>
    <p:sldId id="434" r:id="rId62"/>
    <p:sldId id="431" r:id="rId63"/>
    <p:sldId id="432" r:id="rId64"/>
    <p:sldId id="433" r:id="rId65"/>
    <p:sldId id="335" r:id="rId66"/>
    <p:sldId id="298" r:id="rId67"/>
    <p:sldId id="435" r:id="rId68"/>
    <p:sldId id="336" r:id="rId69"/>
    <p:sldId id="436" r:id="rId70"/>
    <p:sldId id="437" r:id="rId71"/>
    <p:sldId id="438" r:id="rId72"/>
    <p:sldId id="366" r:id="rId73"/>
    <p:sldId id="439" r:id="rId74"/>
    <p:sldId id="440" r:id="rId75"/>
    <p:sldId id="441" r:id="rId76"/>
    <p:sldId id="442" r:id="rId77"/>
    <p:sldId id="443" r:id="rId78"/>
    <p:sldId id="444" r:id="rId79"/>
    <p:sldId id="445" r:id="rId80"/>
    <p:sldId id="338" r:id="rId81"/>
    <p:sldId id="340" r:id="rId82"/>
    <p:sldId id="511" r:id="rId83"/>
    <p:sldId id="363" r:id="rId84"/>
    <p:sldId id="342" r:id="rId85"/>
    <p:sldId id="446" r:id="rId86"/>
    <p:sldId id="512" r:id="rId87"/>
    <p:sldId id="447" r:id="rId88"/>
    <p:sldId id="513" r:id="rId89"/>
    <p:sldId id="344" r:id="rId90"/>
    <p:sldId id="448" r:id="rId91"/>
    <p:sldId id="449" r:id="rId92"/>
    <p:sldId id="450" r:id="rId93"/>
    <p:sldId id="261" r:id="rId94"/>
    <p:sldId id="514" r:id="rId95"/>
    <p:sldId id="515" r:id="rId96"/>
    <p:sldId id="516" r:id="rId97"/>
    <p:sldId id="275" r:id="rId98"/>
    <p:sldId id="517" r:id="rId99"/>
    <p:sldId id="518" r:id="rId100"/>
    <p:sldId id="519" r:id="rId101"/>
    <p:sldId id="520" r:id="rId102"/>
    <p:sldId id="521" r:id="rId103"/>
    <p:sldId id="348" r:id="rId104"/>
    <p:sldId id="451" r:id="rId105"/>
    <p:sldId id="452" r:id="rId106"/>
    <p:sldId id="289" r:id="rId107"/>
    <p:sldId id="453" r:id="rId108"/>
    <p:sldId id="454" r:id="rId109"/>
    <p:sldId id="455" r:id="rId110"/>
    <p:sldId id="456" r:id="rId111"/>
    <p:sldId id="305" r:id="rId112"/>
    <p:sldId id="457" r:id="rId113"/>
    <p:sldId id="458" r:id="rId114"/>
    <p:sldId id="459" r:id="rId115"/>
    <p:sldId id="460" r:id="rId116"/>
    <p:sldId id="313" r:id="rId117"/>
    <p:sldId id="461" r:id="rId118"/>
    <p:sldId id="462" r:id="rId119"/>
    <p:sldId id="463" r:id="rId120"/>
    <p:sldId id="464" r:id="rId121"/>
    <p:sldId id="465" r:id="rId122"/>
    <p:sldId id="466" r:id="rId123"/>
    <p:sldId id="467" r:id="rId124"/>
    <p:sldId id="490" r:id="rId125"/>
    <p:sldId id="471" r:id="rId126"/>
    <p:sldId id="486" r:id="rId127"/>
    <p:sldId id="487" r:id="rId128"/>
    <p:sldId id="488" r:id="rId129"/>
    <p:sldId id="489" r:id="rId130"/>
    <p:sldId id="483" r:id="rId131"/>
    <p:sldId id="333" r:id="rId132"/>
    <p:sldId id="481" r:id="rId133"/>
    <p:sldId id="503" r:id="rId134"/>
    <p:sldId id="504" r:id="rId135"/>
    <p:sldId id="505" r:id="rId136"/>
    <p:sldId id="506" r:id="rId137"/>
    <p:sldId id="474" r:id="rId138"/>
    <p:sldId id="507" r:id="rId139"/>
    <p:sldId id="508" r:id="rId140"/>
    <p:sldId id="509" r:id="rId141"/>
    <p:sldId id="510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485" r:id="rId153"/>
    <p:sldId id="330" r:id="rId154"/>
    <p:sldId id="502" r:id="rId155"/>
    <p:sldId id="331" r:id="rId156"/>
    <p:sldId id="349" r:id="rId157"/>
    <p:sldId id="477" r:id="rId158"/>
    <p:sldId id="476" r:id="rId159"/>
    <p:sldId id="475" r:id="rId160"/>
    <p:sldId id="375" r:id="rId161"/>
    <p:sldId id="376" r:id="rId162"/>
    <p:sldId id="377" r:id="rId163"/>
    <p:sldId id="378" r:id="rId164"/>
    <p:sldId id="379" r:id="rId165"/>
    <p:sldId id="380" r:id="rId166"/>
    <p:sldId id="381" r:id="rId167"/>
    <p:sldId id="382" r:id="rId16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714" autoAdjust="0"/>
  </p:normalViewPr>
  <p:slideViewPr>
    <p:cSldViewPr>
      <p:cViewPr>
        <p:scale>
          <a:sx n="120" d="100"/>
          <a:sy n="120" d="100"/>
        </p:scale>
        <p:origin x="-30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2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16.11.2023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69B91-8AE2-4A32-A317-F8B8FB0CE148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41088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733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885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86105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463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92658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12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05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27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1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53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7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53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02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42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60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94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978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85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6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91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053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526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437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98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90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00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119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3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89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17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278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789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406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93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0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61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26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830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422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19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23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106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631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107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04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108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97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109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421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110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3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896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822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13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68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417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301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6626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2506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205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492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5890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4596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314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6141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533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866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761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7309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37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752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5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517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221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89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540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071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403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506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238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65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924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1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724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411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176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105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6010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1202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2042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737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349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0618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4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86519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0728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7226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963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2654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3385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398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33856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77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2065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5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A49D8-B675-41E7-9BD5-707CA9B87E04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57316B-4AE7-4B53-99BE-E6ADA656CCFD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4E8E6-8E2B-42AC-9045-E1D3DB57B32C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89B56-C6AC-4058-B87C-995E61423821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88E53-ADB8-4911-B880-E540B69CD4A5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902A0-E646-4F72-A885-26F47B9D342C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21F554-A561-447C-884D-B4D8F1B7C860}" type="datetime1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EBA62-0EB1-427D-8099-050EB73C0BDA}" type="datetime1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44519D-73EE-4381-B21D-BF1DC190C368}" type="datetime1">
              <a:rPr lang="ru-RU" smtClean="0"/>
              <a:t>16.11.2023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193FD-FBEC-462D-B20C-BE58E4BA7ACA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B1288-79E3-4B1F-A57D-C9F233D5BFBF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FBE42F-ED26-4A0A-966F-CA5D5208F1C0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2.jp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2.jp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2.jp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2.jp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2.jp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писок и</a:t>
            </a:r>
            <a:br>
              <a:rPr lang="ru-RU" dirty="0"/>
            </a:br>
            <a:r>
              <a:rPr lang="ru-RU" dirty="0"/>
              <a:t>другие абстрактные типы данных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</p:spTree>
    <p:extLst>
      <p:ext uri="{BB962C8B-B14F-4D97-AF65-F5344CB8AC3E}">
        <p14:creationId xmlns:p14="http://schemas.microsoft.com/office/powerpoint/2010/main" val="115502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текущие параметры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значение скорости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014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223210F-B8AE-A9A5-692C-254936F2E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 2-связный список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  <p:sp>
        <p:nvSpPr>
          <p:cNvPr id="34980" name="Freeform: Shape 34979">
            <a:extLst>
              <a:ext uri="{FF2B5EF4-FFF2-40B4-BE49-F238E27FC236}">
                <a16:creationId xmlns:a16="http://schemas.microsoft.com/office/drawing/2014/main" id="{E273647E-7D40-6EAE-6795-3A0C8C68AA0F}"/>
              </a:ext>
            </a:extLst>
          </p:cNvPr>
          <p:cNvSpPr/>
          <p:nvPr/>
        </p:nvSpPr>
        <p:spPr>
          <a:xfrm>
            <a:off x="2426641" y="5713732"/>
            <a:ext cx="205946" cy="303609"/>
          </a:xfrm>
          <a:custGeom>
            <a:avLst/>
            <a:gdLst>
              <a:gd name="connsiteX0" fmla="*/ 205946 w 205946"/>
              <a:gd name="connsiteY0" fmla="*/ 0 h 523568"/>
              <a:gd name="connsiteX1" fmla="*/ 14217 w 205946"/>
              <a:gd name="connsiteY1" fmla="*/ 169607 h 523568"/>
              <a:gd name="connsiteX2" fmla="*/ 28965 w 205946"/>
              <a:gd name="connsiteY2" fmla="*/ 523568 h 52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46" h="523568">
                <a:moveTo>
                  <a:pt x="205946" y="0"/>
                </a:moveTo>
                <a:cubicBezTo>
                  <a:pt x="124830" y="41173"/>
                  <a:pt x="43714" y="82346"/>
                  <a:pt x="14217" y="169607"/>
                </a:cubicBezTo>
                <a:cubicBezTo>
                  <a:pt x="-15280" y="256868"/>
                  <a:pt x="6842" y="390218"/>
                  <a:pt x="28965" y="523568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993" name="Group 34992">
            <a:extLst>
              <a:ext uri="{FF2B5EF4-FFF2-40B4-BE49-F238E27FC236}">
                <a16:creationId xmlns:a16="http://schemas.microsoft.com/office/drawing/2014/main" id="{25856CB4-8DC8-D5B9-7DA7-AC0086AE91B9}"/>
              </a:ext>
            </a:extLst>
          </p:cNvPr>
          <p:cNvGrpSpPr/>
          <p:nvPr/>
        </p:nvGrpSpPr>
        <p:grpSpPr>
          <a:xfrm>
            <a:off x="6314370" y="1124744"/>
            <a:ext cx="5150331" cy="1828979"/>
            <a:chOff x="6314370" y="1124744"/>
            <a:chExt cx="5150331" cy="1828979"/>
          </a:xfrm>
        </p:grpSpPr>
        <p:sp>
          <p:nvSpPr>
            <p:cNvPr id="34897" name="Freeform: Shape 34896">
              <a:extLst>
                <a:ext uri="{FF2B5EF4-FFF2-40B4-BE49-F238E27FC236}">
                  <a16:creationId xmlns:a16="http://schemas.microsoft.com/office/drawing/2014/main" id="{8FC02FB9-AACC-1003-EAF9-0276E5784E28}"/>
                </a:ext>
              </a:extLst>
            </p:cNvPr>
            <p:cNvSpPr/>
            <p:nvPr/>
          </p:nvSpPr>
          <p:spPr>
            <a:xfrm>
              <a:off x="6825945" y="2583263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98" name="TextBox 34897">
              <a:extLst>
                <a:ext uri="{FF2B5EF4-FFF2-40B4-BE49-F238E27FC236}">
                  <a16:creationId xmlns:a16="http://schemas.microsoft.com/office/drawing/2014/main" id="{F07B275F-2679-3A10-D236-F1E5E06C930E}"/>
                </a:ext>
              </a:extLst>
            </p:cNvPr>
            <p:cNvSpPr txBox="1"/>
            <p:nvPr/>
          </p:nvSpPr>
          <p:spPr>
            <a:xfrm>
              <a:off x="6669492" y="2239007"/>
              <a:ext cx="585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4899" name="Group 34898">
              <a:extLst>
                <a:ext uri="{FF2B5EF4-FFF2-40B4-BE49-F238E27FC236}">
                  <a16:creationId xmlns:a16="http://schemas.microsoft.com/office/drawing/2014/main" id="{B3006ECA-D9F6-867C-0AA8-37C0B075EFDF}"/>
                </a:ext>
              </a:extLst>
            </p:cNvPr>
            <p:cNvGrpSpPr/>
            <p:nvPr/>
          </p:nvGrpSpPr>
          <p:grpSpPr>
            <a:xfrm>
              <a:off x="6753937" y="1571207"/>
              <a:ext cx="1139840" cy="611511"/>
              <a:chOff x="2003060" y="5955282"/>
              <a:chExt cx="1197378" cy="611511"/>
            </a:xfrm>
          </p:grpSpPr>
          <p:sp>
            <p:nvSpPr>
              <p:cNvPr id="34921" name="Rectangle 34920">
                <a:extLst>
                  <a:ext uri="{FF2B5EF4-FFF2-40B4-BE49-F238E27FC236}">
                    <a16:creationId xmlns:a16="http://schemas.microsoft.com/office/drawing/2014/main" id="{7A607057-5639-34DD-67F3-2C273AEA062E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22" name="Rectangle 34921">
                <a:extLst>
                  <a:ext uri="{FF2B5EF4-FFF2-40B4-BE49-F238E27FC236}">
                    <a16:creationId xmlns:a16="http://schemas.microsoft.com/office/drawing/2014/main" id="{AB997635-68FB-78F5-B493-BB3BCD82E45D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23" name="Rectangle 34922">
                <a:extLst>
                  <a:ext uri="{FF2B5EF4-FFF2-40B4-BE49-F238E27FC236}">
                    <a16:creationId xmlns:a16="http://schemas.microsoft.com/office/drawing/2014/main" id="{6288BBBD-33F9-F436-4F55-359439D2BBD2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900" name="Connector: Curved 32782">
              <a:extLst>
                <a:ext uri="{FF2B5EF4-FFF2-40B4-BE49-F238E27FC236}">
                  <a16:creationId xmlns:a16="http://schemas.microsoft.com/office/drawing/2014/main" id="{DA068760-5493-D42C-0BC2-BDA1647C8DD1}"/>
                </a:ext>
              </a:extLst>
            </p:cNvPr>
            <p:cNvCxnSpPr>
              <a:cxnSpLocks/>
            </p:cNvCxnSpPr>
            <p:nvPr/>
          </p:nvCxnSpPr>
          <p:spPr>
            <a:xfrm>
              <a:off x="6360754" y="172426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01" name="Connector: Curved 32782">
              <a:extLst>
                <a:ext uri="{FF2B5EF4-FFF2-40B4-BE49-F238E27FC236}">
                  <a16:creationId xmlns:a16="http://schemas.microsoft.com/office/drawing/2014/main" id="{FDD822EB-4F1B-82D8-46C0-958B2E84E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32762" y="197711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02" name="Freeform: Shape 34901">
              <a:extLst>
                <a:ext uri="{FF2B5EF4-FFF2-40B4-BE49-F238E27FC236}">
                  <a16:creationId xmlns:a16="http://schemas.microsoft.com/office/drawing/2014/main" id="{F0C0533E-AB2D-7F06-4E9C-FB97DCE19B34}"/>
                </a:ext>
              </a:extLst>
            </p:cNvPr>
            <p:cNvSpPr/>
            <p:nvPr/>
          </p:nvSpPr>
          <p:spPr>
            <a:xfrm>
              <a:off x="6314370" y="130089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903" name="Connector: Curved 32782">
              <a:extLst>
                <a:ext uri="{FF2B5EF4-FFF2-40B4-BE49-F238E27FC236}">
                  <a16:creationId xmlns:a16="http://schemas.microsoft.com/office/drawing/2014/main" id="{67EC7FD1-219D-068D-2DDB-03C54299C81C}"/>
                </a:ext>
              </a:extLst>
            </p:cNvPr>
            <p:cNvCxnSpPr>
              <a:cxnSpLocks/>
            </p:cNvCxnSpPr>
            <p:nvPr/>
          </p:nvCxnSpPr>
          <p:spPr>
            <a:xfrm>
              <a:off x="7817533" y="1758064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04" name="Connector: Curved 32782">
              <a:extLst>
                <a:ext uri="{FF2B5EF4-FFF2-40B4-BE49-F238E27FC236}">
                  <a16:creationId xmlns:a16="http://schemas.microsoft.com/office/drawing/2014/main" id="{756D811F-9AAF-2DD8-678D-443E230F793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928" y="204437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05" name="Group 34904">
              <a:extLst>
                <a:ext uri="{FF2B5EF4-FFF2-40B4-BE49-F238E27FC236}">
                  <a16:creationId xmlns:a16="http://schemas.microsoft.com/office/drawing/2014/main" id="{483E3CDE-5CBD-D9E3-DF72-87874F424E98}"/>
                </a:ext>
              </a:extLst>
            </p:cNvPr>
            <p:cNvGrpSpPr/>
            <p:nvPr/>
          </p:nvGrpSpPr>
          <p:grpSpPr>
            <a:xfrm>
              <a:off x="9872527" y="1571207"/>
              <a:ext cx="1139840" cy="611511"/>
              <a:chOff x="2003060" y="5955282"/>
              <a:chExt cx="1197378" cy="611511"/>
            </a:xfrm>
          </p:grpSpPr>
          <p:sp>
            <p:nvSpPr>
              <p:cNvPr id="34918" name="Rectangle 34917">
                <a:extLst>
                  <a:ext uri="{FF2B5EF4-FFF2-40B4-BE49-F238E27FC236}">
                    <a16:creationId xmlns:a16="http://schemas.microsoft.com/office/drawing/2014/main" id="{D74B5919-3863-9F74-CAB7-170F42E8107A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19" name="Rectangle 34918">
                <a:extLst>
                  <a:ext uri="{FF2B5EF4-FFF2-40B4-BE49-F238E27FC236}">
                    <a16:creationId xmlns:a16="http://schemas.microsoft.com/office/drawing/2014/main" id="{E96FEEBA-C883-D965-9BDA-0F72FB4D07D4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20" name="Rectangle 34919">
                <a:extLst>
                  <a:ext uri="{FF2B5EF4-FFF2-40B4-BE49-F238E27FC236}">
                    <a16:creationId xmlns:a16="http://schemas.microsoft.com/office/drawing/2014/main" id="{97951DAC-8C44-0EB1-D2F2-6D36D4E9DEC3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4906" name="Group 34905">
              <a:extLst>
                <a:ext uri="{FF2B5EF4-FFF2-40B4-BE49-F238E27FC236}">
                  <a16:creationId xmlns:a16="http://schemas.microsoft.com/office/drawing/2014/main" id="{58C55413-80E2-FD28-950C-FD37CD8471B1}"/>
                </a:ext>
              </a:extLst>
            </p:cNvPr>
            <p:cNvGrpSpPr/>
            <p:nvPr/>
          </p:nvGrpSpPr>
          <p:grpSpPr>
            <a:xfrm>
              <a:off x="8304020" y="1571207"/>
              <a:ext cx="1139840" cy="611511"/>
              <a:chOff x="2003060" y="5955282"/>
              <a:chExt cx="1197378" cy="611511"/>
            </a:xfrm>
          </p:grpSpPr>
          <p:sp>
            <p:nvSpPr>
              <p:cNvPr id="34915" name="Rectangle 34914">
                <a:extLst>
                  <a:ext uri="{FF2B5EF4-FFF2-40B4-BE49-F238E27FC236}">
                    <a16:creationId xmlns:a16="http://schemas.microsoft.com/office/drawing/2014/main" id="{D1E17603-C986-EB31-D26F-E800367A7068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16" name="Rectangle 34915">
                <a:extLst>
                  <a:ext uri="{FF2B5EF4-FFF2-40B4-BE49-F238E27FC236}">
                    <a16:creationId xmlns:a16="http://schemas.microsoft.com/office/drawing/2014/main" id="{0E42FAA9-46F4-5A92-B2E1-D2C40442070A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17" name="Rectangle 34916">
                <a:extLst>
                  <a:ext uri="{FF2B5EF4-FFF2-40B4-BE49-F238E27FC236}">
                    <a16:creationId xmlns:a16="http://schemas.microsoft.com/office/drawing/2014/main" id="{5D9D6B1D-9F49-2E33-ADAD-76C6DCAD4897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908" name="Connector: Curved 32782">
              <a:extLst>
                <a:ext uri="{FF2B5EF4-FFF2-40B4-BE49-F238E27FC236}">
                  <a16:creationId xmlns:a16="http://schemas.microsoft.com/office/drawing/2014/main" id="{F01028B9-C448-A3A2-F7E9-090667598F16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3" y="204437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09" name="Connector: Curved 32782">
              <a:extLst>
                <a:ext uri="{FF2B5EF4-FFF2-40B4-BE49-F238E27FC236}">
                  <a16:creationId xmlns:a16="http://schemas.microsoft.com/office/drawing/2014/main" id="{D99FE906-5D83-7A24-841D-45790F885021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2" y="178634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10" name="Connector: Curved 32782">
              <a:extLst>
                <a:ext uri="{FF2B5EF4-FFF2-40B4-BE49-F238E27FC236}">
                  <a16:creationId xmlns:a16="http://schemas.microsoft.com/office/drawing/2014/main" id="{097FFB62-81AA-18D4-6486-A461EFD334A9}"/>
                </a:ext>
              </a:extLst>
            </p:cNvPr>
            <p:cNvCxnSpPr>
              <a:cxnSpLocks/>
            </p:cNvCxnSpPr>
            <p:nvPr/>
          </p:nvCxnSpPr>
          <p:spPr>
            <a:xfrm>
              <a:off x="10949920" y="179152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11" name="Group 34910">
              <a:extLst>
                <a:ext uri="{FF2B5EF4-FFF2-40B4-BE49-F238E27FC236}">
                  <a16:creationId xmlns:a16="http://schemas.microsoft.com/office/drawing/2014/main" id="{56AF8EFC-7BAC-C58D-7F2B-2765EC185A31}"/>
                </a:ext>
              </a:extLst>
            </p:cNvPr>
            <p:cNvGrpSpPr/>
            <p:nvPr/>
          </p:nvGrpSpPr>
          <p:grpSpPr>
            <a:xfrm>
              <a:off x="7494233" y="2342212"/>
              <a:ext cx="1139840" cy="611511"/>
              <a:chOff x="2003060" y="5871764"/>
              <a:chExt cx="1197378" cy="611511"/>
            </a:xfrm>
          </p:grpSpPr>
          <p:sp>
            <p:nvSpPr>
              <p:cNvPr id="34912" name="Rectangle 34911">
                <a:extLst>
                  <a:ext uri="{FF2B5EF4-FFF2-40B4-BE49-F238E27FC236}">
                    <a16:creationId xmlns:a16="http://schemas.microsoft.com/office/drawing/2014/main" id="{97FFB888-240D-C281-C468-A0456F47A1CF}"/>
                  </a:ext>
                </a:extLst>
              </p:cNvPr>
              <p:cNvSpPr/>
              <p:nvPr/>
            </p:nvSpPr>
            <p:spPr>
              <a:xfrm>
                <a:off x="2400927" y="5871764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13" name="Rectangle 34912">
                <a:extLst>
                  <a:ext uri="{FF2B5EF4-FFF2-40B4-BE49-F238E27FC236}">
                    <a16:creationId xmlns:a16="http://schemas.microsoft.com/office/drawing/2014/main" id="{E7FB8E67-2D57-48A6-74D7-EA183748C4FB}"/>
                  </a:ext>
                </a:extLst>
              </p:cNvPr>
              <p:cNvSpPr/>
              <p:nvPr/>
            </p:nvSpPr>
            <p:spPr>
              <a:xfrm>
                <a:off x="2803926" y="5871764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14" name="Rectangle 34913">
                <a:extLst>
                  <a:ext uri="{FF2B5EF4-FFF2-40B4-BE49-F238E27FC236}">
                    <a16:creationId xmlns:a16="http://schemas.microsoft.com/office/drawing/2014/main" id="{3BED8F4C-E37B-617B-9D6C-11DB71CF38BD}"/>
                  </a:ext>
                </a:extLst>
              </p:cNvPr>
              <p:cNvSpPr/>
              <p:nvPr/>
            </p:nvSpPr>
            <p:spPr>
              <a:xfrm>
                <a:off x="2003060" y="5871764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sp>
          <p:nvSpPr>
            <p:cNvPr id="34926" name="TextBox 34925">
              <a:extLst>
                <a:ext uri="{FF2B5EF4-FFF2-40B4-BE49-F238E27FC236}">
                  <a16:creationId xmlns:a16="http://schemas.microsoft.com/office/drawing/2014/main" id="{62D80B03-46DC-25D0-A390-D86EBA162AE1}"/>
                </a:ext>
              </a:extLst>
            </p:cNvPr>
            <p:cNvSpPr txBox="1"/>
            <p:nvPr/>
          </p:nvSpPr>
          <p:spPr>
            <a:xfrm>
              <a:off x="6625985" y="11247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4984" name="Freeform: Shape 34983">
              <a:extLst>
                <a:ext uri="{FF2B5EF4-FFF2-40B4-BE49-F238E27FC236}">
                  <a16:creationId xmlns:a16="http://schemas.microsoft.com/office/drawing/2014/main" id="{F231F3A3-D393-8A08-4193-5B5B7C32C20C}"/>
                </a:ext>
              </a:extLst>
            </p:cNvPr>
            <p:cNvSpPr/>
            <p:nvPr/>
          </p:nvSpPr>
          <p:spPr>
            <a:xfrm>
              <a:off x="8163039" y="2052897"/>
              <a:ext cx="205946" cy="303609"/>
            </a:xfrm>
            <a:custGeom>
              <a:avLst/>
              <a:gdLst>
                <a:gd name="connsiteX0" fmla="*/ 205946 w 205946"/>
                <a:gd name="connsiteY0" fmla="*/ 0 h 523568"/>
                <a:gd name="connsiteX1" fmla="*/ 14217 w 205946"/>
                <a:gd name="connsiteY1" fmla="*/ 169607 h 523568"/>
                <a:gd name="connsiteX2" fmla="*/ 28965 w 205946"/>
                <a:gd name="connsiteY2" fmla="*/ 523568 h 52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46" h="523568">
                  <a:moveTo>
                    <a:pt x="205946" y="0"/>
                  </a:moveTo>
                  <a:cubicBezTo>
                    <a:pt x="124830" y="41173"/>
                    <a:pt x="43714" y="82346"/>
                    <a:pt x="14217" y="169607"/>
                  </a:cubicBezTo>
                  <a:cubicBezTo>
                    <a:pt x="-15280" y="256868"/>
                    <a:pt x="6842" y="390218"/>
                    <a:pt x="28965" y="523568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985" name="Freeform: Shape 34984">
              <a:extLst>
                <a:ext uri="{FF2B5EF4-FFF2-40B4-BE49-F238E27FC236}">
                  <a16:creationId xmlns:a16="http://schemas.microsoft.com/office/drawing/2014/main" id="{28A5BB9C-AB4D-CD6D-4857-516D4AE6A5DC}"/>
                </a:ext>
              </a:extLst>
            </p:cNvPr>
            <p:cNvSpPr/>
            <p:nvPr/>
          </p:nvSpPr>
          <p:spPr>
            <a:xfrm>
              <a:off x="8568813" y="2189538"/>
              <a:ext cx="291150" cy="471948"/>
            </a:xfrm>
            <a:custGeom>
              <a:avLst/>
              <a:gdLst>
                <a:gd name="connsiteX0" fmla="*/ 0 w 291150"/>
                <a:gd name="connsiteY0" fmla="*/ 471948 h 471948"/>
                <a:gd name="connsiteX1" fmla="*/ 250722 w 291150"/>
                <a:gd name="connsiteY1" fmla="*/ 250723 h 471948"/>
                <a:gd name="connsiteX2" fmla="*/ 287593 w 291150"/>
                <a:gd name="connsiteY2" fmla="*/ 0 h 47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150" h="471948">
                  <a:moveTo>
                    <a:pt x="0" y="471948"/>
                  </a:moveTo>
                  <a:cubicBezTo>
                    <a:pt x="101395" y="400664"/>
                    <a:pt x="202790" y="329381"/>
                    <a:pt x="250722" y="250723"/>
                  </a:cubicBezTo>
                  <a:cubicBezTo>
                    <a:pt x="298654" y="172065"/>
                    <a:pt x="293123" y="86032"/>
                    <a:pt x="287593" y="0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Объект 3">
            <a:extLst>
              <a:ext uri="{FF2B5EF4-FFF2-40B4-BE49-F238E27FC236}">
                <a16:creationId xmlns:a16="http://schemas.microsoft.com/office/drawing/2014/main" id="{AE116AF2-9A79-2871-9438-D578D9A46EA8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5846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 = 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*new);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(new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-&gt;Next-&gt;Previous = new;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new-&gt;Next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-&gt;Next;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new;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new-&gt;Previous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grpSp>
        <p:nvGrpSpPr>
          <p:cNvPr id="34981" name="Group 34980">
            <a:extLst>
              <a:ext uri="{FF2B5EF4-FFF2-40B4-BE49-F238E27FC236}">
                <a16:creationId xmlns:a16="http://schemas.microsoft.com/office/drawing/2014/main" id="{7E703187-458C-BB56-ACE8-4CE50DF1E780}"/>
              </a:ext>
            </a:extLst>
          </p:cNvPr>
          <p:cNvGrpSpPr/>
          <p:nvPr/>
        </p:nvGrpSpPr>
        <p:grpSpPr>
          <a:xfrm>
            <a:off x="1668798" y="3356992"/>
            <a:ext cx="3995154" cy="1520203"/>
            <a:chOff x="650037" y="651292"/>
            <a:chExt cx="5150331" cy="1994365"/>
          </a:xfrm>
        </p:grpSpPr>
        <p:sp>
          <p:nvSpPr>
            <p:cNvPr id="34982" name="Freeform: Shape 34981">
              <a:extLst>
                <a:ext uri="{FF2B5EF4-FFF2-40B4-BE49-F238E27FC236}">
                  <a16:creationId xmlns:a16="http://schemas.microsoft.com/office/drawing/2014/main" id="{55868611-54DF-C20C-5B69-BA3459CEAE86}"/>
                </a:ext>
              </a:extLst>
            </p:cNvPr>
            <p:cNvSpPr/>
            <p:nvPr/>
          </p:nvSpPr>
          <p:spPr>
            <a:xfrm>
              <a:off x="1288522" y="2254524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983" name="TextBox 34982">
              <a:extLst>
                <a:ext uri="{FF2B5EF4-FFF2-40B4-BE49-F238E27FC236}">
                  <a16:creationId xmlns:a16="http://schemas.microsoft.com/office/drawing/2014/main" id="{0E2B3095-7335-FD44-0D18-B977563C4151}"/>
                </a:ext>
              </a:extLst>
            </p:cNvPr>
            <p:cNvSpPr txBox="1"/>
            <p:nvPr/>
          </p:nvSpPr>
          <p:spPr>
            <a:xfrm>
              <a:off x="722999" y="1870539"/>
              <a:ext cx="755266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4996" name="Group 34995">
              <a:extLst>
                <a:ext uri="{FF2B5EF4-FFF2-40B4-BE49-F238E27FC236}">
                  <a16:creationId xmlns:a16="http://schemas.microsoft.com/office/drawing/2014/main" id="{C8668C3D-0A72-0599-8E57-6E5E9988960A}"/>
                </a:ext>
              </a:extLst>
            </p:cNvPr>
            <p:cNvGrpSpPr/>
            <p:nvPr/>
          </p:nvGrpSpPr>
          <p:grpSpPr>
            <a:xfrm>
              <a:off x="1089604" y="1179036"/>
              <a:ext cx="1139840" cy="712225"/>
              <a:chOff x="2003060" y="5955281"/>
              <a:chExt cx="1197378" cy="712225"/>
            </a:xfrm>
          </p:grpSpPr>
          <p:sp>
            <p:nvSpPr>
              <p:cNvPr id="34840" name="Rectangle 34839">
                <a:extLst>
                  <a:ext uri="{FF2B5EF4-FFF2-40B4-BE49-F238E27FC236}">
                    <a16:creationId xmlns:a16="http://schemas.microsoft.com/office/drawing/2014/main" id="{DB449C88-CBFE-C63D-A4C8-151665CDED90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68" name="Rectangle 34867">
                <a:extLst>
                  <a:ext uri="{FF2B5EF4-FFF2-40B4-BE49-F238E27FC236}">
                    <a16:creationId xmlns:a16="http://schemas.microsoft.com/office/drawing/2014/main" id="{ECFACA0F-97EE-A6DB-D615-6577CC2CC7F6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75" name="Rectangle 34874">
                <a:extLst>
                  <a:ext uri="{FF2B5EF4-FFF2-40B4-BE49-F238E27FC236}">
                    <a16:creationId xmlns:a16="http://schemas.microsoft.com/office/drawing/2014/main" id="{075BF7EE-6BBB-17A3-CAF9-9766F81E1BFC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34997" name="Connector: Curved 32782">
              <a:extLst>
                <a:ext uri="{FF2B5EF4-FFF2-40B4-BE49-F238E27FC236}">
                  <a16:creationId xmlns:a16="http://schemas.microsoft.com/office/drawing/2014/main" id="{03D1162D-089E-ADB7-47F1-917CA194E475}"/>
                </a:ext>
              </a:extLst>
            </p:cNvPr>
            <p:cNvCxnSpPr>
              <a:cxnSpLocks/>
            </p:cNvCxnSpPr>
            <p:nvPr/>
          </p:nvCxnSpPr>
          <p:spPr>
            <a:xfrm>
              <a:off x="696421" y="133209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98" name="Connector: Curved 32782">
              <a:extLst>
                <a:ext uri="{FF2B5EF4-FFF2-40B4-BE49-F238E27FC236}">
                  <a16:creationId xmlns:a16="http://schemas.microsoft.com/office/drawing/2014/main" id="{424AB1EE-FAC5-AF0E-75C8-276F01AB4921}"/>
                </a:ext>
              </a:extLst>
            </p:cNvPr>
            <p:cNvCxnSpPr>
              <a:cxnSpLocks/>
            </p:cNvCxnSpPr>
            <p:nvPr/>
          </p:nvCxnSpPr>
          <p:spPr>
            <a:xfrm>
              <a:off x="768429" y="158494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99" name="Freeform: Shape 34998">
              <a:extLst>
                <a:ext uri="{FF2B5EF4-FFF2-40B4-BE49-F238E27FC236}">
                  <a16:creationId xmlns:a16="http://schemas.microsoft.com/office/drawing/2014/main" id="{F4D97F74-6329-46FB-EEBF-3D27EEAB33D8}"/>
                </a:ext>
              </a:extLst>
            </p:cNvPr>
            <p:cNvSpPr/>
            <p:nvPr/>
          </p:nvSpPr>
          <p:spPr>
            <a:xfrm>
              <a:off x="650037" y="90872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35000" name="Connector: Curved 32782">
              <a:extLst>
                <a:ext uri="{FF2B5EF4-FFF2-40B4-BE49-F238E27FC236}">
                  <a16:creationId xmlns:a16="http://schemas.microsoft.com/office/drawing/2014/main" id="{E239CAD8-8AD3-0E52-867E-BD951D50D641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00" y="1365894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1" name="Connector: Curved 32782">
              <a:extLst>
                <a:ext uri="{FF2B5EF4-FFF2-40B4-BE49-F238E27FC236}">
                  <a16:creationId xmlns:a16="http://schemas.microsoft.com/office/drawing/2014/main" id="{01117B09-2B16-EF09-49C2-20343A35BABE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95" y="165220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02" name="Group 35001">
              <a:extLst>
                <a:ext uri="{FF2B5EF4-FFF2-40B4-BE49-F238E27FC236}">
                  <a16:creationId xmlns:a16="http://schemas.microsoft.com/office/drawing/2014/main" id="{088325F6-4E1B-F9A1-8CA6-DC18396D70F5}"/>
                </a:ext>
              </a:extLst>
            </p:cNvPr>
            <p:cNvGrpSpPr/>
            <p:nvPr/>
          </p:nvGrpSpPr>
          <p:grpSpPr>
            <a:xfrm>
              <a:off x="4208194" y="1179036"/>
              <a:ext cx="1139840" cy="712225"/>
              <a:chOff x="2003060" y="5955281"/>
              <a:chExt cx="1197378" cy="712225"/>
            </a:xfrm>
          </p:grpSpPr>
          <p:sp>
            <p:nvSpPr>
              <p:cNvPr id="34824" name="Rectangle 34823">
                <a:extLst>
                  <a:ext uri="{FF2B5EF4-FFF2-40B4-BE49-F238E27FC236}">
                    <a16:creationId xmlns:a16="http://schemas.microsoft.com/office/drawing/2014/main" id="{57C06D49-0996-0672-D7C0-74C2DB0CD46E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25" name="Rectangle 34824">
                <a:extLst>
                  <a:ext uri="{FF2B5EF4-FFF2-40B4-BE49-F238E27FC236}">
                    <a16:creationId xmlns:a16="http://schemas.microsoft.com/office/drawing/2014/main" id="{0072061A-0D99-58F4-91AE-BC2730F19210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39" name="Rectangle 34838">
                <a:extLst>
                  <a:ext uri="{FF2B5EF4-FFF2-40B4-BE49-F238E27FC236}">
                    <a16:creationId xmlns:a16="http://schemas.microsoft.com/office/drawing/2014/main" id="{A48AEB92-E2C3-836A-B059-680AF623C437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grpSp>
          <p:nvGrpSpPr>
            <p:cNvPr id="35003" name="Group 35002">
              <a:extLst>
                <a:ext uri="{FF2B5EF4-FFF2-40B4-BE49-F238E27FC236}">
                  <a16:creationId xmlns:a16="http://schemas.microsoft.com/office/drawing/2014/main" id="{A263ABD9-38E0-27F5-A7EB-E1C806E81DAD}"/>
                </a:ext>
              </a:extLst>
            </p:cNvPr>
            <p:cNvGrpSpPr/>
            <p:nvPr/>
          </p:nvGrpSpPr>
          <p:grpSpPr>
            <a:xfrm>
              <a:off x="2639687" y="1179036"/>
              <a:ext cx="1139840" cy="712225"/>
              <a:chOff x="2003060" y="5955281"/>
              <a:chExt cx="1197378" cy="712225"/>
            </a:xfrm>
          </p:grpSpPr>
          <p:sp>
            <p:nvSpPr>
              <p:cNvPr id="34821" name="Rectangle 34820">
                <a:extLst>
                  <a:ext uri="{FF2B5EF4-FFF2-40B4-BE49-F238E27FC236}">
                    <a16:creationId xmlns:a16="http://schemas.microsoft.com/office/drawing/2014/main" id="{AA74F06A-95CF-4DE9-98DA-B0144B53D3E6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22" name="Rectangle 34821">
                <a:extLst>
                  <a:ext uri="{FF2B5EF4-FFF2-40B4-BE49-F238E27FC236}">
                    <a16:creationId xmlns:a16="http://schemas.microsoft.com/office/drawing/2014/main" id="{5D719200-0363-D5F1-D529-B45C865BEF25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23" name="Rectangle 34822">
                <a:extLst>
                  <a:ext uri="{FF2B5EF4-FFF2-40B4-BE49-F238E27FC236}">
                    <a16:creationId xmlns:a16="http://schemas.microsoft.com/office/drawing/2014/main" id="{C60011A5-F8C2-8044-F568-52C1017C7135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35004" name="Connector: Curved 32782">
              <a:extLst>
                <a:ext uri="{FF2B5EF4-FFF2-40B4-BE49-F238E27FC236}">
                  <a16:creationId xmlns:a16="http://schemas.microsoft.com/office/drawing/2014/main" id="{B01C337A-F071-2B79-93F3-0429DF04D31E}"/>
                </a:ext>
              </a:extLst>
            </p:cNvPr>
            <p:cNvCxnSpPr>
              <a:cxnSpLocks/>
            </p:cNvCxnSpPr>
            <p:nvPr/>
          </p:nvCxnSpPr>
          <p:spPr>
            <a:xfrm>
              <a:off x="2206496" y="16735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5" name="Connector: Curved 32782">
              <a:extLst>
                <a:ext uri="{FF2B5EF4-FFF2-40B4-BE49-F238E27FC236}">
                  <a16:creationId xmlns:a16="http://schemas.microsoft.com/office/drawing/2014/main" id="{CAB9171C-9027-BAC1-691E-0DA49436DEDE}"/>
                </a:ext>
              </a:extLst>
            </p:cNvPr>
            <p:cNvCxnSpPr>
              <a:cxnSpLocks/>
            </p:cNvCxnSpPr>
            <p:nvPr/>
          </p:nvCxnSpPr>
          <p:spPr>
            <a:xfrm>
              <a:off x="3785140" y="165220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6" name="Connector: Curved 32782">
              <a:extLst>
                <a:ext uri="{FF2B5EF4-FFF2-40B4-BE49-F238E27FC236}">
                  <a16:creationId xmlns:a16="http://schemas.microsoft.com/office/drawing/2014/main" id="{DF3D36DE-DDC3-1A3D-5E40-25CACABC122D}"/>
                </a:ext>
              </a:extLst>
            </p:cNvPr>
            <p:cNvCxnSpPr>
              <a:cxnSpLocks/>
            </p:cNvCxnSpPr>
            <p:nvPr/>
          </p:nvCxnSpPr>
          <p:spPr>
            <a:xfrm>
              <a:off x="3724659" y="139417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7" name="Connector: Curved 32782">
              <a:extLst>
                <a:ext uri="{FF2B5EF4-FFF2-40B4-BE49-F238E27FC236}">
                  <a16:creationId xmlns:a16="http://schemas.microsoft.com/office/drawing/2014/main" id="{177638B9-9556-E3D7-6B2A-80C77B709291}"/>
                </a:ext>
              </a:extLst>
            </p:cNvPr>
            <p:cNvCxnSpPr>
              <a:cxnSpLocks/>
            </p:cNvCxnSpPr>
            <p:nvPr/>
          </p:nvCxnSpPr>
          <p:spPr>
            <a:xfrm>
              <a:off x="5285587" y="139935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16" name="Group 34815">
              <a:extLst>
                <a:ext uri="{FF2B5EF4-FFF2-40B4-BE49-F238E27FC236}">
                  <a16:creationId xmlns:a16="http://schemas.microsoft.com/office/drawing/2014/main" id="{E75927B3-CCE9-1CF4-D8FD-8F4A9981E43C}"/>
                </a:ext>
              </a:extLst>
            </p:cNvPr>
            <p:cNvGrpSpPr/>
            <p:nvPr/>
          </p:nvGrpSpPr>
          <p:grpSpPr>
            <a:xfrm>
              <a:off x="1956809" y="1979313"/>
              <a:ext cx="1139841" cy="666344"/>
              <a:chOff x="2136376" y="5901035"/>
              <a:chExt cx="1197379" cy="666344"/>
            </a:xfrm>
          </p:grpSpPr>
          <p:sp>
            <p:nvSpPr>
              <p:cNvPr id="34818" name="Rectangle 34817">
                <a:extLst>
                  <a:ext uri="{FF2B5EF4-FFF2-40B4-BE49-F238E27FC236}">
                    <a16:creationId xmlns:a16="http://schemas.microsoft.com/office/drawing/2014/main" id="{F8A34B58-91CE-D2BF-2EC8-351086DA886E}"/>
                  </a:ext>
                </a:extLst>
              </p:cNvPr>
              <p:cNvSpPr/>
              <p:nvPr/>
            </p:nvSpPr>
            <p:spPr>
              <a:xfrm>
                <a:off x="2534244" y="5901035"/>
                <a:ext cx="401645" cy="6663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19" name="Rectangle 34818">
                <a:extLst>
                  <a:ext uri="{FF2B5EF4-FFF2-40B4-BE49-F238E27FC236}">
                    <a16:creationId xmlns:a16="http://schemas.microsoft.com/office/drawing/2014/main" id="{F1D673B3-17AA-DFD9-F551-1C4C1FCA28E0}"/>
                  </a:ext>
                </a:extLst>
              </p:cNvPr>
              <p:cNvSpPr/>
              <p:nvPr/>
            </p:nvSpPr>
            <p:spPr>
              <a:xfrm>
                <a:off x="2937244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20" name="Rectangle 34819">
                <a:extLst>
                  <a:ext uri="{FF2B5EF4-FFF2-40B4-BE49-F238E27FC236}">
                    <a16:creationId xmlns:a16="http://schemas.microsoft.com/office/drawing/2014/main" id="{F2C84CCB-6A47-CCB8-F7C2-B82CA9791D55}"/>
                  </a:ext>
                </a:extLst>
              </p:cNvPr>
              <p:cNvSpPr/>
              <p:nvPr/>
            </p:nvSpPr>
            <p:spPr>
              <a:xfrm>
                <a:off x="2136376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sp>
          <p:nvSpPr>
            <p:cNvPr id="34817" name="TextBox 34816">
              <a:extLst>
                <a:ext uri="{FF2B5EF4-FFF2-40B4-BE49-F238E27FC236}">
                  <a16:creationId xmlns:a16="http://schemas.microsoft.com/office/drawing/2014/main" id="{A43A87C6-9598-4F42-1D36-BA9E6BD5142C}"/>
                </a:ext>
              </a:extLst>
            </p:cNvPr>
            <p:cNvSpPr txBox="1"/>
            <p:nvPr/>
          </p:nvSpPr>
          <p:spPr>
            <a:xfrm>
              <a:off x="914344" y="651292"/>
              <a:ext cx="395115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</p:grpSp>
      <p:grpSp>
        <p:nvGrpSpPr>
          <p:cNvPr id="34879" name="Group 34878">
            <a:extLst>
              <a:ext uri="{FF2B5EF4-FFF2-40B4-BE49-F238E27FC236}">
                <a16:creationId xmlns:a16="http://schemas.microsoft.com/office/drawing/2014/main" id="{9D83018E-E479-F9FD-7322-1F4BF8D8F9DC}"/>
              </a:ext>
            </a:extLst>
          </p:cNvPr>
          <p:cNvGrpSpPr/>
          <p:nvPr/>
        </p:nvGrpSpPr>
        <p:grpSpPr>
          <a:xfrm>
            <a:off x="569462" y="4656784"/>
            <a:ext cx="5150331" cy="1935121"/>
            <a:chOff x="604900" y="2240776"/>
            <a:chExt cx="5150331" cy="1935121"/>
          </a:xfrm>
        </p:grpSpPr>
        <p:sp>
          <p:nvSpPr>
            <p:cNvPr id="34896" name="TextBox 34895">
              <a:extLst>
                <a:ext uri="{FF2B5EF4-FFF2-40B4-BE49-F238E27FC236}">
                  <a16:creationId xmlns:a16="http://schemas.microsoft.com/office/drawing/2014/main" id="{B596AF21-ABC8-81DF-A42D-80524E10B678}"/>
                </a:ext>
              </a:extLst>
            </p:cNvPr>
            <p:cNvSpPr txBox="1"/>
            <p:nvPr/>
          </p:nvSpPr>
          <p:spPr>
            <a:xfrm>
              <a:off x="880669" y="224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4907" name="Freeform: Shape 34906">
              <a:extLst>
                <a:ext uri="{FF2B5EF4-FFF2-40B4-BE49-F238E27FC236}">
                  <a16:creationId xmlns:a16="http://schemas.microsoft.com/office/drawing/2014/main" id="{26BF0CE5-76A2-0302-208D-C777B01A4FBF}"/>
                </a:ext>
              </a:extLst>
            </p:cNvPr>
            <p:cNvSpPr/>
            <p:nvPr/>
          </p:nvSpPr>
          <p:spPr>
            <a:xfrm>
              <a:off x="1116475" y="3797140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27" name="TextBox 34926">
              <a:extLst>
                <a:ext uri="{FF2B5EF4-FFF2-40B4-BE49-F238E27FC236}">
                  <a16:creationId xmlns:a16="http://schemas.microsoft.com/office/drawing/2014/main" id="{60B334D3-48A7-DB0F-C611-E354C9339D92}"/>
                </a:ext>
              </a:extLst>
            </p:cNvPr>
            <p:cNvSpPr txBox="1"/>
            <p:nvPr/>
          </p:nvSpPr>
          <p:spPr>
            <a:xfrm>
              <a:off x="651284" y="3470352"/>
              <a:ext cx="58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4928" name="Group 34927">
              <a:extLst>
                <a:ext uri="{FF2B5EF4-FFF2-40B4-BE49-F238E27FC236}">
                  <a16:creationId xmlns:a16="http://schemas.microsoft.com/office/drawing/2014/main" id="{76C1A5A0-F34C-3C37-F0E5-6F2392E5D74B}"/>
                </a:ext>
              </a:extLst>
            </p:cNvPr>
            <p:cNvGrpSpPr/>
            <p:nvPr/>
          </p:nvGrpSpPr>
          <p:grpSpPr>
            <a:xfrm>
              <a:off x="1044467" y="2809191"/>
              <a:ext cx="1139840" cy="619809"/>
              <a:chOff x="2003060" y="5955281"/>
              <a:chExt cx="1197378" cy="619809"/>
            </a:xfrm>
          </p:grpSpPr>
          <p:sp>
            <p:nvSpPr>
              <p:cNvPr id="35021" name="Rectangle 35020">
                <a:extLst>
                  <a:ext uri="{FF2B5EF4-FFF2-40B4-BE49-F238E27FC236}">
                    <a16:creationId xmlns:a16="http://schemas.microsoft.com/office/drawing/2014/main" id="{45C97AC2-C35A-8EB3-CF64-433C2F9FC887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022" name="Rectangle 35021">
                <a:extLst>
                  <a:ext uri="{FF2B5EF4-FFF2-40B4-BE49-F238E27FC236}">
                    <a16:creationId xmlns:a16="http://schemas.microsoft.com/office/drawing/2014/main" id="{9276BD1A-5857-D811-804C-A5BD5FB0610F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5023" name="Rectangle 35022">
                <a:extLst>
                  <a:ext uri="{FF2B5EF4-FFF2-40B4-BE49-F238E27FC236}">
                    <a16:creationId xmlns:a16="http://schemas.microsoft.com/office/drawing/2014/main" id="{C7EC95E1-B7DA-9BEC-FD6F-804FECEFC40E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929" name="Connector: Curved 32782">
              <a:extLst>
                <a:ext uri="{FF2B5EF4-FFF2-40B4-BE49-F238E27FC236}">
                  <a16:creationId xmlns:a16="http://schemas.microsoft.com/office/drawing/2014/main" id="{00D1867C-5807-7E26-07FC-EF884239FE42}"/>
                </a:ext>
              </a:extLst>
            </p:cNvPr>
            <p:cNvCxnSpPr>
              <a:cxnSpLocks/>
            </p:cNvCxnSpPr>
            <p:nvPr/>
          </p:nvCxnSpPr>
          <p:spPr>
            <a:xfrm>
              <a:off x="651284" y="2962248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30" name="Connector: Curved 32782">
              <a:extLst>
                <a:ext uri="{FF2B5EF4-FFF2-40B4-BE49-F238E27FC236}">
                  <a16:creationId xmlns:a16="http://schemas.microsoft.com/office/drawing/2014/main" id="{DB125D97-1024-6405-8458-335EC37826F9}"/>
                </a:ext>
              </a:extLst>
            </p:cNvPr>
            <p:cNvCxnSpPr>
              <a:cxnSpLocks/>
            </p:cNvCxnSpPr>
            <p:nvPr/>
          </p:nvCxnSpPr>
          <p:spPr>
            <a:xfrm>
              <a:off x="723292" y="3215096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31" name="Freeform: Shape 34930">
              <a:extLst>
                <a:ext uri="{FF2B5EF4-FFF2-40B4-BE49-F238E27FC236}">
                  <a16:creationId xmlns:a16="http://schemas.microsoft.com/office/drawing/2014/main" id="{57312D5A-FA81-9F79-E684-815186AB152B}"/>
                </a:ext>
              </a:extLst>
            </p:cNvPr>
            <p:cNvSpPr/>
            <p:nvPr/>
          </p:nvSpPr>
          <p:spPr>
            <a:xfrm>
              <a:off x="604900" y="2538875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932" name="Connector: Curved 32782">
              <a:extLst>
                <a:ext uri="{FF2B5EF4-FFF2-40B4-BE49-F238E27FC236}">
                  <a16:creationId xmlns:a16="http://schemas.microsoft.com/office/drawing/2014/main" id="{ED865A80-F983-4623-1CCC-FCF65F63510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063" y="29960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33" name="Connector: Curved 32782">
              <a:extLst>
                <a:ext uri="{FF2B5EF4-FFF2-40B4-BE49-F238E27FC236}">
                  <a16:creationId xmlns:a16="http://schemas.microsoft.com/office/drawing/2014/main" id="{6DD327D4-3C51-F7A3-6BB1-1F4EB82CD6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458" y="3282360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35" name="Group 34934">
              <a:extLst>
                <a:ext uri="{FF2B5EF4-FFF2-40B4-BE49-F238E27FC236}">
                  <a16:creationId xmlns:a16="http://schemas.microsoft.com/office/drawing/2014/main" id="{2F4762FF-6252-9861-9838-3C1D21BD692B}"/>
                </a:ext>
              </a:extLst>
            </p:cNvPr>
            <p:cNvGrpSpPr/>
            <p:nvPr/>
          </p:nvGrpSpPr>
          <p:grpSpPr>
            <a:xfrm>
              <a:off x="4163057" y="2809191"/>
              <a:ext cx="1139840" cy="619809"/>
              <a:chOff x="2003060" y="5955281"/>
              <a:chExt cx="1197378" cy="619809"/>
            </a:xfrm>
          </p:grpSpPr>
          <p:sp>
            <p:nvSpPr>
              <p:cNvPr id="35018" name="Rectangle 35017">
                <a:extLst>
                  <a:ext uri="{FF2B5EF4-FFF2-40B4-BE49-F238E27FC236}">
                    <a16:creationId xmlns:a16="http://schemas.microsoft.com/office/drawing/2014/main" id="{DB463C62-406C-F8C9-19FC-09FA7D45F75E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019" name="Rectangle 35018">
                <a:extLst>
                  <a:ext uri="{FF2B5EF4-FFF2-40B4-BE49-F238E27FC236}">
                    <a16:creationId xmlns:a16="http://schemas.microsoft.com/office/drawing/2014/main" id="{A12C99BD-29F4-3742-C79D-615DF38DF557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5020" name="Rectangle 35019">
                <a:extLst>
                  <a:ext uri="{FF2B5EF4-FFF2-40B4-BE49-F238E27FC236}">
                    <a16:creationId xmlns:a16="http://schemas.microsoft.com/office/drawing/2014/main" id="{2B0CAE99-375B-555F-3BB1-0FCB561D4E7C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4942" name="Group 34941">
              <a:extLst>
                <a:ext uri="{FF2B5EF4-FFF2-40B4-BE49-F238E27FC236}">
                  <a16:creationId xmlns:a16="http://schemas.microsoft.com/office/drawing/2014/main" id="{8AB3154D-8554-1260-E45D-3F7EE501E798}"/>
                </a:ext>
              </a:extLst>
            </p:cNvPr>
            <p:cNvGrpSpPr/>
            <p:nvPr/>
          </p:nvGrpSpPr>
          <p:grpSpPr>
            <a:xfrm>
              <a:off x="2594550" y="2809191"/>
              <a:ext cx="1139840" cy="619809"/>
              <a:chOff x="2003060" y="5955281"/>
              <a:chExt cx="1197378" cy="619809"/>
            </a:xfrm>
          </p:grpSpPr>
          <p:sp>
            <p:nvSpPr>
              <p:cNvPr id="35015" name="Rectangle 35014">
                <a:extLst>
                  <a:ext uri="{FF2B5EF4-FFF2-40B4-BE49-F238E27FC236}">
                    <a16:creationId xmlns:a16="http://schemas.microsoft.com/office/drawing/2014/main" id="{15D415FB-262E-FF51-AFCD-401905CD4741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016" name="Rectangle 35015">
                <a:extLst>
                  <a:ext uri="{FF2B5EF4-FFF2-40B4-BE49-F238E27FC236}">
                    <a16:creationId xmlns:a16="http://schemas.microsoft.com/office/drawing/2014/main" id="{818F3CB2-C374-8481-1038-36579F38FDC6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5017" name="Rectangle 35016">
                <a:extLst>
                  <a:ext uri="{FF2B5EF4-FFF2-40B4-BE49-F238E27FC236}">
                    <a16:creationId xmlns:a16="http://schemas.microsoft.com/office/drawing/2014/main" id="{20F932CC-1716-3DC3-BA8E-09904CD7A9A6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5008" name="Connector: Curved 32782">
              <a:extLst>
                <a:ext uri="{FF2B5EF4-FFF2-40B4-BE49-F238E27FC236}">
                  <a16:creationId xmlns:a16="http://schemas.microsoft.com/office/drawing/2014/main" id="{28BF2404-8B69-2401-D579-AF32069B7DAB}"/>
                </a:ext>
              </a:extLst>
            </p:cNvPr>
            <p:cNvCxnSpPr>
              <a:cxnSpLocks/>
            </p:cNvCxnSpPr>
            <p:nvPr/>
          </p:nvCxnSpPr>
          <p:spPr>
            <a:xfrm>
              <a:off x="3740003" y="3282360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9" name="Connector: Curved 32782">
              <a:extLst>
                <a:ext uri="{FF2B5EF4-FFF2-40B4-BE49-F238E27FC236}">
                  <a16:creationId xmlns:a16="http://schemas.microsoft.com/office/drawing/2014/main" id="{F450E551-750D-E3B7-3628-E1A914E3237A}"/>
                </a:ext>
              </a:extLst>
            </p:cNvPr>
            <p:cNvCxnSpPr>
              <a:cxnSpLocks/>
            </p:cNvCxnSpPr>
            <p:nvPr/>
          </p:nvCxnSpPr>
          <p:spPr>
            <a:xfrm>
              <a:off x="3679522" y="3024330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10" name="Connector: Curved 32782">
              <a:extLst>
                <a:ext uri="{FF2B5EF4-FFF2-40B4-BE49-F238E27FC236}">
                  <a16:creationId xmlns:a16="http://schemas.microsoft.com/office/drawing/2014/main" id="{001E809E-BFF9-687C-3CB3-22A903A366E2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50" y="3029512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11" name="Group 35010">
              <a:extLst>
                <a:ext uri="{FF2B5EF4-FFF2-40B4-BE49-F238E27FC236}">
                  <a16:creationId xmlns:a16="http://schemas.microsoft.com/office/drawing/2014/main" id="{9A87264E-4166-2AB9-9436-7D7D4A911D2E}"/>
                </a:ext>
              </a:extLst>
            </p:cNvPr>
            <p:cNvGrpSpPr/>
            <p:nvPr/>
          </p:nvGrpSpPr>
          <p:grpSpPr>
            <a:xfrm>
              <a:off x="1784763" y="3556088"/>
              <a:ext cx="1139840" cy="619809"/>
              <a:chOff x="2003060" y="5847655"/>
              <a:chExt cx="1197378" cy="619809"/>
            </a:xfrm>
          </p:grpSpPr>
          <p:sp>
            <p:nvSpPr>
              <p:cNvPr id="35012" name="Rectangle 35011">
                <a:extLst>
                  <a:ext uri="{FF2B5EF4-FFF2-40B4-BE49-F238E27FC236}">
                    <a16:creationId xmlns:a16="http://schemas.microsoft.com/office/drawing/2014/main" id="{19358C3E-CC42-2E2F-B3A8-48007EA08B3D}"/>
                  </a:ext>
                </a:extLst>
              </p:cNvPr>
              <p:cNvSpPr/>
              <p:nvPr/>
            </p:nvSpPr>
            <p:spPr>
              <a:xfrm>
                <a:off x="2400927" y="5847655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013" name="Rectangle 35012">
                <a:extLst>
                  <a:ext uri="{FF2B5EF4-FFF2-40B4-BE49-F238E27FC236}">
                    <a16:creationId xmlns:a16="http://schemas.microsoft.com/office/drawing/2014/main" id="{1D3CB06C-83A5-50FE-F20A-07A3A6789F6F}"/>
                  </a:ext>
                </a:extLst>
              </p:cNvPr>
              <p:cNvSpPr/>
              <p:nvPr/>
            </p:nvSpPr>
            <p:spPr>
              <a:xfrm>
                <a:off x="2803926" y="5847655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5014" name="Rectangle 35013">
                <a:extLst>
                  <a:ext uri="{FF2B5EF4-FFF2-40B4-BE49-F238E27FC236}">
                    <a16:creationId xmlns:a16="http://schemas.microsoft.com/office/drawing/2014/main" id="{A4ADE82E-03D8-7D4D-EAA8-F9BEEACF3FF3}"/>
                  </a:ext>
                </a:extLst>
              </p:cNvPr>
              <p:cNvSpPr/>
              <p:nvPr/>
            </p:nvSpPr>
            <p:spPr>
              <a:xfrm>
                <a:off x="2003060" y="5847655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8813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223210F-B8AE-A9A5-692C-254936F2E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 2-связный список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  <p:sp>
        <p:nvSpPr>
          <p:cNvPr id="34980" name="Freeform: Shape 34979">
            <a:extLst>
              <a:ext uri="{FF2B5EF4-FFF2-40B4-BE49-F238E27FC236}">
                <a16:creationId xmlns:a16="http://schemas.microsoft.com/office/drawing/2014/main" id="{E273647E-7D40-6EAE-6795-3A0C8C68AA0F}"/>
              </a:ext>
            </a:extLst>
          </p:cNvPr>
          <p:cNvSpPr/>
          <p:nvPr/>
        </p:nvSpPr>
        <p:spPr>
          <a:xfrm>
            <a:off x="2426641" y="5713732"/>
            <a:ext cx="205946" cy="303609"/>
          </a:xfrm>
          <a:custGeom>
            <a:avLst/>
            <a:gdLst>
              <a:gd name="connsiteX0" fmla="*/ 205946 w 205946"/>
              <a:gd name="connsiteY0" fmla="*/ 0 h 523568"/>
              <a:gd name="connsiteX1" fmla="*/ 14217 w 205946"/>
              <a:gd name="connsiteY1" fmla="*/ 169607 h 523568"/>
              <a:gd name="connsiteX2" fmla="*/ 28965 w 205946"/>
              <a:gd name="connsiteY2" fmla="*/ 523568 h 52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46" h="523568">
                <a:moveTo>
                  <a:pt x="205946" y="0"/>
                </a:moveTo>
                <a:cubicBezTo>
                  <a:pt x="124830" y="41173"/>
                  <a:pt x="43714" y="82346"/>
                  <a:pt x="14217" y="169607"/>
                </a:cubicBezTo>
                <a:cubicBezTo>
                  <a:pt x="-15280" y="256868"/>
                  <a:pt x="6842" y="390218"/>
                  <a:pt x="28965" y="523568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994" name="Group 34993">
            <a:extLst>
              <a:ext uri="{FF2B5EF4-FFF2-40B4-BE49-F238E27FC236}">
                <a16:creationId xmlns:a16="http://schemas.microsoft.com/office/drawing/2014/main" id="{953B7B5F-7C29-7640-93EC-CBD497344694}"/>
              </a:ext>
            </a:extLst>
          </p:cNvPr>
          <p:cNvGrpSpPr/>
          <p:nvPr/>
        </p:nvGrpSpPr>
        <p:grpSpPr>
          <a:xfrm>
            <a:off x="6314370" y="2756712"/>
            <a:ext cx="5150331" cy="1923963"/>
            <a:chOff x="6314370" y="2732278"/>
            <a:chExt cx="5150331" cy="1923963"/>
          </a:xfrm>
        </p:grpSpPr>
        <p:sp>
          <p:nvSpPr>
            <p:cNvPr id="34936" name="Freeform: Shape 34935">
              <a:extLst>
                <a:ext uri="{FF2B5EF4-FFF2-40B4-BE49-F238E27FC236}">
                  <a16:creationId xmlns:a16="http://schemas.microsoft.com/office/drawing/2014/main" id="{AF31A67D-E35C-A981-D528-740082C2F37E}"/>
                </a:ext>
              </a:extLst>
            </p:cNvPr>
            <p:cNvSpPr/>
            <p:nvPr/>
          </p:nvSpPr>
          <p:spPr>
            <a:xfrm>
              <a:off x="6825945" y="4305872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37" name="TextBox 34936">
              <a:extLst>
                <a:ext uri="{FF2B5EF4-FFF2-40B4-BE49-F238E27FC236}">
                  <a16:creationId xmlns:a16="http://schemas.microsoft.com/office/drawing/2014/main" id="{90088163-C7D5-7DFD-BDAC-7D38ED65E744}"/>
                </a:ext>
              </a:extLst>
            </p:cNvPr>
            <p:cNvSpPr txBox="1"/>
            <p:nvPr/>
          </p:nvSpPr>
          <p:spPr>
            <a:xfrm>
              <a:off x="6669492" y="3961616"/>
              <a:ext cx="585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4938" name="Group 34937">
              <a:extLst>
                <a:ext uri="{FF2B5EF4-FFF2-40B4-BE49-F238E27FC236}">
                  <a16:creationId xmlns:a16="http://schemas.microsoft.com/office/drawing/2014/main" id="{B8A9D076-AC51-8A28-0092-AB82A7EAFF30}"/>
                </a:ext>
              </a:extLst>
            </p:cNvPr>
            <p:cNvGrpSpPr/>
            <p:nvPr/>
          </p:nvGrpSpPr>
          <p:grpSpPr>
            <a:xfrm>
              <a:off x="6753937" y="3249501"/>
              <a:ext cx="1139840" cy="619996"/>
              <a:chOff x="2003060" y="5926706"/>
              <a:chExt cx="1197378" cy="619996"/>
            </a:xfrm>
          </p:grpSpPr>
          <p:sp>
            <p:nvSpPr>
              <p:cNvPr id="34960" name="Rectangle 34959">
                <a:extLst>
                  <a:ext uri="{FF2B5EF4-FFF2-40B4-BE49-F238E27FC236}">
                    <a16:creationId xmlns:a16="http://schemas.microsoft.com/office/drawing/2014/main" id="{64C55539-0447-2FDF-39AC-C8C5E2AB44FB}"/>
                  </a:ext>
                </a:extLst>
              </p:cNvPr>
              <p:cNvSpPr/>
              <p:nvPr/>
            </p:nvSpPr>
            <p:spPr>
              <a:xfrm>
                <a:off x="2400927" y="5926706"/>
                <a:ext cx="401645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61" name="Rectangle 34960">
                <a:extLst>
                  <a:ext uri="{FF2B5EF4-FFF2-40B4-BE49-F238E27FC236}">
                    <a16:creationId xmlns:a16="http://schemas.microsoft.com/office/drawing/2014/main" id="{542A9EC5-7EC9-9411-9258-34ED9757BEF6}"/>
                  </a:ext>
                </a:extLst>
              </p:cNvPr>
              <p:cNvSpPr/>
              <p:nvPr/>
            </p:nvSpPr>
            <p:spPr>
              <a:xfrm>
                <a:off x="2803926" y="5926706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62" name="Rectangle 34961">
                <a:extLst>
                  <a:ext uri="{FF2B5EF4-FFF2-40B4-BE49-F238E27FC236}">
                    <a16:creationId xmlns:a16="http://schemas.microsoft.com/office/drawing/2014/main" id="{96FE1D8C-EA7A-B540-8C7E-A296C2C68554}"/>
                  </a:ext>
                </a:extLst>
              </p:cNvPr>
              <p:cNvSpPr/>
              <p:nvPr/>
            </p:nvSpPr>
            <p:spPr>
              <a:xfrm>
                <a:off x="2003060" y="5926706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939" name="Connector: Curved 32782">
              <a:extLst>
                <a:ext uri="{FF2B5EF4-FFF2-40B4-BE49-F238E27FC236}">
                  <a16:creationId xmlns:a16="http://schemas.microsoft.com/office/drawing/2014/main" id="{F2659583-34C7-4F84-604D-D38C28D17095}"/>
                </a:ext>
              </a:extLst>
            </p:cNvPr>
            <p:cNvCxnSpPr>
              <a:cxnSpLocks/>
            </p:cNvCxnSpPr>
            <p:nvPr/>
          </p:nvCxnSpPr>
          <p:spPr>
            <a:xfrm>
              <a:off x="6360754" y="343113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40" name="Connector: Curved 32782">
              <a:extLst>
                <a:ext uri="{FF2B5EF4-FFF2-40B4-BE49-F238E27FC236}">
                  <a16:creationId xmlns:a16="http://schemas.microsoft.com/office/drawing/2014/main" id="{871F59D5-863D-6688-5C31-81513486AC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2762" y="368398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41" name="Freeform: Shape 34940">
              <a:extLst>
                <a:ext uri="{FF2B5EF4-FFF2-40B4-BE49-F238E27FC236}">
                  <a16:creationId xmlns:a16="http://schemas.microsoft.com/office/drawing/2014/main" id="{BA2A0A39-B278-D9C0-EB2A-D011A7074A90}"/>
                </a:ext>
              </a:extLst>
            </p:cNvPr>
            <p:cNvSpPr/>
            <p:nvPr/>
          </p:nvSpPr>
          <p:spPr>
            <a:xfrm>
              <a:off x="6314370" y="300776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943" name="Connector: Curved 32782">
              <a:extLst>
                <a:ext uri="{FF2B5EF4-FFF2-40B4-BE49-F238E27FC236}">
                  <a16:creationId xmlns:a16="http://schemas.microsoft.com/office/drawing/2014/main" id="{9316F866-8234-B00E-971C-FA1474902ADB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928" y="375124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44" name="Group 34943">
              <a:extLst>
                <a:ext uri="{FF2B5EF4-FFF2-40B4-BE49-F238E27FC236}">
                  <a16:creationId xmlns:a16="http://schemas.microsoft.com/office/drawing/2014/main" id="{47AAC1F4-B54D-2163-67FF-1641A1AF211B}"/>
                </a:ext>
              </a:extLst>
            </p:cNvPr>
            <p:cNvGrpSpPr/>
            <p:nvPr/>
          </p:nvGrpSpPr>
          <p:grpSpPr>
            <a:xfrm>
              <a:off x="9872527" y="3278077"/>
              <a:ext cx="1139840" cy="619996"/>
              <a:chOff x="2003060" y="5955282"/>
              <a:chExt cx="1197378" cy="619996"/>
            </a:xfrm>
          </p:grpSpPr>
          <p:sp>
            <p:nvSpPr>
              <p:cNvPr id="34957" name="Rectangle 34956">
                <a:extLst>
                  <a:ext uri="{FF2B5EF4-FFF2-40B4-BE49-F238E27FC236}">
                    <a16:creationId xmlns:a16="http://schemas.microsoft.com/office/drawing/2014/main" id="{FFA71FB4-9ABA-5D51-2B13-F854B20D4A57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58" name="Rectangle 34957">
                <a:extLst>
                  <a:ext uri="{FF2B5EF4-FFF2-40B4-BE49-F238E27FC236}">
                    <a16:creationId xmlns:a16="http://schemas.microsoft.com/office/drawing/2014/main" id="{074207B4-A649-D525-C03F-D67A43E75D38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59" name="Rectangle 34958">
                <a:extLst>
                  <a:ext uri="{FF2B5EF4-FFF2-40B4-BE49-F238E27FC236}">
                    <a16:creationId xmlns:a16="http://schemas.microsoft.com/office/drawing/2014/main" id="{99EDA8C8-944D-4080-EE2D-ECF2B10C3163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4945" name="Group 34944">
              <a:extLst>
                <a:ext uri="{FF2B5EF4-FFF2-40B4-BE49-F238E27FC236}">
                  <a16:creationId xmlns:a16="http://schemas.microsoft.com/office/drawing/2014/main" id="{13AAA306-73C9-4ADE-3E42-CDFB53DF8318}"/>
                </a:ext>
              </a:extLst>
            </p:cNvPr>
            <p:cNvGrpSpPr/>
            <p:nvPr/>
          </p:nvGrpSpPr>
          <p:grpSpPr>
            <a:xfrm>
              <a:off x="8304020" y="3278077"/>
              <a:ext cx="1139840" cy="619996"/>
              <a:chOff x="2003060" y="5955282"/>
              <a:chExt cx="1197378" cy="619996"/>
            </a:xfrm>
          </p:grpSpPr>
          <p:sp>
            <p:nvSpPr>
              <p:cNvPr id="34954" name="Rectangle 34953">
                <a:extLst>
                  <a:ext uri="{FF2B5EF4-FFF2-40B4-BE49-F238E27FC236}">
                    <a16:creationId xmlns:a16="http://schemas.microsoft.com/office/drawing/2014/main" id="{6CD3B8A3-6366-38C3-99BF-1793C2F289C8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55" name="Rectangle 34954">
                <a:extLst>
                  <a:ext uri="{FF2B5EF4-FFF2-40B4-BE49-F238E27FC236}">
                    <a16:creationId xmlns:a16="http://schemas.microsoft.com/office/drawing/2014/main" id="{09564C94-9D6D-65C8-DD65-003FB908BC9B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56" name="Rectangle 34955">
                <a:extLst>
                  <a:ext uri="{FF2B5EF4-FFF2-40B4-BE49-F238E27FC236}">
                    <a16:creationId xmlns:a16="http://schemas.microsoft.com/office/drawing/2014/main" id="{60F5B42D-FF1C-94DA-0215-283F99CD0371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947" name="Connector: Curved 32782">
              <a:extLst>
                <a:ext uri="{FF2B5EF4-FFF2-40B4-BE49-F238E27FC236}">
                  <a16:creationId xmlns:a16="http://schemas.microsoft.com/office/drawing/2014/main" id="{7DDBFF2F-AFAA-1303-CFFA-BAC9ADB3D3A0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3" y="375124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48" name="Connector: Curved 32782">
              <a:extLst>
                <a:ext uri="{FF2B5EF4-FFF2-40B4-BE49-F238E27FC236}">
                  <a16:creationId xmlns:a16="http://schemas.microsoft.com/office/drawing/2014/main" id="{5AB3CD69-84AB-7DC7-7B89-AD5593A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2" y="349321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49" name="Connector: Curved 32782">
              <a:extLst>
                <a:ext uri="{FF2B5EF4-FFF2-40B4-BE49-F238E27FC236}">
                  <a16:creationId xmlns:a16="http://schemas.microsoft.com/office/drawing/2014/main" id="{10CC239B-4A97-75B9-ACDD-6EC1439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9920" y="349839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50" name="Group 34949">
              <a:extLst>
                <a:ext uri="{FF2B5EF4-FFF2-40B4-BE49-F238E27FC236}">
                  <a16:creationId xmlns:a16="http://schemas.microsoft.com/office/drawing/2014/main" id="{D5C58649-30AD-021C-9223-DF34D55C71D1}"/>
                </a:ext>
              </a:extLst>
            </p:cNvPr>
            <p:cNvGrpSpPr/>
            <p:nvPr/>
          </p:nvGrpSpPr>
          <p:grpSpPr>
            <a:xfrm>
              <a:off x="7494233" y="4036245"/>
              <a:ext cx="1139840" cy="619996"/>
              <a:chOff x="2003060" y="5858927"/>
              <a:chExt cx="1197378" cy="619996"/>
            </a:xfrm>
          </p:grpSpPr>
          <p:sp>
            <p:nvSpPr>
              <p:cNvPr id="34951" name="Rectangle 34950">
                <a:extLst>
                  <a:ext uri="{FF2B5EF4-FFF2-40B4-BE49-F238E27FC236}">
                    <a16:creationId xmlns:a16="http://schemas.microsoft.com/office/drawing/2014/main" id="{71C6CB8F-C818-DE94-5FF6-EBEBFD954AD3}"/>
                  </a:ext>
                </a:extLst>
              </p:cNvPr>
              <p:cNvSpPr/>
              <p:nvPr/>
            </p:nvSpPr>
            <p:spPr>
              <a:xfrm>
                <a:off x="2400927" y="5858927"/>
                <a:ext cx="401645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52" name="Rectangle 34951">
                <a:extLst>
                  <a:ext uri="{FF2B5EF4-FFF2-40B4-BE49-F238E27FC236}">
                    <a16:creationId xmlns:a16="http://schemas.microsoft.com/office/drawing/2014/main" id="{A5572DE8-55E4-10F9-455A-545D9EDF56EF}"/>
                  </a:ext>
                </a:extLst>
              </p:cNvPr>
              <p:cNvSpPr/>
              <p:nvPr/>
            </p:nvSpPr>
            <p:spPr>
              <a:xfrm>
                <a:off x="2803926" y="5858927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53" name="Rectangle 34952">
                <a:extLst>
                  <a:ext uri="{FF2B5EF4-FFF2-40B4-BE49-F238E27FC236}">
                    <a16:creationId xmlns:a16="http://schemas.microsoft.com/office/drawing/2014/main" id="{5358A50E-6133-CFA9-1DFA-1E3E7F0E8233}"/>
                  </a:ext>
                </a:extLst>
              </p:cNvPr>
              <p:cNvSpPr/>
              <p:nvPr/>
            </p:nvSpPr>
            <p:spPr>
              <a:xfrm>
                <a:off x="2003060" y="5858927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sp>
          <p:nvSpPr>
            <p:cNvPr id="34978" name="TextBox 34977">
              <a:extLst>
                <a:ext uri="{FF2B5EF4-FFF2-40B4-BE49-F238E27FC236}">
                  <a16:creationId xmlns:a16="http://schemas.microsoft.com/office/drawing/2014/main" id="{5ED68894-A0E2-7236-8270-F7DB5471C52D}"/>
                </a:ext>
              </a:extLst>
            </p:cNvPr>
            <p:cNvSpPr txBox="1"/>
            <p:nvPr/>
          </p:nvSpPr>
          <p:spPr>
            <a:xfrm>
              <a:off x="6563968" y="2732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4986" name="Freeform: Shape 34985">
              <a:extLst>
                <a:ext uri="{FF2B5EF4-FFF2-40B4-BE49-F238E27FC236}">
                  <a16:creationId xmlns:a16="http://schemas.microsoft.com/office/drawing/2014/main" id="{0A96B6AD-05E0-3F65-26E2-A7664112A1B9}"/>
                </a:ext>
              </a:extLst>
            </p:cNvPr>
            <p:cNvSpPr/>
            <p:nvPr/>
          </p:nvSpPr>
          <p:spPr>
            <a:xfrm>
              <a:off x="8169550" y="3746468"/>
              <a:ext cx="205946" cy="303609"/>
            </a:xfrm>
            <a:custGeom>
              <a:avLst/>
              <a:gdLst>
                <a:gd name="connsiteX0" fmla="*/ 205946 w 205946"/>
                <a:gd name="connsiteY0" fmla="*/ 0 h 523568"/>
                <a:gd name="connsiteX1" fmla="*/ 14217 w 205946"/>
                <a:gd name="connsiteY1" fmla="*/ 169607 h 523568"/>
                <a:gd name="connsiteX2" fmla="*/ 28965 w 205946"/>
                <a:gd name="connsiteY2" fmla="*/ 523568 h 52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46" h="523568">
                  <a:moveTo>
                    <a:pt x="205946" y="0"/>
                  </a:moveTo>
                  <a:cubicBezTo>
                    <a:pt x="124830" y="41173"/>
                    <a:pt x="43714" y="82346"/>
                    <a:pt x="14217" y="169607"/>
                  </a:cubicBezTo>
                  <a:cubicBezTo>
                    <a:pt x="-15280" y="256868"/>
                    <a:pt x="6842" y="390218"/>
                    <a:pt x="28965" y="523568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88" name="Freeform: Shape 34987">
              <a:extLst>
                <a:ext uri="{FF2B5EF4-FFF2-40B4-BE49-F238E27FC236}">
                  <a16:creationId xmlns:a16="http://schemas.microsoft.com/office/drawing/2014/main" id="{C65ABE73-34D0-0AF2-1FA1-CEC40E58D7D2}"/>
                </a:ext>
              </a:extLst>
            </p:cNvPr>
            <p:cNvSpPr/>
            <p:nvPr/>
          </p:nvSpPr>
          <p:spPr>
            <a:xfrm>
              <a:off x="8588837" y="3888300"/>
              <a:ext cx="291150" cy="471948"/>
            </a:xfrm>
            <a:custGeom>
              <a:avLst/>
              <a:gdLst>
                <a:gd name="connsiteX0" fmla="*/ 0 w 291150"/>
                <a:gd name="connsiteY0" fmla="*/ 471948 h 471948"/>
                <a:gd name="connsiteX1" fmla="*/ 250722 w 291150"/>
                <a:gd name="connsiteY1" fmla="*/ 250723 h 471948"/>
                <a:gd name="connsiteX2" fmla="*/ 287593 w 291150"/>
                <a:gd name="connsiteY2" fmla="*/ 0 h 47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150" h="471948">
                  <a:moveTo>
                    <a:pt x="0" y="471948"/>
                  </a:moveTo>
                  <a:cubicBezTo>
                    <a:pt x="101395" y="400664"/>
                    <a:pt x="202790" y="329381"/>
                    <a:pt x="250722" y="250723"/>
                  </a:cubicBezTo>
                  <a:cubicBezTo>
                    <a:pt x="298654" y="172065"/>
                    <a:pt x="293123" y="86032"/>
                    <a:pt x="287593" y="0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90" name="Freeform: Shape 34989">
              <a:extLst>
                <a:ext uri="{FF2B5EF4-FFF2-40B4-BE49-F238E27FC236}">
                  <a16:creationId xmlns:a16="http://schemas.microsoft.com/office/drawing/2014/main" id="{505E680C-5A10-B674-BC15-F44699EBA536}"/>
                </a:ext>
              </a:extLst>
            </p:cNvPr>
            <p:cNvSpPr/>
            <p:nvPr/>
          </p:nvSpPr>
          <p:spPr>
            <a:xfrm>
              <a:off x="7846142" y="3476574"/>
              <a:ext cx="199103" cy="575187"/>
            </a:xfrm>
            <a:custGeom>
              <a:avLst/>
              <a:gdLst>
                <a:gd name="connsiteX0" fmla="*/ 0 w 199103"/>
                <a:gd name="connsiteY0" fmla="*/ 0 h 575187"/>
                <a:gd name="connsiteX1" fmla="*/ 162232 w 199103"/>
                <a:gd name="connsiteY1" fmla="*/ 176980 h 575187"/>
                <a:gd name="connsiteX2" fmla="*/ 199103 w 199103"/>
                <a:gd name="connsiteY2" fmla="*/ 575187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103" h="575187">
                  <a:moveTo>
                    <a:pt x="0" y="0"/>
                  </a:moveTo>
                  <a:cubicBezTo>
                    <a:pt x="64524" y="40558"/>
                    <a:pt x="129048" y="81116"/>
                    <a:pt x="162232" y="176980"/>
                  </a:cubicBezTo>
                  <a:cubicBezTo>
                    <a:pt x="195416" y="272845"/>
                    <a:pt x="197259" y="424016"/>
                    <a:pt x="199103" y="575187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Объект 3">
            <a:extLst>
              <a:ext uri="{FF2B5EF4-FFF2-40B4-BE49-F238E27FC236}">
                <a16:creationId xmlns:a16="http://schemas.microsoft.com/office/drawing/2014/main" id="{45D05B7E-6CD5-7D32-16A1-623134997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46440" cy="452596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TDoublyLinkedList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new = malloc(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*new);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(new !=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-&gt;Next-&gt;Previous = new;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(1)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 = new;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(3)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new-&gt;Previous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ru-RU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3C4E2E-A363-E578-41D6-EA2ADF868BFF}"/>
              </a:ext>
            </a:extLst>
          </p:cNvPr>
          <p:cNvGrpSpPr/>
          <p:nvPr/>
        </p:nvGrpSpPr>
        <p:grpSpPr>
          <a:xfrm>
            <a:off x="6314370" y="1124744"/>
            <a:ext cx="5150331" cy="1828979"/>
            <a:chOff x="6314370" y="1124744"/>
            <a:chExt cx="5150331" cy="182897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5B0F83-9948-5BFD-925E-A502404F8427}"/>
                </a:ext>
              </a:extLst>
            </p:cNvPr>
            <p:cNvSpPr/>
            <p:nvPr/>
          </p:nvSpPr>
          <p:spPr>
            <a:xfrm>
              <a:off x="6825945" y="2583263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A1BEF9-D7D6-F163-9912-9314D9698C1D}"/>
                </a:ext>
              </a:extLst>
            </p:cNvPr>
            <p:cNvSpPr txBox="1"/>
            <p:nvPr/>
          </p:nvSpPr>
          <p:spPr>
            <a:xfrm>
              <a:off x="6669492" y="2239007"/>
              <a:ext cx="585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05C40B-4111-E5E0-A832-0D41BB4FB651}"/>
                </a:ext>
              </a:extLst>
            </p:cNvPr>
            <p:cNvGrpSpPr/>
            <p:nvPr/>
          </p:nvGrpSpPr>
          <p:grpSpPr>
            <a:xfrm>
              <a:off x="6753937" y="1571207"/>
              <a:ext cx="1139840" cy="611511"/>
              <a:chOff x="2003060" y="5955282"/>
              <a:chExt cx="1197378" cy="61151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81F6EF6-B343-6F4F-135E-C1E8033CE7F7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EA3517B-C729-A31F-905D-16EEA06B327D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6A0D69-2750-750C-5F8D-BCB41CADCC27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16" name="Connector: Curved 32782">
              <a:extLst>
                <a:ext uri="{FF2B5EF4-FFF2-40B4-BE49-F238E27FC236}">
                  <a16:creationId xmlns:a16="http://schemas.microsoft.com/office/drawing/2014/main" id="{D056F561-7762-8250-6814-024761FFB834}"/>
                </a:ext>
              </a:extLst>
            </p:cNvPr>
            <p:cNvCxnSpPr>
              <a:cxnSpLocks/>
            </p:cNvCxnSpPr>
            <p:nvPr/>
          </p:nvCxnSpPr>
          <p:spPr>
            <a:xfrm>
              <a:off x="6360754" y="172426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32782">
              <a:extLst>
                <a:ext uri="{FF2B5EF4-FFF2-40B4-BE49-F238E27FC236}">
                  <a16:creationId xmlns:a16="http://schemas.microsoft.com/office/drawing/2014/main" id="{C843450F-B6D4-2F3D-9C76-6269C1D1B883}"/>
                </a:ext>
              </a:extLst>
            </p:cNvPr>
            <p:cNvCxnSpPr>
              <a:cxnSpLocks/>
            </p:cNvCxnSpPr>
            <p:nvPr/>
          </p:nvCxnSpPr>
          <p:spPr>
            <a:xfrm>
              <a:off x="6432762" y="197711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D6CA368-C535-AC8F-0B09-4DDE483D9F51}"/>
                </a:ext>
              </a:extLst>
            </p:cNvPr>
            <p:cNvSpPr/>
            <p:nvPr/>
          </p:nvSpPr>
          <p:spPr>
            <a:xfrm>
              <a:off x="6314370" y="130089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Connector: Curved 32782">
              <a:extLst>
                <a:ext uri="{FF2B5EF4-FFF2-40B4-BE49-F238E27FC236}">
                  <a16:creationId xmlns:a16="http://schemas.microsoft.com/office/drawing/2014/main" id="{6BC8EC7A-F62A-43AF-CC95-7EC854FB3E4C}"/>
                </a:ext>
              </a:extLst>
            </p:cNvPr>
            <p:cNvCxnSpPr>
              <a:cxnSpLocks/>
            </p:cNvCxnSpPr>
            <p:nvPr/>
          </p:nvCxnSpPr>
          <p:spPr>
            <a:xfrm>
              <a:off x="7817533" y="1758064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32782">
              <a:extLst>
                <a:ext uri="{FF2B5EF4-FFF2-40B4-BE49-F238E27FC236}">
                  <a16:creationId xmlns:a16="http://schemas.microsoft.com/office/drawing/2014/main" id="{F7AF9069-936C-6384-6BF4-678A75EC07DD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928" y="204437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F72F40-0112-FD35-B528-569AD65906DE}"/>
                </a:ext>
              </a:extLst>
            </p:cNvPr>
            <p:cNvGrpSpPr/>
            <p:nvPr/>
          </p:nvGrpSpPr>
          <p:grpSpPr>
            <a:xfrm>
              <a:off x="9872527" y="1571207"/>
              <a:ext cx="1139840" cy="611511"/>
              <a:chOff x="2003060" y="5955282"/>
              <a:chExt cx="1197378" cy="61151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89C616-C943-EFC2-3C13-EAB797841594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A763007-E713-518A-C8B9-CED9EEA6C0F4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959683-2EF3-42A6-F2CC-C4B02DD4F241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4625BD-2A95-C375-A820-3552A2F82CD2}"/>
                </a:ext>
              </a:extLst>
            </p:cNvPr>
            <p:cNvGrpSpPr/>
            <p:nvPr/>
          </p:nvGrpSpPr>
          <p:grpSpPr>
            <a:xfrm>
              <a:off x="8304020" y="1571207"/>
              <a:ext cx="1139840" cy="611511"/>
              <a:chOff x="2003060" y="5955282"/>
              <a:chExt cx="1197378" cy="61151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235EC2D-4BBC-D37E-AA7E-3F4AC2AE897F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0CBC69-9B29-E3EC-B2A2-652D7B5F967E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9905000-D53A-C46C-C57F-968E0D89BAA2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24" name="Connector: Curved 32782">
              <a:extLst>
                <a:ext uri="{FF2B5EF4-FFF2-40B4-BE49-F238E27FC236}">
                  <a16:creationId xmlns:a16="http://schemas.microsoft.com/office/drawing/2014/main" id="{E6AB4035-CF19-9657-3F72-1C0EC1278CE5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3" y="204437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32782">
              <a:extLst>
                <a:ext uri="{FF2B5EF4-FFF2-40B4-BE49-F238E27FC236}">
                  <a16:creationId xmlns:a16="http://schemas.microsoft.com/office/drawing/2014/main" id="{D9FF4869-32A4-18BC-E177-A0C24873BBAA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2" y="178634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2782">
              <a:extLst>
                <a:ext uri="{FF2B5EF4-FFF2-40B4-BE49-F238E27FC236}">
                  <a16:creationId xmlns:a16="http://schemas.microsoft.com/office/drawing/2014/main" id="{ED40339C-D49C-9483-9EAD-ADD28C5D9E9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9920" y="179152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A37B33-D28A-1ACA-D1FD-F5C9DF58657A}"/>
                </a:ext>
              </a:extLst>
            </p:cNvPr>
            <p:cNvGrpSpPr/>
            <p:nvPr/>
          </p:nvGrpSpPr>
          <p:grpSpPr>
            <a:xfrm>
              <a:off x="7494233" y="2342212"/>
              <a:ext cx="1139840" cy="611511"/>
              <a:chOff x="2003060" y="5871764"/>
              <a:chExt cx="1197378" cy="61151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F8FD79-1B5B-54B4-5BB5-904732AEFB7D}"/>
                  </a:ext>
                </a:extLst>
              </p:cNvPr>
              <p:cNvSpPr/>
              <p:nvPr/>
            </p:nvSpPr>
            <p:spPr>
              <a:xfrm>
                <a:off x="2400927" y="5871764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9819455-99FC-FEC8-0A44-61D783AF6934}"/>
                  </a:ext>
                </a:extLst>
              </p:cNvPr>
              <p:cNvSpPr/>
              <p:nvPr/>
            </p:nvSpPr>
            <p:spPr>
              <a:xfrm>
                <a:off x="2803926" y="5871764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6BD90C-0B5C-C083-2B26-46C73361422F}"/>
                  </a:ext>
                </a:extLst>
              </p:cNvPr>
              <p:cNvSpPr/>
              <p:nvPr/>
            </p:nvSpPr>
            <p:spPr>
              <a:xfrm>
                <a:off x="2003060" y="5871764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AE79C0-1BC1-DD0E-C7E4-882A226AE677}"/>
                </a:ext>
              </a:extLst>
            </p:cNvPr>
            <p:cNvSpPr txBox="1"/>
            <p:nvPr/>
          </p:nvSpPr>
          <p:spPr>
            <a:xfrm>
              <a:off x="6625985" y="11247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F3EF70-64C7-AC64-99A6-6A5F021D9108}"/>
                </a:ext>
              </a:extLst>
            </p:cNvPr>
            <p:cNvSpPr/>
            <p:nvPr/>
          </p:nvSpPr>
          <p:spPr>
            <a:xfrm>
              <a:off x="8163039" y="2052897"/>
              <a:ext cx="205946" cy="303609"/>
            </a:xfrm>
            <a:custGeom>
              <a:avLst/>
              <a:gdLst>
                <a:gd name="connsiteX0" fmla="*/ 205946 w 205946"/>
                <a:gd name="connsiteY0" fmla="*/ 0 h 523568"/>
                <a:gd name="connsiteX1" fmla="*/ 14217 w 205946"/>
                <a:gd name="connsiteY1" fmla="*/ 169607 h 523568"/>
                <a:gd name="connsiteX2" fmla="*/ 28965 w 205946"/>
                <a:gd name="connsiteY2" fmla="*/ 523568 h 52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46" h="523568">
                  <a:moveTo>
                    <a:pt x="205946" y="0"/>
                  </a:moveTo>
                  <a:cubicBezTo>
                    <a:pt x="124830" y="41173"/>
                    <a:pt x="43714" y="82346"/>
                    <a:pt x="14217" y="169607"/>
                  </a:cubicBezTo>
                  <a:cubicBezTo>
                    <a:pt x="-15280" y="256868"/>
                    <a:pt x="6842" y="390218"/>
                    <a:pt x="28965" y="523568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B1E460B-8F4A-6131-FA30-03C194C148EB}"/>
                </a:ext>
              </a:extLst>
            </p:cNvPr>
            <p:cNvSpPr/>
            <p:nvPr/>
          </p:nvSpPr>
          <p:spPr>
            <a:xfrm>
              <a:off x="8568813" y="2189538"/>
              <a:ext cx="291150" cy="471948"/>
            </a:xfrm>
            <a:custGeom>
              <a:avLst/>
              <a:gdLst>
                <a:gd name="connsiteX0" fmla="*/ 0 w 291150"/>
                <a:gd name="connsiteY0" fmla="*/ 471948 h 471948"/>
                <a:gd name="connsiteX1" fmla="*/ 250722 w 291150"/>
                <a:gd name="connsiteY1" fmla="*/ 250723 h 471948"/>
                <a:gd name="connsiteX2" fmla="*/ 287593 w 291150"/>
                <a:gd name="connsiteY2" fmla="*/ 0 h 47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150" h="471948">
                  <a:moveTo>
                    <a:pt x="0" y="471948"/>
                  </a:moveTo>
                  <a:cubicBezTo>
                    <a:pt x="101395" y="400664"/>
                    <a:pt x="202790" y="329381"/>
                    <a:pt x="250722" y="250723"/>
                  </a:cubicBezTo>
                  <a:cubicBezTo>
                    <a:pt x="298654" y="172065"/>
                    <a:pt x="293123" y="86032"/>
                    <a:pt x="287593" y="0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922D2C-C6A0-463A-2727-B2BD0F48174B}"/>
              </a:ext>
            </a:extLst>
          </p:cNvPr>
          <p:cNvGrpSpPr/>
          <p:nvPr/>
        </p:nvGrpSpPr>
        <p:grpSpPr>
          <a:xfrm>
            <a:off x="1668798" y="3356992"/>
            <a:ext cx="3995154" cy="1520203"/>
            <a:chOff x="650037" y="651292"/>
            <a:chExt cx="5150331" cy="199436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96B2F75-4471-06A6-0497-950125704776}"/>
                </a:ext>
              </a:extLst>
            </p:cNvPr>
            <p:cNvSpPr/>
            <p:nvPr/>
          </p:nvSpPr>
          <p:spPr>
            <a:xfrm>
              <a:off x="1288522" y="2254524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59248B-BEDE-4AEF-0262-4EDA99CADB27}"/>
                </a:ext>
              </a:extLst>
            </p:cNvPr>
            <p:cNvSpPr txBox="1"/>
            <p:nvPr/>
          </p:nvSpPr>
          <p:spPr>
            <a:xfrm>
              <a:off x="722999" y="1870539"/>
              <a:ext cx="755266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E3036D7-E561-E0EC-52C8-149D1FE5882B}"/>
                </a:ext>
              </a:extLst>
            </p:cNvPr>
            <p:cNvGrpSpPr/>
            <p:nvPr/>
          </p:nvGrpSpPr>
          <p:grpSpPr>
            <a:xfrm>
              <a:off x="1089604" y="1179036"/>
              <a:ext cx="1139840" cy="712225"/>
              <a:chOff x="2003060" y="5955281"/>
              <a:chExt cx="1197378" cy="712225"/>
            </a:xfrm>
          </p:grpSpPr>
          <p:sp>
            <p:nvSpPr>
              <p:cNvPr id="34996" name="Rectangle 34995">
                <a:extLst>
                  <a:ext uri="{FF2B5EF4-FFF2-40B4-BE49-F238E27FC236}">
                    <a16:creationId xmlns:a16="http://schemas.microsoft.com/office/drawing/2014/main" id="{5C28550B-404A-1CAF-1629-3EFCCD0A04AA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997" name="Rectangle 34996">
                <a:extLst>
                  <a:ext uri="{FF2B5EF4-FFF2-40B4-BE49-F238E27FC236}">
                    <a16:creationId xmlns:a16="http://schemas.microsoft.com/office/drawing/2014/main" id="{6D02CCF0-A697-4A92-2852-CF4C27A42F08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998" name="Rectangle 34997">
                <a:extLst>
                  <a:ext uri="{FF2B5EF4-FFF2-40B4-BE49-F238E27FC236}">
                    <a16:creationId xmlns:a16="http://schemas.microsoft.com/office/drawing/2014/main" id="{77EEE6D8-8DD5-B733-0721-580ABDBCF7B7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59" name="Connector: Curved 32782">
              <a:extLst>
                <a:ext uri="{FF2B5EF4-FFF2-40B4-BE49-F238E27FC236}">
                  <a16:creationId xmlns:a16="http://schemas.microsoft.com/office/drawing/2014/main" id="{B1B9A4FA-58A8-F94E-9BB5-9F966FD6C356}"/>
                </a:ext>
              </a:extLst>
            </p:cNvPr>
            <p:cNvCxnSpPr>
              <a:cxnSpLocks/>
            </p:cNvCxnSpPr>
            <p:nvPr/>
          </p:nvCxnSpPr>
          <p:spPr>
            <a:xfrm>
              <a:off x="696421" y="133209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32782">
              <a:extLst>
                <a:ext uri="{FF2B5EF4-FFF2-40B4-BE49-F238E27FC236}">
                  <a16:creationId xmlns:a16="http://schemas.microsoft.com/office/drawing/2014/main" id="{AFC1A629-D79C-945A-625F-74952421AC26}"/>
                </a:ext>
              </a:extLst>
            </p:cNvPr>
            <p:cNvCxnSpPr>
              <a:cxnSpLocks/>
            </p:cNvCxnSpPr>
            <p:nvPr/>
          </p:nvCxnSpPr>
          <p:spPr>
            <a:xfrm>
              <a:off x="768429" y="158494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BBA6136-59E4-7663-E83B-09D00F07B6A5}"/>
                </a:ext>
              </a:extLst>
            </p:cNvPr>
            <p:cNvSpPr/>
            <p:nvPr/>
          </p:nvSpPr>
          <p:spPr>
            <a:xfrm>
              <a:off x="650037" y="90872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34946" name="Connector: Curved 32782">
              <a:extLst>
                <a:ext uri="{FF2B5EF4-FFF2-40B4-BE49-F238E27FC236}">
                  <a16:creationId xmlns:a16="http://schemas.microsoft.com/office/drawing/2014/main" id="{60121830-4868-8373-0D14-4CAAD3FF48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00" y="1365894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63" name="Connector: Curved 32782">
              <a:extLst>
                <a:ext uri="{FF2B5EF4-FFF2-40B4-BE49-F238E27FC236}">
                  <a16:creationId xmlns:a16="http://schemas.microsoft.com/office/drawing/2014/main" id="{4F66D987-C02E-3FB7-B9E2-9F82660A858D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95" y="165220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64" name="Group 34963">
              <a:extLst>
                <a:ext uri="{FF2B5EF4-FFF2-40B4-BE49-F238E27FC236}">
                  <a16:creationId xmlns:a16="http://schemas.microsoft.com/office/drawing/2014/main" id="{22282C40-1086-301A-8987-A48BC68A2444}"/>
                </a:ext>
              </a:extLst>
            </p:cNvPr>
            <p:cNvGrpSpPr/>
            <p:nvPr/>
          </p:nvGrpSpPr>
          <p:grpSpPr>
            <a:xfrm>
              <a:off x="4208194" y="1179036"/>
              <a:ext cx="1139840" cy="712225"/>
              <a:chOff x="2003060" y="5955281"/>
              <a:chExt cx="1197378" cy="712225"/>
            </a:xfrm>
          </p:grpSpPr>
          <p:sp>
            <p:nvSpPr>
              <p:cNvPr id="34981" name="Rectangle 34980">
                <a:extLst>
                  <a:ext uri="{FF2B5EF4-FFF2-40B4-BE49-F238E27FC236}">
                    <a16:creationId xmlns:a16="http://schemas.microsoft.com/office/drawing/2014/main" id="{BC0F5C2C-8A4F-6FC6-3FAF-1CB85966050F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982" name="Rectangle 34981">
                <a:extLst>
                  <a:ext uri="{FF2B5EF4-FFF2-40B4-BE49-F238E27FC236}">
                    <a16:creationId xmlns:a16="http://schemas.microsoft.com/office/drawing/2014/main" id="{F4B1C58C-99CE-753E-E4E8-6884202C5870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983" name="Rectangle 34982">
                <a:extLst>
                  <a:ext uri="{FF2B5EF4-FFF2-40B4-BE49-F238E27FC236}">
                    <a16:creationId xmlns:a16="http://schemas.microsoft.com/office/drawing/2014/main" id="{FF522F34-3ACE-2931-589E-BE73484565EE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grpSp>
          <p:nvGrpSpPr>
            <p:cNvPr id="34965" name="Group 34964">
              <a:extLst>
                <a:ext uri="{FF2B5EF4-FFF2-40B4-BE49-F238E27FC236}">
                  <a16:creationId xmlns:a16="http://schemas.microsoft.com/office/drawing/2014/main" id="{ACEFCBF5-752A-B762-EB62-DEAD5C686F60}"/>
                </a:ext>
              </a:extLst>
            </p:cNvPr>
            <p:cNvGrpSpPr/>
            <p:nvPr/>
          </p:nvGrpSpPr>
          <p:grpSpPr>
            <a:xfrm>
              <a:off x="2639687" y="1179036"/>
              <a:ext cx="1139840" cy="712225"/>
              <a:chOff x="2003060" y="5955281"/>
              <a:chExt cx="1197378" cy="712225"/>
            </a:xfrm>
          </p:grpSpPr>
          <p:sp>
            <p:nvSpPr>
              <p:cNvPr id="34976" name="Rectangle 34975">
                <a:extLst>
                  <a:ext uri="{FF2B5EF4-FFF2-40B4-BE49-F238E27FC236}">
                    <a16:creationId xmlns:a16="http://schemas.microsoft.com/office/drawing/2014/main" id="{3CBEC5E4-3AF3-96B5-C8EC-80C8FCBF9100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977" name="Rectangle 34976">
                <a:extLst>
                  <a:ext uri="{FF2B5EF4-FFF2-40B4-BE49-F238E27FC236}">
                    <a16:creationId xmlns:a16="http://schemas.microsoft.com/office/drawing/2014/main" id="{2B456BBE-8859-A9FC-A106-D3D167FE8ABD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979" name="Rectangle 34978">
                <a:extLst>
                  <a:ext uri="{FF2B5EF4-FFF2-40B4-BE49-F238E27FC236}">
                    <a16:creationId xmlns:a16="http://schemas.microsoft.com/office/drawing/2014/main" id="{3DD1A26D-0A27-DEBE-78E8-D874A914AE2B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34966" name="Connector: Curved 32782">
              <a:extLst>
                <a:ext uri="{FF2B5EF4-FFF2-40B4-BE49-F238E27FC236}">
                  <a16:creationId xmlns:a16="http://schemas.microsoft.com/office/drawing/2014/main" id="{DDC6B938-A961-4D51-B2D4-AA07A4971DC3}"/>
                </a:ext>
              </a:extLst>
            </p:cNvPr>
            <p:cNvCxnSpPr>
              <a:cxnSpLocks/>
            </p:cNvCxnSpPr>
            <p:nvPr/>
          </p:nvCxnSpPr>
          <p:spPr>
            <a:xfrm>
              <a:off x="2206496" y="16735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67" name="Connector: Curved 32782">
              <a:extLst>
                <a:ext uri="{FF2B5EF4-FFF2-40B4-BE49-F238E27FC236}">
                  <a16:creationId xmlns:a16="http://schemas.microsoft.com/office/drawing/2014/main" id="{AE9EAD96-FCF2-F866-D2CA-0C5AF62B6F76}"/>
                </a:ext>
              </a:extLst>
            </p:cNvPr>
            <p:cNvCxnSpPr>
              <a:cxnSpLocks/>
            </p:cNvCxnSpPr>
            <p:nvPr/>
          </p:nvCxnSpPr>
          <p:spPr>
            <a:xfrm>
              <a:off x="3785140" y="165220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68" name="Connector: Curved 32782">
              <a:extLst>
                <a:ext uri="{FF2B5EF4-FFF2-40B4-BE49-F238E27FC236}">
                  <a16:creationId xmlns:a16="http://schemas.microsoft.com/office/drawing/2014/main" id="{CA0937FF-09A6-4149-07B3-41F8F91D818A}"/>
                </a:ext>
              </a:extLst>
            </p:cNvPr>
            <p:cNvCxnSpPr>
              <a:cxnSpLocks/>
            </p:cNvCxnSpPr>
            <p:nvPr/>
          </p:nvCxnSpPr>
          <p:spPr>
            <a:xfrm>
              <a:off x="3724659" y="139417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69" name="Connector: Curved 32782">
              <a:extLst>
                <a:ext uri="{FF2B5EF4-FFF2-40B4-BE49-F238E27FC236}">
                  <a16:creationId xmlns:a16="http://schemas.microsoft.com/office/drawing/2014/main" id="{8E6781AF-9DFD-413A-A702-1FD3B69B5545}"/>
                </a:ext>
              </a:extLst>
            </p:cNvPr>
            <p:cNvCxnSpPr>
              <a:cxnSpLocks/>
            </p:cNvCxnSpPr>
            <p:nvPr/>
          </p:nvCxnSpPr>
          <p:spPr>
            <a:xfrm>
              <a:off x="5285587" y="139935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71" name="Group 34970">
              <a:extLst>
                <a:ext uri="{FF2B5EF4-FFF2-40B4-BE49-F238E27FC236}">
                  <a16:creationId xmlns:a16="http://schemas.microsoft.com/office/drawing/2014/main" id="{D026DA4D-930D-3CBB-2EE9-2A30D1A7CC57}"/>
                </a:ext>
              </a:extLst>
            </p:cNvPr>
            <p:cNvGrpSpPr/>
            <p:nvPr/>
          </p:nvGrpSpPr>
          <p:grpSpPr>
            <a:xfrm>
              <a:off x="1956809" y="1979313"/>
              <a:ext cx="1139841" cy="666344"/>
              <a:chOff x="2136376" y="5901035"/>
              <a:chExt cx="1197379" cy="666344"/>
            </a:xfrm>
          </p:grpSpPr>
          <p:sp>
            <p:nvSpPr>
              <p:cNvPr id="34973" name="Rectangle 34972">
                <a:extLst>
                  <a:ext uri="{FF2B5EF4-FFF2-40B4-BE49-F238E27FC236}">
                    <a16:creationId xmlns:a16="http://schemas.microsoft.com/office/drawing/2014/main" id="{2AAD1509-B12C-B431-4ADB-6806B296C7CE}"/>
                  </a:ext>
                </a:extLst>
              </p:cNvPr>
              <p:cNvSpPr/>
              <p:nvPr/>
            </p:nvSpPr>
            <p:spPr>
              <a:xfrm>
                <a:off x="2534244" y="5901035"/>
                <a:ext cx="401645" cy="6663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974" name="Rectangle 34973">
                <a:extLst>
                  <a:ext uri="{FF2B5EF4-FFF2-40B4-BE49-F238E27FC236}">
                    <a16:creationId xmlns:a16="http://schemas.microsoft.com/office/drawing/2014/main" id="{A254B52A-25A5-CD2A-F451-031E5FCBECDF}"/>
                  </a:ext>
                </a:extLst>
              </p:cNvPr>
              <p:cNvSpPr/>
              <p:nvPr/>
            </p:nvSpPr>
            <p:spPr>
              <a:xfrm>
                <a:off x="2937244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975" name="Rectangle 34974">
                <a:extLst>
                  <a:ext uri="{FF2B5EF4-FFF2-40B4-BE49-F238E27FC236}">
                    <a16:creationId xmlns:a16="http://schemas.microsoft.com/office/drawing/2014/main" id="{867CB0C7-823F-7E35-D347-7F5A4E8C21B3}"/>
                  </a:ext>
                </a:extLst>
              </p:cNvPr>
              <p:cNvSpPr/>
              <p:nvPr/>
            </p:nvSpPr>
            <p:spPr>
              <a:xfrm>
                <a:off x="2136376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sp>
          <p:nvSpPr>
            <p:cNvPr id="34972" name="TextBox 34971">
              <a:extLst>
                <a:ext uri="{FF2B5EF4-FFF2-40B4-BE49-F238E27FC236}">
                  <a16:creationId xmlns:a16="http://schemas.microsoft.com/office/drawing/2014/main" id="{A49FB7CB-DF62-0C39-7073-E6502D026D54}"/>
                </a:ext>
              </a:extLst>
            </p:cNvPr>
            <p:cNvSpPr txBox="1"/>
            <p:nvPr/>
          </p:nvSpPr>
          <p:spPr>
            <a:xfrm>
              <a:off x="914344" y="651292"/>
              <a:ext cx="395115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</p:grpSp>
      <p:grpSp>
        <p:nvGrpSpPr>
          <p:cNvPr id="34999" name="Group 34998">
            <a:extLst>
              <a:ext uri="{FF2B5EF4-FFF2-40B4-BE49-F238E27FC236}">
                <a16:creationId xmlns:a16="http://schemas.microsoft.com/office/drawing/2014/main" id="{535A44E0-333F-6913-7731-1DC1B419919D}"/>
              </a:ext>
            </a:extLst>
          </p:cNvPr>
          <p:cNvGrpSpPr/>
          <p:nvPr/>
        </p:nvGrpSpPr>
        <p:grpSpPr>
          <a:xfrm>
            <a:off x="569462" y="4656784"/>
            <a:ext cx="5150331" cy="1935121"/>
            <a:chOff x="604900" y="2240776"/>
            <a:chExt cx="5150331" cy="1935121"/>
          </a:xfrm>
        </p:grpSpPr>
        <p:sp>
          <p:nvSpPr>
            <p:cNvPr id="35000" name="TextBox 34999">
              <a:extLst>
                <a:ext uri="{FF2B5EF4-FFF2-40B4-BE49-F238E27FC236}">
                  <a16:creationId xmlns:a16="http://schemas.microsoft.com/office/drawing/2014/main" id="{745960FD-FD21-F11A-D127-62BBC6679CC7}"/>
                </a:ext>
              </a:extLst>
            </p:cNvPr>
            <p:cNvSpPr txBox="1"/>
            <p:nvPr/>
          </p:nvSpPr>
          <p:spPr>
            <a:xfrm>
              <a:off x="880669" y="224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5001" name="Freeform: Shape 35000">
              <a:extLst>
                <a:ext uri="{FF2B5EF4-FFF2-40B4-BE49-F238E27FC236}">
                  <a16:creationId xmlns:a16="http://schemas.microsoft.com/office/drawing/2014/main" id="{E9E29C16-0ADC-28B5-96A2-335BCDFFA65F}"/>
                </a:ext>
              </a:extLst>
            </p:cNvPr>
            <p:cNvSpPr/>
            <p:nvPr/>
          </p:nvSpPr>
          <p:spPr>
            <a:xfrm>
              <a:off x="1116475" y="3797140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02" name="TextBox 35001">
              <a:extLst>
                <a:ext uri="{FF2B5EF4-FFF2-40B4-BE49-F238E27FC236}">
                  <a16:creationId xmlns:a16="http://schemas.microsoft.com/office/drawing/2014/main" id="{08A1DE4C-3089-5A9B-DBE3-DD53427A6B6D}"/>
                </a:ext>
              </a:extLst>
            </p:cNvPr>
            <p:cNvSpPr txBox="1"/>
            <p:nvPr/>
          </p:nvSpPr>
          <p:spPr>
            <a:xfrm>
              <a:off x="651284" y="3470352"/>
              <a:ext cx="58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5003" name="Group 35002">
              <a:extLst>
                <a:ext uri="{FF2B5EF4-FFF2-40B4-BE49-F238E27FC236}">
                  <a16:creationId xmlns:a16="http://schemas.microsoft.com/office/drawing/2014/main" id="{F163E2C6-F01E-39F9-3546-E1828EE6841C}"/>
                </a:ext>
              </a:extLst>
            </p:cNvPr>
            <p:cNvGrpSpPr/>
            <p:nvPr/>
          </p:nvGrpSpPr>
          <p:grpSpPr>
            <a:xfrm>
              <a:off x="1044467" y="2809191"/>
              <a:ext cx="1139840" cy="619809"/>
              <a:chOff x="2003060" y="5955281"/>
              <a:chExt cx="1197378" cy="619809"/>
            </a:xfrm>
          </p:grpSpPr>
          <p:sp>
            <p:nvSpPr>
              <p:cNvPr id="34907" name="Rectangle 34906">
                <a:extLst>
                  <a:ext uri="{FF2B5EF4-FFF2-40B4-BE49-F238E27FC236}">
                    <a16:creationId xmlns:a16="http://schemas.microsoft.com/office/drawing/2014/main" id="{6C4B6270-186C-0BEE-13E1-5C4FBEA6BCC2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27" name="Rectangle 34926">
                <a:extLst>
                  <a:ext uri="{FF2B5EF4-FFF2-40B4-BE49-F238E27FC236}">
                    <a16:creationId xmlns:a16="http://schemas.microsoft.com/office/drawing/2014/main" id="{896BED49-18E2-9750-5C38-AE6A865C49C8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28" name="Rectangle 34927">
                <a:extLst>
                  <a:ext uri="{FF2B5EF4-FFF2-40B4-BE49-F238E27FC236}">
                    <a16:creationId xmlns:a16="http://schemas.microsoft.com/office/drawing/2014/main" id="{F6253FC1-51F0-D53A-6441-CF75E22BD1B1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5004" name="Connector: Curved 32782">
              <a:extLst>
                <a:ext uri="{FF2B5EF4-FFF2-40B4-BE49-F238E27FC236}">
                  <a16:creationId xmlns:a16="http://schemas.microsoft.com/office/drawing/2014/main" id="{7DDD1559-3038-0488-E8DB-2DE162B35F20}"/>
                </a:ext>
              </a:extLst>
            </p:cNvPr>
            <p:cNvCxnSpPr>
              <a:cxnSpLocks/>
            </p:cNvCxnSpPr>
            <p:nvPr/>
          </p:nvCxnSpPr>
          <p:spPr>
            <a:xfrm>
              <a:off x="651284" y="2962248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5" name="Connector: Curved 32782">
              <a:extLst>
                <a:ext uri="{FF2B5EF4-FFF2-40B4-BE49-F238E27FC236}">
                  <a16:creationId xmlns:a16="http://schemas.microsoft.com/office/drawing/2014/main" id="{15DAE274-D407-5C25-52CC-70378464F375}"/>
                </a:ext>
              </a:extLst>
            </p:cNvPr>
            <p:cNvCxnSpPr>
              <a:cxnSpLocks/>
            </p:cNvCxnSpPr>
            <p:nvPr/>
          </p:nvCxnSpPr>
          <p:spPr>
            <a:xfrm>
              <a:off x="723292" y="3215096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06" name="Freeform: Shape 35005">
              <a:extLst>
                <a:ext uri="{FF2B5EF4-FFF2-40B4-BE49-F238E27FC236}">
                  <a16:creationId xmlns:a16="http://schemas.microsoft.com/office/drawing/2014/main" id="{31ADD502-5C76-A559-35C5-9C5D93700A2A}"/>
                </a:ext>
              </a:extLst>
            </p:cNvPr>
            <p:cNvSpPr/>
            <p:nvPr/>
          </p:nvSpPr>
          <p:spPr>
            <a:xfrm>
              <a:off x="604900" y="2538875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007" name="Connector: Curved 32782">
              <a:extLst>
                <a:ext uri="{FF2B5EF4-FFF2-40B4-BE49-F238E27FC236}">
                  <a16:creationId xmlns:a16="http://schemas.microsoft.com/office/drawing/2014/main" id="{6532A210-DC55-7B8B-D03B-209CC7E01EEF}"/>
                </a:ext>
              </a:extLst>
            </p:cNvPr>
            <p:cNvCxnSpPr>
              <a:cxnSpLocks/>
            </p:cNvCxnSpPr>
            <p:nvPr/>
          </p:nvCxnSpPr>
          <p:spPr>
            <a:xfrm>
              <a:off x="2108063" y="29960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16" name="Connector: Curved 32782">
              <a:extLst>
                <a:ext uri="{FF2B5EF4-FFF2-40B4-BE49-F238E27FC236}">
                  <a16:creationId xmlns:a16="http://schemas.microsoft.com/office/drawing/2014/main" id="{509EE3F2-988E-2241-07E0-D6C2FBB78C2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458" y="3282360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17" name="Group 34816">
              <a:extLst>
                <a:ext uri="{FF2B5EF4-FFF2-40B4-BE49-F238E27FC236}">
                  <a16:creationId xmlns:a16="http://schemas.microsoft.com/office/drawing/2014/main" id="{25F0BB07-04D3-2228-38D9-B344F4EF3AB6}"/>
                </a:ext>
              </a:extLst>
            </p:cNvPr>
            <p:cNvGrpSpPr/>
            <p:nvPr/>
          </p:nvGrpSpPr>
          <p:grpSpPr>
            <a:xfrm>
              <a:off x="4163057" y="2809191"/>
              <a:ext cx="1139840" cy="619809"/>
              <a:chOff x="2003060" y="5955281"/>
              <a:chExt cx="1197378" cy="619809"/>
            </a:xfrm>
          </p:grpSpPr>
          <p:sp>
            <p:nvSpPr>
              <p:cNvPr id="34875" name="Rectangle 34874">
                <a:extLst>
                  <a:ext uri="{FF2B5EF4-FFF2-40B4-BE49-F238E27FC236}">
                    <a16:creationId xmlns:a16="http://schemas.microsoft.com/office/drawing/2014/main" id="{FD3507A9-321E-2057-EAAC-05642997DA85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79" name="Rectangle 34878">
                <a:extLst>
                  <a:ext uri="{FF2B5EF4-FFF2-40B4-BE49-F238E27FC236}">
                    <a16:creationId xmlns:a16="http://schemas.microsoft.com/office/drawing/2014/main" id="{599A6468-2C09-D8C9-CAB1-98E86BBF3C0E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96" name="Rectangle 34895">
                <a:extLst>
                  <a:ext uri="{FF2B5EF4-FFF2-40B4-BE49-F238E27FC236}">
                    <a16:creationId xmlns:a16="http://schemas.microsoft.com/office/drawing/2014/main" id="{287FCDFC-0DF8-CB96-A727-E4A4D9BADEBF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4818" name="Group 34817">
              <a:extLst>
                <a:ext uri="{FF2B5EF4-FFF2-40B4-BE49-F238E27FC236}">
                  <a16:creationId xmlns:a16="http://schemas.microsoft.com/office/drawing/2014/main" id="{D899490B-F093-86DF-8C62-09427E3F187B}"/>
                </a:ext>
              </a:extLst>
            </p:cNvPr>
            <p:cNvGrpSpPr/>
            <p:nvPr/>
          </p:nvGrpSpPr>
          <p:grpSpPr>
            <a:xfrm>
              <a:off x="2594550" y="2809191"/>
              <a:ext cx="1139840" cy="619809"/>
              <a:chOff x="2003060" y="5955281"/>
              <a:chExt cx="1197378" cy="619809"/>
            </a:xfrm>
          </p:grpSpPr>
          <p:sp>
            <p:nvSpPr>
              <p:cNvPr id="34839" name="Rectangle 34838">
                <a:extLst>
                  <a:ext uri="{FF2B5EF4-FFF2-40B4-BE49-F238E27FC236}">
                    <a16:creationId xmlns:a16="http://schemas.microsoft.com/office/drawing/2014/main" id="{E7718EEB-73D8-D901-EDA2-E5E1035F6A10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40" name="Rectangle 34839">
                <a:extLst>
                  <a:ext uri="{FF2B5EF4-FFF2-40B4-BE49-F238E27FC236}">
                    <a16:creationId xmlns:a16="http://schemas.microsoft.com/office/drawing/2014/main" id="{F37D2F77-AD11-8195-E0D8-B918B0B20872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68" name="Rectangle 34867">
                <a:extLst>
                  <a:ext uri="{FF2B5EF4-FFF2-40B4-BE49-F238E27FC236}">
                    <a16:creationId xmlns:a16="http://schemas.microsoft.com/office/drawing/2014/main" id="{1799DD99-82E4-5B85-48E4-14C33CCF1D5B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819" name="Connector: Curved 32782">
              <a:extLst>
                <a:ext uri="{FF2B5EF4-FFF2-40B4-BE49-F238E27FC236}">
                  <a16:creationId xmlns:a16="http://schemas.microsoft.com/office/drawing/2014/main" id="{B66D76CC-D62A-B6AC-BFDA-8E6407582A27}"/>
                </a:ext>
              </a:extLst>
            </p:cNvPr>
            <p:cNvCxnSpPr>
              <a:cxnSpLocks/>
            </p:cNvCxnSpPr>
            <p:nvPr/>
          </p:nvCxnSpPr>
          <p:spPr>
            <a:xfrm>
              <a:off x="3740003" y="3282360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20" name="Connector: Curved 32782">
              <a:extLst>
                <a:ext uri="{FF2B5EF4-FFF2-40B4-BE49-F238E27FC236}">
                  <a16:creationId xmlns:a16="http://schemas.microsoft.com/office/drawing/2014/main" id="{58E1CFA4-521C-2573-5C32-9C9F0796C251}"/>
                </a:ext>
              </a:extLst>
            </p:cNvPr>
            <p:cNvCxnSpPr>
              <a:cxnSpLocks/>
            </p:cNvCxnSpPr>
            <p:nvPr/>
          </p:nvCxnSpPr>
          <p:spPr>
            <a:xfrm>
              <a:off x="3679522" y="3024330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21" name="Connector: Curved 32782">
              <a:extLst>
                <a:ext uri="{FF2B5EF4-FFF2-40B4-BE49-F238E27FC236}">
                  <a16:creationId xmlns:a16="http://schemas.microsoft.com/office/drawing/2014/main" id="{CF3281F4-892D-E3AE-A56A-D767FBCC3331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50" y="3029512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22" name="Group 34821">
              <a:extLst>
                <a:ext uri="{FF2B5EF4-FFF2-40B4-BE49-F238E27FC236}">
                  <a16:creationId xmlns:a16="http://schemas.microsoft.com/office/drawing/2014/main" id="{ABCAE317-F205-9159-E551-5F3C15300FC8}"/>
                </a:ext>
              </a:extLst>
            </p:cNvPr>
            <p:cNvGrpSpPr/>
            <p:nvPr/>
          </p:nvGrpSpPr>
          <p:grpSpPr>
            <a:xfrm>
              <a:off x="1784763" y="3556088"/>
              <a:ext cx="1139840" cy="619809"/>
              <a:chOff x="2003060" y="5847655"/>
              <a:chExt cx="1197378" cy="619809"/>
            </a:xfrm>
          </p:grpSpPr>
          <p:sp>
            <p:nvSpPr>
              <p:cNvPr id="34823" name="Rectangle 34822">
                <a:extLst>
                  <a:ext uri="{FF2B5EF4-FFF2-40B4-BE49-F238E27FC236}">
                    <a16:creationId xmlns:a16="http://schemas.microsoft.com/office/drawing/2014/main" id="{441ED333-6485-D1E2-EA64-0D322B445882}"/>
                  </a:ext>
                </a:extLst>
              </p:cNvPr>
              <p:cNvSpPr/>
              <p:nvPr/>
            </p:nvSpPr>
            <p:spPr>
              <a:xfrm>
                <a:off x="2400927" y="5847655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24" name="Rectangle 34823">
                <a:extLst>
                  <a:ext uri="{FF2B5EF4-FFF2-40B4-BE49-F238E27FC236}">
                    <a16:creationId xmlns:a16="http://schemas.microsoft.com/office/drawing/2014/main" id="{3FD9E2AB-B3A3-BBB7-B2CB-F437DEE9FE3A}"/>
                  </a:ext>
                </a:extLst>
              </p:cNvPr>
              <p:cNvSpPr/>
              <p:nvPr/>
            </p:nvSpPr>
            <p:spPr>
              <a:xfrm>
                <a:off x="2803926" y="5847655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25" name="Rectangle 34824">
                <a:extLst>
                  <a:ext uri="{FF2B5EF4-FFF2-40B4-BE49-F238E27FC236}">
                    <a16:creationId xmlns:a16="http://schemas.microsoft.com/office/drawing/2014/main" id="{CE4D5962-7D9C-B3F8-CB56-D677B614B13A}"/>
                  </a:ext>
                </a:extLst>
              </p:cNvPr>
              <p:cNvSpPr/>
              <p:nvPr/>
            </p:nvSpPr>
            <p:spPr>
              <a:xfrm>
                <a:off x="2003060" y="5847655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1919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223210F-B8AE-A9A5-692C-254936F2E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 2-связный список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  <p:sp>
        <p:nvSpPr>
          <p:cNvPr id="34980" name="Freeform: Shape 34979">
            <a:extLst>
              <a:ext uri="{FF2B5EF4-FFF2-40B4-BE49-F238E27FC236}">
                <a16:creationId xmlns:a16="http://schemas.microsoft.com/office/drawing/2014/main" id="{E273647E-7D40-6EAE-6795-3A0C8C68AA0F}"/>
              </a:ext>
            </a:extLst>
          </p:cNvPr>
          <p:cNvSpPr/>
          <p:nvPr/>
        </p:nvSpPr>
        <p:spPr>
          <a:xfrm>
            <a:off x="2426641" y="5713732"/>
            <a:ext cx="205946" cy="303609"/>
          </a:xfrm>
          <a:custGeom>
            <a:avLst/>
            <a:gdLst>
              <a:gd name="connsiteX0" fmla="*/ 205946 w 205946"/>
              <a:gd name="connsiteY0" fmla="*/ 0 h 523568"/>
              <a:gd name="connsiteX1" fmla="*/ 14217 w 205946"/>
              <a:gd name="connsiteY1" fmla="*/ 169607 h 523568"/>
              <a:gd name="connsiteX2" fmla="*/ 28965 w 205946"/>
              <a:gd name="connsiteY2" fmla="*/ 523568 h 52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46" h="523568">
                <a:moveTo>
                  <a:pt x="205946" y="0"/>
                </a:moveTo>
                <a:cubicBezTo>
                  <a:pt x="124830" y="41173"/>
                  <a:pt x="43714" y="82346"/>
                  <a:pt x="14217" y="169607"/>
                </a:cubicBezTo>
                <a:cubicBezTo>
                  <a:pt x="-15280" y="256868"/>
                  <a:pt x="6842" y="390218"/>
                  <a:pt x="28965" y="523568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995" name="Group 34994">
            <a:extLst>
              <a:ext uri="{FF2B5EF4-FFF2-40B4-BE49-F238E27FC236}">
                <a16:creationId xmlns:a16="http://schemas.microsoft.com/office/drawing/2014/main" id="{6944E608-B3BE-7527-D26A-155028221A29}"/>
              </a:ext>
            </a:extLst>
          </p:cNvPr>
          <p:cNvGrpSpPr/>
          <p:nvPr/>
        </p:nvGrpSpPr>
        <p:grpSpPr>
          <a:xfrm>
            <a:off x="6314370" y="4434796"/>
            <a:ext cx="5150331" cy="1994957"/>
            <a:chOff x="6314370" y="4434796"/>
            <a:chExt cx="5150331" cy="1994957"/>
          </a:xfrm>
        </p:grpSpPr>
        <p:sp>
          <p:nvSpPr>
            <p:cNvPr id="34925" name="TextBox 34924">
              <a:extLst>
                <a:ext uri="{FF2B5EF4-FFF2-40B4-BE49-F238E27FC236}">
                  <a16:creationId xmlns:a16="http://schemas.microsoft.com/office/drawing/2014/main" id="{97FCA508-2AEC-A8DC-2BA6-C3565C832CD4}"/>
                </a:ext>
              </a:extLst>
            </p:cNvPr>
            <p:cNvSpPr txBox="1"/>
            <p:nvPr/>
          </p:nvSpPr>
          <p:spPr>
            <a:xfrm>
              <a:off x="6578677" y="44347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4869" name="Freeform: Shape 34868">
              <a:extLst>
                <a:ext uri="{FF2B5EF4-FFF2-40B4-BE49-F238E27FC236}">
                  <a16:creationId xmlns:a16="http://schemas.microsoft.com/office/drawing/2014/main" id="{C0FAC7C0-FDB2-71DC-584E-82F21F09F8AD}"/>
                </a:ext>
              </a:extLst>
            </p:cNvPr>
            <p:cNvSpPr/>
            <p:nvPr/>
          </p:nvSpPr>
          <p:spPr>
            <a:xfrm>
              <a:off x="6824831" y="6034584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70" name="TextBox 34869">
              <a:extLst>
                <a:ext uri="{FF2B5EF4-FFF2-40B4-BE49-F238E27FC236}">
                  <a16:creationId xmlns:a16="http://schemas.microsoft.com/office/drawing/2014/main" id="{8FA8CAB7-D608-03B9-761D-789C99A14FD7}"/>
                </a:ext>
              </a:extLst>
            </p:cNvPr>
            <p:cNvSpPr txBox="1"/>
            <p:nvPr/>
          </p:nvSpPr>
          <p:spPr>
            <a:xfrm>
              <a:off x="6668378" y="5690328"/>
              <a:ext cx="585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4871" name="Group 34870">
              <a:extLst>
                <a:ext uri="{FF2B5EF4-FFF2-40B4-BE49-F238E27FC236}">
                  <a16:creationId xmlns:a16="http://schemas.microsoft.com/office/drawing/2014/main" id="{A71BEA44-A830-F4CD-9548-97F43C704179}"/>
                </a:ext>
              </a:extLst>
            </p:cNvPr>
            <p:cNvGrpSpPr/>
            <p:nvPr/>
          </p:nvGrpSpPr>
          <p:grpSpPr>
            <a:xfrm>
              <a:off x="6753937" y="5024540"/>
              <a:ext cx="1139840" cy="636221"/>
              <a:chOff x="2003060" y="5955281"/>
              <a:chExt cx="1197378" cy="636221"/>
            </a:xfrm>
          </p:grpSpPr>
          <p:sp>
            <p:nvSpPr>
              <p:cNvPr id="34893" name="Rectangle 34892">
                <a:extLst>
                  <a:ext uri="{FF2B5EF4-FFF2-40B4-BE49-F238E27FC236}">
                    <a16:creationId xmlns:a16="http://schemas.microsoft.com/office/drawing/2014/main" id="{62759A93-F354-3F55-EEEC-BDD4303780A3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94" name="Rectangle 34893">
                <a:extLst>
                  <a:ext uri="{FF2B5EF4-FFF2-40B4-BE49-F238E27FC236}">
                    <a16:creationId xmlns:a16="http://schemas.microsoft.com/office/drawing/2014/main" id="{829E8CBC-8E88-8485-0513-E21A778844BD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95" name="Rectangle 34894">
                <a:extLst>
                  <a:ext uri="{FF2B5EF4-FFF2-40B4-BE49-F238E27FC236}">
                    <a16:creationId xmlns:a16="http://schemas.microsoft.com/office/drawing/2014/main" id="{1C1BA9F1-9AB2-A3F4-8252-E9A4200CB0A7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872" name="Connector: Curved 32782">
              <a:extLst>
                <a:ext uri="{FF2B5EF4-FFF2-40B4-BE49-F238E27FC236}">
                  <a16:creationId xmlns:a16="http://schemas.microsoft.com/office/drawing/2014/main" id="{7C88FE33-584A-4F6C-283D-C9323AA020A6}"/>
                </a:ext>
              </a:extLst>
            </p:cNvPr>
            <p:cNvCxnSpPr>
              <a:cxnSpLocks/>
            </p:cNvCxnSpPr>
            <p:nvPr/>
          </p:nvCxnSpPr>
          <p:spPr>
            <a:xfrm>
              <a:off x="6360754" y="5177597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73" name="Connector: Curved 32782">
              <a:extLst>
                <a:ext uri="{FF2B5EF4-FFF2-40B4-BE49-F238E27FC236}">
                  <a16:creationId xmlns:a16="http://schemas.microsoft.com/office/drawing/2014/main" id="{7FF5A3C5-72D3-6B03-9918-7F3B2E1A8419}"/>
                </a:ext>
              </a:extLst>
            </p:cNvPr>
            <p:cNvCxnSpPr>
              <a:cxnSpLocks/>
            </p:cNvCxnSpPr>
            <p:nvPr/>
          </p:nvCxnSpPr>
          <p:spPr>
            <a:xfrm>
              <a:off x="6432762" y="5430445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74" name="Freeform: Shape 34873">
              <a:extLst>
                <a:ext uri="{FF2B5EF4-FFF2-40B4-BE49-F238E27FC236}">
                  <a16:creationId xmlns:a16="http://schemas.microsoft.com/office/drawing/2014/main" id="{90556A2A-159F-4954-B811-4EE90CB38FC6}"/>
                </a:ext>
              </a:extLst>
            </p:cNvPr>
            <p:cNvSpPr/>
            <p:nvPr/>
          </p:nvSpPr>
          <p:spPr>
            <a:xfrm>
              <a:off x="6314370" y="4754224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876" name="Connector: Curved 32782">
              <a:extLst>
                <a:ext uri="{FF2B5EF4-FFF2-40B4-BE49-F238E27FC236}">
                  <a16:creationId xmlns:a16="http://schemas.microsoft.com/office/drawing/2014/main" id="{84E5375D-86B4-F401-5753-F25CE2A28BCB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928" y="5497709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77" name="Group 34876">
              <a:extLst>
                <a:ext uri="{FF2B5EF4-FFF2-40B4-BE49-F238E27FC236}">
                  <a16:creationId xmlns:a16="http://schemas.microsoft.com/office/drawing/2014/main" id="{690263D6-3942-AC66-2F25-F1E90085655B}"/>
                </a:ext>
              </a:extLst>
            </p:cNvPr>
            <p:cNvGrpSpPr/>
            <p:nvPr/>
          </p:nvGrpSpPr>
          <p:grpSpPr>
            <a:xfrm>
              <a:off x="9872527" y="5024540"/>
              <a:ext cx="1139840" cy="636221"/>
              <a:chOff x="2003060" y="5955281"/>
              <a:chExt cx="1197378" cy="636221"/>
            </a:xfrm>
          </p:grpSpPr>
          <p:sp>
            <p:nvSpPr>
              <p:cNvPr id="34890" name="Rectangle 34889">
                <a:extLst>
                  <a:ext uri="{FF2B5EF4-FFF2-40B4-BE49-F238E27FC236}">
                    <a16:creationId xmlns:a16="http://schemas.microsoft.com/office/drawing/2014/main" id="{F625200F-D026-EE2A-8DC6-B4FCAA0FCE7B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91" name="Rectangle 34890">
                <a:extLst>
                  <a:ext uri="{FF2B5EF4-FFF2-40B4-BE49-F238E27FC236}">
                    <a16:creationId xmlns:a16="http://schemas.microsoft.com/office/drawing/2014/main" id="{D88474A2-9D08-BEBF-F563-F4D01878B8ED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92" name="Rectangle 34891">
                <a:extLst>
                  <a:ext uri="{FF2B5EF4-FFF2-40B4-BE49-F238E27FC236}">
                    <a16:creationId xmlns:a16="http://schemas.microsoft.com/office/drawing/2014/main" id="{24A7E17E-6CFB-1367-CEA5-A704969A66D1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4878" name="Group 34877">
              <a:extLst>
                <a:ext uri="{FF2B5EF4-FFF2-40B4-BE49-F238E27FC236}">
                  <a16:creationId xmlns:a16="http://schemas.microsoft.com/office/drawing/2014/main" id="{87F19033-B13F-08A1-FF51-E583C788A9CF}"/>
                </a:ext>
              </a:extLst>
            </p:cNvPr>
            <p:cNvGrpSpPr/>
            <p:nvPr/>
          </p:nvGrpSpPr>
          <p:grpSpPr>
            <a:xfrm>
              <a:off x="8304020" y="5024540"/>
              <a:ext cx="1139840" cy="636221"/>
              <a:chOff x="2003060" y="5955281"/>
              <a:chExt cx="1197378" cy="636221"/>
            </a:xfrm>
          </p:grpSpPr>
          <p:sp>
            <p:nvSpPr>
              <p:cNvPr id="34887" name="Rectangle 34886">
                <a:extLst>
                  <a:ext uri="{FF2B5EF4-FFF2-40B4-BE49-F238E27FC236}">
                    <a16:creationId xmlns:a16="http://schemas.microsoft.com/office/drawing/2014/main" id="{F171F266-643A-871B-3C5A-6AD8656A9F09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88" name="Rectangle 34887">
                <a:extLst>
                  <a:ext uri="{FF2B5EF4-FFF2-40B4-BE49-F238E27FC236}">
                    <a16:creationId xmlns:a16="http://schemas.microsoft.com/office/drawing/2014/main" id="{B33B6E26-50EF-74AB-6D8E-5E1A1A55391E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89" name="Rectangle 34888">
                <a:extLst>
                  <a:ext uri="{FF2B5EF4-FFF2-40B4-BE49-F238E27FC236}">
                    <a16:creationId xmlns:a16="http://schemas.microsoft.com/office/drawing/2014/main" id="{633A18BB-1B53-637B-5F0D-E7D8D3DB4FDA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880" name="Connector: Curved 32782">
              <a:extLst>
                <a:ext uri="{FF2B5EF4-FFF2-40B4-BE49-F238E27FC236}">
                  <a16:creationId xmlns:a16="http://schemas.microsoft.com/office/drawing/2014/main" id="{DB58B2C0-DDD9-69C2-D559-C607F2E05CA5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3" y="549770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81" name="Connector: Curved 32782">
              <a:extLst>
                <a:ext uri="{FF2B5EF4-FFF2-40B4-BE49-F238E27FC236}">
                  <a16:creationId xmlns:a16="http://schemas.microsoft.com/office/drawing/2014/main" id="{E178EDFF-06E6-052D-9922-4B036D4012B3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2" y="523967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82" name="Connector: Curved 32782">
              <a:extLst>
                <a:ext uri="{FF2B5EF4-FFF2-40B4-BE49-F238E27FC236}">
                  <a16:creationId xmlns:a16="http://schemas.microsoft.com/office/drawing/2014/main" id="{510DFABB-0A02-E2F1-4BF9-CCE65A665A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9920" y="5244861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83" name="Group 34882">
              <a:extLst>
                <a:ext uri="{FF2B5EF4-FFF2-40B4-BE49-F238E27FC236}">
                  <a16:creationId xmlns:a16="http://schemas.microsoft.com/office/drawing/2014/main" id="{9CC70969-A38A-8A41-5320-C06F80446DDD}"/>
                </a:ext>
              </a:extLst>
            </p:cNvPr>
            <p:cNvGrpSpPr/>
            <p:nvPr/>
          </p:nvGrpSpPr>
          <p:grpSpPr>
            <a:xfrm>
              <a:off x="7493120" y="5793532"/>
              <a:ext cx="1139840" cy="636221"/>
              <a:chOff x="2001890" y="5869750"/>
              <a:chExt cx="1197378" cy="636221"/>
            </a:xfrm>
          </p:grpSpPr>
          <p:sp>
            <p:nvSpPr>
              <p:cNvPr id="34884" name="Rectangle 34883">
                <a:extLst>
                  <a:ext uri="{FF2B5EF4-FFF2-40B4-BE49-F238E27FC236}">
                    <a16:creationId xmlns:a16="http://schemas.microsoft.com/office/drawing/2014/main" id="{378B016D-5F2B-9361-0B30-B65DD610C484}"/>
                  </a:ext>
                </a:extLst>
              </p:cNvPr>
              <p:cNvSpPr/>
              <p:nvPr/>
            </p:nvSpPr>
            <p:spPr>
              <a:xfrm>
                <a:off x="2399757" y="5869750"/>
                <a:ext cx="401645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85" name="Rectangle 34884">
                <a:extLst>
                  <a:ext uri="{FF2B5EF4-FFF2-40B4-BE49-F238E27FC236}">
                    <a16:creationId xmlns:a16="http://schemas.microsoft.com/office/drawing/2014/main" id="{D917FA84-8A15-DDBD-7601-C2E1EE127D06}"/>
                  </a:ext>
                </a:extLst>
              </p:cNvPr>
              <p:cNvSpPr/>
              <p:nvPr/>
            </p:nvSpPr>
            <p:spPr>
              <a:xfrm>
                <a:off x="2802756" y="5869750"/>
                <a:ext cx="396512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86" name="Rectangle 34885">
                <a:extLst>
                  <a:ext uri="{FF2B5EF4-FFF2-40B4-BE49-F238E27FC236}">
                    <a16:creationId xmlns:a16="http://schemas.microsoft.com/office/drawing/2014/main" id="{EE6C857C-C42B-5787-87F6-A5E08CF4B9E6}"/>
                  </a:ext>
                </a:extLst>
              </p:cNvPr>
              <p:cNvSpPr/>
              <p:nvPr/>
            </p:nvSpPr>
            <p:spPr>
              <a:xfrm>
                <a:off x="2001890" y="5869750"/>
                <a:ext cx="396512" cy="6362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sp>
          <p:nvSpPr>
            <p:cNvPr id="34987" name="Freeform: Shape 34986">
              <a:extLst>
                <a:ext uri="{FF2B5EF4-FFF2-40B4-BE49-F238E27FC236}">
                  <a16:creationId xmlns:a16="http://schemas.microsoft.com/office/drawing/2014/main" id="{215680CD-BF6A-3857-DCC4-4E13AA3B18A6}"/>
                </a:ext>
              </a:extLst>
            </p:cNvPr>
            <p:cNvSpPr/>
            <p:nvPr/>
          </p:nvSpPr>
          <p:spPr>
            <a:xfrm>
              <a:off x="8187574" y="5491498"/>
              <a:ext cx="205946" cy="303609"/>
            </a:xfrm>
            <a:custGeom>
              <a:avLst/>
              <a:gdLst>
                <a:gd name="connsiteX0" fmla="*/ 205946 w 205946"/>
                <a:gd name="connsiteY0" fmla="*/ 0 h 523568"/>
                <a:gd name="connsiteX1" fmla="*/ 14217 w 205946"/>
                <a:gd name="connsiteY1" fmla="*/ 169607 h 523568"/>
                <a:gd name="connsiteX2" fmla="*/ 28965 w 205946"/>
                <a:gd name="connsiteY2" fmla="*/ 523568 h 52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46" h="523568">
                  <a:moveTo>
                    <a:pt x="205946" y="0"/>
                  </a:moveTo>
                  <a:cubicBezTo>
                    <a:pt x="124830" y="41173"/>
                    <a:pt x="43714" y="82346"/>
                    <a:pt x="14217" y="169607"/>
                  </a:cubicBezTo>
                  <a:cubicBezTo>
                    <a:pt x="-15280" y="256868"/>
                    <a:pt x="6842" y="390218"/>
                    <a:pt x="28965" y="523568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89" name="Freeform: Shape 34988">
              <a:extLst>
                <a:ext uri="{FF2B5EF4-FFF2-40B4-BE49-F238E27FC236}">
                  <a16:creationId xmlns:a16="http://schemas.microsoft.com/office/drawing/2014/main" id="{096CCF0B-2340-456D-88ED-F90BCD1A9D4D}"/>
                </a:ext>
              </a:extLst>
            </p:cNvPr>
            <p:cNvSpPr/>
            <p:nvPr/>
          </p:nvSpPr>
          <p:spPr>
            <a:xfrm>
              <a:off x="8580260" y="5670067"/>
              <a:ext cx="291150" cy="471948"/>
            </a:xfrm>
            <a:custGeom>
              <a:avLst/>
              <a:gdLst>
                <a:gd name="connsiteX0" fmla="*/ 0 w 291150"/>
                <a:gd name="connsiteY0" fmla="*/ 471948 h 471948"/>
                <a:gd name="connsiteX1" fmla="*/ 250722 w 291150"/>
                <a:gd name="connsiteY1" fmla="*/ 250723 h 471948"/>
                <a:gd name="connsiteX2" fmla="*/ 287593 w 291150"/>
                <a:gd name="connsiteY2" fmla="*/ 0 h 47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150" h="471948">
                  <a:moveTo>
                    <a:pt x="0" y="471948"/>
                  </a:moveTo>
                  <a:cubicBezTo>
                    <a:pt x="101395" y="400664"/>
                    <a:pt x="202790" y="329381"/>
                    <a:pt x="250722" y="250723"/>
                  </a:cubicBezTo>
                  <a:cubicBezTo>
                    <a:pt x="298654" y="172065"/>
                    <a:pt x="293123" y="86032"/>
                    <a:pt x="287593" y="0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91" name="Freeform: Shape 34990">
              <a:extLst>
                <a:ext uri="{FF2B5EF4-FFF2-40B4-BE49-F238E27FC236}">
                  <a16:creationId xmlns:a16="http://schemas.microsoft.com/office/drawing/2014/main" id="{3B9017C8-D2EC-940F-6751-073CDA7217CB}"/>
                </a:ext>
              </a:extLst>
            </p:cNvPr>
            <p:cNvSpPr/>
            <p:nvPr/>
          </p:nvSpPr>
          <p:spPr>
            <a:xfrm>
              <a:off x="7864512" y="5229200"/>
              <a:ext cx="199103" cy="575187"/>
            </a:xfrm>
            <a:custGeom>
              <a:avLst/>
              <a:gdLst>
                <a:gd name="connsiteX0" fmla="*/ 0 w 199103"/>
                <a:gd name="connsiteY0" fmla="*/ 0 h 575187"/>
                <a:gd name="connsiteX1" fmla="*/ 162232 w 199103"/>
                <a:gd name="connsiteY1" fmla="*/ 176980 h 575187"/>
                <a:gd name="connsiteX2" fmla="*/ 199103 w 199103"/>
                <a:gd name="connsiteY2" fmla="*/ 575187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103" h="575187">
                  <a:moveTo>
                    <a:pt x="0" y="0"/>
                  </a:moveTo>
                  <a:cubicBezTo>
                    <a:pt x="64524" y="40558"/>
                    <a:pt x="129048" y="81116"/>
                    <a:pt x="162232" y="176980"/>
                  </a:cubicBezTo>
                  <a:cubicBezTo>
                    <a:pt x="195416" y="272845"/>
                    <a:pt x="197259" y="424016"/>
                    <a:pt x="199103" y="575187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92" name="Freeform: Shape 34991">
              <a:extLst>
                <a:ext uri="{FF2B5EF4-FFF2-40B4-BE49-F238E27FC236}">
                  <a16:creationId xmlns:a16="http://schemas.microsoft.com/office/drawing/2014/main" id="{56F35D0F-3691-AF43-AFFD-8BDAC1FD59C2}"/>
                </a:ext>
              </a:extLst>
            </p:cNvPr>
            <p:cNvSpPr/>
            <p:nvPr/>
          </p:nvSpPr>
          <p:spPr>
            <a:xfrm>
              <a:off x="7223561" y="5661248"/>
              <a:ext cx="379233" cy="361336"/>
            </a:xfrm>
            <a:custGeom>
              <a:avLst/>
              <a:gdLst>
                <a:gd name="connsiteX0" fmla="*/ 379233 w 379233"/>
                <a:gd name="connsiteY0" fmla="*/ 361336 h 361336"/>
                <a:gd name="connsiteX1" fmla="*/ 54768 w 379233"/>
                <a:gd name="connsiteY1" fmla="*/ 243349 h 361336"/>
                <a:gd name="connsiteX2" fmla="*/ 3149 w 379233"/>
                <a:gd name="connsiteY2" fmla="*/ 0 h 36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233" h="361336">
                  <a:moveTo>
                    <a:pt x="379233" y="361336"/>
                  </a:moveTo>
                  <a:cubicBezTo>
                    <a:pt x="248341" y="332454"/>
                    <a:pt x="117449" y="303572"/>
                    <a:pt x="54768" y="243349"/>
                  </a:cubicBezTo>
                  <a:cubicBezTo>
                    <a:pt x="-7913" y="183126"/>
                    <a:pt x="-2382" y="91563"/>
                    <a:pt x="3149" y="0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5BB7AF-DEEE-5138-38CA-5EFA493304D1}"/>
              </a:ext>
            </a:extLst>
          </p:cNvPr>
          <p:cNvGrpSpPr/>
          <p:nvPr/>
        </p:nvGrpSpPr>
        <p:grpSpPr>
          <a:xfrm>
            <a:off x="6314370" y="2756712"/>
            <a:ext cx="5150331" cy="1923963"/>
            <a:chOff x="6314370" y="2732278"/>
            <a:chExt cx="5150331" cy="19239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D844714-2EBA-83E3-6133-8EC598F003B6}"/>
                </a:ext>
              </a:extLst>
            </p:cNvPr>
            <p:cNvSpPr/>
            <p:nvPr/>
          </p:nvSpPr>
          <p:spPr>
            <a:xfrm>
              <a:off x="6825945" y="4305872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21FF55-43F9-36A9-101D-A846A9CB8163}"/>
                </a:ext>
              </a:extLst>
            </p:cNvPr>
            <p:cNvSpPr txBox="1"/>
            <p:nvPr/>
          </p:nvSpPr>
          <p:spPr>
            <a:xfrm>
              <a:off x="6669492" y="3961616"/>
              <a:ext cx="585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0BD8D5-3990-B155-5C85-8EB4653715BC}"/>
                </a:ext>
              </a:extLst>
            </p:cNvPr>
            <p:cNvGrpSpPr/>
            <p:nvPr/>
          </p:nvGrpSpPr>
          <p:grpSpPr>
            <a:xfrm>
              <a:off x="6753937" y="3249501"/>
              <a:ext cx="1139840" cy="619996"/>
              <a:chOff x="2003060" y="5926706"/>
              <a:chExt cx="1197378" cy="6199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877F42-0A2E-543A-C8BA-8FBFD17DCE7A}"/>
                  </a:ext>
                </a:extLst>
              </p:cNvPr>
              <p:cNvSpPr/>
              <p:nvPr/>
            </p:nvSpPr>
            <p:spPr>
              <a:xfrm>
                <a:off x="2400927" y="5926706"/>
                <a:ext cx="401645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36ED5-D879-E237-4708-E2DCEC1AE0DD}"/>
                  </a:ext>
                </a:extLst>
              </p:cNvPr>
              <p:cNvSpPr/>
              <p:nvPr/>
            </p:nvSpPr>
            <p:spPr>
              <a:xfrm>
                <a:off x="2803926" y="5926706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54D2DC-1C8A-E186-D2E1-ACAFD255227B}"/>
                  </a:ext>
                </a:extLst>
              </p:cNvPr>
              <p:cNvSpPr/>
              <p:nvPr/>
            </p:nvSpPr>
            <p:spPr>
              <a:xfrm>
                <a:off x="2003060" y="5926706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9" name="Connector: Curved 32782">
              <a:extLst>
                <a:ext uri="{FF2B5EF4-FFF2-40B4-BE49-F238E27FC236}">
                  <a16:creationId xmlns:a16="http://schemas.microsoft.com/office/drawing/2014/main" id="{8441D9BF-BCD9-59D6-0E75-2B4714C944EC}"/>
                </a:ext>
              </a:extLst>
            </p:cNvPr>
            <p:cNvCxnSpPr>
              <a:cxnSpLocks/>
            </p:cNvCxnSpPr>
            <p:nvPr/>
          </p:nvCxnSpPr>
          <p:spPr>
            <a:xfrm>
              <a:off x="6360754" y="343113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32782">
              <a:extLst>
                <a:ext uri="{FF2B5EF4-FFF2-40B4-BE49-F238E27FC236}">
                  <a16:creationId xmlns:a16="http://schemas.microsoft.com/office/drawing/2014/main" id="{CD9EDCC6-8396-2F63-011D-2CFF51032693}"/>
                </a:ext>
              </a:extLst>
            </p:cNvPr>
            <p:cNvCxnSpPr>
              <a:cxnSpLocks/>
            </p:cNvCxnSpPr>
            <p:nvPr/>
          </p:nvCxnSpPr>
          <p:spPr>
            <a:xfrm>
              <a:off x="6432762" y="368398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290484-4973-9249-5865-B35B508BDFAA}"/>
                </a:ext>
              </a:extLst>
            </p:cNvPr>
            <p:cNvSpPr/>
            <p:nvPr/>
          </p:nvSpPr>
          <p:spPr>
            <a:xfrm>
              <a:off x="6314370" y="300776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Connector: Curved 32782">
              <a:extLst>
                <a:ext uri="{FF2B5EF4-FFF2-40B4-BE49-F238E27FC236}">
                  <a16:creationId xmlns:a16="http://schemas.microsoft.com/office/drawing/2014/main" id="{D1DBBEBC-6C83-D469-233A-87CA834E7418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928" y="375124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93C1A3-44D6-053B-5995-F96E16FF081A}"/>
                </a:ext>
              </a:extLst>
            </p:cNvPr>
            <p:cNvGrpSpPr/>
            <p:nvPr/>
          </p:nvGrpSpPr>
          <p:grpSpPr>
            <a:xfrm>
              <a:off x="9872527" y="3278077"/>
              <a:ext cx="1139840" cy="619996"/>
              <a:chOff x="2003060" y="5955282"/>
              <a:chExt cx="1197378" cy="61999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91B16A-4F1C-BEF3-285A-5FF938C0D257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0E62E4E-0A00-8016-5A9F-E8678B106176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FF5A460-5CC9-CB49-8EC1-DA893B8C8BE6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40F986-CC5C-0CC2-73F2-108151355EA8}"/>
                </a:ext>
              </a:extLst>
            </p:cNvPr>
            <p:cNvGrpSpPr/>
            <p:nvPr/>
          </p:nvGrpSpPr>
          <p:grpSpPr>
            <a:xfrm>
              <a:off x="8304020" y="3278077"/>
              <a:ext cx="1139840" cy="619996"/>
              <a:chOff x="2003060" y="5955282"/>
              <a:chExt cx="1197378" cy="61999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4F9A39B-7862-EBE6-DC5F-840DE68598C7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6FC6337-CE4B-0402-8122-E1411D5FD871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DAD2543-DDB5-72D9-6626-E3E9D2438E29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15" name="Connector: Curved 32782">
              <a:extLst>
                <a:ext uri="{FF2B5EF4-FFF2-40B4-BE49-F238E27FC236}">
                  <a16:creationId xmlns:a16="http://schemas.microsoft.com/office/drawing/2014/main" id="{B0FC539F-7ED7-29F5-528A-1A6AF4C592D8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3" y="375124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32782">
              <a:extLst>
                <a:ext uri="{FF2B5EF4-FFF2-40B4-BE49-F238E27FC236}">
                  <a16:creationId xmlns:a16="http://schemas.microsoft.com/office/drawing/2014/main" id="{5C3922A3-0DA1-A702-0FDA-A82EA482704F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2" y="349321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32782">
              <a:extLst>
                <a:ext uri="{FF2B5EF4-FFF2-40B4-BE49-F238E27FC236}">
                  <a16:creationId xmlns:a16="http://schemas.microsoft.com/office/drawing/2014/main" id="{C791956F-EA02-6079-AF21-D9FA6B9652A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9920" y="349839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92A5FF7-1D56-1F92-27F8-5619A2552394}"/>
                </a:ext>
              </a:extLst>
            </p:cNvPr>
            <p:cNvGrpSpPr/>
            <p:nvPr/>
          </p:nvGrpSpPr>
          <p:grpSpPr>
            <a:xfrm>
              <a:off x="7494233" y="4036245"/>
              <a:ext cx="1139840" cy="619996"/>
              <a:chOff x="2003060" y="5858927"/>
              <a:chExt cx="1197378" cy="61999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021697C-56AF-9F0A-A92F-56006A92B586}"/>
                  </a:ext>
                </a:extLst>
              </p:cNvPr>
              <p:cNvSpPr/>
              <p:nvPr/>
            </p:nvSpPr>
            <p:spPr>
              <a:xfrm>
                <a:off x="2400927" y="5858927"/>
                <a:ext cx="401645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D2753A8-692A-4044-7E45-8EF607D1D7C0}"/>
                  </a:ext>
                </a:extLst>
              </p:cNvPr>
              <p:cNvSpPr/>
              <p:nvPr/>
            </p:nvSpPr>
            <p:spPr>
              <a:xfrm>
                <a:off x="2803926" y="5858927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BF535DE-D259-5001-DF64-E2C9BDB9CC41}"/>
                  </a:ext>
                </a:extLst>
              </p:cNvPr>
              <p:cNvSpPr/>
              <p:nvPr/>
            </p:nvSpPr>
            <p:spPr>
              <a:xfrm>
                <a:off x="2003060" y="5858927"/>
                <a:ext cx="396512" cy="6199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AEB104-A96A-2BB4-BB25-76F4082D6F8C}"/>
                </a:ext>
              </a:extLst>
            </p:cNvPr>
            <p:cNvSpPr txBox="1"/>
            <p:nvPr/>
          </p:nvSpPr>
          <p:spPr>
            <a:xfrm>
              <a:off x="6563968" y="2732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EB71BF-6659-946B-5D09-A521DA9C00E6}"/>
                </a:ext>
              </a:extLst>
            </p:cNvPr>
            <p:cNvSpPr/>
            <p:nvPr/>
          </p:nvSpPr>
          <p:spPr>
            <a:xfrm>
              <a:off x="8169550" y="3746468"/>
              <a:ext cx="205946" cy="303609"/>
            </a:xfrm>
            <a:custGeom>
              <a:avLst/>
              <a:gdLst>
                <a:gd name="connsiteX0" fmla="*/ 205946 w 205946"/>
                <a:gd name="connsiteY0" fmla="*/ 0 h 523568"/>
                <a:gd name="connsiteX1" fmla="*/ 14217 w 205946"/>
                <a:gd name="connsiteY1" fmla="*/ 169607 h 523568"/>
                <a:gd name="connsiteX2" fmla="*/ 28965 w 205946"/>
                <a:gd name="connsiteY2" fmla="*/ 523568 h 52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46" h="523568">
                  <a:moveTo>
                    <a:pt x="205946" y="0"/>
                  </a:moveTo>
                  <a:cubicBezTo>
                    <a:pt x="124830" y="41173"/>
                    <a:pt x="43714" y="82346"/>
                    <a:pt x="14217" y="169607"/>
                  </a:cubicBezTo>
                  <a:cubicBezTo>
                    <a:pt x="-15280" y="256868"/>
                    <a:pt x="6842" y="390218"/>
                    <a:pt x="28965" y="523568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3436EBD-3068-2300-C5D9-F47641A70BC6}"/>
                </a:ext>
              </a:extLst>
            </p:cNvPr>
            <p:cNvSpPr/>
            <p:nvPr/>
          </p:nvSpPr>
          <p:spPr>
            <a:xfrm>
              <a:off x="8588837" y="3888300"/>
              <a:ext cx="291150" cy="471948"/>
            </a:xfrm>
            <a:custGeom>
              <a:avLst/>
              <a:gdLst>
                <a:gd name="connsiteX0" fmla="*/ 0 w 291150"/>
                <a:gd name="connsiteY0" fmla="*/ 471948 h 471948"/>
                <a:gd name="connsiteX1" fmla="*/ 250722 w 291150"/>
                <a:gd name="connsiteY1" fmla="*/ 250723 h 471948"/>
                <a:gd name="connsiteX2" fmla="*/ 287593 w 291150"/>
                <a:gd name="connsiteY2" fmla="*/ 0 h 47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150" h="471948">
                  <a:moveTo>
                    <a:pt x="0" y="471948"/>
                  </a:moveTo>
                  <a:cubicBezTo>
                    <a:pt x="101395" y="400664"/>
                    <a:pt x="202790" y="329381"/>
                    <a:pt x="250722" y="250723"/>
                  </a:cubicBezTo>
                  <a:cubicBezTo>
                    <a:pt x="298654" y="172065"/>
                    <a:pt x="293123" y="86032"/>
                    <a:pt x="287593" y="0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ADA090B-22EE-0A04-F8C2-A61F54253D33}"/>
                </a:ext>
              </a:extLst>
            </p:cNvPr>
            <p:cNvSpPr/>
            <p:nvPr/>
          </p:nvSpPr>
          <p:spPr>
            <a:xfrm>
              <a:off x="7846142" y="3476574"/>
              <a:ext cx="199103" cy="575187"/>
            </a:xfrm>
            <a:custGeom>
              <a:avLst/>
              <a:gdLst>
                <a:gd name="connsiteX0" fmla="*/ 0 w 199103"/>
                <a:gd name="connsiteY0" fmla="*/ 0 h 575187"/>
                <a:gd name="connsiteX1" fmla="*/ 162232 w 199103"/>
                <a:gd name="connsiteY1" fmla="*/ 176980 h 575187"/>
                <a:gd name="connsiteX2" fmla="*/ 199103 w 199103"/>
                <a:gd name="connsiteY2" fmla="*/ 575187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103" h="575187">
                  <a:moveTo>
                    <a:pt x="0" y="0"/>
                  </a:moveTo>
                  <a:cubicBezTo>
                    <a:pt x="64524" y="40558"/>
                    <a:pt x="129048" y="81116"/>
                    <a:pt x="162232" y="176980"/>
                  </a:cubicBezTo>
                  <a:cubicBezTo>
                    <a:pt x="195416" y="272845"/>
                    <a:pt x="197259" y="424016"/>
                    <a:pt x="199103" y="575187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54E992-3166-E3EB-3D8D-D9EE482736CE}"/>
              </a:ext>
            </a:extLst>
          </p:cNvPr>
          <p:cNvGrpSpPr/>
          <p:nvPr/>
        </p:nvGrpSpPr>
        <p:grpSpPr>
          <a:xfrm>
            <a:off x="6314370" y="1124744"/>
            <a:ext cx="5150331" cy="1828979"/>
            <a:chOff x="6314370" y="1124744"/>
            <a:chExt cx="5150331" cy="182897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9E26418-FC08-4879-0FD4-009D10E4BE01}"/>
                </a:ext>
              </a:extLst>
            </p:cNvPr>
            <p:cNvSpPr/>
            <p:nvPr/>
          </p:nvSpPr>
          <p:spPr>
            <a:xfrm>
              <a:off x="6825945" y="2583263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443F1D1-CF8B-B46D-EC8F-0C8E97963720}"/>
                </a:ext>
              </a:extLst>
            </p:cNvPr>
            <p:cNvSpPr txBox="1"/>
            <p:nvPr/>
          </p:nvSpPr>
          <p:spPr>
            <a:xfrm>
              <a:off x="6669492" y="2239007"/>
              <a:ext cx="585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C6FC6A-1B8A-E9A1-BCF1-6EAE0A92D6D8}"/>
                </a:ext>
              </a:extLst>
            </p:cNvPr>
            <p:cNvGrpSpPr/>
            <p:nvPr/>
          </p:nvGrpSpPr>
          <p:grpSpPr>
            <a:xfrm>
              <a:off x="6753937" y="1571207"/>
              <a:ext cx="1139840" cy="611511"/>
              <a:chOff x="2003060" y="5955282"/>
              <a:chExt cx="1197378" cy="611511"/>
            </a:xfrm>
          </p:grpSpPr>
          <p:sp>
            <p:nvSpPr>
              <p:cNvPr id="34976" name="Rectangle 34975">
                <a:extLst>
                  <a:ext uri="{FF2B5EF4-FFF2-40B4-BE49-F238E27FC236}">
                    <a16:creationId xmlns:a16="http://schemas.microsoft.com/office/drawing/2014/main" id="{E4E753F4-6C99-79DD-9A92-5CAC81E9AB42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77" name="Rectangle 34976">
                <a:extLst>
                  <a:ext uri="{FF2B5EF4-FFF2-40B4-BE49-F238E27FC236}">
                    <a16:creationId xmlns:a16="http://schemas.microsoft.com/office/drawing/2014/main" id="{4CA3E162-E4F0-07BF-1E89-1894904251AE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79" name="Rectangle 34978">
                <a:extLst>
                  <a:ext uri="{FF2B5EF4-FFF2-40B4-BE49-F238E27FC236}">
                    <a16:creationId xmlns:a16="http://schemas.microsoft.com/office/drawing/2014/main" id="{207B85A0-1213-2D80-071B-F6F11CC425C2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52" name="Connector: Curved 32782">
              <a:extLst>
                <a:ext uri="{FF2B5EF4-FFF2-40B4-BE49-F238E27FC236}">
                  <a16:creationId xmlns:a16="http://schemas.microsoft.com/office/drawing/2014/main" id="{4448721E-2602-96F6-BEB7-7E16D2CAAF5E}"/>
                </a:ext>
              </a:extLst>
            </p:cNvPr>
            <p:cNvCxnSpPr>
              <a:cxnSpLocks/>
            </p:cNvCxnSpPr>
            <p:nvPr/>
          </p:nvCxnSpPr>
          <p:spPr>
            <a:xfrm>
              <a:off x="6360754" y="172426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32782">
              <a:extLst>
                <a:ext uri="{FF2B5EF4-FFF2-40B4-BE49-F238E27FC236}">
                  <a16:creationId xmlns:a16="http://schemas.microsoft.com/office/drawing/2014/main" id="{2B27896E-A83D-1465-70F2-143E041E13C5}"/>
                </a:ext>
              </a:extLst>
            </p:cNvPr>
            <p:cNvCxnSpPr>
              <a:cxnSpLocks/>
            </p:cNvCxnSpPr>
            <p:nvPr/>
          </p:nvCxnSpPr>
          <p:spPr>
            <a:xfrm>
              <a:off x="6432762" y="197711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6774B2-7140-5D6E-2B62-C4D2C7FFA78D}"/>
                </a:ext>
              </a:extLst>
            </p:cNvPr>
            <p:cNvSpPr/>
            <p:nvPr/>
          </p:nvSpPr>
          <p:spPr>
            <a:xfrm>
              <a:off x="6314370" y="130089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Connector: Curved 32782">
              <a:extLst>
                <a:ext uri="{FF2B5EF4-FFF2-40B4-BE49-F238E27FC236}">
                  <a16:creationId xmlns:a16="http://schemas.microsoft.com/office/drawing/2014/main" id="{4453AC34-2254-741F-EFCD-A7987F53C923}"/>
                </a:ext>
              </a:extLst>
            </p:cNvPr>
            <p:cNvCxnSpPr>
              <a:cxnSpLocks/>
            </p:cNvCxnSpPr>
            <p:nvPr/>
          </p:nvCxnSpPr>
          <p:spPr>
            <a:xfrm>
              <a:off x="7817533" y="1758064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32782">
              <a:extLst>
                <a:ext uri="{FF2B5EF4-FFF2-40B4-BE49-F238E27FC236}">
                  <a16:creationId xmlns:a16="http://schemas.microsoft.com/office/drawing/2014/main" id="{ACA18813-CBB7-4A93-F230-4E9DFA75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928" y="204437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180309-E9F5-F404-2AE2-C788402344CD}"/>
                </a:ext>
              </a:extLst>
            </p:cNvPr>
            <p:cNvGrpSpPr/>
            <p:nvPr/>
          </p:nvGrpSpPr>
          <p:grpSpPr>
            <a:xfrm>
              <a:off x="9872527" y="1571207"/>
              <a:ext cx="1139840" cy="611511"/>
              <a:chOff x="2003060" y="5955282"/>
              <a:chExt cx="1197378" cy="611511"/>
            </a:xfrm>
          </p:grpSpPr>
          <p:sp>
            <p:nvSpPr>
              <p:cNvPr id="34973" name="Rectangle 34972">
                <a:extLst>
                  <a:ext uri="{FF2B5EF4-FFF2-40B4-BE49-F238E27FC236}">
                    <a16:creationId xmlns:a16="http://schemas.microsoft.com/office/drawing/2014/main" id="{8B0F52C8-97CF-DCF9-4D79-083908E8EEF8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74" name="Rectangle 34973">
                <a:extLst>
                  <a:ext uri="{FF2B5EF4-FFF2-40B4-BE49-F238E27FC236}">
                    <a16:creationId xmlns:a16="http://schemas.microsoft.com/office/drawing/2014/main" id="{A97028DD-F755-1A5C-FD6B-77E857290DC5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75" name="Rectangle 34974">
                <a:extLst>
                  <a:ext uri="{FF2B5EF4-FFF2-40B4-BE49-F238E27FC236}">
                    <a16:creationId xmlns:a16="http://schemas.microsoft.com/office/drawing/2014/main" id="{A18A5E53-1E8C-6CF7-3428-3D6EDADA3E79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354CDF0-8D19-C30B-EFD2-EECB684A1BCE}"/>
                </a:ext>
              </a:extLst>
            </p:cNvPr>
            <p:cNvGrpSpPr/>
            <p:nvPr/>
          </p:nvGrpSpPr>
          <p:grpSpPr>
            <a:xfrm>
              <a:off x="8304020" y="1571207"/>
              <a:ext cx="1139840" cy="611511"/>
              <a:chOff x="2003060" y="5955282"/>
              <a:chExt cx="1197378" cy="611511"/>
            </a:xfrm>
          </p:grpSpPr>
          <p:sp>
            <p:nvSpPr>
              <p:cNvPr id="34969" name="Rectangle 34968">
                <a:extLst>
                  <a:ext uri="{FF2B5EF4-FFF2-40B4-BE49-F238E27FC236}">
                    <a16:creationId xmlns:a16="http://schemas.microsoft.com/office/drawing/2014/main" id="{41FEF62E-9556-A6D5-DF5A-C97E31975D56}"/>
                  </a:ext>
                </a:extLst>
              </p:cNvPr>
              <p:cNvSpPr/>
              <p:nvPr/>
            </p:nvSpPr>
            <p:spPr>
              <a:xfrm>
                <a:off x="2400927" y="5955282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71" name="Rectangle 34970">
                <a:extLst>
                  <a:ext uri="{FF2B5EF4-FFF2-40B4-BE49-F238E27FC236}">
                    <a16:creationId xmlns:a16="http://schemas.microsoft.com/office/drawing/2014/main" id="{5CF102FB-D43F-A41A-2CF2-8885764F284D}"/>
                  </a:ext>
                </a:extLst>
              </p:cNvPr>
              <p:cNvSpPr/>
              <p:nvPr/>
            </p:nvSpPr>
            <p:spPr>
              <a:xfrm>
                <a:off x="2803926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72" name="Rectangle 34971">
                <a:extLst>
                  <a:ext uri="{FF2B5EF4-FFF2-40B4-BE49-F238E27FC236}">
                    <a16:creationId xmlns:a16="http://schemas.microsoft.com/office/drawing/2014/main" id="{FD63C561-711D-A832-1631-B8AEB55C2B67}"/>
                  </a:ext>
                </a:extLst>
              </p:cNvPr>
              <p:cNvSpPr/>
              <p:nvPr/>
            </p:nvSpPr>
            <p:spPr>
              <a:xfrm>
                <a:off x="2003060" y="5955282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59" name="Connector: Curved 32782">
              <a:extLst>
                <a:ext uri="{FF2B5EF4-FFF2-40B4-BE49-F238E27FC236}">
                  <a16:creationId xmlns:a16="http://schemas.microsoft.com/office/drawing/2014/main" id="{B4390C14-1648-62C3-8B80-40B8000717E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3" y="204437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32782">
              <a:extLst>
                <a:ext uri="{FF2B5EF4-FFF2-40B4-BE49-F238E27FC236}">
                  <a16:creationId xmlns:a16="http://schemas.microsoft.com/office/drawing/2014/main" id="{DE28C2FC-1336-36C0-C0DB-40620BA0ADE2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2" y="178634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32782">
              <a:extLst>
                <a:ext uri="{FF2B5EF4-FFF2-40B4-BE49-F238E27FC236}">
                  <a16:creationId xmlns:a16="http://schemas.microsoft.com/office/drawing/2014/main" id="{C74197FF-AF6F-44E9-0E00-1EA12AC4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9920" y="179152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46" name="Group 34945">
              <a:extLst>
                <a:ext uri="{FF2B5EF4-FFF2-40B4-BE49-F238E27FC236}">
                  <a16:creationId xmlns:a16="http://schemas.microsoft.com/office/drawing/2014/main" id="{502A7101-790B-186E-2B0F-59CAAD6338BC}"/>
                </a:ext>
              </a:extLst>
            </p:cNvPr>
            <p:cNvGrpSpPr/>
            <p:nvPr/>
          </p:nvGrpSpPr>
          <p:grpSpPr>
            <a:xfrm>
              <a:off x="7494233" y="2342212"/>
              <a:ext cx="1139840" cy="611511"/>
              <a:chOff x="2003060" y="5871764"/>
              <a:chExt cx="1197378" cy="611511"/>
            </a:xfrm>
          </p:grpSpPr>
          <p:sp>
            <p:nvSpPr>
              <p:cNvPr id="34966" name="Rectangle 34965">
                <a:extLst>
                  <a:ext uri="{FF2B5EF4-FFF2-40B4-BE49-F238E27FC236}">
                    <a16:creationId xmlns:a16="http://schemas.microsoft.com/office/drawing/2014/main" id="{217B2DD7-7299-D46D-9942-84A62F348600}"/>
                  </a:ext>
                </a:extLst>
              </p:cNvPr>
              <p:cNvSpPr/>
              <p:nvPr/>
            </p:nvSpPr>
            <p:spPr>
              <a:xfrm>
                <a:off x="2400927" y="5871764"/>
                <a:ext cx="401645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967" name="Rectangle 34966">
                <a:extLst>
                  <a:ext uri="{FF2B5EF4-FFF2-40B4-BE49-F238E27FC236}">
                    <a16:creationId xmlns:a16="http://schemas.microsoft.com/office/drawing/2014/main" id="{6E104A93-9BC5-3DBE-A1D4-0EE83E30626D}"/>
                  </a:ext>
                </a:extLst>
              </p:cNvPr>
              <p:cNvSpPr/>
              <p:nvPr/>
            </p:nvSpPr>
            <p:spPr>
              <a:xfrm>
                <a:off x="2803926" y="5871764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968" name="Rectangle 34967">
                <a:extLst>
                  <a:ext uri="{FF2B5EF4-FFF2-40B4-BE49-F238E27FC236}">
                    <a16:creationId xmlns:a16="http://schemas.microsoft.com/office/drawing/2014/main" id="{4E27BFBE-E732-9EE1-9790-A44A80941497}"/>
                  </a:ext>
                </a:extLst>
              </p:cNvPr>
              <p:cNvSpPr/>
              <p:nvPr/>
            </p:nvSpPr>
            <p:spPr>
              <a:xfrm>
                <a:off x="2003060" y="5871764"/>
                <a:ext cx="396512" cy="6115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sp>
          <p:nvSpPr>
            <p:cNvPr id="34963" name="TextBox 34962">
              <a:extLst>
                <a:ext uri="{FF2B5EF4-FFF2-40B4-BE49-F238E27FC236}">
                  <a16:creationId xmlns:a16="http://schemas.microsoft.com/office/drawing/2014/main" id="{95E2BDC3-AD23-3493-BCE7-08CB732BFF29}"/>
                </a:ext>
              </a:extLst>
            </p:cNvPr>
            <p:cNvSpPr txBox="1"/>
            <p:nvPr/>
          </p:nvSpPr>
          <p:spPr>
            <a:xfrm>
              <a:off x="6625985" y="11247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4964" name="Freeform: Shape 34963">
              <a:extLst>
                <a:ext uri="{FF2B5EF4-FFF2-40B4-BE49-F238E27FC236}">
                  <a16:creationId xmlns:a16="http://schemas.microsoft.com/office/drawing/2014/main" id="{80E4910C-EA3C-9998-D6B0-B10E1C60D288}"/>
                </a:ext>
              </a:extLst>
            </p:cNvPr>
            <p:cNvSpPr/>
            <p:nvPr/>
          </p:nvSpPr>
          <p:spPr>
            <a:xfrm>
              <a:off x="8163039" y="2052897"/>
              <a:ext cx="205946" cy="303609"/>
            </a:xfrm>
            <a:custGeom>
              <a:avLst/>
              <a:gdLst>
                <a:gd name="connsiteX0" fmla="*/ 205946 w 205946"/>
                <a:gd name="connsiteY0" fmla="*/ 0 h 523568"/>
                <a:gd name="connsiteX1" fmla="*/ 14217 w 205946"/>
                <a:gd name="connsiteY1" fmla="*/ 169607 h 523568"/>
                <a:gd name="connsiteX2" fmla="*/ 28965 w 205946"/>
                <a:gd name="connsiteY2" fmla="*/ 523568 h 52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46" h="523568">
                  <a:moveTo>
                    <a:pt x="205946" y="0"/>
                  </a:moveTo>
                  <a:cubicBezTo>
                    <a:pt x="124830" y="41173"/>
                    <a:pt x="43714" y="82346"/>
                    <a:pt x="14217" y="169607"/>
                  </a:cubicBezTo>
                  <a:cubicBezTo>
                    <a:pt x="-15280" y="256868"/>
                    <a:pt x="6842" y="390218"/>
                    <a:pt x="28965" y="523568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965" name="Freeform: Shape 34964">
              <a:extLst>
                <a:ext uri="{FF2B5EF4-FFF2-40B4-BE49-F238E27FC236}">
                  <a16:creationId xmlns:a16="http://schemas.microsoft.com/office/drawing/2014/main" id="{FEC7AED1-01EE-37A9-4A29-3748AC1699A0}"/>
                </a:ext>
              </a:extLst>
            </p:cNvPr>
            <p:cNvSpPr/>
            <p:nvPr/>
          </p:nvSpPr>
          <p:spPr>
            <a:xfrm>
              <a:off x="8568813" y="2189538"/>
              <a:ext cx="291150" cy="471948"/>
            </a:xfrm>
            <a:custGeom>
              <a:avLst/>
              <a:gdLst>
                <a:gd name="connsiteX0" fmla="*/ 0 w 291150"/>
                <a:gd name="connsiteY0" fmla="*/ 471948 h 471948"/>
                <a:gd name="connsiteX1" fmla="*/ 250722 w 291150"/>
                <a:gd name="connsiteY1" fmla="*/ 250723 h 471948"/>
                <a:gd name="connsiteX2" fmla="*/ 287593 w 291150"/>
                <a:gd name="connsiteY2" fmla="*/ 0 h 47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150" h="471948">
                  <a:moveTo>
                    <a:pt x="0" y="471948"/>
                  </a:moveTo>
                  <a:cubicBezTo>
                    <a:pt x="101395" y="400664"/>
                    <a:pt x="202790" y="329381"/>
                    <a:pt x="250722" y="250723"/>
                  </a:cubicBezTo>
                  <a:cubicBezTo>
                    <a:pt x="298654" y="172065"/>
                    <a:pt x="293123" y="86032"/>
                    <a:pt x="287593" y="0"/>
                  </a:cubicBezTo>
                </a:path>
              </a:pathLst>
            </a:custGeom>
            <a:noFill/>
            <a:ln w="28575"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981" name="Group 34980">
            <a:extLst>
              <a:ext uri="{FF2B5EF4-FFF2-40B4-BE49-F238E27FC236}">
                <a16:creationId xmlns:a16="http://schemas.microsoft.com/office/drawing/2014/main" id="{7AA3685D-CEAD-7EFB-8995-191B690426AD}"/>
              </a:ext>
            </a:extLst>
          </p:cNvPr>
          <p:cNvGrpSpPr/>
          <p:nvPr/>
        </p:nvGrpSpPr>
        <p:grpSpPr>
          <a:xfrm>
            <a:off x="1668798" y="3356992"/>
            <a:ext cx="3995154" cy="1520203"/>
            <a:chOff x="650037" y="651292"/>
            <a:chExt cx="5150331" cy="1994365"/>
          </a:xfrm>
        </p:grpSpPr>
        <p:sp>
          <p:nvSpPr>
            <p:cNvPr id="34982" name="Freeform: Shape 34981">
              <a:extLst>
                <a:ext uri="{FF2B5EF4-FFF2-40B4-BE49-F238E27FC236}">
                  <a16:creationId xmlns:a16="http://schemas.microsoft.com/office/drawing/2014/main" id="{1812AAF0-9232-1F75-5A77-713727E09E9E}"/>
                </a:ext>
              </a:extLst>
            </p:cNvPr>
            <p:cNvSpPr/>
            <p:nvPr/>
          </p:nvSpPr>
          <p:spPr>
            <a:xfrm>
              <a:off x="1288522" y="2254524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983" name="TextBox 34982">
              <a:extLst>
                <a:ext uri="{FF2B5EF4-FFF2-40B4-BE49-F238E27FC236}">
                  <a16:creationId xmlns:a16="http://schemas.microsoft.com/office/drawing/2014/main" id="{2791EC38-03B7-A41D-9D14-7BEE01280C76}"/>
                </a:ext>
              </a:extLst>
            </p:cNvPr>
            <p:cNvSpPr txBox="1"/>
            <p:nvPr/>
          </p:nvSpPr>
          <p:spPr>
            <a:xfrm>
              <a:off x="722999" y="1870539"/>
              <a:ext cx="755266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4996" name="Group 34995">
              <a:extLst>
                <a:ext uri="{FF2B5EF4-FFF2-40B4-BE49-F238E27FC236}">
                  <a16:creationId xmlns:a16="http://schemas.microsoft.com/office/drawing/2014/main" id="{C293E694-1156-70D1-995E-ED66B2887354}"/>
                </a:ext>
              </a:extLst>
            </p:cNvPr>
            <p:cNvGrpSpPr/>
            <p:nvPr/>
          </p:nvGrpSpPr>
          <p:grpSpPr>
            <a:xfrm>
              <a:off x="1089604" y="1179036"/>
              <a:ext cx="1139840" cy="712225"/>
              <a:chOff x="2003060" y="5955281"/>
              <a:chExt cx="1197378" cy="712225"/>
            </a:xfrm>
          </p:grpSpPr>
          <p:sp>
            <p:nvSpPr>
              <p:cNvPr id="34840" name="Rectangle 34839">
                <a:extLst>
                  <a:ext uri="{FF2B5EF4-FFF2-40B4-BE49-F238E27FC236}">
                    <a16:creationId xmlns:a16="http://schemas.microsoft.com/office/drawing/2014/main" id="{29775DAC-1566-D9D9-BC5D-AA0E88D27F92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68" name="Rectangle 34867">
                <a:extLst>
                  <a:ext uri="{FF2B5EF4-FFF2-40B4-BE49-F238E27FC236}">
                    <a16:creationId xmlns:a16="http://schemas.microsoft.com/office/drawing/2014/main" id="{35686836-DFCA-56F5-6EF6-660A5A214423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75" name="Rectangle 34874">
                <a:extLst>
                  <a:ext uri="{FF2B5EF4-FFF2-40B4-BE49-F238E27FC236}">
                    <a16:creationId xmlns:a16="http://schemas.microsoft.com/office/drawing/2014/main" id="{ABFE4BE1-9307-47FE-0B86-E559E204BE56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34997" name="Connector: Curved 32782">
              <a:extLst>
                <a:ext uri="{FF2B5EF4-FFF2-40B4-BE49-F238E27FC236}">
                  <a16:creationId xmlns:a16="http://schemas.microsoft.com/office/drawing/2014/main" id="{87664A94-7581-04EC-A3DA-7FB5F400DBC2}"/>
                </a:ext>
              </a:extLst>
            </p:cNvPr>
            <p:cNvCxnSpPr>
              <a:cxnSpLocks/>
            </p:cNvCxnSpPr>
            <p:nvPr/>
          </p:nvCxnSpPr>
          <p:spPr>
            <a:xfrm>
              <a:off x="696421" y="133209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98" name="Connector: Curved 32782">
              <a:extLst>
                <a:ext uri="{FF2B5EF4-FFF2-40B4-BE49-F238E27FC236}">
                  <a16:creationId xmlns:a16="http://schemas.microsoft.com/office/drawing/2014/main" id="{6A087BA3-E917-01CD-FFA1-F11897C884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429" y="158494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99" name="Freeform: Shape 34998">
              <a:extLst>
                <a:ext uri="{FF2B5EF4-FFF2-40B4-BE49-F238E27FC236}">
                  <a16:creationId xmlns:a16="http://schemas.microsoft.com/office/drawing/2014/main" id="{5892D6CA-3AA3-00F5-0AE7-4B1F47137523}"/>
                </a:ext>
              </a:extLst>
            </p:cNvPr>
            <p:cNvSpPr/>
            <p:nvPr/>
          </p:nvSpPr>
          <p:spPr>
            <a:xfrm>
              <a:off x="650037" y="90872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35000" name="Connector: Curved 32782">
              <a:extLst>
                <a:ext uri="{FF2B5EF4-FFF2-40B4-BE49-F238E27FC236}">
                  <a16:creationId xmlns:a16="http://schemas.microsoft.com/office/drawing/2014/main" id="{6A412327-598D-B47D-E1FB-F972E25B369D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00" y="1365894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1" name="Connector: Curved 32782">
              <a:extLst>
                <a:ext uri="{FF2B5EF4-FFF2-40B4-BE49-F238E27FC236}">
                  <a16:creationId xmlns:a16="http://schemas.microsoft.com/office/drawing/2014/main" id="{DF989BD0-FB65-6A11-09E1-A4A4D2E6E2D7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95" y="165220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02" name="Group 35001">
              <a:extLst>
                <a:ext uri="{FF2B5EF4-FFF2-40B4-BE49-F238E27FC236}">
                  <a16:creationId xmlns:a16="http://schemas.microsoft.com/office/drawing/2014/main" id="{FA66CDB7-6697-E4A2-3EE9-5B75ADE1022A}"/>
                </a:ext>
              </a:extLst>
            </p:cNvPr>
            <p:cNvGrpSpPr/>
            <p:nvPr/>
          </p:nvGrpSpPr>
          <p:grpSpPr>
            <a:xfrm>
              <a:off x="4208194" y="1179036"/>
              <a:ext cx="1139840" cy="712225"/>
              <a:chOff x="2003060" y="5955281"/>
              <a:chExt cx="1197378" cy="712225"/>
            </a:xfrm>
          </p:grpSpPr>
          <p:sp>
            <p:nvSpPr>
              <p:cNvPr id="34824" name="Rectangle 34823">
                <a:extLst>
                  <a:ext uri="{FF2B5EF4-FFF2-40B4-BE49-F238E27FC236}">
                    <a16:creationId xmlns:a16="http://schemas.microsoft.com/office/drawing/2014/main" id="{9EADA5C8-9980-9A44-D177-E71C8BAFC33B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25" name="Rectangle 34824">
                <a:extLst>
                  <a:ext uri="{FF2B5EF4-FFF2-40B4-BE49-F238E27FC236}">
                    <a16:creationId xmlns:a16="http://schemas.microsoft.com/office/drawing/2014/main" id="{263A0C63-E9F5-2761-E94F-8BB199D315D9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39" name="Rectangle 34838">
                <a:extLst>
                  <a:ext uri="{FF2B5EF4-FFF2-40B4-BE49-F238E27FC236}">
                    <a16:creationId xmlns:a16="http://schemas.microsoft.com/office/drawing/2014/main" id="{3A0BA724-4FA1-8C55-DA9E-90390BF47CF8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grpSp>
          <p:nvGrpSpPr>
            <p:cNvPr id="35003" name="Group 35002">
              <a:extLst>
                <a:ext uri="{FF2B5EF4-FFF2-40B4-BE49-F238E27FC236}">
                  <a16:creationId xmlns:a16="http://schemas.microsoft.com/office/drawing/2014/main" id="{78DD360E-B4F8-9AF6-7033-85DE917F1082}"/>
                </a:ext>
              </a:extLst>
            </p:cNvPr>
            <p:cNvGrpSpPr/>
            <p:nvPr/>
          </p:nvGrpSpPr>
          <p:grpSpPr>
            <a:xfrm>
              <a:off x="2639687" y="1179036"/>
              <a:ext cx="1139840" cy="712225"/>
              <a:chOff x="2003060" y="5955281"/>
              <a:chExt cx="1197378" cy="712225"/>
            </a:xfrm>
          </p:grpSpPr>
          <p:sp>
            <p:nvSpPr>
              <p:cNvPr id="34821" name="Rectangle 34820">
                <a:extLst>
                  <a:ext uri="{FF2B5EF4-FFF2-40B4-BE49-F238E27FC236}">
                    <a16:creationId xmlns:a16="http://schemas.microsoft.com/office/drawing/2014/main" id="{8AD63BAB-6260-2DBE-BB18-B7EA2BCC79F4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22" name="Rectangle 34821">
                <a:extLst>
                  <a:ext uri="{FF2B5EF4-FFF2-40B4-BE49-F238E27FC236}">
                    <a16:creationId xmlns:a16="http://schemas.microsoft.com/office/drawing/2014/main" id="{839076DF-6FE4-5001-3A87-98E66D037C05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23" name="Rectangle 34822">
                <a:extLst>
                  <a:ext uri="{FF2B5EF4-FFF2-40B4-BE49-F238E27FC236}">
                    <a16:creationId xmlns:a16="http://schemas.microsoft.com/office/drawing/2014/main" id="{FDEFC939-1ADC-38B1-E619-628FEBA18F63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35004" name="Connector: Curved 32782">
              <a:extLst>
                <a:ext uri="{FF2B5EF4-FFF2-40B4-BE49-F238E27FC236}">
                  <a16:creationId xmlns:a16="http://schemas.microsoft.com/office/drawing/2014/main" id="{EC84C8ED-67C1-66A6-3B37-2C4FCCCB5A94}"/>
                </a:ext>
              </a:extLst>
            </p:cNvPr>
            <p:cNvCxnSpPr>
              <a:cxnSpLocks/>
            </p:cNvCxnSpPr>
            <p:nvPr/>
          </p:nvCxnSpPr>
          <p:spPr>
            <a:xfrm>
              <a:off x="2206496" y="16735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5" name="Connector: Curved 32782">
              <a:extLst>
                <a:ext uri="{FF2B5EF4-FFF2-40B4-BE49-F238E27FC236}">
                  <a16:creationId xmlns:a16="http://schemas.microsoft.com/office/drawing/2014/main" id="{4D065D99-A1D2-4BBA-435D-A4BEE186213B}"/>
                </a:ext>
              </a:extLst>
            </p:cNvPr>
            <p:cNvCxnSpPr>
              <a:cxnSpLocks/>
            </p:cNvCxnSpPr>
            <p:nvPr/>
          </p:nvCxnSpPr>
          <p:spPr>
            <a:xfrm>
              <a:off x="3785140" y="165220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6" name="Connector: Curved 32782">
              <a:extLst>
                <a:ext uri="{FF2B5EF4-FFF2-40B4-BE49-F238E27FC236}">
                  <a16:creationId xmlns:a16="http://schemas.microsoft.com/office/drawing/2014/main" id="{BDA3C44C-5C79-C91B-89CC-8C8CBE3225D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659" y="139417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7" name="Connector: Curved 32782">
              <a:extLst>
                <a:ext uri="{FF2B5EF4-FFF2-40B4-BE49-F238E27FC236}">
                  <a16:creationId xmlns:a16="http://schemas.microsoft.com/office/drawing/2014/main" id="{B867E9F2-7738-D545-4F6B-D119A84DAEA5}"/>
                </a:ext>
              </a:extLst>
            </p:cNvPr>
            <p:cNvCxnSpPr>
              <a:cxnSpLocks/>
            </p:cNvCxnSpPr>
            <p:nvPr/>
          </p:nvCxnSpPr>
          <p:spPr>
            <a:xfrm>
              <a:off x="5285587" y="139935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16" name="Group 34815">
              <a:extLst>
                <a:ext uri="{FF2B5EF4-FFF2-40B4-BE49-F238E27FC236}">
                  <a16:creationId xmlns:a16="http://schemas.microsoft.com/office/drawing/2014/main" id="{CD9F76F8-A3FF-90C5-CFE0-9A7A6D098E56}"/>
                </a:ext>
              </a:extLst>
            </p:cNvPr>
            <p:cNvGrpSpPr/>
            <p:nvPr/>
          </p:nvGrpSpPr>
          <p:grpSpPr>
            <a:xfrm>
              <a:off x="1956809" y="1979313"/>
              <a:ext cx="1139841" cy="666344"/>
              <a:chOff x="2136376" y="5901035"/>
              <a:chExt cx="1197379" cy="666344"/>
            </a:xfrm>
          </p:grpSpPr>
          <p:sp>
            <p:nvSpPr>
              <p:cNvPr id="34818" name="Rectangle 34817">
                <a:extLst>
                  <a:ext uri="{FF2B5EF4-FFF2-40B4-BE49-F238E27FC236}">
                    <a16:creationId xmlns:a16="http://schemas.microsoft.com/office/drawing/2014/main" id="{85029CE1-CDAD-0829-1C75-1D5725166DB0}"/>
                  </a:ext>
                </a:extLst>
              </p:cNvPr>
              <p:cNvSpPr/>
              <p:nvPr/>
            </p:nvSpPr>
            <p:spPr>
              <a:xfrm>
                <a:off x="2534244" y="5901035"/>
                <a:ext cx="401645" cy="6663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19" name="Rectangle 34818">
                <a:extLst>
                  <a:ext uri="{FF2B5EF4-FFF2-40B4-BE49-F238E27FC236}">
                    <a16:creationId xmlns:a16="http://schemas.microsoft.com/office/drawing/2014/main" id="{52F5FC12-C543-A1C6-888B-0A9DDB492F63}"/>
                  </a:ext>
                </a:extLst>
              </p:cNvPr>
              <p:cNvSpPr/>
              <p:nvPr/>
            </p:nvSpPr>
            <p:spPr>
              <a:xfrm>
                <a:off x="2937244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20" name="Rectangle 34819">
                <a:extLst>
                  <a:ext uri="{FF2B5EF4-FFF2-40B4-BE49-F238E27FC236}">
                    <a16:creationId xmlns:a16="http://schemas.microsoft.com/office/drawing/2014/main" id="{ED1A7BC5-9293-1203-004D-240B387A8923}"/>
                  </a:ext>
                </a:extLst>
              </p:cNvPr>
              <p:cNvSpPr/>
              <p:nvPr/>
            </p:nvSpPr>
            <p:spPr>
              <a:xfrm>
                <a:off x="2136376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sp>
          <p:nvSpPr>
            <p:cNvPr id="34817" name="TextBox 34816">
              <a:extLst>
                <a:ext uri="{FF2B5EF4-FFF2-40B4-BE49-F238E27FC236}">
                  <a16:creationId xmlns:a16="http://schemas.microsoft.com/office/drawing/2014/main" id="{1095B397-DC03-E950-E4FA-C9386AB256C6}"/>
                </a:ext>
              </a:extLst>
            </p:cNvPr>
            <p:cNvSpPr txBox="1"/>
            <p:nvPr/>
          </p:nvSpPr>
          <p:spPr>
            <a:xfrm>
              <a:off x="914344" y="651292"/>
              <a:ext cx="395115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</p:grpSp>
      <p:grpSp>
        <p:nvGrpSpPr>
          <p:cNvPr id="34879" name="Group 34878">
            <a:extLst>
              <a:ext uri="{FF2B5EF4-FFF2-40B4-BE49-F238E27FC236}">
                <a16:creationId xmlns:a16="http://schemas.microsoft.com/office/drawing/2014/main" id="{5673ADC6-DD3C-64CF-A681-F1D3049CCFEC}"/>
              </a:ext>
            </a:extLst>
          </p:cNvPr>
          <p:cNvGrpSpPr/>
          <p:nvPr/>
        </p:nvGrpSpPr>
        <p:grpSpPr>
          <a:xfrm>
            <a:off x="569462" y="4656784"/>
            <a:ext cx="5150331" cy="1935121"/>
            <a:chOff x="604900" y="2240776"/>
            <a:chExt cx="5150331" cy="1935121"/>
          </a:xfrm>
        </p:grpSpPr>
        <p:sp>
          <p:nvSpPr>
            <p:cNvPr id="34896" name="TextBox 34895">
              <a:extLst>
                <a:ext uri="{FF2B5EF4-FFF2-40B4-BE49-F238E27FC236}">
                  <a16:creationId xmlns:a16="http://schemas.microsoft.com/office/drawing/2014/main" id="{122E5CC8-DE0B-D336-E631-560A97133671}"/>
                </a:ext>
              </a:extLst>
            </p:cNvPr>
            <p:cNvSpPr txBox="1"/>
            <p:nvPr/>
          </p:nvSpPr>
          <p:spPr>
            <a:xfrm>
              <a:off x="880669" y="224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4907" name="Freeform: Shape 34906">
              <a:extLst>
                <a:ext uri="{FF2B5EF4-FFF2-40B4-BE49-F238E27FC236}">
                  <a16:creationId xmlns:a16="http://schemas.microsoft.com/office/drawing/2014/main" id="{71C20FAF-3CB0-72D1-3F37-152DEEBED88E}"/>
                </a:ext>
              </a:extLst>
            </p:cNvPr>
            <p:cNvSpPr/>
            <p:nvPr/>
          </p:nvSpPr>
          <p:spPr>
            <a:xfrm>
              <a:off x="1116475" y="3797140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27" name="TextBox 34926">
              <a:extLst>
                <a:ext uri="{FF2B5EF4-FFF2-40B4-BE49-F238E27FC236}">
                  <a16:creationId xmlns:a16="http://schemas.microsoft.com/office/drawing/2014/main" id="{9D7DA3F4-B2EC-DE0F-9A45-045525599E22}"/>
                </a:ext>
              </a:extLst>
            </p:cNvPr>
            <p:cNvSpPr txBox="1"/>
            <p:nvPr/>
          </p:nvSpPr>
          <p:spPr>
            <a:xfrm>
              <a:off x="651284" y="3470352"/>
              <a:ext cx="58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4928" name="Group 34927">
              <a:extLst>
                <a:ext uri="{FF2B5EF4-FFF2-40B4-BE49-F238E27FC236}">
                  <a16:creationId xmlns:a16="http://schemas.microsoft.com/office/drawing/2014/main" id="{52C372B5-EF2E-539F-1FC9-7E9CB0AA63C3}"/>
                </a:ext>
              </a:extLst>
            </p:cNvPr>
            <p:cNvGrpSpPr/>
            <p:nvPr/>
          </p:nvGrpSpPr>
          <p:grpSpPr>
            <a:xfrm>
              <a:off x="1044467" y="2809191"/>
              <a:ext cx="1139840" cy="619809"/>
              <a:chOff x="2003060" y="5955281"/>
              <a:chExt cx="1197378" cy="619809"/>
            </a:xfrm>
          </p:grpSpPr>
          <p:sp>
            <p:nvSpPr>
              <p:cNvPr id="35021" name="Rectangle 35020">
                <a:extLst>
                  <a:ext uri="{FF2B5EF4-FFF2-40B4-BE49-F238E27FC236}">
                    <a16:creationId xmlns:a16="http://schemas.microsoft.com/office/drawing/2014/main" id="{A01281BC-F464-76FC-236C-8EFBD13DB484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022" name="Rectangle 35021">
                <a:extLst>
                  <a:ext uri="{FF2B5EF4-FFF2-40B4-BE49-F238E27FC236}">
                    <a16:creationId xmlns:a16="http://schemas.microsoft.com/office/drawing/2014/main" id="{D3DE501B-B0CD-6B2B-06A1-0B02BDAE2B49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5023" name="Rectangle 35022">
                <a:extLst>
                  <a:ext uri="{FF2B5EF4-FFF2-40B4-BE49-F238E27FC236}">
                    <a16:creationId xmlns:a16="http://schemas.microsoft.com/office/drawing/2014/main" id="{34709573-8DDA-DA5F-01F9-CB4F8E5F2512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4929" name="Connector: Curved 32782">
              <a:extLst>
                <a:ext uri="{FF2B5EF4-FFF2-40B4-BE49-F238E27FC236}">
                  <a16:creationId xmlns:a16="http://schemas.microsoft.com/office/drawing/2014/main" id="{0728A0A3-1EF0-7479-1121-F19BF9FE6BF2}"/>
                </a:ext>
              </a:extLst>
            </p:cNvPr>
            <p:cNvCxnSpPr>
              <a:cxnSpLocks/>
            </p:cNvCxnSpPr>
            <p:nvPr/>
          </p:nvCxnSpPr>
          <p:spPr>
            <a:xfrm>
              <a:off x="651284" y="2962248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30" name="Connector: Curved 32782">
              <a:extLst>
                <a:ext uri="{FF2B5EF4-FFF2-40B4-BE49-F238E27FC236}">
                  <a16:creationId xmlns:a16="http://schemas.microsoft.com/office/drawing/2014/main" id="{B62D8F8D-6CB8-65C2-B813-803680DD1993}"/>
                </a:ext>
              </a:extLst>
            </p:cNvPr>
            <p:cNvCxnSpPr>
              <a:cxnSpLocks/>
            </p:cNvCxnSpPr>
            <p:nvPr/>
          </p:nvCxnSpPr>
          <p:spPr>
            <a:xfrm>
              <a:off x="723292" y="3215096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31" name="Freeform: Shape 34930">
              <a:extLst>
                <a:ext uri="{FF2B5EF4-FFF2-40B4-BE49-F238E27FC236}">
                  <a16:creationId xmlns:a16="http://schemas.microsoft.com/office/drawing/2014/main" id="{68B5B3FA-1994-FFA3-4458-13FF6228E195}"/>
                </a:ext>
              </a:extLst>
            </p:cNvPr>
            <p:cNvSpPr/>
            <p:nvPr/>
          </p:nvSpPr>
          <p:spPr>
            <a:xfrm>
              <a:off x="604900" y="2538875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932" name="Connector: Curved 32782">
              <a:extLst>
                <a:ext uri="{FF2B5EF4-FFF2-40B4-BE49-F238E27FC236}">
                  <a16:creationId xmlns:a16="http://schemas.microsoft.com/office/drawing/2014/main" id="{8DA1CF43-5220-7E3A-9EC4-3F2B20EDA064}"/>
                </a:ext>
              </a:extLst>
            </p:cNvPr>
            <p:cNvCxnSpPr>
              <a:cxnSpLocks/>
            </p:cNvCxnSpPr>
            <p:nvPr/>
          </p:nvCxnSpPr>
          <p:spPr>
            <a:xfrm>
              <a:off x="2108063" y="29960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33" name="Connector: Curved 32782">
              <a:extLst>
                <a:ext uri="{FF2B5EF4-FFF2-40B4-BE49-F238E27FC236}">
                  <a16:creationId xmlns:a16="http://schemas.microsoft.com/office/drawing/2014/main" id="{6047BF9D-83E4-DD1B-D25D-A0BCF68142D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458" y="3282360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35" name="Group 34934">
              <a:extLst>
                <a:ext uri="{FF2B5EF4-FFF2-40B4-BE49-F238E27FC236}">
                  <a16:creationId xmlns:a16="http://schemas.microsoft.com/office/drawing/2014/main" id="{8D662D52-7310-C80B-4380-4DAF009149A6}"/>
                </a:ext>
              </a:extLst>
            </p:cNvPr>
            <p:cNvGrpSpPr/>
            <p:nvPr/>
          </p:nvGrpSpPr>
          <p:grpSpPr>
            <a:xfrm>
              <a:off x="4163057" y="2809191"/>
              <a:ext cx="1139840" cy="619809"/>
              <a:chOff x="2003060" y="5955281"/>
              <a:chExt cx="1197378" cy="619809"/>
            </a:xfrm>
          </p:grpSpPr>
          <p:sp>
            <p:nvSpPr>
              <p:cNvPr id="35018" name="Rectangle 35017">
                <a:extLst>
                  <a:ext uri="{FF2B5EF4-FFF2-40B4-BE49-F238E27FC236}">
                    <a16:creationId xmlns:a16="http://schemas.microsoft.com/office/drawing/2014/main" id="{2CB6CEDA-98D8-B436-6F7D-481B2F6B0764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019" name="Rectangle 35018">
                <a:extLst>
                  <a:ext uri="{FF2B5EF4-FFF2-40B4-BE49-F238E27FC236}">
                    <a16:creationId xmlns:a16="http://schemas.microsoft.com/office/drawing/2014/main" id="{FCE7850B-0919-2E1A-D05E-A57E634AEA74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5020" name="Rectangle 35019">
                <a:extLst>
                  <a:ext uri="{FF2B5EF4-FFF2-40B4-BE49-F238E27FC236}">
                    <a16:creationId xmlns:a16="http://schemas.microsoft.com/office/drawing/2014/main" id="{6F106981-B03E-AE62-83AB-F0ECFC08B640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4942" name="Group 34941">
              <a:extLst>
                <a:ext uri="{FF2B5EF4-FFF2-40B4-BE49-F238E27FC236}">
                  <a16:creationId xmlns:a16="http://schemas.microsoft.com/office/drawing/2014/main" id="{01632A7E-471E-D320-CA93-78193095498B}"/>
                </a:ext>
              </a:extLst>
            </p:cNvPr>
            <p:cNvGrpSpPr/>
            <p:nvPr/>
          </p:nvGrpSpPr>
          <p:grpSpPr>
            <a:xfrm>
              <a:off x="2594550" y="2809191"/>
              <a:ext cx="1139840" cy="619809"/>
              <a:chOff x="2003060" y="5955281"/>
              <a:chExt cx="1197378" cy="619809"/>
            </a:xfrm>
          </p:grpSpPr>
          <p:sp>
            <p:nvSpPr>
              <p:cNvPr id="35015" name="Rectangle 35014">
                <a:extLst>
                  <a:ext uri="{FF2B5EF4-FFF2-40B4-BE49-F238E27FC236}">
                    <a16:creationId xmlns:a16="http://schemas.microsoft.com/office/drawing/2014/main" id="{7C852694-96F4-01D1-3B97-8523BCDFCDAC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016" name="Rectangle 35015">
                <a:extLst>
                  <a:ext uri="{FF2B5EF4-FFF2-40B4-BE49-F238E27FC236}">
                    <a16:creationId xmlns:a16="http://schemas.microsoft.com/office/drawing/2014/main" id="{2EF14264-8FDB-F07C-B9DE-29E9B8D825D4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5017" name="Rectangle 35016">
                <a:extLst>
                  <a:ext uri="{FF2B5EF4-FFF2-40B4-BE49-F238E27FC236}">
                    <a16:creationId xmlns:a16="http://schemas.microsoft.com/office/drawing/2014/main" id="{973601D0-E108-5918-503C-4D06229701F0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5008" name="Connector: Curved 32782">
              <a:extLst>
                <a:ext uri="{FF2B5EF4-FFF2-40B4-BE49-F238E27FC236}">
                  <a16:creationId xmlns:a16="http://schemas.microsoft.com/office/drawing/2014/main" id="{64507D94-885D-74D5-8145-D9D439F9206C}"/>
                </a:ext>
              </a:extLst>
            </p:cNvPr>
            <p:cNvCxnSpPr>
              <a:cxnSpLocks/>
            </p:cNvCxnSpPr>
            <p:nvPr/>
          </p:nvCxnSpPr>
          <p:spPr>
            <a:xfrm>
              <a:off x="3740003" y="3282360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09" name="Connector: Curved 32782">
              <a:extLst>
                <a:ext uri="{FF2B5EF4-FFF2-40B4-BE49-F238E27FC236}">
                  <a16:creationId xmlns:a16="http://schemas.microsoft.com/office/drawing/2014/main" id="{0F3B4C8A-8BD4-30FB-85B7-74CF64EB723F}"/>
                </a:ext>
              </a:extLst>
            </p:cNvPr>
            <p:cNvCxnSpPr>
              <a:cxnSpLocks/>
            </p:cNvCxnSpPr>
            <p:nvPr/>
          </p:nvCxnSpPr>
          <p:spPr>
            <a:xfrm>
              <a:off x="3679522" y="3024330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10" name="Connector: Curved 32782">
              <a:extLst>
                <a:ext uri="{FF2B5EF4-FFF2-40B4-BE49-F238E27FC236}">
                  <a16:creationId xmlns:a16="http://schemas.microsoft.com/office/drawing/2014/main" id="{67DC0ADF-4A62-1568-437E-02E1C448607A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50" y="3029512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11" name="Group 35010">
              <a:extLst>
                <a:ext uri="{FF2B5EF4-FFF2-40B4-BE49-F238E27FC236}">
                  <a16:creationId xmlns:a16="http://schemas.microsoft.com/office/drawing/2014/main" id="{2644F8CA-A79A-629B-32B1-E02FBD3D0CCD}"/>
                </a:ext>
              </a:extLst>
            </p:cNvPr>
            <p:cNvGrpSpPr/>
            <p:nvPr/>
          </p:nvGrpSpPr>
          <p:grpSpPr>
            <a:xfrm>
              <a:off x="1784763" y="3556088"/>
              <a:ext cx="1139840" cy="619809"/>
              <a:chOff x="2003060" y="5847655"/>
              <a:chExt cx="1197378" cy="619809"/>
            </a:xfrm>
          </p:grpSpPr>
          <p:sp>
            <p:nvSpPr>
              <p:cNvPr id="35012" name="Rectangle 35011">
                <a:extLst>
                  <a:ext uri="{FF2B5EF4-FFF2-40B4-BE49-F238E27FC236}">
                    <a16:creationId xmlns:a16="http://schemas.microsoft.com/office/drawing/2014/main" id="{6D4DE12F-F67C-CFDE-E6D3-CE440EDDD010}"/>
                  </a:ext>
                </a:extLst>
              </p:cNvPr>
              <p:cNvSpPr/>
              <p:nvPr/>
            </p:nvSpPr>
            <p:spPr>
              <a:xfrm>
                <a:off x="2400927" y="5847655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013" name="Rectangle 35012">
                <a:extLst>
                  <a:ext uri="{FF2B5EF4-FFF2-40B4-BE49-F238E27FC236}">
                    <a16:creationId xmlns:a16="http://schemas.microsoft.com/office/drawing/2014/main" id="{6FF1AF56-1D45-8413-106A-74B1FC3F9191}"/>
                  </a:ext>
                </a:extLst>
              </p:cNvPr>
              <p:cNvSpPr/>
              <p:nvPr/>
            </p:nvSpPr>
            <p:spPr>
              <a:xfrm>
                <a:off x="2803926" y="5847655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5014" name="Rectangle 35013">
                <a:extLst>
                  <a:ext uri="{FF2B5EF4-FFF2-40B4-BE49-F238E27FC236}">
                    <a16:creationId xmlns:a16="http://schemas.microsoft.com/office/drawing/2014/main" id="{B858782B-53C1-31B9-F113-765D421A0F78}"/>
                  </a:ext>
                </a:extLst>
              </p:cNvPr>
              <p:cNvSpPr/>
              <p:nvPr/>
            </p:nvSpPr>
            <p:spPr>
              <a:xfrm>
                <a:off x="2003060" y="5847655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</p:grpSp>
      <p:sp>
        <p:nvSpPr>
          <p:cNvPr id="35026" name="Объект 3">
            <a:extLst>
              <a:ext uri="{FF2B5EF4-FFF2-40B4-BE49-F238E27FC236}">
                <a16:creationId xmlns:a16="http://schemas.microsoft.com/office/drawing/2014/main" id="{AC18759A-8C23-8842-96C0-0F5E20C97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46440" cy="452596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TDoublyLinkedList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new = malloc(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*new);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(new !=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-&gt;Next-&gt;Previous = new;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(1)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 = new;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(3)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new-&gt;Previous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(4)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165550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на основе списков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Циклический список</a:t>
            </a:r>
          </a:p>
          <a:p>
            <a:r>
              <a:rPr lang="ru-RU" dirty="0">
                <a:solidFill>
                  <a:schemeClr val="bg1"/>
                </a:solidFill>
              </a:rPr>
              <a:t>Стек</a:t>
            </a:r>
            <a:r>
              <a:rPr lang="en-US" dirty="0">
                <a:solidFill>
                  <a:schemeClr val="bg1"/>
                </a:solidFill>
              </a:rPr>
              <a:t> (stack)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Очередь</a:t>
            </a:r>
            <a:r>
              <a:rPr lang="en-US" dirty="0">
                <a:solidFill>
                  <a:schemeClr val="bg1"/>
                </a:solidFill>
              </a:rPr>
              <a:t> (queue)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Дек (</a:t>
            </a:r>
            <a:r>
              <a:rPr lang="en-US" dirty="0">
                <a:solidFill>
                  <a:schemeClr val="bg1"/>
                </a:solidFill>
              </a:rPr>
              <a:t>double-ended queue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deque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двухголовая очередь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99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на основе списков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Циклический список</a:t>
            </a:r>
          </a:p>
          <a:p>
            <a:r>
              <a:rPr lang="ru-RU" dirty="0"/>
              <a:t>Стек</a:t>
            </a:r>
            <a:r>
              <a:rPr lang="en-US" dirty="0"/>
              <a:t> (stack)</a:t>
            </a:r>
            <a:endParaRPr lang="ru-RU" dirty="0"/>
          </a:p>
          <a:p>
            <a:r>
              <a:rPr lang="ru-RU" dirty="0"/>
              <a:t>Очередь</a:t>
            </a:r>
            <a:r>
              <a:rPr lang="en-US" dirty="0"/>
              <a:t> (queue)</a:t>
            </a:r>
            <a:endParaRPr lang="ru-RU" dirty="0"/>
          </a:p>
          <a:p>
            <a:r>
              <a:rPr lang="ru-RU" dirty="0"/>
              <a:t>Дек (</a:t>
            </a:r>
            <a:r>
              <a:rPr lang="en-US" dirty="0"/>
              <a:t>double-ended queue</a:t>
            </a:r>
            <a:r>
              <a:rPr lang="ru-RU" dirty="0"/>
              <a:t>, </a:t>
            </a:r>
            <a:r>
              <a:rPr lang="en-US" dirty="0" err="1"/>
              <a:t>deque</a:t>
            </a:r>
            <a:r>
              <a:rPr lang="en-US" dirty="0"/>
              <a:t>, </a:t>
            </a:r>
            <a:r>
              <a:rPr lang="ru-RU" dirty="0"/>
              <a:t>двухголовая очередь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59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на основе списков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Циклический список</a:t>
            </a:r>
          </a:p>
          <a:p>
            <a:r>
              <a:rPr lang="ru-RU" dirty="0"/>
              <a:t>Стек</a:t>
            </a:r>
            <a:r>
              <a:rPr lang="en-US" dirty="0"/>
              <a:t> (stack)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Очередь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(queue)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Дек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double-ended queue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deque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двухголовая очередь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117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64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340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Реализация через 1-связные списки с циклом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6456040" y="3064692"/>
            <a:ext cx="4867920" cy="580332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4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Получить текущие параметры </a:t>
            </a:r>
            <a:endParaRPr lang="en-US" sz="2000" dirty="0"/>
          </a:p>
          <a:p>
            <a:pPr marL="525780" indent="-457200"/>
            <a:r>
              <a:rPr lang="ru-RU" sz="2000" dirty="0"/>
              <a:t>Восстановить предыдущее</a:t>
            </a:r>
            <a:r>
              <a:rPr lang="en-US" sz="2000" dirty="0"/>
              <a:t> </a:t>
            </a:r>
            <a:r>
              <a:rPr lang="ru-RU" sz="2000" dirty="0"/>
              <a:t>значение скорости</a:t>
            </a:r>
            <a:endParaRPr lang="en-US" sz="2000" dirty="0"/>
          </a:p>
          <a:p>
            <a:pPr marL="525780" indent="-457200"/>
            <a:r>
              <a:rPr lang="ru-RU" sz="2000" dirty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973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Реализация через 1-связные списки с циклом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6456040" y="3064692"/>
            <a:ext cx="4867920" cy="580332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762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Последний добавленный в стек элемент называется вершиной стека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Последний добавленный в стек элемент называется вершиной стека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755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/>
              <a:t>Последний добавленный в стек элемент называется вершиной стека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109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/>
              <a:t>Последний добавленный в стек элемент называется вершиной стека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040216" y="3324055"/>
            <a:ext cx="1072357" cy="2802109"/>
            <a:chOff x="8028727" y="3407360"/>
            <a:chExt cx="1072357" cy="280210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028727" y="3407360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ru-RU" dirty="0">
                  <a:latin typeface="Calibri" pitchFamily="34" charset="0"/>
                </a:rPr>
                <a:t>Вершина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028727" y="4025933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28727" y="4644506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029522" y="5263079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28727" y="5881651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27" idx="2"/>
              <a:endCxn id="28" idx="0"/>
            </p:cNvCxnSpPr>
            <p:nvPr/>
          </p:nvCxnSpPr>
          <p:spPr>
            <a:xfrm>
              <a:off x="8564508" y="3735179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2"/>
              <a:endCxn id="29" idx="0"/>
            </p:cNvCxnSpPr>
            <p:nvPr/>
          </p:nvCxnSpPr>
          <p:spPr>
            <a:xfrm>
              <a:off x="8564508" y="4353752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9" idx="2"/>
              <a:endCxn id="30" idx="0"/>
            </p:cNvCxnSpPr>
            <p:nvPr/>
          </p:nvCxnSpPr>
          <p:spPr>
            <a:xfrm>
              <a:off x="8564509" y="4972325"/>
              <a:ext cx="795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0" idx="2"/>
              <a:endCxn id="31" idx="0"/>
            </p:cNvCxnSpPr>
            <p:nvPr/>
          </p:nvCxnSpPr>
          <p:spPr>
            <a:xfrm flipH="1">
              <a:off x="8564509" y="5590897"/>
              <a:ext cx="795" cy="290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420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/>
              <a:t>Последний добавленный в стек элемент называется вершиной стека</a:t>
            </a:r>
          </a:p>
          <a:p>
            <a:endParaRPr lang="ru-RU" sz="2400" dirty="0"/>
          </a:p>
          <a:p>
            <a:r>
              <a:rPr lang="ru-RU" sz="2400" dirty="0"/>
              <a:t>реверсивная память</a:t>
            </a:r>
          </a:p>
          <a:p>
            <a:r>
              <a:rPr lang="ru-RU" sz="2400" dirty="0"/>
              <a:t>гнездовая память</a:t>
            </a:r>
          </a:p>
          <a:p>
            <a:r>
              <a:rPr lang="ru-RU" sz="2400" dirty="0"/>
              <a:t>магазин</a:t>
            </a:r>
          </a:p>
          <a:p>
            <a:r>
              <a:rPr lang="en-US" sz="2400" dirty="0"/>
              <a:t>push-down </a:t>
            </a:r>
            <a:r>
              <a:rPr lang="ru-RU" sz="2400" dirty="0"/>
              <a:t>список</a:t>
            </a:r>
            <a:endParaRPr lang="en-US" sz="2400" dirty="0"/>
          </a:p>
          <a:p>
            <a:r>
              <a:rPr lang="en-US" sz="2400" dirty="0"/>
              <a:t>LIFO (last-in-first-out)</a:t>
            </a:r>
          </a:p>
          <a:p>
            <a:r>
              <a:rPr lang="ru-RU" sz="2400" dirty="0"/>
              <a:t>список йо-йо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040216" y="3324055"/>
            <a:ext cx="1072357" cy="2802109"/>
            <a:chOff x="8028727" y="3407360"/>
            <a:chExt cx="1072357" cy="280210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028727" y="3407360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ru-RU" dirty="0">
                  <a:latin typeface="Calibri" pitchFamily="34" charset="0"/>
                </a:rPr>
                <a:t>Вершина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028727" y="4025933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28727" y="4644506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029522" y="5263079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28727" y="5881651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27" idx="2"/>
              <a:endCxn id="28" idx="0"/>
            </p:cNvCxnSpPr>
            <p:nvPr/>
          </p:nvCxnSpPr>
          <p:spPr>
            <a:xfrm>
              <a:off x="8564508" y="3735179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2"/>
              <a:endCxn id="29" idx="0"/>
            </p:cNvCxnSpPr>
            <p:nvPr/>
          </p:nvCxnSpPr>
          <p:spPr>
            <a:xfrm>
              <a:off x="8564508" y="4353752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9" idx="2"/>
              <a:endCxn id="30" idx="0"/>
            </p:cNvCxnSpPr>
            <p:nvPr/>
          </p:nvCxnSpPr>
          <p:spPr>
            <a:xfrm>
              <a:off x="8564509" y="4972325"/>
              <a:ext cx="795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0" idx="2"/>
              <a:endCxn id="31" idx="0"/>
            </p:cNvCxnSpPr>
            <p:nvPr/>
          </p:nvCxnSpPr>
          <p:spPr>
            <a:xfrm flipH="1">
              <a:off x="8564509" y="5590897"/>
              <a:ext cx="795" cy="290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9133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9187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Обозначение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Действие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Выражение через АТД</a:t>
                      </a:r>
                      <a:r>
                        <a:rPr lang="ru-RU" sz="2000" baseline="0" dirty="0">
                          <a:solidFill>
                            <a:schemeClr val="bg1"/>
                          </a:solidFill>
                        </a:rPr>
                        <a:t> список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CreateStack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создать пустой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</a:rPr>
                        <a:t> 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55762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CreateStack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создать пустой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</a:rPr>
                        <a:t> 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650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32780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</a:rPr>
                        <a:t> 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3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01847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</a:rPr>
                        <a:t> 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15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Получить текущие параметры </a:t>
            </a:r>
            <a:endParaRPr lang="en-US" sz="2000" dirty="0"/>
          </a:p>
          <a:p>
            <a:pPr marL="525780" indent="-457200"/>
            <a:r>
              <a:rPr lang="ru-RU" sz="2000" dirty="0"/>
              <a:t>Восстановить предыдущее</a:t>
            </a:r>
            <a:r>
              <a:rPr lang="en-US" sz="2000" dirty="0"/>
              <a:t> </a:t>
            </a:r>
            <a:r>
              <a:rPr lang="ru-RU" sz="2000" dirty="0"/>
              <a:t>значение скорости</a:t>
            </a:r>
            <a:endParaRPr lang="en-US" sz="2000" dirty="0"/>
          </a:p>
          <a:p>
            <a:pPr marL="525780" indent="-457200"/>
            <a:r>
              <a:rPr lang="ru-RU" sz="2000" dirty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6735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8934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GetT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ru-RU" sz="2400" baseline="0" dirty="0"/>
                        <a:t> 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229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7642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GetT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ru-RU" sz="2400" baseline="0" dirty="0"/>
                        <a:t> 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 удалить её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092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8939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GetT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ru-RU" sz="2400" baseline="0" dirty="0"/>
                        <a:t> 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 удалить её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ush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добавить новый элемент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2579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7054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GetT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ru-RU" sz="2400" baseline="0" dirty="0"/>
                        <a:t> 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 удалить её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ush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добавить новый элемент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IsE</a:t>
                      </a:r>
                      <a:r>
                        <a:rPr lang="ru-RU" sz="2400" dirty="0" err="1"/>
                        <a:t>mpty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проверить наличие элементов в стеке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429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/>
              <a:t>операнды расположены перед операторами</a:t>
            </a:r>
          </a:p>
          <a:p>
            <a:pPr lvl="2"/>
            <a:r>
              <a:rPr lang="ru-RU" dirty="0"/>
              <a:t>7 2 3 * -		7 - 2 * 3</a:t>
            </a:r>
          </a:p>
          <a:p>
            <a:pPr lvl="2"/>
            <a:r>
              <a:rPr lang="ru-RU" dirty="0"/>
              <a:t>7 2 - 3 *		(7 - 2) * 3</a:t>
            </a:r>
          </a:p>
          <a:p>
            <a:pPr lvl="2"/>
            <a:r>
              <a:rPr lang="ru-RU" dirty="0"/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124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0AC53-B537-EF80-B58C-43BBF8D35D96}"/>
              </a:ext>
            </a:extLst>
          </p:cNvPr>
          <p:cNvSpPr/>
          <p:nvPr/>
        </p:nvSpPr>
        <p:spPr>
          <a:xfrm>
            <a:off x="335360" y="1417638"/>
            <a:ext cx="11247040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271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Вычисление постфиксных 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операнды расположены перед операторами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3 * -		7 - 2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*		(7 - 2)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125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95D97-44DE-AC3B-2DD1-13DED75A3664}"/>
              </a:ext>
            </a:extLst>
          </p:cNvPr>
          <p:cNvSpPr/>
          <p:nvPr/>
        </p:nvSpPr>
        <p:spPr>
          <a:xfrm>
            <a:off x="6312024" y="1417638"/>
            <a:ext cx="5270376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5397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Вычисление постфиксных 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операнды расположены перед операторами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3 * -		7 - 2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*		(7 - 2)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126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554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операнды расположены перед операторами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3 * -		7 - 2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*		(7 - 2)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127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492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/>
              <a:t>операнды расположены перед операторами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3 * -		7 - 2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*		(7 - 2)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128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8305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/>
              <a:t>операнды расположены перед операторами</a:t>
            </a:r>
          </a:p>
          <a:p>
            <a:pPr lvl="2"/>
            <a:r>
              <a:rPr lang="ru-RU" dirty="0"/>
              <a:t>7 2 3 * -		7 - 2 * 3</a:t>
            </a:r>
          </a:p>
          <a:p>
            <a:pPr lvl="2"/>
            <a:r>
              <a:rPr lang="ru-RU" dirty="0"/>
              <a:t>7 2 - 3 *		(7 - 2) * 3</a:t>
            </a:r>
          </a:p>
          <a:p>
            <a:pPr lvl="2"/>
            <a:r>
              <a:rPr lang="ru-RU" dirty="0"/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129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0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Получить текущие параметры </a:t>
            </a:r>
            <a:endParaRPr lang="en-US" sz="2000" dirty="0"/>
          </a:p>
          <a:p>
            <a:pPr marL="525780" indent="-457200"/>
            <a:r>
              <a:rPr lang="ru-RU" sz="2000" dirty="0"/>
              <a:t>Восстановить предыдущее</a:t>
            </a:r>
            <a:r>
              <a:rPr lang="en-US" sz="2000" dirty="0"/>
              <a:t> </a:t>
            </a:r>
            <a:r>
              <a:rPr lang="ru-RU" sz="2000" dirty="0"/>
              <a:t>значение скорости</a:t>
            </a:r>
            <a:endParaRPr lang="en-US" sz="2000" dirty="0"/>
          </a:p>
          <a:p>
            <a:pPr marL="525780" indent="-457200"/>
            <a:r>
              <a:rPr lang="ru-RU" sz="2000" dirty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75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/>
              <a:t>операнды расположены перед операторами</a:t>
            </a:r>
          </a:p>
          <a:p>
            <a:pPr lvl="2"/>
            <a:r>
              <a:rPr lang="ru-RU" dirty="0"/>
              <a:t>7 2 3 * -		7 - 2 * 3</a:t>
            </a:r>
          </a:p>
          <a:p>
            <a:pPr lvl="2"/>
            <a:r>
              <a:rPr lang="ru-RU" dirty="0"/>
              <a:t>7 2 - 3 *		(7 - 2) * 3</a:t>
            </a:r>
          </a:p>
          <a:p>
            <a:pPr lvl="2"/>
            <a:r>
              <a:rPr lang="ru-RU" dirty="0"/>
              <a:t>7 2 - 3 5 + *		(7 - 2) * (3 + 5)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 =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CreateStack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постфиксное != []: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х, постфиксное = постфиксное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– это число: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операнды, значение(х))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– это оператор: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Pop(&amp;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операнды)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Pop(&amp;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операнды)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операнды,</a:t>
            </a: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применить(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 a, b))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результат =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Destroy(&amp;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результат</a:t>
            </a:r>
            <a:endParaRPr lang="ru-RU" sz="44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130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255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550644" y="270180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Входная строка: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br>
              <a:rPr lang="ru-RU" sz="2800" dirty="0">
                <a:latin typeface="+mj-lt"/>
                <a:cs typeface="Times New Roman" pitchFamily="18" charset="0"/>
              </a:rPr>
            </a:br>
            <a:r>
              <a:rPr lang="ru-RU" dirty="0">
                <a:latin typeface="+mj-lt"/>
                <a:cs typeface="Times New Roman" pitchFamily="18" charset="0"/>
              </a:rPr>
              <a:t>  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61691" y="3054352"/>
            <a:ext cx="84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>
                <a:latin typeface="Calibri" pitchFamily="34" charset="0"/>
              </a:rPr>
              <a:t>Стек: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61691" y="3554414"/>
            <a:ext cx="1357312" cy="25717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33128" y="5626103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33128" y="5126040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33128" y="4125915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33128" y="4625978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614639" y="3786187"/>
            <a:ext cx="642938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29139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900764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471890" y="3714751"/>
            <a:ext cx="714375" cy="714375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57828" y="378618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=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774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400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0262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7652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82778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8903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529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552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0781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14068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2032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2658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3284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1169" y="377031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05542" y="377031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95008" y="375545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95787" y="375241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80390" y="374938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2.59259E-6 L -0.10834 0.5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14726 0.438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1888 0.365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358 0.25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 0.36505 L 2.08333E-7 0.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26 0.43865 L 0.18295 0.25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46041 0.19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7187 0.365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30794 0.2923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8698 0.256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94 0.29236 L 0.0168 0.2511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87 0.36504 L -0.0776 0.254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46237 0.1175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51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12838 0.2567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37 0.11759 L -0.13216 0.0071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41 0.1912 L -0.26614 0.0071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46146 0.1932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43789 0.3650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21145 0.2567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89 0.36504 L -0.10768 0.2546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46 0.19328 L -0.26719 0.0092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46159 0.1937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12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4974 0.25671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59 0.19375 L -0.26732 0.0097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4 0.51203 L 0.22448 0.2546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5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46289 0.2675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5625 0.43865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33919 0.25671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25 0.43865 L -0.23229 0.25463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9 0.26759 L -0.27447 0.0101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-0.16667 -0.097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000"/>
                            </p:stCondLst>
                            <p:childTnLst>
                              <p:par>
                                <p:cTn id="312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000"/>
                            </p:stCondLst>
                            <p:childTnLst>
                              <p:par>
                                <p:cTn id="3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0"/>
                            </p:stCondLst>
                            <p:childTnLst>
                              <p:par>
                                <p:cTn id="32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6000"/>
                            </p:stCondLst>
                            <p:childTnLst>
                              <p:par>
                                <p:cTn id="3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3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5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6" grpId="1"/>
      <p:bldP spid="56" grpId="2"/>
      <p:bldP spid="56" grpId="3"/>
      <p:bldP spid="2" grpId="0"/>
      <p:bldP spid="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/>
      <p:bldP spid="35" grpId="1"/>
      <p:bldP spid="35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6" grpId="0"/>
      <p:bldP spid="46" grpId="1"/>
      <p:bldP spid="47" grpId="0"/>
      <p:bldP spid="47" grpId="1"/>
      <p:bldP spid="47" grpId="2"/>
      <p:bldP spid="48" grpId="0"/>
      <p:bldP spid="48" grpId="1"/>
      <p:bldP spid="51" grpId="0"/>
      <p:bldP spid="51" grpId="1"/>
      <p:bldP spid="51" grpId="2"/>
      <p:bldP spid="51" grpId="3"/>
      <p:bldP spid="52" grpId="0"/>
      <p:bldP spid="52" grpId="1"/>
      <p:bldP spid="52" grpId="2"/>
      <p:bldP spid="52" grpId="3"/>
      <p:bldP spid="53" grpId="0"/>
      <p:bldP spid="53" grpId="1"/>
      <p:bldP spid="53" grpId="2"/>
      <p:bldP spid="53" grpId="3"/>
      <p:bldP spid="54" grpId="0"/>
      <p:bldP spid="54" grpId="1"/>
      <p:bldP spid="54" grpId="2"/>
      <p:bldP spid="54" grpId="3"/>
      <p:bldP spid="55" grpId="0"/>
      <p:bldP spid="55" grpId="1"/>
      <p:bldP spid="55" grpId="2"/>
      <p:bldP spid="55" grpId="3"/>
      <p:bldP spid="36" grpId="0"/>
      <p:bldP spid="36" grpId="2"/>
      <p:bldP spid="49" grpId="0"/>
      <p:bldP spid="49" grpId="2"/>
      <p:bldP spid="50" grpId="0"/>
      <p:bldP spid="50" grpId="1"/>
      <p:bldP spid="57" grpId="0"/>
      <p:bldP spid="57" grpId="1"/>
      <p:bldP spid="58" grpId="0"/>
      <p:bldP spid="58" grpId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132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C66D12-DEF5-568A-BA87-394BCFB2FB3A}"/>
              </a:ext>
            </a:extLst>
          </p:cNvPr>
          <p:cNvSpPr/>
          <p:nvPr/>
        </p:nvSpPr>
        <p:spPr>
          <a:xfrm>
            <a:off x="551384" y="1124744"/>
            <a:ext cx="11521280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02146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133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768E7-5F9D-1279-E7C6-F09532FF4293}"/>
              </a:ext>
            </a:extLst>
          </p:cNvPr>
          <p:cNvSpPr/>
          <p:nvPr/>
        </p:nvSpPr>
        <p:spPr>
          <a:xfrm>
            <a:off x="2279576" y="1124744"/>
            <a:ext cx="9793088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012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134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BBBCE-699D-1451-08F6-6A144F729D4C}"/>
              </a:ext>
            </a:extLst>
          </p:cNvPr>
          <p:cNvSpPr/>
          <p:nvPr/>
        </p:nvSpPr>
        <p:spPr>
          <a:xfrm>
            <a:off x="6197600" y="1124744"/>
            <a:ext cx="5875064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5636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135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657BF-D366-F9BB-E15B-97869743C595}"/>
              </a:ext>
            </a:extLst>
          </p:cNvPr>
          <p:cNvSpPr/>
          <p:nvPr/>
        </p:nvSpPr>
        <p:spPr>
          <a:xfrm>
            <a:off x="6197600" y="1124744"/>
            <a:ext cx="3210768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275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136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71766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/>
              <a:t>1961 -- «Алгоритм сортировочной станции»</a:t>
            </a:r>
          </a:p>
          <a:p>
            <a:r>
              <a:rPr lang="ru-RU" dirty="0"/>
              <a:t>Онлайн архив сканов статей </a:t>
            </a:r>
            <a:r>
              <a:rPr lang="ru-RU" dirty="0" err="1"/>
              <a:t>Дейкстры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https://www.cs.utexas.edu/~EWD/MCReps/MR35.PDF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137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21D78F-3A7E-B7CF-634F-3A32187931CC}"/>
              </a:ext>
            </a:extLst>
          </p:cNvPr>
          <p:cNvSpPr/>
          <p:nvPr/>
        </p:nvSpPr>
        <p:spPr>
          <a:xfrm>
            <a:off x="492324" y="1124744"/>
            <a:ext cx="10972800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3829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>
                <a:solidFill>
                  <a:schemeClr val="bg1"/>
                </a:solidFill>
              </a:rPr>
              <a:t>1961 -- «Алгоритм сортировочной станции»</a:t>
            </a:r>
          </a:p>
          <a:p>
            <a:r>
              <a:rPr lang="ru-RU" dirty="0">
                <a:solidFill>
                  <a:schemeClr val="bg1"/>
                </a:solidFill>
              </a:rPr>
              <a:t>Онлайн архив сканов статей </a:t>
            </a:r>
            <a:r>
              <a:rPr lang="ru-RU" dirty="0" err="1">
                <a:solidFill>
                  <a:schemeClr val="bg1"/>
                </a:solidFill>
              </a:rPr>
              <a:t>Дейкстры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https://www.cs.utexas.edu/~EWD/MCReps/MR35.PDF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138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6E731-FE2B-EE12-F91A-2C27965FEB3B}"/>
              </a:ext>
            </a:extLst>
          </p:cNvPr>
          <p:cNvSpPr/>
          <p:nvPr/>
        </p:nvSpPr>
        <p:spPr>
          <a:xfrm>
            <a:off x="6197600" y="1124744"/>
            <a:ext cx="5010968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9315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>
                <a:solidFill>
                  <a:schemeClr val="bg1"/>
                </a:solidFill>
              </a:rPr>
              <a:t>1961 -- «Алгоритм сортировочной станции»</a:t>
            </a:r>
          </a:p>
          <a:p>
            <a:r>
              <a:rPr lang="ru-RU" dirty="0">
                <a:solidFill>
                  <a:schemeClr val="bg1"/>
                </a:solidFill>
              </a:rPr>
              <a:t>Онлайн архив сканов статей </a:t>
            </a:r>
            <a:r>
              <a:rPr lang="ru-RU" dirty="0" err="1">
                <a:solidFill>
                  <a:schemeClr val="bg1"/>
                </a:solidFill>
              </a:rPr>
              <a:t>Дейкстры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https://www.cs.utexas.edu/~EWD/MCReps/MR35.PDF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139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</p:spTree>
    <p:extLst>
      <p:ext uri="{BB962C8B-B14F-4D97-AF65-F5344CB8AC3E}">
        <p14:creationId xmlns:p14="http://schemas.microsoft.com/office/powerpoint/2010/main" val="392417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Получить текущие параметры </a:t>
            </a:r>
            <a:endParaRPr lang="en-US" sz="2000" dirty="0"/>
          </a:p>
          <a:p>
            <a:pPr marL="525780" indent="-457200"/>
            <a:r>
              <a:rPr lang="ru-RU" sz="2000" dirty="0"/>
              <a:t>Восстановить предыдущее</a:t>
            </a:r>
            <a:r>
              <a:rPr lang="en-US" sz="2000" dirty="0"/>
              <a:t> </a:t>
            </a:r>
            <a:r>
              <a:rPr lang="ru-RU" sz="2000" dirty="0"/>
              <a:t>значение скорости</a:t>
            </a:r>
            <a:endParaRPr lang="en-US" sz="2000" dirty="0"/>
          </a:p>
          <a:p>
            <a:pPr marL="525780" indent="-457200"/>
            <a:r>
              <a:rPr lang="ru-RU" sz="2000" dirty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Кофемолка</a:t>
            </a:r>
          </a:p>
          <a:p>
            <a:pPr marL="525780" indent="-457200"/>
            <a:r>
              <a:rPr lang="ru-RU" sz="2000" dirty="0"/>
              <a:t>Включить </a:t>
            </a:r>
            <a:endParaRPr lang="en-US" sz="2000" dirty="0"/>
          </a:p>
          <a:p>
            <a:pPr marL="525780" indent="-457200"/>
            <a:r>
              <a:rPr lang="ru-RU" sz="2000" dirty="0"/>
              <a:t>Выключить </a:t>
            </a:r>
            <a:endParaRPr lang="en-US" sz="20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Начать</a:t>
            </a:r>
            <a:br>
              <a:rPr lang="en-US" sz="2000" dirty="0"/>
            </a:br>
            <a:r>
              <a:rPr lang="ru-RU" sz="2000" dirty="0"/>
              <a:t>перемалывание</a:t>
            </a:r>
            <a:endParaRPr lang="en-US" sz="2000" dirty="0"/>
          </a:p>
          <a:p>
            <a:pPr marL="525780" indent="-457200"/>
            <a:r>
              <a:rPr lang="ru-RU" sz="2000" dirty="0"/>
              <a:t>Прекратить</a:t>
            </a:r>
            <a:br>
              <a:rPr lang="en-US" sz="2000" dirty="0"/>
            </a:br>
            <a:r>
              <a:rPr lang="ru-RU" sz="2000" dirty="0"/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833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/>
              <a:t>1961 -- «Алгоритм сортировочной станции»</a:t>
            </a:r>
          </a:p>
          <a:p>
            <a:r>
              <a:rPr lang="ru-RU" dirty="0">
                <a:solidFill>
                  <a:schemeClr val="bg1"/>
                </a:solidFill>
              </a:rPr>
              <a:t>Онлайн архив сканов статей </a:t>
            </a:r>
            <a:r>
              <a:rPr lang="ru-RU" dirty="0" err="1">
                <a:solidFill>
                  <a:schemeClr val="bg1"/>
                </a:solidFill>
              </a:rPr>
              <a:t>Дейкстры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https://www.cs.utexas.edu/~EWD/MCReps/MR35.PDF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140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</p:spTree>
    <p:extLst>
      <p:ext uri="{BB962C8B-B14F-4D97-AF65-F5344CB8AC3E}">
        <p14:creationId xmlns:p14="http://schemas.microsoft.com/office/powerpoint/2010/main" val="10534109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/>
              <a:t>1961 -- «Алгоритм сортировочной станции»</a:t>
            </a:r>
          </a:p>
          <a:p>
            <a:r>
              <a:rPr lang="ru-RU" dirty="0"/>
              <a:t>Онлайн архив сканов статей </a:t>
            </a:r>
            <a:r>
              <a:rPr lang="ru-RU" dirty="0" err="1"/>
              <a:t>Дейкстры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https://www.cs.utexas.edu/~EWD/MCReps/MR35.PDF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141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</p:spTree>
    <p:extLst>
      <p:ext uri="{BB962C8B-B14F-4D97-AF65-F5344CB8AC3E}">
        <p14:creationId xmlns:p14="http://schemas.microsoft.com/office/powerpoint/2010/main" val="14176380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8" name="Picture 17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BD17CDE5-B2F9-5896-3D42-4DEEFDABB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57" b="80450"/>
          <a:stretch/>
        </p:blipFill>
        <p:spPr>
          <a:xfrm>
            <a:off x="3337309" y="2206000"/>
            <a:ext cx="5517382" cy="2446001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7019577-4894-D82A-74AB-008E2D1A8B05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69668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7" name="Picture 26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3176A831-C9D7-E045-E819-AD7C9916FA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b="80245"/>
          <a:stretch/>
        </p:blipFill>
        <p:spPr>
          <a:xfrm>
            <a:off x="3336899" y="2193030"/>
            <a:ext cx="5518203" cy="24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716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8" name="Picture 27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340513EA-441A-A9E2-ED72-09D549631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6" r="50057" b="60075"/>
          <a:stretch/>
        </p:blipFill>
        <p:spPr>
          <a:xfrm>
            <a:off x="3336899" y="2115199"/>
            <a:ext cx="5518203" cy="26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182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2" name="Picture 31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02B03F79-DB7B-CB0B-8CC4-FE6A49823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18629" b="59392"/>
          <a:stretch/>
        </p:blipFill>
        <p:spPr>
          <a:xfrm>
            <a:off x="3336899" y="2053885"/>
            <a:ext cx="5518203" cy="27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293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9" name="Picture 28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63F6F940-FFBD-D815-3798-E9CB4464D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2" r="50057" b="40225"/>
          <a:stretch/>
        </p:blipFill>
        <p:spPr>
          <a:xfrm>
            <a:off x="3336899" y="2138723"/>
            <a:ext cx="5518203" cy="25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46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3" name="Picture 32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37D93AAD-0DC7-C548-9821-D0CE4BDAAA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39070" b="40981"/>
          <a:stretch/>
        </p:blipFill>
        <p:spPr>
          <a:xfrm>
            <a:off x="3336899" y="2180892"/>
            <a:ext cx="5518203" cy="24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" name="Picture 29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6D6EE45F-9481-AE53-98B5-AC7F9850E4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9" r="50057" b="20491"/>
          <a:stretch/>
        </p:blipFill>
        <p:spPr>
          <a:xfrm>
            <a:off x="3336899" y="2115136"/>
            <a:ext cx="5518203" cy="26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08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4" name="Picture 33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1A15716B-F782-F56A-8383-9A06C6D19B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59450" b="20795"/>
          <a:stretch/>
        </p:blipFill>
        <p:spPr>
          <a:xfrm>
            <a:off x="3336899" y="2193030"/>
            <a:ext cx="5518203" cy="24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Топливный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Заполнить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Слить топливо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емкость топливного бака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2301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1" name="Picture 30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916E7549-6E3B-798E-CBC8-6CFFA9EAC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00" r="50057"/>
          <a:stretch/>
        </p:blipFill>
        <p:spPr>
          <a:xfrm>
            <a:off x="3336899" y="2115136"/>
            <a:ext cx="5518203" cy="26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282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5" name="Picture 34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A2C5C950-41AC-EF98-8444-6DC653EA6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9000"/>
          <a:stretch/>
        </p:blipFill>
        <p:spPr>
          <a:xfrm>
            <a:off x="3336899" y="2115136"/>
            <a:ext cx="5518203" cy="26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168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инфиксная запись арифметического выражения</a:t>
            </a:r>
          </a:p>
          <a:p>
            <a:r>
              <a:rPr lang="ru-RU" sz="2800" dirty="0"/>
              <a:t>Выход: постфиксная запись того 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71976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Приоритет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/>
                        <a:t>*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/>
                        <a:t>+  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180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5025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постфиксная = []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инфиксная != []: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х, инфиксная = инфиксная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– это число или переменная: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постфиксная += [х]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== (: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оп, х)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== ):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!= (: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постфиксная += 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убрать саму 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Пх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П(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x)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&amp;&amp; П(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оп)) &gt;= </a:t>
            </a:r>
            <a:r>
              <a:rPr lang="ru-R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Пх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постфиксная += 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оп, х)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B494C-4901-ECDD-C7C3-0D9EFD43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оп):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постфиксная += [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Pop(&amp;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DestroyStack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153</a:t>
            </a:fld>
            <a:endParaRPr lang="ru-RU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постфиксная = []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инфиксная != []: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х, инфиксная = инфиксная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– это число или переменная: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постфиксная += [х]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== (: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оп, х)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== ):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!= (: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постфиксная += 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убрать саму 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Пх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П(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x)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&amp;&amp; П(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оп)) &gt;= </a:t>
            </a:r>
            <a:r>
              <a:rPr lang="ru-R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Пх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постфиксная += 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оп, х)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B494C-4901-ECDD-C7C3-0D9EFD43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оп):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постфиксная += [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Pop(&amp;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DestroyStack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154</a:t>
            </a:fld>
            <a:endParaRPr lang="ru-RU"/>
          </a:p>
        </p:txBody>
      </p:sp>
      <p:sp>
        <p:nvSpPr>
          <p:cNvPr id="6" name="Line Callout 1 (No Border) 1">
            <a:extLst>
              <a:ext uri="{FF2B5EF4-FFF2-40B4-BE49-F238E27FC236}">
                <a16:creationId xmlns:a16="http://schemas.microsoft.com/office/drawing/2014/main" id="{3FFF5E0F-B073-8387-4336-EF93763B7CF8}"/>
              </a:ext>
            </a:extLst>
          </p:cNvPr>
          <p:cNvSpPr/>
          <p:nvPr/>
        </p:nvSpPr>
        <p:spPr>
          <a:xfrm>
            <a:off x="8256240" y="3068960"/>
            <a:ext cx="3254152" cy="1080120"/>
          </a:xfrm>
          <a:prstGeom prst="callout1">
            <a:avLst>
              <a:gd name="adj1" fmla="val 18750"/>
              <a:gd name="adj2" fmla="val -8333"/>
              <a:gd name="adj3" fmla="val 186779"/>
              <a:gd name="adj4" fmla="val -116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</a:rPr>
              <a:t>для удобства считаем П</a:t>
            </a:r>
            <a:r>
              <a:rPr lang="en-US" dirty="0">
                <a:solidFill>
                  <a:schemeClr val="bg1"/>
                </a:solidFill>
              </a:rPr>
              <a:t>(() &lt; </a:t>
            </a:r>
            <a:r>
              <a:rPr lang="ru-RU" dirty="0">
                <a:solidFill>
                  <a:schemeClr val="bg1"/>
                </a:solidFill>
              </a:rPr>
              <a:t>приоритет любой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257195302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31033" y="1552430"/>
            <a:ext cx="9243243" cy="584200"/>
            <a:chOff x="1531033" y="1552430"/>
            <a:chExt cx="9243243" cy="584200"/>
          </a:xfrm>
        </p:grpSpPr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1531033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1959657" y="1552430"/>
              <a:ext cx="3571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39668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660642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f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298161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383552" y="1552430"/>
              <a:ext cx="40163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b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796601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198537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c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63857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499288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313856" y="1552430"/>
              <a:ext cx="34607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z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671343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73279" y="1552430"/>
              <a:ext cx="3619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x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446640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6767614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7169550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y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7550849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787182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822613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8547108" y="1552430"/>
              <a:ext cx="3825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894110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9343042" y="1552430"/>
              <a:ext cx="3270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r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9681478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10083414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k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0464713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332656"/>
            <a:ext cx="7772400" cy="9144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152" y="5022303"/>
            <a:ext cx="328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Выходная строка:</a:t>
            </a:r>
            <a:endParaRPr lang="ru-RU">
              <a:latin typeface="Calibr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6152" y="5665241"/>
            <a:ext cx="6572250" cy="5000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711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997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22833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26405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29977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33549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37121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40693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4264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47836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5140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54980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8552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2124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6569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72839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69268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76411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347199" y="2276872"/>
            <a:ext cx="1063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Стек: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9132887" y="2919811"/>
            <a:ext cx="1571625" cy="3286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33278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961902" y="1556792"/>
            <a:ext cx="357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341913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662887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f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98386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−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85797" y="1556792"/>
            <a:ext cx="401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b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798846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00782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c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4081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95129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316102" y="1556792"/>
            <a:ext cx="34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z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73588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75524" y="1556792"/>
            <a:ext cx="36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48885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69859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171795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y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53094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7406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8379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549353" y="1556792"/>
            <a:ext cx="382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94335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345287" y="1556792"/>
            <a:ext cx="327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683723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0085659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k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466958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676152" y="4236491"/>
            <a:ext cx="78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X =</a:t>
            </a:r>
            <a:endParaRPr lang="ru-RU" sz="3600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6914 0.3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4 0.39838 L 0.0082 0.587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3698 0.3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39838 L 0.64076 0.587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0781 0.39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39838 L 0.60677 0.5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1849 0.398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9 0.39838 L -0.06146 0.587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4831 0.398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0.39838 L 0.54778 0.442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8164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4 0.39838 L -0.10026 0.587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151 0.398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1 0.39838 L 0.48099 0.3877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14961 0.3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1 0.39838 L -0.13984 0.5872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18216 0.398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99 0.38773 L -0.07604 0.5979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6 0.39838 L 0.41394 0.3877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0989 0.3983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9 0.39838 L 0.3832 0.303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23776 0.398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76 0.39838 L -0.16992 0.587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26888 0.398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88 0.39838 L 0.32721 0.230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30065 0.3983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65 0.39838 L -0.20156 0.5872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32903 0.3983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21 0.23032 L -0.14245 0.5872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35872 0.3983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93 0.38773 L -0.02643 0.5872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78 0.44213 L 0.13567 0.587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72 0.39838 L 0.23737 0.4421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39088 0.39838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089 0.39838 L -0.17657 0.5872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41966 0.3983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37 0.44213 L -0.1151 0.5925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44739 0.3983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4 0.39838 L 0.14726 0.5196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475 0.3983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8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0.39838 L 0.12109 0.4421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9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50429 0.3983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74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3 0.39838 L -0.23138 0.5872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53711 0.3983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711 0.39838 L 0.05899 0.3877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56745 0.3983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45 0.39838 L -0.26524 0.5872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59778 0.3983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48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98 0.38773 L -0.2056 0.5925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79 0.39838 L -0.00169 0.38773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62982 0.39838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0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82 0.39838 L -0.26901 0.5979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4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65859 0.39838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2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38773 L -0.20769 0.58726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0.5243 L -0.028 0.5925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75 0.58726 L 0.47982 0.5872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2" grpId="0"/>
      <p:bldP spid="42" grpId="1"/>
      <p:bldP spid="42" grpId="2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7" grpId="2"/>
      <p:bldP spid="48" grpId="0"/>
      <p:bldP spid="48" grpId="1"/>
      <p:bldP spid="49" grpId="0"/>
      <p:bldP spid="49" grpId="1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59" grpId="0"/>
      <p:bldP spid="59" grpId="1"/>
      <p:bldP spid="60" grpId="0"/>
      <p:bldP spid="60" grpId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Абстрактные типы данных</a:t>
            </a:r>
          </a:p>
          <a:p>
            <a:pPr lvl="1"/>
            <a:r>
              <a:rPr lang="ru-RU" dirty="0"/>
              <a:t>Несколько примеров</a:t>
            </a:r>
          </a:p>
          <a:p>
            <a:pPr lvl="1"/>
            <a:r>
              <a:rPr lang="ru-RU" dirty="0"/>
              <a:t>Определение</a:t>
            </a:r>
          </a:p>
          <a:p>
            <a:pPr lvl="1"/>
            <a:r>
              <a:rPr lang="ru-RU" dirty="0"/>
              <a:t>Зачем использовать АТД</a:t>
            </a:r>
          </a:p>
          <a:p>
            <a:r>
              <a:rPr lang="ru-RU" dirty="0"/>
              <a:t>АТД список</a:t>
            </a:r>
            <a:endParaRPr lang="en-US" dirty="0"/>
          </a:p>
          <a:p>
            <a:pPr lvl="1"/>
            <a:r>
              <a:rPr lang="ru-RU" dirty="0"/>
              <a:t>Реализация на языке Си через 1-связные списки</a:t>
            </a:r>
          </a:p>
          <a:p>
            <a:r>
              <a:rPr lang="ru-RU" dirty="0"/>
              <a:t>АТД на основе списков</a:t>
            </a:r>
          </a:p>
          <a:p>
            <a:pPr lvl="1"/>
            <a:r>
              <a:rPr lang="ru-RU" dirty="0"/>
              <a:t>Стек, очередь, дек</a:t>
            </a:r>
          </a:p>
          <a:p>
            <a:r>
              <a:rPr lang="ru-RU" dirty="0"/>
              <a:t>Примеры использования стека</a:t>
            </a:r>
          </a:p>
          <a:p>
            <a:pPr lvl="1"/>
            <a:r>
              <a:rPr lang="ru-RU" dirty="0"/>
              <a:t>Построение польской записи арифметического выражения</a:t>
            </a:r>
          </a:p>
          <a:p>
            <a:pPr lvl="1"/>
            <a:r>
              <a:rPr lang="ru-RU" dirty="0"/>
              <a:t>Вычисление значения польской записи на стеке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503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инфиксная = [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+, 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–, x, +, y, –, z, –, 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постфиксная = []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 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опер-р с </a:t>
            </a:r>
            <a:r>
              <a:rPr lang="ru-RU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незаконч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2-м </a:t>
            </a:r>
            <a:r>
              <a:rPr lang="ru-RU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арг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-то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инфиксная != []: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х, инфиксная = инфиксная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х – это число или переменная: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постфиксная += [x]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оп !=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постфиксная += [оп]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оп = х</a:t>
            </a:r>
          </a:p>
          <a:p>
            <a:pPr marL="0" indent="0">
              <a:buNone/>
            </a:pP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оп !=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постфиксная += [оп]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537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инфиксная = [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+, 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–, x, +, y, –, z, –, 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постфиксная = []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 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опер-р с </a:t>
            </a:r>
            <a:r>
              <a:rPr lang="ru-RU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незаконч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2-м </a:t>
            </a:r>
            <a:r>
              <a:rPr lang="ru-RU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арг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-то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инфиксная != []: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х, инфиксная = инфиксная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х – это число или переменная: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постфиксная += [x]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оп !=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постфиксная += [оп]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оп = х</a:t>
            </a:r>
          </a:p>
          <a:p>
            <a:pPr marL="0" indent="0">
              <a:buNone/>
            </a:pP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оп !=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постфиксная += [оп]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158</a:t>
            </a:fld>
            <a:endParaRPr lang="ru-R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A127CD-5E3D-7714-8420-F418C7314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87717"/>
              </p:ext>
            </p:extLst>
          </p:nvPr>
        </p:nvGraphicFramePr>
        <p:xfrm>
          <a:off x="7896200" y="1600201"/>
          <a:ext cx="3686199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инфиксная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постфиксная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оп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1</a:t>
                      </a:r>
                      <a:r>
                        <a:rPr lang="en-US" sz="1600" dirty="0"/>
                        <a:t> + </a:t>
                      </a:r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+ </a:t>
                      </a:r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 2 + </a:t>
                      </a:r>
                      <a:r>
                        <a:rPr lang="en-US" sz="1600" dirty="0"/>
                        <a:t>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</a:t>
                      </a:r>
                      <a:r>
                        <a:rPr lang="ru-RU" sz="1600" dirty="0"/>
                        <a:t> 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0" dirty="0"/>
                        <a:t> 2 </a:t>
                      </a:r>
                      <a:r>
                        <a:rPr lang="ru-RU" sz="1600" baseline="0" dirty="0"/>
                        <a:t>+</a:t>
                      </a:r>
                      <a:r>
                        <a:rPr lang="en-US" sz="1600" baseline="0" dirty="0"/>
                        <a:t> x </a:t>
                      </a:r>
                      <a:r>
                        <a:rPr lang="ru-RU" sz="1600" baseline="0" dirty="0"/>
                        <a:t>- </a:t>
                      </a:r>
                      <a:r>
                        <a:rPr lang="en-US" sz="1600" baseline="0" dirty="0"/>
                        <a:t>y </a:t>
                      </a:r>
                      <a:r>
                        <a:rPr lang="ru-RU" sz="1600" baseline="0" dirty="0"/>
                        <a:t>+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z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z </a:t>
                      </a:r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z - 5 -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4809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оператор1 = </a:t>
            </a:r>
            <a:r>
              <a:rPr lang="en-US" dirty="0"/>
              <a:t>None, </a:t>
            </a:r>
            <a:r>
              <a:rPr lang="ru-RU" dirty="0"/>
              <a:t>оператор2 = </a:t>
            </a:r>
            <a:r>
              <a:rPr lang="en-US" dirty="0"/>
              <a:t>None,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  <a:endParaRPr lang="en-US" dirty="0"/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</a:t>
            </a:r>
            <a:r>
              <a:rPr lang="en-US" dirty="0"/>
              <a:t>1</a:t>
            </a:r>
            <a:r>
              <a:rPr lang="ru-RU" dirty="0"/>
              <a:t>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оператор2 = оператор1, оператор1 = х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3"/>
            <a:r>
              <a:rPr lang="ru-RU" dirty="0"/>
              <a:t>польская += оператор1</a:t>
            </a:r>
          </a:p>
          <a:p>
            <a:pPr lvl="3"/>
            <a:r>
              <a:rPr lang="ru-RU" dirty="0"/>
              <a:t>если оператор2 </a:t>
            </a:r>
            <a:r>
              <a:rPr lang="en-US" dirty="0"/>
              <a:t>!= None, </a:t>
            </a:r>
            <a:r>
              <a:rPr lang="ru-RU" dirty="0"/>
              <a:t>то оператор1 </a:t>
            </a:r>
            <a:r>
              <a:rPr lang="en-US" dirty="0"/>
              <a:t>= </a:t>
            </a:r>
            <a:r>
              <a:rPr lang="ru-RU" dirty="0"/>
              <a:t>оператор</a:t>
            </a:r>
            <a:r>
              <a:rPr lang="en-US" dirty="0"/>
              <a:t>2</a:t>
            </a:r>
            <a:r>
              <a:rPr lang="ru-RU" dirty="0"/>
              <a:t>, оператор2 = </a:t>
            </a:r>
            <a:r>
              <a:rPr lang="en-US" dirty="0"/>
              <a:t>None, </a:t>
            </a:r>
            <a:r>
              <a:rPr lang="ru-RU" dirty="0"/>
              <a:t>польская += оператор</a:t>
            </a:r>
            <a:r>
              <a:rPr lang="en-US" dirty="0"/>
              <a:t>1</a:t>
            </a:r>
            <a:endParaRPr lang="ru-RU" dirty="0"/>
          </a:p>
          <a:p>
            <a:pPr lvl="3"/>
            <a:r>
              <a:rPr lang="ru-RU" dirty="0"/>
              <a:t>оператор1 = х</a:t>
            </a:r>
          </a:p>
          <a:p>
            <a:r>
              <a:rPr lang="ru-RU" dirty="0"/>
              <a:t>польская += оператор1</a:t>
            </a:r>
          </a:p>
          <a:p>
            <a:r>
              <a:rPr lang="ru-RU" dirty="0"/>
              <a:t>если оператор2 != </a:t>
            </a:r>
            <a:r>
              <a:rPr lang="en-US" dirty="0"/>
              <a:t>None, </a:t>
            </a:r>
            <a:r>
              <a:rPr lang="ru-RU" dirty="0"/>
              <a:t>то польская += оператор2</a:t>
            </a:r>
            <a:r>
              <a:rPr lang="en-US" dirty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Топливный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Заполнить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Слить топливо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емкость топливного бака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2915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оператор1 = </a:t>
            </a:r>
            <a:r>
              <a:rPr lang="en-US" dirty="0"/>
              <a:t>None, </a:t>
            </a:r>
            <a:r>
              <a:rPr lang="ru-RU" dirty="0"/>
              <a:t>оператор2 = </a:t>
            </a:r>
            <a:r>
              <a:rPr lang="en-US" dirty="0"/>
              <a:t>None,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  <a:endParaRPr lang="en-US" dirty="0"/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</a:t>
            </a:r>
            <a:r>
              <a:rPr lang="en-US" dirty="0"/>
              <a:t>1</a:t>
            </a:r>
            <a:r>
              <a:rPr lang="ru-RU" dirty="0"/>
              <a:t>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оператор2 = оператор1, оператор1 = х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3"/>
            <a:r>
              <a:rPr lang="ru-RU" dirty="0"/>
              <a:t>польская += оператор1</a:t>
            </a:r>
          </a:p>
          <a:p>
            <a:pPr lvl="3"/>
            <a:r>
              <a:rPr lang="ru-RU" dirty="0"/>
              <a:t>если оператор2 </a:t>
            </a:r>
            <a:r>
              <a:rPr lang="en-US" dirty="0"/>
              <a:t>!= None, </a:t>
            </a:r>
            <a:r>
              <a:rPr lang="ru-RU" dirty="0"/>
              <a:t>то оператор1 </a:t>
            </a:r>
            <a:r>
              <a:rPr lang="en-US" dirty="0"/>
              <a:t>= </a:t>
            </a:r>
            <a:r>
              <a:rPr lang="ru-RU" dirty="0"/>
              <a:t>оператор</a:t>
            </a:r>
            <a:r>
              <a:rPr lang="en-US" dirty="0"/>
              <a:t>2</a:t>
            </a:r>
            <a:r>
              <a:rPr lang="ru-RU" dirty="0"/>
              <a:t>, оператор2 = </a:t>
            </a:r>
            <a:r>
              <a:rPr lang="en-US" dirty="0"/>
              <a:t>None, </a:t>
            </a:r>
            <a:r>
              <a:rPr lang="ru-RU" dirty="0"/>
              <a:t>польская += оператор</a:t>
            </a:r>
            <a:r>
              <a:rPr lang="en-US" dirty="0"/>
              <a:t>1</a:t>
            </a:r>
            <a:endParaRPr lang="ru-RU" dirty="0"/>
          </a:p>
          <a:p>
            <a:pPr lvl="3"/>
            <a:r>
              <a:rPr lang="ru-RU" dirty="0"/>
              <a:t>оператор1 = х</a:t>
            </a:r>
          </a:p>
          <a:p>
            <a:r>
              <a:rPr lang="ru-RU" dirty="0"/>
              <a:t>польская += оператор1</a:t>
            </a:r>
          </a:p>
          <a:p>
            <a:r>
              <a:rPr lang="ru-RU" dirty="0"/>
              <a:t>если оператор2 != </a:t>
            </a:r>
            <a:r>
              <a:rPr lang="en-US" dirty="0"/>
              <a:t>None, </a:t>
            </a:r>
            <a:r>
              <a:rPr lang="ru-RU" dirty="0"/>
              <a:t>то польская += оператор2</a:t>
            </a:r>
            <a:r>
              <a:rPr lang="en-US" dirty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endParaRPr lang="ru-R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91577"/>
              </p:ext>
            </p:extLst>
          </p:nvPr>
        </p:nvGraphicFramePr>
        <p:xfrm>
          <a:off x="7896201" y="1600201"/>
          <a:ext cx="3681197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скобочная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польская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1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*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*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 2 * </a:t>
                      </a:r>
                      <a:r>
                        <a:rPr lang="en-US" sz="1600" dirty="0"/>
                        <a:t>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0" dirty="0"/>
                        <a:t> 2 * x y 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 / z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 / z *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 / z *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 / z * - 5 -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8096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оператор1 = </a:t>
            </a:r>
            <a:r>
              <a:rPr lang="en-US" dirty="0"/>
              <a:t>None, </a:t>
            </a:r>
            <a:r>
              <a:rPr lang="ru-RU" dirty="0"/>
              <a:t>оператор2 = </a:t>
            </a:r>
            <a:r>
              <a:rPr lang="en-US" dirty="0"/>
              <a:t>None,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  <a:endParaRPr lang="en-US" dirty="0"/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</a:t>
            </a:r>
            <a:r>
              <a:rPr lang="en-US" dirty="0"/>
              <a:t>1</a:t>
            </a:r>
            <a:r>
              <a:rPr lang="ru-RU" dirty="0"/>
              <a:t>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оператор2 = оператор1, оператор1 = х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3"/>
            <a:r>
              <a:rPr lang="ru-RU" dirty="0"/>
              <a:t>польская += оператор1</a:t>
            </a:r>
          </a:p>
          <a:p>
            <a:pPr lvl="3"/>
            <a:r>
              <a:rPr lang="ru-RU" dirty="0"/>
              <a:t>если оператор2 </a:t>
            </a:r>
            <a:r>
              <a:rPr lang="en-US" dirty="0"/>
              <a:t>!= None, </a:t>
            </a:r>
            <a:r>
              <a:rPr lang="ru-RU" dirty="0"/>
              <a:t>то оператор1 </a:t>
            </a:r>
            <a:r>
              <a:rPr lang="en-US" dirty="0"/>
              <a:t>= </a:t>
            </a:r>
            <a:r>
              <a:rPr lang="ru-RU" dirty="0"/>
              <a:t>оператор</a:t>
            </a:r>
            <a:r>
              <a:rPr lang="en-US" dirty="0"/>
              <a:t>2</a:t>
            </a:r>
            <a:r>
              <a:rPr lang="ru-RU" dirty="0"/>
              <a:t>, оператор2 = </a:t>
            </a:r>
            <a:r>
              <a:rPr lang="en-US" dirty="0"/>
              <a:t>None, </a:t>
            </a:r>
            <a:r>
              <a:rPr lang="ru-RU" dirty="0"/>
              <a:t>польская += оператор</a:t>
            </a:r>
            <a:r>
              <a:rPr lang="en-US" dirty="0"/>
              <a:t>1</a:t>
            </a:r>
            <a:endParaRPr lang="ru-RU" dirty="0"/>
          </a:p>
          <a:p>
            <a:pPr lvl="3"/>
            <a:r>
              <a:rPr lang="ru-RU" dirty="0"/>
              <a:t>оператор1 = х</a:t>
            </a:r>
          </a:p>
          <a:p>
            <a:r>
              <a:rPr lang="ru-RU" dirty="0"/>
              <a:t>польская += оператор1</a:t>
            </a:r>
          </a:p>
          <a:p>
            <a:r>
              <a:rPr lang="ru-RU" dirty="0"/>
              <a:t>если оператор2 != </a:t>
            </a:r>
            <a:r>
              <a:rPr lang="en-US" dirty="0"/>
              <a:t>None, </a:t>
            </a:r>
            <a:r>
              <a:rPr lang="ru-RU" dirty="0"/>
              <a:t>то польская += оператор2</a:t>
            </a:r>
            <a:r>
              <a:rPr lang="en-US" dirty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4121967" y="3738451"/>
            <a:ext cx="2736304" cy="1695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935760" y="4881564"/>
            <a:ext cx="2592288" cy="169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83195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pPr lvl="2"/>
            <a:r>
              <a:rPr lang="ru-RU" dirty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операторы),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2"/>
            <a:r>
              <a:rPr lang="ru-RU" dirty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2"/>
            <a:r>
              <a:rPr lang="ru-RU" dirty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операторы),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2"/>
            <a:r>
              <a:rPr lang="ru-RU" dirty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16" name="Rectangle 15"/>
          <p:cNvSpPr/>
          <p:nvPr/>
        </p:nvSpPr>
        <p:spPr>
          <a:xfrm>
            <a:off x="3863752" y="330868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7340014" y="3501007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5179774" y="371544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3863752" y="412220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382205" y="4314527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2289515" y="5036875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7770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</a:t>
            </a:r>
            <a:endParaRPr lang="en-US" dirty="0"/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</a:t>
            </a:r>
            <a:r>
              <a:rPr lang="en-US" dirty="0"/>
              <a:t> </a:t>
            </a:r>
            <a:r>
              <a:rPr lang="ru-RU" dirty="0"/>
              <a:t>ничего не делать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4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4"/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1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10" name="Rectangle 9"/>
          <p:cNvSpPr/>
          <p:nvPr/>
        </p:nvSpPr>
        <p:spPr>
          <a:xfrm>
            <a:off x="1775520" y="4077072"/>
            <a:ext cx="4824536" cy="8640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291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</a:t>
            </a:r>
            <a:endParaRPr lang="en-US" dirty="0"/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</a:t>
            </a:r>
            <a:r>
              <a:rPr lang="en-US" dirty="0"/>
              <a:t> </a:t>
            </a:r>
            <a:r>
              <a:rPr lang="ru-RU" dirty="0"/>
              <a:t>ничего не делать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1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1847528" y="3573016"/>
            <a:ext cx="5544616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7752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 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1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1415480" y="3429000"/>
            <a:ext cx="6120680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395670" y="4264097"/>
            <a:ext cx="2972138" cy="55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6305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иначе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 и приоритет(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) </a:t>
            </a:r>
            <a:r>
              <a:rPr lang="en-US" dirty="0"/>
              <a:t>&gt;= </a:t>
            </a:r>
            <a:r>
              <a:rPr lang="ru-RU" dirty="0"/>
              <a:t>приоритет(</a:t>
            </a:r>
            <a:r>
              <a:rPr lang="en-US" dirty="0"/>
              <a:t>x</a:t>
            </a:r>
            <a:r>
              <a:rPr lang="ru-RU" dirty="0"/>
              <a:t>)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2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983432" y="5085184"/>
            <a:ext cx="8856984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9025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иначе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 и приоритет(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) </a:t>
            </a:r>
            <a:r>
              <a:rPr lang="en-US" dirty="0"/>
              <a:t>&gt;= </a:t>
            </a:r>
            <a:r>
              <a:rPr lang="ru-RU" dirty="0"/>
              <a:t>приоритет(</a:t>
            </a:r>
            <a:r>
              <a:rPr lang="en-US" dirty="0"/>
              <a:t>x</a:t>
            </a:r>
            <a:r>
              <a:rPr lang="ru-RU" dirty="0"/>
              <a:t>)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2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</a:p>
          <a:p>
            <a:pPr lvl="1"/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4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Заполнить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Слить топливо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емкость топливного бака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1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/>
              <a:t>Заполнить бак</a:t>
            </a:r>
          </a:p>
          <a:p>
            <a:pPr marL="525780" indent="-457200"/>
            <a:r>
              <a:rPr lang="ru-RU" sz="2000" dirty="0"/>
              <a:t>Слить топливо</a:t>
            </a:r>
          </a:p>
          <a:p>
            <a:pPr marL="525780" indent="-457200"/>
            <a:r>
              <a:rPr lang="ru-RU" sz="2000" dirty="0"/>
              <a:t>Получить емкость топливного бака</a:t>
            </a:r>
          </a:p>
          <a:p>
            <a:pPr marL="525780" indent="-457200"/>
            <a:r>
              <a:rPr lang="ru-RU" sz="2000" dirty="0"/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/>
              <a:t>Заполнить бак</a:t>
            </a:r>
          </a:p>
          <a:p>
            <a:pPr marL="525780" indent="-457200"/>
            <a:r>
              <a:rPr lang="ru-RU" sz="2000" dirty="0"/>
              <a:t>Слить топливо</a:t>
            </a:r>
          </a:p>
          <a:p>
            <a:pPr marL="525780" indent="-457200"/>
            <a:r>
              <a:rPr lang="ru-RU" sz="2000" dirty="0"/>
              <a:t>Получить емкость топливного бака</a:t>
            </a:r>
          </a:p>
          <a:p>
            <a:pPr marL="525780" indent="-457200"/>
            <a:r>
              <a:rPr lang="ru-RU" sz="2000" dirty="0"/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4.thingpic.com/images/6h/qfYzpcNesddAKVe9AeuXHGLR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4250" r="2182" b="6502"/>
          <a:stretch/>
        </p:blipFill>
        <p:spPr bwMode="auto">
          <a:xfrm>
            <a:off x="695400" y="68627"/>
            <a:ext cx="10801200" cy="67207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2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/>
              <a:t>Заполнить бак</a:t>
            </a:r>
          </a:p>
          <a:p>
            <a:pPr marL="525780" indent="-457200"/>
            <a:r>
              <a:rPr lang="ru-RU" sz="2000" dirty="0"/>
              <a:t>Слить топливо</a:t>
            </a:r>
          </a:p>
          <a:p>
            <a:pPr marL="525780" indent="-457200"/>
            <a:r>
              <a:rPr lang="ru-RU" sz="2000" dirty="0"/>
              <a:t>Получить емкость топливного бака</a:t>
            </a:r>
          </a:p>
          <a:p>
            <a:pPr marL="525780" indent="-457200"/>
            <a:r>
              <a:rPr lang="ru-RU" sz="2000" dirty="0"/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Создать/уничтожить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Вставить/удалить/изменить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Навигация по элементам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56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/>
              <a:t>Заполнить бак</a:t>
            </a:r>
          </a:p>
          <a:p>
            <a:pPr marL="525780" indent="-457200"/>
            <a:r>
              <a:rPr lang="ru-RU" sz="2000" dirty="0"/>
              <a:t>Слить топливо</a:t>
            </a:r>
          </a:p>
          <a:p>
            <a:pPr marL="525780" indent="-457200"/>
            <a:r>
              <a:rPr lang="ru-RU" sz="2000" dirty="0"/>
              <a:t>Получить емкость топливного бака</a:t>
            </a:r>
          </a:p>
          <a:p>
            <a:pPr marL="525780" indent="-457200"/>
            <a:r>
              <a:rPr lang="ru-RU" sz="2000" dirty="0"/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Список</a:t>
            </a:r>
          </a:p>
          <a:p>
            <a:pPr marL="525780" indent="-457200"/>
            <a:r>
              <a:rPr lang="ru-RU" sz="2000" dirty="0"/>
              <a:t>Создать/уничтожить список</a:t>
            </a:r>
          </a:p>
          <a:p>
            <a:pPr marL="525780" indent="-457200"/>
            <a:r>
              <a:rPr lang="ru-RU" sz="2000" dirty="0"/>
              <a:t>Вставить/удалить/изменить элемент </a:t>
            </a:r>
          </a:p>
          <a:p>
            <a:pPr marL="525780" indent="-457200"/>
            <a:r>
              <a:rPr lang="ru-RU" sz="2000" dirty="0"/>
              <a:t>Навигация по элементам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5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Фонарь 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Включить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9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Фонарь 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Включить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9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Включить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6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/>
              <a:t>Включить</a:t>
            </a:r>
            <a:endParaRPr lang="en-US" dirty="0"/>
          </a:p>
          <a:p>
            <a:pPr marL="525780" indent="-457200"/>
            <a:r>
              <a:rPr lang="ru-RU" dirty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3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/>
              <a:t>Включить</a:t>
            </a:r>
            <a:endParaRPr lang="en-US" dirty="0"/>
          </a:p>
          <a:p>
            <a:pPr marL="525780" indent="-457200"/>
            <a:r>
              <a:rPr lang="ru-RU" dirty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05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/>
              <a:t>Включить</a:t>
            </a:r>
            <a:endParaRPr lang="en-US" dirty="0"/>
          </a:p>
          <a:p>
            <a:pPr marL="525780" indent="-457200"/>
            <a:r>
              <a:rPr lang="ru-RU" dirty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5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/>
              <a:t>Включить</a:t>
            </a:r>
            <a:endParaRPr lang="en-US" dirty="0"/>
          </a:p>
          <a:p>
            <a:pPr marL="525780" indent="-457200"/>
            <a:r>
              <a:rPr lang="ru-RU" dirty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Стек</a:t>
            </a:r>
          </a:p>
          <a:p>
            <a:pPr marL="525780" indent="-457200"/>
            <a:r>
              <a:rPr lang="ru-RU" dirty="0"/>
              <a:t>Инициализировать стек</a:t>
            </a:r>
          </a:p>
          <a:p>
            <a:pPr marL="525780" indent="-457200"/>
            <a:r>
              <a:rPr lang="ru-RU" dirty="0"/>
              <a:t>Поместить элемент</a:t>
            </a:r>
          </a:p>
          <a:p>
            <a:pPr marL="525780" indent="-457200"/>
            <a:r>
              <a:rPr lang="ru-RU" dirty="0"/>
              <a:t>Извлечь элемент</a:t>
            </a:r>
          </a:p>
          <a:p>
            <a:pPr marL="525780" indent="-457200"/>
            <a:r>
              <a:rPr lang="ru-RU" dirty="0"/>
              <a:t>Проверить наличие элементов</a:t>
            </a:r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761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Указатель</a:t>
            </a:r>
          </a:p>
          <a:p>
            <a:r>
              <a:rPr lang="ru-RU" dirty="0">
                <a:solidFill>
                  <a:schemeClr val="bg1"/>
                </a:solidFill>
              </a:rPr>
              <a:t>Выделить блок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Освободить блок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позицию чтения/записи</a:t>
            </a:r>
          </a:p>
          <a:p>
            <a:r>
              <a:rPr lang="ru-RU" dirty="0">
                <a:solidFill>
                  <a:schemeClr val="bg1"/>
                </a:solidFill>
              </a:rPr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8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Абстрактные типы данных</a:t>
            </a:r>
          </a:p>
          <a:p>
            <a:pPr lvl="1"/>
            <a:r>
              <a:rPr lang="ru-RU" dirty="0"/>
              <a:t>Несколько примеров</a:t>
            </a:r>
          </a:p>
          <a:p>
            <a:pPr lvl="1"/>
            <a:r>
              <a:rPr lang="ru-RU" dirty="0"/>
              <a:t>Определение</a:t>
            </a:r>
          </a:p>
          <a:p>
            <a:pPr lvl="1"/>
            <a:r>
              <a:rPr lang="ru-RU" dirty="0"/>
              <a:t>Зачем использовать АТД</a:t>
            </a:r>
          </a:p>
          <a:p>
            <a:r>
              <a:rPr lang="ru-RU" dirty="0"/>
              <a:t>АТД список</a:t>
            </a:r>
            <a:endParaRPr lang="en-US" dirty="0"/>
          </a:p>
          <a:p>
            <a:pPr lvl="1"/>
            <a:r>
              <a:rPr lang="ru-RU" dirty="0"/>
              <a:t>Реализация на языке Си через 1-связные списки</a:t>
            </a:r>
          </a:p>
          <a:p>
            <a:r>
              <a:rPr lang="ru-RU" dirty="0"/>
              <a:t>АТД на основе списков</a:t>
            </a:r>
          </a:p>
          <a:p>
            <a:r>
              <a:rPr lang="ru-RU" dirty="0"/>
              <a:t>Примеры использования стека</a:t>
            </a:r>
          </a:p>
          <a:p>
            <a:pPr lvl="1"/>
            <a:r>
              <a:rPr lang="ru-RU" dirty="0"/>
              <a:t>Построение польской записи арифметического выражения</a:t>
            </a:r>
          </a:p>
          <a:p>
            <a:pPr lvl="1"/>
            <a:r>
              <a:rPr lang="ru-RU" dirty="0"/>
              <a:t>Вычисление значения польской записи на стеке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Указатель</a:t>
            </a:r>
          </a:p>
          <a:p>
            <a:r>
              <a:rPr lang="ru-RU" dirty="0">
                <a:solidFill>
                  <a:schemeClr val="bg1"/>
                </a:solidFill>
              </a:rPr>
              <a:t>Выделить блок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Освободить блок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позицию чтения/записи</a:t>
            </a:r>
          </a:p>
          <a:p>
            <a:r>
              <a:rPr lang="ru-RU" dirty="0">
                <a:solidFill>
                  <a:schemeClr val="bg1"/>
                </a:solidFill>
              </a:rPr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6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Указатель</a:t>
            </a:r>
          </a:p>
          <a:p>
            <a:r>
              <a:rPr lang="ru-RU" dirty="0"/>
              <a:t>Выделить блок памяти</a:t>
            </a:r>
          </a:p>
          <a:p>
            <a:r>
              <a:rPr lang="ru-RU" dirty="0"/>
              <a:t>Освободить блок памяти</a:t>
            </a:r>
          </a:p>
          <a:p>
            <a:r>
              <a:rPr lang="ru-RU" dirty="0"/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позицию чтения/записи</a:t>
            </a:r>
          </a:p>
          <a:p>
            <a:r>
              <a:rPr lang="ru-RU" dirty="0">
                <a:solidFill>
                  <a:schemeClr val="bg1"/>
                </a:solidFill>
              </a:rPr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18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Указатель</a:t>
            </a:r>
          </a:p>
          <a:p>
            <a:r>
              <a:rPr lang="ru-RU" dirty="0"/>
              <a:t>Выделить блок памяти</a:t>
            </a:r>
          </a:p>
          <a:p>
            <a:r>
              <a:rPr lang="ru-RU" dirty="0"/>
              <a:t>Освободить блок памяти</a:t>
            </a:r>
          </a:p>
          <a:p>
            <a:r>
              <a:rPr lang="ru-RU" dirty="0"/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</a:t>
            </a:r>
          </a:p>
          <a:p>
            <a:r>
              <a:rPr lang="ru-RU" dirty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позицию чтения/записи</a:t>
            </a:r>
          </a:p>
          <a:p>
            <a:r>
              <a:rPr lang="ru-RU" dirty="0">
                <a:solidFill>
                  <a:schemeClr val="bg1"/>
                </a:solidFill>
              </a:rPr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82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Указатель</a:t>
            </a:r>
          </a:p>
          <a:p>
            <a:r>
              <a:rPr lang="ru-RU" dirty="0"/>
              <a:t>Выделить блок памяти</a:t>
            </a:r>
          </a:p>
          <a:p>
            <a:r>
              <a:rPr lang="ru-RU" dirty="0"/>
              <a:t>Освободить блок памяти</a:t>
            </a:r>
          </a:p>
          <a:p>
            <a:r>
              <a:rPr lang="ru-RU" dirty="0"/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</a:t>
            </a:r>
          </a:p>
          <a:p>
            <a:r>
              <a:rPr lang="ru-RU" dirty="0"/>
              <a:t>Открыть</a:t>
            </a:r>
          </a:p>
          <a:p>
            <a:r>
              <a:rPr lang="ru-RU" dirty="0"/>
              <a:t>Прочитать байты</a:t>
            </a:r>
          </a:p>
          <a:p>
            <a:r>
              <a:rPr lang="ru-RU" dirty="0"/>
              <a:t>Записать байты</a:t>
            </a:r>
          </a:p>
          <a:p>
            <a:r>
              <a:rPr lang="ru-RU" dirty="0"/>
              <a:t>Установить позицию чтения/записи</a:t>
            </a:r>
          </a:p>
          <a:p>
            <a:r>
              <a:rPr lang="ru-RU" dirty="0"/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52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73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/>
          </a:p>
          <a:p>
            <a:r>
              <a:rPr lang="ru-RU" dirty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73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/>
          </a:p>
          <a:p>
            <a:r>
              <a:rPr lang="ru-RU" dirty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/>
          </a:p>
          <a:p>
            <a:r>
              <a:rPr lang="ru-RU" dirty="0"/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/>
          </a:p>
          <a:p>
            <a:r>
              <a:rPr lang="ru-RU" dirty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/>
          </a:p>
          <a:p>
            <a:r>
              <a:rPr lang="ru-RU" dirty="0"/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/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/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512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Контейнер – это АТД, использующийся для группировки элементов и доступа к ним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9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придумал абстрактные типы данных?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84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44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88807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59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84516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85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6622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42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15675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33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0165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6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0092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33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АТД?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Реализация АТД</a:t>
            </a: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Скрываем детали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Упрощаем оптимизацию кода</a:t>
            </a:r>
          </a:p>
          <a:p>
            <a:r>
              <a:rPr lang="ru-RU" dirty="0">
                <a:solidFill>
                  <a:schemeClr val="bg1"/>
                </a:solidFill>
              </a:rPr>
              <a:t>Ограничиваем область использования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Ограничиваем область изменений в коде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Использование АТД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Пишем более понятно</a:t>
            </a:r>
          </a:p>
          <a:p>
            <a:r>
              <a:rPr lang="ru-RU" dirty="0">
                <a:solidFill>
                  <a:schemeClr val="bg1"/>
                </a:solidFill>
              </a:rPr>
              <a:t>Работаем с сущностями решаемой </a:t>
            </a:r>
            <a:r>
              <a:rPr lang="ru-RU" dirty="0" err="1">
                <a:solidFill>
                  <a:schemeClr val="bg1"/>
                </a:solidFill>
              </a:rPr>
              <a:t>задаи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А не с деталями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40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АТД?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АТД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dirty="0">
                <a:solidFill>
                  <a:schemeClr val="bg1"/>
                </a:solidFill>
              </a:rPr>
              <a:t>Скрываем детали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Упрощаем оптимизацию кода</a:t>
            </a:r>
          </a:p>
          <a:p>
            <a:r>
              <a:rPr lang="ru-RU" dirty="0">
                <a:solidFill>
                  <a:schemeClr val="bg1"/>
                </a:solidFill>
              </a:rPr>
              <a:t>Ограничиваем область использования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Ограничиваем область изменений в коде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Использование АТД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Пишем более понятно</a:t>
            </a:r>
          </a:p>
          <a:p>
            <a:r>
              <a:rPr lang="ru-RU" dirty="0">
                <a:solidFill>
                  <a:schemeClr val="bg1"/>
                </a:solidFill>
              </a:rPr>
              <a:t>Работаем с сущностями решаемой </a:t>
            </a:r>
            <a:r>
              <a:rPr lang="ru-RU" dirty="0" err="1">
                <a:solidFill>
                  <a:schemeClr val="bg1"/>
                </a:solidFill>
              </a:rPr>
              <a:t>задаи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А не с деталями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01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АТД?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АТД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dirty="0"/>
              <a:t>Скрываем детали реализации</a:t>
            </a:r>
          </a:p>
          <a:p>
            <a:pPr lvl="1"/>
            <a:r>
              <a:rPr lang="ru-RU" dirty="0"/>
              <a:t>Упрощаем оптимизацию кода</a:t>
            </a:r>
          </a:p>
          <a:p>
            <a:r>
              <a:rPr lang="ru-RU" dirty="0"/>
              <a:t>Ограничиваем область использования данных</a:t>
            </a:r>
          </a:p>
          <a:p>
            <a:r>
              <a:rPr lang="ru-RU" dirty="0"/>
              <a:t>Ограничиваем область изменений в коде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Использование АТД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Пишем более понятно</a:t>
            </a:r>
          </a:p>
          <a:p>
            <a:r>
              <a:rPr lang="ru-RU" dirty="0">
                <a:solidFill>
                  <a:schemeClr val="bg1"/>
                </a:solidFill>
              </a:rPr>
              <a:t>Работаем с сущностями решаемой </a:t>
            </a:r>
            <a:r>
              <a:rPr lang="ru-RU" dirty="0" err="1">
                <a:solidFill>
                  <a:schemeClr val="bg1"/>
                </a:solidFill>
              </a:rPr>
              <a:t>задаи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А не с деталями реализации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5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придумал абстрактные типы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Барбара Лисков р. 1939</a:t>
            </a:r>
          </a:p>
          <a:p>
            <a:r>
              <a:rPr lang="ru-RU" dirty="0">
                <a:solidFill>
                  <a:schemeClr val="bg1"/>
                </a:solidFill>
              </a:rPr>
              <a:t>Стивен Жиль р. ?</a:t>
            </a:r>
          </a:p>
          <a:p>
            <a:r>
              <a:rPr lang="en-US" dirty="0" err="1">
                <a:solidFill>
                  <a:schemeClr val="bg1"/>
                </a:solidFill>
              </a:rPr>
              <a:t>Liskov</a:t>
            </a:r>
            <a:r>
              <a:rPr lang="en-US" dirty="0">
                <a:solidFill>
                  <a:schemeClr val="bg1"/>
                </a:solidFill>
              </a:rPr>
              <a:t> B., </a:t>
            </a:r>
            <a:r>
              <a:rPr lang="en-US" dirty="0" err="1">
                <a:solidFill>
                  <a:schemeClr val="bg1"/>
                </a:solidFill>
              </a:rPr>
              <a:t>Zilles</a:t>
            </a:r>
            <a:r>
              <a:rPr lang="en-US" dirty="0">
                <a:solidFill>
                  <a:schemeClr val="bg1"/>
                </a:solidFill>
              </a:rPr>
              <a:t> S. Programming with abstract data types // </a:t>
            </a:r>
            <a:r>
              <a:rPr lang="en-US" dirty="0" err="1">
                <a:solidFill>
                  <a:schemeClr val="bg1"/>
                </a:solidFill>
              </a:rPr>
              <a:t>SIGPlan</a:t>
            </a:r>
            <a:r>
              <a:rPr lang="en-US" dirty="0">
                <a:solidFill>
                  <a:schemeClr val="bg1"/>
                </a:solidFill>
              </a:rPr>
              <a:t> Notices, vol. 9, no. 4, 1974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метода абстракции в программировании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Барбара Лисков </a:t>
            </a:r>
            <a:r>
              <a:rPr lang="en-US" sz="1200" dirty="0"/>
              <a:t>Barbara </a:t>
            </a:r>
            <a:r>
              <a:rPr lang="en-US" sz="1200" dirty="0" err="1"/>
              <a:t>Liskov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https://en.wikipedia.org/wiki/Barbara_Liskov</a:t>
            </a:r>
            <a:endParaRPr lang="en-US" sz="1200" dirty="0"/>
          </a:p>
          <a:p>
            <a:r>
              <a:rPr lang="ru-RU" sz="1200" dirty="0"/>
              <a:t>Премия Тьюринга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138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АТД?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АТД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dirty="0"/>
              <a:t>Скрываем детали реализации</a:t>
            </a:r>
          </a:p>
          <a:p>
            <a:pPr lvl="1"/>
            <a:r>
              <a:rPr lang="ru-RU" dirty="0"/>
              <a:t>Упрощаем оптимизацию кода</a:t>
            </a:r>
          </a:p>
          <a:p>
            <a:r>
              <a:rPr lang="ru-RU" dirty="0"/>
              <a:t>Ограничиваем область использования данных</a:t>
            </a:r>
          </a:p>
          <a:p>
            <a:r>
              <a:rPr lang="ru-RU" dirty="0"/>
              <a:t>Ограничиваем область изменений в коде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Использование АТД</a:t>
            </a:r>
          </a:p>
          <a:p>
            <a:endParaRPr lang="ru-RU" dirty="0"/>
          </a:p>
          <a:p>
            <a:r>
              <a:rPr lang="ru-RU" dirty="0"/>
              <a:t>Пишем более понятно</a:t>
            </a:r>
          </a:p>
          <a:p>
            <a:pPr lvl="1"/>
            <a:r>
              <a:rPr lang="ru-RU" dirty="0"/>
              <a:t>Про сущности решаемой задачи, а не про детали реализации</a:t>
            </a:r>
          </a:p>
          <a:p>
            <a:r>
              <a:rPr lang="ru-RU" dirty="0"/>
              <a:t>Решаем задачу независимо от реализации АТД</a:t>
            </a:r>
          </a:p>
          <a:p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88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Конечная последовательность элементов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Создать пустой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Уничтожить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05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Создать пустой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Уничтожить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73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000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02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/>
              <a:t>Получить значение элемента списка</a:t>
            </a:r>
          </a:p>
          <a:p>
            <a:pPr lvl="1"/>
            <a:r>
              <a:rPr lang="ru-RU" sz="2400" dirty="0"/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89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/>
              <a:t>Получить значение элемента списка</a:t>
            </a:r>
          </a:p>
          <a:p>
            <a:pPr lvl="1"/>
            <a:r>
              <a:rPr lang="ru-RU" sz="2400" dirty="0"/>
              <a:t>Изменить значение элемента списка</a:t>
            </a:r>
          </a:p>
          <a:p>
            <a:pPr lvl="1"/>
            <a:r>
              <a:rPr lang="ru-RU" sz="2400" dirty="0"/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/>
              <a:t>Получить значение элемента списка</a:t>
            </a:r>
          </a:p>
          <a:p>
            <a:pPr lvl="1"/>
            <a:r>
              <a:rPr lang="ru-RU" sz="2400" dirty="0"/>
              <a:t>Изменить значение элемента списка</a:t>
            </a:r>
          </a:p>
          <a:p>
            <a:pPr lvl="1"/>
            <a:r>
              <a:rPr lang="ru-RU" sz="2400" dirty="0"/>
              <a:t>Получить элемент, следующий за данным</a:t>
            </a:r>
          </a:p>
          <a:p>
            <a:pPr lvl="1"/>
            <a:r>
              <a:rPr lang="ru-RU" sz="2400" dirty="0"/>
              <a:t>Добавить элемент после данного элемента</a:t>
            </a:r>
          </a:p>
          <a:p>
            <a:pPr lvl="1"/>
            <a:r>
              <a:rPr lang="ru-RU" sz="2400" dirty="0"/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13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0 или </a:t>
            </a:r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соседа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Развернутый список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придумал абстрактные типы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Барбара Лисков р. 1939</a:t>
            </a:r>
          </a:p>
          <a:p>
            <a:r>
              <a:rPr lang="ru-RU" dirty="0"/>
              <a:t>Стивен Жиль</a:t>
            </a:r>
          </a:p>
          <a:p>
            <a:r>
              <a:rPr lang="en-US" dirty="0" err="1"/>
              <a:t>Liskov</a:t>
            </a:r>
            <a:r>
              <a:rPr lang="en-US" dirty="0"/>
              <a:t> B., </a:t>
            </a:r>
            <a:r>
              <a:rPr lang="en-US" dirty="0" err="1"/>
              <a:t>Zilles</a:t>
            </a:r>
            <a:r>
              <a:rPr lang="en-US" dirty="0"/>
              <a:t> S. Programming 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1974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метода абстракции в программировании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Барбара Лисков </a:t>
            </a:r>
            <a:r>
              <a:rPr lang="en-US" sz="1200" dirty="0"/>
              <a:t>Barbara </a:t>
            </a:r>
            <a:r>
              <a:rPr lang="en-US" sz="1200" dirty="0" err="1"/>
              <a:t>Liskov</a:t>
            </a:r>
            <a:r>
              <a:rPr lang="en-US" sz="1200" dirty="0"/>
              <a:t> 1939</a:t>
            </a:r>
          </a:p>
          <a:p>
            <a:r>
              <a:rPr lang="en-US" sz="1200" dirty="0">
                <a:hlinkClick r:id="rId3"/>
              </a:rPr>
              <a:t>https://en.wikipedia.org/wiki/Barbara_Liskov</a:t>
            </a:r>
            <a:endParaRPr lang="en-US" sz="1200" dirty="0"/>
          </a:p>
          <a:p>
            <a:r>
              <a:rPr lang="ru-RU" sz="1200" dirty="0"/>
              <a:t>Премия Тьюринга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59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0 или </a:t>
            </a:r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1 или 2 соседей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XOR-</a:t>
            </a:r>
            <a:r>
              <a:rPr lang="ru-RU" dirty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хранит </a:t>
            </a:r>
            <a:r>
              <a:rPr lang="en-US" dirty="0" err="1">
                <a:solidFill>
                  <a:schemeClr val="bg1"/>
                </a:solidFill>
              </a:rPr>
              <a:t>xor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адресов своих соседей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a, 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-&gt; (b, next(b)),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(a), a)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9290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/>
              <a:t>элемент имеет 0 или </a:t>
            </a:r>
            <a:r>
              <a:rPr lang="en-US" dirty="0"/>
              <a:t>1 </a:t>
            </a:r>
            <a:r>
              <a:rPr lang="ru-RU" dirty="0"/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1 или 2 соседей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XOR-</a:t>
            </a:r>
            <a:r>
              <a:rPr lang="ru-RU" dirty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хранит </a:t>
            </a:r>
            <a:r>
              <a:rPr lang="en-US" dirty="0" err="1">
                <a:solidFill>
                  <a:schemeClr val="bg1"/>
                </a:solidFill>
              </a:rPr>
              <a:t>xor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адресов своих соседей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a, 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-&gt; (b, next(b)),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(a), a)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>
                    <a:solidFill>
                      <a:schemeClr val="tx1"/>
                    </a:solidFill>
                  </a:rPr>
                  <a:t>элемент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908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/>
              <a:t>элемент имеет 0 или </a:t>
            </a:r>
            <a:r>
              <a:rPr lang="en-US" dirty="0"/>
              <a:t>1 </a:t>
            </a:r>
            <a:r>
              <a:rPr lang="ru-RU" dirty="0"/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XOR-</a:t>
            </a:r>
            <a:r>
              <a:rPr lang="ru-RU" dirty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хранит </a:t>
            </a:r>
            <a:r>
              <a:rPr lang="en-US" dirty="0" err="1">
                <a:solidFill>
                  <a:schemeClr val="bg1"/>
                </a:solidFill>
              </a:rPr>
              <a:t>xor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адресов своих соседей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a, 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-&gt; (b, next(b)),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(a), a)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>
                    <a:solidFill>
                      <a:schemeClr val="tx1"/>
                    </a:solidFill>
                  </a:rPr>
                  <a:t>элемент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49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/>
              <a:t>элемент имеет 0 или </a:t>
            </a:r>
            <a:r>
              <a:rPr lang="en-US" dirty="0"/>
              <a:t>1 </a:t>
            </a:r>
            <a:r>
              <a:rPr lang="ru-RU" dirty="0"/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XOR-</a:t>
            </a:r>
            <a:r>
              <a:rPr lang="ru-RU" dirty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хранит </a:t>
            </a:r>
            <a:r>
              <a:rPr lang="en-US" dirty="0" err="1">
                <a:solidFill>
                  <a:schemeClr val="bg1"/>
                </a:solidFill>
              </a:rPr>
              <a:t>xor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адресов своих соседей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a, 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-&gt; (b, next(b)),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(a), a)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>
                    <a:solidFill>
                      <a:schemeClr val="tx1"/>
                    </a:solidFill>
                  </a:rPr>
                  <a:t>элемент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6100" y="4797152"/>
            <a:ext cx="4697937" cy="1072201"/>
            <a:chOff x="1521541" y="3786188"/>
            <a:chExt cx="6193710" cy="571500"/>
          </a:xfrm>
        </p:grpSpPr>
        <p:sp>
          <p:nvSpPr>
            <p:cNvPr id="68" name="Прямоугольник 3"/>
            <p:cNvSpPr/>
            <p:nvPr/>
          </p:nvSpPr>
          <p:spPr>
            <a:xfrm>
              <a:off x="1521541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69" name="Прямоугольник 4"/>
            <p:cNvSpPr/>
            <p:nvPr/>
          </p:nvSpPr>
          <p:spPr>
            <a:xfrm>
              <a:off x="2843134" y="3786188"/>
              <a:ext cx="907336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0" name="Прямоугольник 6"/>
            <p:cNvSpPr/>
            <p:nvPr/>
          </p:nvSpPr>
          <p:spPr>
            <a:xfrm>
              <a:off x="4164729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1" name="Прямоугольник 7"/>
            <p:cNvSpPr/>
            <p:nvPr/>
          </p:nvSpPr>
          <p:spPr>
            <a:xfrm>
              <a:off x="5486322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2" name="Прямоугольник 8"/>
            <p:cNvSpPr/>
            <p:nvPr/>
          </p:nvSpPr>
          <p:spPr>
            <a:xfrm>
              <a:off x="6807916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cxnSp>
          <p:nvCxnSpPr>
            <p:cNvPr id="73" name="Прямая со стрелкой 20"/>
            <p:cNvCxnSpPr>
              <a:stCxn id="68" idx="3"/>
              <a:endCxn id="69" idx="1"/>
            </p:cNvCxnSpPr>
            <p:nvPr/>
          </p:nvCxnSpPr>
          <p:spPr>
            <a:xfrm>
              <a:off x="2428876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21"/>
            <p:cNvCxnSpPr>
              <a:stCxn id="70" idx="3"/>
              <a:endCxn id="71" idx="1"/>
            </p:cNvCxnSpPr>
            <p:nvPr/>
          </p:nvCxnSpPr>
          <p:spPr>
            <a:xfrm>
              <a:off x="5072063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22"/>
            <p:cNvCxnSpPr>
              <a:stCxn id="69" idx="3"/>
              <a:endCxn id="70" idx="1"/>
            </p:cNvCxnSpPr>
            <p:nvPr/>
          </p:nvCxnSpPr>
          <p:spPr>
            <a:xfrm>
              <a:off x="3750470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23"/>
            <p:cNvCxnSpPr>
              <a:stCxn id="71" idx="3"/>
              <a:endCxn id="72" idx="1"/>
            </p:cNvCxnSpPr>
            <p:nvPr/>
          </p:nvCxnSpPr>
          <p:spPr>
            <a:xfrm>
              <a:off x="6393656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369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/>
              <a:t>элемент имеет 0 или </a:t>
            </a:r>
            <a:r>
              <a:rPr lang="en-US" dirty="0"/>
              <a:t>1 </a:t>
            </a:r>
            <a:r>
              <a:rPr lang="ru-RU" dirty="0"/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XOR-</a:t>
            </a:r>
            <a:r>
              <a:rPr lang="ru-RU" dirty="0"/>
              <a:t>связный список</a:t>
            </a:r>
          </a:p>
          <a:p>
            <a:pPr lvl="1"/>
            <a:r>
              <a:rPr lang="ru-RU" dirty="0"/>
              <a:t>элемент хранит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ru-RU" dirty="0"/>
              <a:t>адресов своих соседей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prev</a:t>
            </a:r>
            <a:r>
              <a:rPr lang="en-US" dirty="0"/>
              <a:t>(a), a)</a:t>
            </a:r>
            <a:r>
              <a:rPr lang="ru-RU" dirty="0"/>
              <a:t> </a:t>
            </a:r>
            <a:r>
              <a:rPr lang="en-US" dirty="0"/>
              <a:t>&lt;- </a:t>
            </a:r>
            <a:r>
              <a:rPr lang="ru-RU" dirty="0"/>
              <a:t>(</a:t>
            </a:r>
            <a:r>
              <a:rPr lang="en-US" dirty="0"/>
              <a:t>a, b</a:t>
            </a:r>
            <a:r>
              <a:rPr lang="ru-RU" dirty="0"/>
              <a:t>)</a:t>
            </a:r>
            <a:r>
              <a:rPr lang="en-US" dirty="0"/>
              <a:t> -&gt; (b, next(b))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>
                    <a:solidFill>
                      <a:schemeClr val="tx1"/>
                    </a:solidFill>
                  </a:rPr>
                  <a:t>элемент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6100" y="4797152"/>
            <a:ext cx="4697937" cy="1072201"/>
            <a:chOff x="1521541" y="3786188"/>
            <a:chExt cx="6193710" cy="571500"/>
          </a:xfrm>
        </p:grpSpPr>
        <p:sp>
          <p:nvSpPr>
            <p:cNvPr id="68" name="Прямоугольник 3"/>
            <p:cNvSpPr/>
            <p:nvPr/>
          </p:nvSpPr>
          <p:spPr>
            <a:xfrm>
              <a:off x="1521541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69" name="Прямоугольник 4"/>
            <p:cNvSpPr/>
            <p:nvPr/>
          </p:nvSpPr>
          <p:spPr>
            <a:xfrm>
              <a:off x="2843134" y="3786188"/>
              <a:ext cx="907336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0" name="Прямоугольник 6"/>
            <p:cNvSpPr/>
            <p:nvPr/>
          </p:nvSpPr>
          <p:spPr>
            <a:xfrm>
              <a:off x="4164729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1" name="Прямоугольник 7"/>
            <p:cNvSpPr/>
            <p:nvPr/>
          </p:nvSpPr>
          <p:spPr>
            <a:xfrm>
              <a:off x="5486322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2" name="Прямоугольник 8"/>
            <p:cNvSpPr/>
            <p:nvPr/>
          </p:nvSpPr>
          <p:spPr>
            <a:xfrm>
              <a:off x="6807916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cxnSp>
          <p:nvCxnSpPr>
            <p:cNvPr id="73" name="Прямая со стрелкой 20"/>
            <p:cNvCxnSpPr>
              <a:stCxn id="68" idx="3"/>
              <a:endCxn id="69" idx="1"/>
            </p:cNvCxnSpPr>
            <p:nvPr/>
          </p:nvCxnSpPr>
          <p:spPr>
            <a:xfrm>
              <a:off x="2428876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21"/>
            <p:cNvCxnSpPr>
              <a:stCxn id="70" idx="3"/>
              <a:endCxn id="71" idx="1"/>
            </p:cNvCxnSpPr>
            <p:nvPr/>
          </p:nvCxnSpPr>
          <p:spPr>
            <a:xfrm>
              <a:off x="5072063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22"/>
            <p:cNvCxnSpPr>
              <a:stCxn id="69" idx="3"/>
              <a:endCxn id="70" idx="1"/>
            </p:cNvCxnSpPr>
            <p:nvPr/>
          </p:nvCxnSpPr>
          <p:spPr>
            <a:xfrm>
              <a:off x="3750470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23"/>
            <p:cNvCxnSpPr>
              <a:stCxn id="71" idx="3"/>
              <a:endCxn id="72" idx="1"/>
            </p:cNvCxnSpPr>
            <p:nvPr/>
          </p:nvCxnSpPr>
          <p:spPr>
            <a:xfrm>
              <a:off x="6393656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541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АТД список на языке 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TValue 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значения</a:t>
            </a: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TValue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 списка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TValue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8580" indent="0">
              <a:buNone/>
            </a:pP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39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АТД список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Проверить присутствие значения в списке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item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(item !=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(item) ==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Перепишите с помощью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АТД список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Проверить присутствие значения в списке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item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(item !=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(item) ==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Перепишите с помощью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1664" y="2370584"/>
            <a:ext cx="1152128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3287688" y="2732254"/>
            <a:ext cx="936104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351584" y="3090664"/>
            <a:ext cx="1152128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783632" y="4198376"/>
            <a:ext cx="1008112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79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1-связный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TValue Value;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16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1-связный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0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придумал абстрактные типы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Барбара Лисков р. 1939</a:t>
            </a:r>
          </a:p>
          <a:p>
            <a:r>
              <a:rPr lang="ru-RU" dirty="0"/>
              <a:t>Стивен Жиль</a:t>
            </a:r>
          </a:p>
          <a:p>
            <a:r>
              <a:rPr lang="en-US" dirty="0" err="1"/>
              <a:t>Liskov</a:t>
            </a:r>
            <a:r>
              <a:rPr lang="en-US" dirty="0"/>
              <a:t> B., </a:t>
            </a:r>
            <a:r>
              <a:rPr lang="en-US" dirty="0" err="1"/>
              <a:t>Zilles</a:t>
            </a:r>
            <a:r>
              <a:rPr lang="en-US" dirty="0"/>
              <a:t> S. Programming 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1974</a:t>
            </a:r>
            <a:endParaRPr lang="ru-RU" dirty="0"/>
          </a:p>
          <a:p>
            <a:pPr lvl="1"/>
            <a:r>
              <a:rPr lang="ru-RU" dirty="0"/>
              <a:t>Использование метода абстракции в программировании</a:t>
            </a:r>
            <a:r>
              <a:rPr lang="en-US" dirty="0"/>
              <a:t> </a:t>
            </a:r>
            <a:r>
              <a:rPr lang="ru-RU" dirty="0"/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Барбара Лисков </a:t>
            </a:r>
            <a:r>
              <a:rPr lang="en-US" sz="1200" dirty="0"/>
              <a:t>Barbara </a:t>
            </a:r>
            <a:r>
              <a:rPr lang="en-US" sz="1200" dirty="0" err="1"/>
              <a:t>Liskov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https://en.wikipedia.org/wiki/Barbara_Liskov</a:t>
            </a:r>
            <a:endParaRPr lang="en-US" sz="1200" dirty="0"/>
          </a:p>
          <a:p>
            <a:r>
              <a:rPr lang="ru-RU" sz="1200" dirty="0"/>
              <a:t>Премия Тьюринга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955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1-связный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95773"/>
            <a:ext cx="2970020" cy="707865"/>
            <a:chOff x="2429308" y="4521670"/>
            <a:chExt cx="4429125" cy="1571626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968236" y="5306689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4" y="4950324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43194" y="4950324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75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1-связный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95773"/>
            <a:ext cx="2970020" cy="707865"/>
            <a:chOff x="2429308" y="4521670"/>
            <a:chExt cx="4429125" cy="1571626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968236" y="5306689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4" y="4950324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43194" y="4950324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4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 !=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Remove(&amp;list,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986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 !=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Remove(&amp;list,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0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11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909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23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452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74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Система регулирования скорости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текущие параметры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значение скорости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739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InsertAfter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new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*new);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(new !=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new-&gt;Value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вставка в начало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savedHead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new;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new-&gt;Next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savedHead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new-&gt;Next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new;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010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9649583C-F647-C109-C6B2-78788F54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1-связный список в общем случае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EBEFD9-DBA5-DB53-5B8D-24B56639DD47}"/>
              </a:ext>
            </a:extLst>
          </p:cNvPr>
          <p:cNvGrpSpPr/>
          <p:nvPr/>
        </p:nvGrpSpPr>
        <p:grpSpPr>
          <a:xfrm>
            <a:off x="1304994" y="1700808"/>
            <a:ext cx="9575525" cy="1284054"/>
            <a:chOff x="1304994" y="1959111"/>
            <a:chExt cx="9575525" cy="12840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324BA7-0B26-539D-77AD-68A95958EBCA}"/>
                </a:ext>
              </a:extLst>
            </p:cNvPr>
            <p:cNvSpPr txBox="1"/>
            <p:nvPr/>
          </p:nvSpPr>
          <p:spPr>
            <a:xfrm>
              <a:off x="1304994" y="1959111"/>
              <a:ext cx="648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D9064E-0955-AFED-D0FF-868501640227}"/>
                </a:ext>
              </a:extLst>
            </p:cNvPr>
            <p:cNvGrpSpPr/>
            <p:nvPr/>
          </p:nvGrpSpPr>
          <p:grpSpPr>
            <a:xfrm>
              <a:off x="2713969" y="2688876"/>
              <a:ext cx="1933702" cy="554289"/>
              <a:chOff x="737226" y="2930516"/>
              <a:chExt cx="1933702" cy="55428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0DBC09-DF24-E71A-3CB1-2D6DD449DC7A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4C7187-700E-4733-C8D6-29F45DCCA5CD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657082-2684-6E0B-2FB1-5E35577C6BB9}"/>
                </a:ext>
              </a:extLst>
            </p:cNvPr>
            <p:cNvGrpSpPr/>
            <p:nvPr/>
          </p:nvGrpSpPr>
          <p:grpSpPr>
            <a:xfrm>
              <a:off x="5427698" y="2688876"/>
              <a:ext cx="1933702" cy="554289"/>
              <a:chOff x="737226" y="2930516"/>
              <a:chExt cx="1933702" cy="55428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E8099C-22B9-14B3-D2C1-BB148ADFEA4E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090CB4-0A16-9193-7719-C2268AC4ACB8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5ED7CB-7D0C-C3A6-DFA9-E47D2B5F692F}"/>
                </a:ext>
              </a:extLst>
            </p:cNvPr>
            <p:cNvGrpSpPr/>
            <p:nvPr/>
          </p:nvGrpSpPr>
          <p:grpSpPr>
            <a:xfrm>
              <a:off x="8141428" y="2688876"/>
              <a:ext cx="1933702" cy="554289"/>
              <a:chOff x="737226" y="2930516"/>
              <a:chExt cx="1933702" cy="55428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B51257-79DB-8B7C-7811-803B123E4F8D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77F6639-6515-E92B-7E80-C69C861E12DE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9B9BBA79-DB43-7013-45D6-9BD72310C24A}"/>
                </a:ext>
              </a:extLst>
            </p:cNvPr>
            <p:cNvCxnSpPr>
              <a:stCxn id="24" idx="2"/>
              <a:endCxn id="35" idx="1"/>
            </p:cNvCxnSpPr>
            <p:nvPr/>
          </p:nvCxnSpPr>
          <p:spPr>
            <a:xfrm rot="16200000" flipH="1">
              <a:off x="1791155" y="2043206"/>
              <a:ext cx="760689" cy="108493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B2AF61CE-C30D-F7F0-D548-F3901A2A24C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467012" y="2966021"/>
              <a:ext cx="1246957" cy="1350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2D9701B6-2D27-1A80-DA50-1B1737643F46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934" y="2966020"/>
              <a:ext cx="953764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049198DE-1167-ADAC-1823-0D9006B9654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187663" y="2966020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7CC8300E-7FBB-7D57-07AB-9A38FDED1C38}"/>
                </a:ext>
              </a:extLst>
            </p:cNvPr>
            <p:cNvCxnSpPr>
              <a:cxnSpLocks/>
            </p:cNvCxnSpPr>
            <p:nvPr/>
          </p:nvCxnSpPr>
          <p:spPr>
            <a:xfrm>
              <a:off x="9926754" y="2966019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5492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9649583C-F647-C109-C6B2-78788F54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1-связный список в общем случае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EBEFD9-DBA5-DB53-5B8D-24B56639DD47}"/>
              </a:ext>
            </a:extLst>
          </p:cNvPr>
          <p:cNvGrpSpPr/>
          <p:nvPr/>
        </p:nvGrpSpPr>
        <p:grpSpPr>
          <a:xfrm>
            <a:off x="1304994" y="1700808"/>
            <a:ext cx="9575525" cy="1284054"/>
            <a:chOff x="1304994" y="1959111"/>
            <a:chExt cx="9575525" cy="12840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324BA7-0B26-539D-77AD-68A95958EBCA}"/>
                </a:ext>
              </a:extLst>
            </p:cNvPr>
            <p:cNvSpPr txBox="1"/>
            <p:nvPr/>
          </p:nvSpPr>
          <p:spPr>
            <a:xfrm>
              <a:off x="1304994" y="1959111"/>
              <a:ext cx="648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D9064E-0955-AFED-D0FF-868501640227}"/>
                </a:ext>
              </a:extLst>
            </p:cNvPr>
            <p:cNvGrpSpPr/>
            <p:nvPr/>
          </p:nvGrpSpPr>
          <p:grpSpPr>
            <a:xfrm>
              <a:off x="2713969" y="2688876"/>
              <a:ext cx="1933702" cy="554289"/>
              <a:chOff x="737226" y="2930516"/>
              <a:chExt cx="1933702" cy="55428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0DBC09-DF24-E71A-3CB1-2D6DD449DC7A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4C7187-700E-4733-C8D6-29F45DCCA5CD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657082-2684-6E0B-2FB1-5E35577C6BB9}"/>
                </a:ext>
              </a:extLst>
            </p:cNvPr>
            <p:cNvGrpSpPr/>
            <p:nvPr/>
          </p:nvGrpSpPr>
          <p:grpSpPr>
            <a:xfrm>
              <a:off x="5427698" y="2688876"/>
              <a:ext cx="1933702" cy="554289"/>
              <a:chOff x="737226" y="2930516"/>
              <a:chExt cx="1933702" cy="55428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E8099C-22B9-14B3-D2C1-BB148ADFEA4E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090CB4-0A16-9193-7719-C2268AC4ACB8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5ED7CB-7D0C-C3A6-DFA9-E47D2B5F692F}"/>
                </a:ext>
              </a:extLst>
            </p:cNvPr>
            <p:cNvGrpSpPr/>
            <p:nvPr/>
          </p:nvGrpSpPr>
          <p:grpSpPr>
            <a:xfrm>
              <a:off x="8141428" y="2688876"/>
              <a:ext cx="1933702" cy="554289"/>
              <a:chOff x="737226" y="2930516"/>
              <a:chExt cx="1933702" cy="55428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B51257-79DB-8B7C-7811-803B123E4F8D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77F6639-6515-E92B-7E80-C69C861E12DE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9B9BBA79-DB43-7013-45D6-9BD72310C24A}"/>
                </a:ext>
              </a:extLst>
            </p:cNvPr>
            <p:cNvCxnSpPr>
              <a:stCxn id="24" idx="2"/>
              <a:endCxn id="35" idx="1"/>
            </p:cNvCxnSpPr>
            <p:nvPr/>
          </p:nvCxnSpPr>
          <p:spPr>
            <a:xfrm rot="16200000" flipH="1">
              <a:off x="1791155" y="2043206"/>
              <a:ext cx="760689" cy="108493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B2AF61CE-C30D-F7F0-D548-F3901A2A24C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467012" y="2966021"/>
              <a:ext cx="1246957" cy="1350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2D9701B6-2D27-1A80-DA50-1B1737643F46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934" y="2966020"/>
              <a:ext cx="953764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049198DE-1167-ADAC-1823-0D9006B9654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187663" y="2966020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7CC8300E-7FBB-7D57-07AB-9A38FDED1C38}"/>
                </a:ext>
              </a:extLst>
            </p:cNvPr>
            <p:cNvCxnSpPr>
              <a:cxnSpLocks/>
            </p:cNvCxnSpPr>
            <p:nvPr/>
          </p:nvCxnSpPr>
          <p:spPr>
            <a:xfrm>
              <a:off x="9926754" y="2966019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E42BFE-DCB2-285C-3A93-D595E1D2B52E}"/>
              </a:ext>
            </a:extLst>
          </p:cNvPr>
          <p:cNvGrpSpPr/>
          <p:nvPr/>
        </p:nvGrpSpPr>
        <p:grpSpPr>
          <a:xfrm>
            <a:off x="1372931" y="3410499"/>
            <a:ext cx="9575525" cy="2610789"/>
            <a:chOff x="1372931" y="3897348"/>
            <a:chExt cx="9575525" cy="2610789"/>
          </a:xfrm>
        </p:grpSpPr>
        <p:sp>
          <p:nvSpPr>
            <p:cNvPr id="18" name="Rectangle 17"/>
            <p:cNvSpPr/>
            <p:nvPr/>
          </p:nvSpPr>
          <p:spPr>
            <a:xfrm>
              <a:off x="3603865" y="5498911"/>
              <a:ext cx="416142" cy="351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41ABAA-F44D-069E-9731-D4DB8C7845CB}"/>
                </a:ext>
              </a:extLst>
            </p:cNvPr>
            <p:cNvSpPr txBox="1"/>
            <p:nvPr/>
          </p:nvSpPr>
          <p:spPr>
            <a:xfrm>
              <a:off x="1372931" y="5224083"/>
              <a:ext cx="64807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A37CB9-BFD7-A0B7-263F-C5046BF7C90D}"/>
                </a:ext>
              </a:extLst>
            </p:cNvPr>
            <p:cNvGrpSpPr/>
            <p:nvPr/>
          </p:nvGrpSpPr>
          <p:grpSpPr>
            <a:xfrm>
              <a:off x="2781906" y="5953848"/>
              <a:ext cx="1933702" cy="554289"/>
              <a:chOff x="737226" y="2930516"/>
              <a:chExt cx="1933702" cy="55428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4C6B9D8-B411-7551-C9AF-0E39AD498D14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33D7B5-8BC0-E044-F70E-A66A8D469835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21F306B-26AB-C06F-BA1F-226970229377}"/>
                </a:ext>
              </a:extLst>
            </p:cNvPr>
            <p:cNvGrpSpPr/>
            <p:nvPr/>
          </p:nvGrpSpPr>
          <p:grpSpPr>
            <a:xfrm>
              <a:off x="5495635" y="5953848"/>
              <a:ext cx="1933702" cy="554289"/>
              <a:chOff x="737226" y="2930516"/>
              <a:chExt cx="1933702" cy="5542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84209BB-4E5A-64DA-D825-5751D9EAD74F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5B2C7E-73D6-2E30-24C4-571F5A34A0F9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571BA6F-108A-F965-8C4D-2095BC3DE0B2}"/>
                </a:ext>
              </a:extLst>
            </p:cNvPr>
            <p:cNvGrpSpPr/>
            <p:nvPr/>
          </p:nvGrpSpPr>
          <p:grpSpPr>
            <a:xfrm>
              <a:off x="8209365" y="5953848"/>
              <a:ext cx="1933702" cy="554289"/>
              <a:chOff x="737226" y="2930516"/>
              <a:chExt cx="1933702" cy="554289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D6CD4-3A1F-8339-BEB5-DC0E1EA2917F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874C01C-753D-0712-75D4-8DBA748AB017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AC0AEB2E-6E61-3733-CD0C-B47D00363890}"/>
                </a:ext>
              </a:extLst>
            </p:cNvPr>
            <p:cNvCxnSpPr>
              <a:cxnSpLocks/>
              <a:stCxn id="68" idx="2"/>
              <a:endCxn id="82" idx="1"/>
            </p:cNvCxnSpPr>
            <p:nvPr/>
          </p:nvCxnSpPr>
          <p:spPr>
            <a:xfrm rot="16200000" flipH="1">
              <a:off x="1859092" y="5308178"/>
              <a:ext cx="760689" cy="108493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2123469D-B42B-6A10-302A-047976D02A39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flipV="1">
              <a:off x="1534949" y="6230993"/>
              <a:ext cx="1246957" cy="1350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FD72C12B-5CCD-F0A8-3516-20C0D56D51CE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rot="16200000" flipV="1">
              <a:off x="3772012" y="5352366"/>
              <a:ext cx="1061723" cy="476316"/>
            </a:xfrm>
            <a:prstGeom prst="curvedConnector4">
              <a:avLst>
                <a:gd name="adj1" fmla="val 36948"/>
                <a:gd name="adj2" fmla="val 147993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Curved 75">
              <a:extLst>
                <a:ext uri="{FF2B5EF4-FFF2-40B4-BE49-F238E27FC236}">
                  <a16:creationId xmlns:a16="http://schemas.microsoft.com/office/drawing/2014/main" id="{41649A42-FDC5-563F-2223-3EC84E49129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7255600" y="6230992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1B714A5-F61B-C929-81FE-1D6B9374DD36}"/>
                </a:ext>
              </a:extLst>
            </p:cNvPr>
            <p:cNvCxnSpPr>
              <a:cxnSpLocks/>
            </p:cNvCxnSpPr>
            <p:nvPr/>
          </p:nvCxnSpPr>
          <p:spPr>
            <a:xfrm>
              <a:off x="9994691" y="6230991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8924111-6ECC-5C3A-80AB-44DB7B84109C}"/>
                </a:ext>
              </a:extLst>
            </p:cNvPr>
            <p:cNvGrpSpPr/>
            <p:nvPr/>
          </p:nvGrpSpPr>
          <p:grpSpPr>
            <a:xfrm>
              <a:off x="4064715" y="4782517"/>
              <a:ext cx="1933702" cy="554289"/>
              <a:chOff x="737226" y="2930516"/>
              <a:chExt cx="1933702" cy="55428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7434DFD-B47C-4D72-36A6-F330ABA3CF64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9F84AF5-87A6-AD0E-4EF6-E4646D2F5AED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04D47B-E095-F8C3-9078-9791FAA610AB}"/>
                </a:ext>
              </a:extLst>
            </p:cNvPr>
            <p:cNvSpPr txBox="1"/>
            <p:nvPr/>
          </p:nvSpPr>
          <p:spPr>
            <a:xfrm>
              <a:off x="3032183" y="3897348"/>
              <a:ext cx="64807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new</a:t>
              </a:r>
              <a:endParaRPr lang="ru-RU" sz="1600" dirty="0">
                <a:latin typeface="+mn-lt"/>
              </a:endParaRPr>
            </a:p>
          </p:txBody>
        </p: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45FE22BC-B96A-AD6A-5E1C-EDDC3763E1D1}"/>
                </a:ext>
              </a:extLst>
            </p:cNvPr>
            <p:cNvCxnSpPr>
              <a:cxnSpLocks/>
              <a:stCxn id="86" idx="3"/>
              <a:endCxn id="80" idx="1"/>
            </p:cNvCxnSpPr>
            <p:nvPr/>
          </p:nvCxnSpPr>
          <p:spPr>
            <a:xfrm flipH="1">
              <a:off x="5495635" y="5059661"/>
              <a:ext cx="502782" cy="1171332"/>
            </a:xfrm>
            <a:prstGeom prst="curvedConnector5">
              <a:avLst>
                <a:gd name="adj1" fmla="val -45467"/>
                <a:gd name="adj2" fmla="val 50000"/>
                <a:gd name="adj3" fmla="val 145467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BF123024-C79B-5803-8F36-08B30B4FD085}"/>
                </a:ext>
              </a:extLst>
            </p:cNvPr>
            <p:cNvCxnSpPr>
              <a:cxnSpLocks/>
              <a:stCxn id="87" idx="2"/>
              <a:endCxn id="85" idx="1"/>
            </p:cNvCxnSpPr>
            <p:nvPr/>
          </p:nvCxnSpPr>
          <p:spPr>
            <a:xfrm rot="16200000" flipH="1">
              <a:off x="3252421" y="4247367"/>
              <a:ext cx="916093" cy="70849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0329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удалить первый элемент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Напишите функцию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TList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TItem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item);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871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из 1-связного списка в общем случае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44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из 1-связного списка в общем случае</a:t>
            </a:r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5249F8BB-B6E6-B100-973F-F1794DA4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2F3639-09DE-F104-3207-459274AD92A0}"/>
              </a:ext>
            </a:extLst>
          </p:cNvPr>
          <p:cNvGrpSpPr/>
          <p:nvPr/>
        </p:nvGrpSpPr>
        <p:grpSpPr>
          <a:xfrm>
            <a:off x="1271450" y="1989509"/>
            <a:ext cx="9575525" cy="1332478"/>
            <a:chOff x="1703512" y="1989509"/>
            <a:chExt cx="9575525" cy="1332478"/>
          </a:xfrm>
        </p:grpSpPr>
        <p:sp>
          <p:nvSpPr>
            <p:cNvPr id="15" name="TextBox 14"/>
            <p:cNvSpPr txBox="1"/>
            <p:nvPr/>
          </p:nvSpPr>
          <p:spPr>
            <a:xfrm>
              <a:off x="6197423" y="2852936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8647" y="2884650"/>
              <a:ext cx="45986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Value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2470" y="2854422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D498EA-8EB1-5B46-6984-74A6D7F5DF29}"/>
                </a:ext>
              </a:extLst>
            </p:cNvPr>
            <p:cNvSpPr txBox="1"/>
            <p:nvPr/>
          </p:nvSpPr>
          <p:spPr>
            <a:xfrm>
              <a:off x="1703512" y="2037933"/>
              <a:ext cx="64807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A64106-5CE6-44BB-F2F3-DF0504B684E1}"/>
                </a:ext>
              </a:extLst>
            </p:cNvPr>
            <p:cNvGrpSpPr/>
            <p:nvPr/>
          </p:nvGrpSpPr>
          <p:grpSpPr>
            <a:xfrm>
              <a:off x="3112487" y="2767698"/>
              <a:ext cx="1933702" cy="554289"/>
              <a:chOff x="737226" y="2930516"/>
              <a:chExt cx="1933702" cy="55428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777D36-46DA-626D-2615-1F6B0F712F24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1FB753-F818-9E3B-0747-36AB5AC69425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FCA988-21EC-624A-878F-F01674C177C5}"/>
                </a:ext>
              </a:extLst>
            </p:cNvPr>
            <p:cNvGrpSpPr/>
            <p:nvPr/>
          </p:nvGrpSpPr>
          <p:grpSpPr>
            <a:xfrm>
              <a:off x="5826216" y="2767698"/>
              <a:ext cx="1933702" cy="554289"/>
              <a:chOff x="737226" y="2930516"/>
              <a:chExt cx="1933702" cy="55428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578BC65-905E-4677-05C6-0BCFA5BBAF95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54A2027-DBA8-BDDF-6B14-77C4A14FA2E4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CC3598-501E-4E3C-8C97-F79F5649ED14}"/>
                </a:ext>
              </a:extLst>
            </p:cNvPr>
            <p:cNvGrpSpPr/>
            <p:nvPr/>
          </p:nvGrpSpPr>
          <p:grpSpPr>
            <a:xfrm>
              <a:off x="8539946" y="2767698"/>
              <a:ext cx="1933702" cy="554289"/>
              <a:chOff x="737226" y="2930516"/>
              <a:chExt cx="1933702" cy="55428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A2F175-B12C-23B9-D21C-8FE6A67B8C26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65C24C0-70B6-8299-2A36-17AA2371A863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50CAB50-93F1-69CB-CDF0-D9517C9336A0}"/>
                </a:ext>
              </a:extLst>
            </p:cNvPr>
            <p:cNvCxnSpPr>
              <a:stCxn id="8" idx="2"/>
              <a:endCxn id="35" idx="1"/>
            </p:cNvCxnSpPr>
            <p:nvPr/>
          </p:nvCxnSpPr>
          <p:spPr>
            <a:xfrm rot="16200000" flipH="1">
              <a:off x="2189673" y="2122028"/>
              <a:ext cx="760689" cy="108493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992623AB-1E81-7912-D9CB-74EEC8E688BA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865530" y="3044843"/>
              <a:ext cx="1246957" cy="1350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6C5B179-28AC-E643-8F1D-29256D849C9F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872452" y="3044842"/>
              <a:ext cx="953764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661D60DF-7CA8-85BB-A181-9C91A43CC66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7586181" y="3044842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F2984A4-C75C-B588-F893-8267AF5448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272" y="3044841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C8AE583A-D052-D16D-C14E-41D4CF08B0C2}"/>
                </a:ext>
              </a:extLst>
            </p:cNvPr>
            <p:cNvCxnSpPr>
              <a:cxnSpLocks/>
              <a:stCxn id="59" idx="2"/>
              <a:endCxn id="33" idx="1"/>
            </p:cNvCxnSpPr>
            <p:nvPr/>
          </p:nvCxnSpPr>
          <p:spPr>
            <a:xfrm rot="16200000" flipH="1">
              <a:off x="5172686" y="2391312"/>
              <a:ext cx="809113" cy="497948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E3EF80-9BD8-2063-C670-12B9B8F7BB35}"/>
                </a:ext>
              </a:extLst>
            </p:cNvPr>
            <p:cNvSpPr txBox="1"/>
            <p:nvPr/>
          </p:nvSpPr>
          <p:spPr>
            <a:xfrm>
              <a:off x="4596616" y="1989509"/>
              <a:ext cx="146330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latin typeface="+mn-lt"/>
                </a:rPr>
                <a:t>itemToRemove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3567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из 1-связного списка в общем случае</a:t>
            </a:r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5249F8BB-B6E6-B100-973F-F1794DA4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2F3639-09DE-F104-3207-459274AD92A0}"/>
              </a:ext>
            </a:extLst>
          </p:cNvPr>
          <p:cNvGrpSpPr/>
          <p:nvPr/>
        </p:nvGrpSpPr>
        <p:grpSpPr>
          <a:xfrm>
            <a:off x="1271450" y="1989509"/>
            <a:ext cx="9575525" cy="1332478"/>
            <a:chOff x="1703512" y="1989509"/>
            <a:chExt cx="9575525" cy="1332478"/>
          </a:xfrm>
        </p:grpSpPr>
        <p:sp>
          <p:nvSpPr>
            <p:cNvPr id="15" name="TextBox 14"/>
            <p:cNvSpPr txBox="1"/>
            <p:nvPr/>
          </p:nvSpPr>
          <p:spPr>
            <a:xfrm>
              <a:off x="6197423" y="2852936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8647" y="2884650"/>
              <a:ext cx="45986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Value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2470" y="2854422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D498EA-8EB1-5B46-6984-74A6D7F5DF29}"/>
                </a:ext>
              </a:extLst>
            </p:cNvPr>
            <p:cNvSpPr txBox="1"/>
            <p:nvPr/>
          </p:nvSpPr>
          <p:spPr>
            <a:xfrm>
              <a:off x="1703512" y="2037933"/>
              <a:ext cx="64807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A64106-5CE6-44BB-F2F3-DF0504B684E1}"/>
                </a:ext>
              </a:extLst>
            </p:cNvPr>
            <p:cNvGrpSpPr/>
            <p:nvPr/>
          </p:nvGrpSpPr>
          <p:grpSpPr>
            <a:xfrm>
              <a:off x="3112487" y="2767698"/>
              <a:ext cx="1933702" cy="554289"/>
              <a:chOff x="737226" y="2930516"/>
              <a:chExt cx="1933702" cy="55428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777D36-46DA-626D-2615-1F6B0F712F24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1FB753-F818-9E3B-0747-36AB5AC69425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FCA988-21EC-624A-878F-F01674C177C5}"/>
                </a:ext>
              </a:extLst>
            </p:cNvPr>
            <p:cNvGrpSpPr/>
            <p:nvPr/>
          </p:nvGrpSpPr>
          <p:grpSpPr>
            <a:xfrm>
              <a:off x="5826216" y="2767698"/>
              <a:ext cx="1933702" cy="554289"/>
              <a:chOff x="737226" y="2930516"/>
              <a:chExt cx="1933702" cy="55428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578BC65-905E-4677-05C6-0BCFA5BBAF95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54A2027-DBA8-BDDF-6B14-77C4A14FA2E4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CC3598-501E-4E3C-8C97-F79F5649ED14}"/>
                </a:ext>
              </a:extLst>
            </p:cNvPr>
            <p:cNvGrpSpPr/>
            <p:nvPr/>
          </p:nvGrpSpPr>
          <p:grpSpPr>
            <a:xfrm>
              <a:off x="8539946" y="2767698"/>
              <a:ext cx="1933702" cy="554289"/>
              <a:chOff x="737226" y="2930516"/>
              <a:chExt cx="1933702" cy="55428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A2F175-B12C-23B9-D21C-8FE6A67B8C26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65C24C0-70B6-8299-2A36-17AA2371A863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50CAB50-93F1-69CB-CDF0-D9517C9336A0}"/>
                </a:ext>
              </a:extLst>
            </p:cNvPr>
            <p:cNvCxnSpPr>
              <a:stCxn id="8" idx="2"/>
              <a:endCxn id="35" idx="1"/>
            </p:cNvCxnSpPr>
            <p:nvPr/>
          </p:nvCxnSpPr>
          <p:spPr>
            <a:xfrm rot="16200000" flipH="1">
              <a:off x="2189673" y="2122028"/>
              <a:ext cx="760689" cy="108493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992623AB-1E81-7912-D9CB-74EEC8E688BA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865530" y="3044843"/>
              <a:ext cx="1246957" cy="1350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6C5B179-28AC-E643-8F1D-29256D849C9F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872452" y="3044842"/>
              <a:ext cx="953764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661D60DF-7CA8-85BB-A181-9C91A43CC66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7586181" y="3044842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F2984A4-C75C-B588-F893-8267AF5448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272" y="3044841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C8AE583A-D052-D16D-C14E-41D4CF08B0C2}"/>
                </a:ext>
              </a:extLst>
            </p:cNvPr>
            <p:cNvCxnSpPr>
              <a:cxnSpLocks/>
              <a:stCxn id="59" idx="2"/>
              <a:endCxn id="33" idx="1"/>
            </p:cNvCxnSpPr>
            <p:nvPr/>
          </p:nvCxnSpPr>
          <p:spPr>
            <a:xfrm rot="16200000" flipH="1">
              <a:off x="5172686" y="2391312"/>
              <a:ext cx="809113" cy="497948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E3EF80-9BD8-2063-C670-12B9B8F7BB35}"/>
                </a:ext>
              </a:extLst>
            </p:cNvPr>
            <p:cNvSpPr txBox="1"/>
            <p:nvPr/>
          </p:nvSpPr>
          <p:spPr>
            <a:xfrm>
              <a:off x="4596616" y="1989509"/>
              <a:ext cx="146330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latin typeface="+mn-lt"/>
                </a:rPr>
                <a:t>itemToRemove</a:t>
              </a:r>
              <a:endParaRPr lang="ru-RU" sz="1600" dirty="0">
                <a:latin typeface="+mn-lt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D7C9C59-8554-0B7D-4A37-CC95E089A076}"/>
              </a:ext>
            </a:extLst>
          </p:cNvPr>
          <p:cNvGrpSpPr/>
          <p:nvPr/>
        </p:nvGrpSpPr>
        <p:grpSpPr>
          <a:xfrm>
            <a:off x="1308237" y="4082676"/>
            <a:ext cx="9575525" cy="1678511"/>
            <a:chOff x="1308237" y="4778213"/>
            <a:chExt cx="9575525" cy="167851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531894-56EB-CF43-79AE-2065CD7E0BC6}"/>
                </a:ext>
              </a:extLst>
            </p:cNvPr>
            <p:cNvSpPr txBox="1"/>
            <p:nvPr/>
          </p:nvSpPr>
          <p:spPr>
            <a:xfrm>
              <a:off x="1308237" y="4850648"/>
              <a:ext cx="64807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F483C3-CBFC-98DD-682E-B5B74E15EC9C}"/>
                </a:ext>
              </a:extLst>
            </p:cNvPr>
            <p:cNvGrpSpPr/>
            <p:nvPr/>
          </p:nvGrpSpPr>
          <p:grpSpPr>
            <a:xfrm>
              <a:off x="2717212" y="5580413"/>
              <a:ext cx="1933702" cy="554289"/>
              <a:chOff x="737226" y="2930516"/>
              <a:chExt cx="1933702" cy="55428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6B48B5E-2228-AFF2-A1B6-1ED0A6FC589B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A9D946C-44DB-1006-7F6D-5881F589AF42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4EB2BA9-65E7-DD5B-7715-98B133556DE5}"/>
                </a:ext>
              </a:extLst>
            </p:cNvPr>
            <p:cNvGrpSpPr/>
            <p:nvPr/>
          </p:nvGrpSpPr>
          <p:grpSpPr>
            <a:xfrm>
              <a:off x="5430941" y="5580413"/>
              <a:ext cx="1933702" cy="554289"/>
              <a:chOff x="737226" y="2930516"/>
              <a:chExt cx="1933702" cy="55428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BE4A6F0-07BA-6DE3-0BB1-4A36D047548F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9BEC0DC-ACDD-FCE1-1914-98186CB77154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3574051-7547-B6A2-98E2-E67576BDAFAB}"/>
                </a:ext>
              </a:extLst>
            </p:cNvPr>
            <p:cNvGrpSpPr/>
            <p:nvPr/>
          </p:nvGrpSpPr>
          <p:grpSpPr>
            <a:xfrm>
              <a:off x="8144671" y="5580413"/>
              <a:ext cx="1933702" cy="554289"/>
              <a:chOff x="737226" y="2930516"/>
              <a:chExt cx="1933702" cy="55428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56E0C1-6065-97A2-9350-A9D3804E538E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570731C-4E44-176F-0DE2-BAAB69630F16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19A81D5F-863A-9A86-F564-9CD4150D645B}"/>
                </a:ext>
              </a:extLst>
            </p:cNvPr>
            <p:cNvCxnSpPr>
              <a:stCxn id="38" idx="2"/>
              <a:endCxn id="51" idx="1"/>
            </p:cNvCxnSpPr>
            <p:nvPr/>
          </p:nvCxnSpPr>
          <p:spPr>
            <a:xfrm rot="16200000" flipH="1">
              <a:off x="1794398" y="4934743"/>
              <a:ext cx="760689" cy="108493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6AA1EA35-606A-08E1-5C75-8995F35BB536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1470255" y="5857558"/>
              <a:ext cx="1246957" cy="1350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9BEFEF65-DBEB-7B83-6172-F7F1681DE95F}"/>
                </a:ext>
              </a:extLst>
            </p:cNvPr>
            <p:cNvCxnSpPr>
              <a:cxnSpLocks/>
            </p:cNvCxnSpPr>
            <p:nvPr/>
          </p:nvCxnSpPr>
          <p:spPr>
            <a:xfrm>
              <a:off x="9929997" y="5857556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F85BA7-ADC6-474A-E3AC-65AF9E5FAE37}"/>
                </a:ext>
              </a:extLst>
            </p:cNvPr>
            <p:cNvSpPr/>
            <p:nvPr/>
          </p:nvSpPr>
          <p:spPr>
            <a:xfrm>
              <a:off x="4536831" y="5864469"/>
              <a:ext cx="3569677" cy="592255"/>
            </a:xfrm>
            <a:custGeom>
              <a:avLst/>
              <a:gdLst>
                <a:gd name="connsiteX0" fmla="*/ 0 w 3569677"/>
                <a:gd name="connsiteY0" fmla="*/ 0 h 592255"/>
                <a:gd name="connsiteX1" fmla="*/ 1230923 w 3569677"/>
                <a:gd name="connsiteY1" fmla="*/ 518746 h 592255"/>
                <a:gd name="connsiteX2" fmla="*/ 2743200 w 3569677"/>
                <a:gd name="connsiteY2" fmla="*/ 536331 h 592255"/>
                <a:gd name="connsiteX3" fmla="*/ 3569677 w 3569677"/>
                <a:gd name="connsiteY3" fmla="*/ 26377 h 59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677" h="592255">
                  <a:moveTo>
                    <a:pt x="0" y="0"/>
                  </a:moveTo>
                  <a:cubicBezTo>
                    <a:pt x="386861" y="214679"/>
                    <a:pt x="773723" y="429358"/>
                    <a:pt x="1230923" y="518746"/>
                  </a:cubicBezTo>
                  <a:cubicBezTo>
                    <a:pt x="1688123" y="608134"/>
                    <a:pt x="2353408" y="618393"/>
                    <a:pt x="2743200" y="536331"/>
                  </a:cubicBezTo>
                  <a:cubicBezTo>
                    <a:pt x="3132992" y="454270"/>
                    <a:pt x="3351334" y="240323"/>
                    <a:pt x="3569677" y="26377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62735DDA-0865-0342-85E3-7340115A645E}"/>
                </a:ext>
              </a:extLst>
            </p:cNvPr>
            <p:cNvCxnSpPr>
              <a:cxnSpLocks/>
              <a:stCxn id="67" idx="2"/>
              <a:endCxn id="49" idx="1"/>
            </p:cNvCxnSpPr>
            <p:nvPr/>
          </p:nvCxnSpPr>
          <p:spPr>
            <a:xfrm rot="16200000" flipH="1">
              <a:off x="4732671" y="5159288"/>
              <a:ext cx="833124" cy="563415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95E749F-2546-E233-0EFF-468E0B31CAB0}"/>
                </a:ext>
              </a:extLst>
            </p:cNvPr>
            <p:cNvSpPr txBox="1"/>
            <p:nvPr/>
          </p:nvSpPr>
          <p:spPr>
            <a:xfrm>
              <a:off x="4135874" y="4778213"/>
              <a:ext cx="146330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latin typeface="+mn-lt"/>
                </a:rPr>
                <a:t>itemToRemove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8614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ontent Placeholder 116">
            <a:extLst>
              <a:ext uri="{FF2B5EF4-FFF2-40B4-BE49-F238E27FC236}">
                <a16:creationId xmlns:a16="http://schemas.microsoft.com/office/drawing/2014/main" id="{15D1D59B-F855-DA30-3094-2CE94680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первого элемента из 1-связного списка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2F7EB4-93C2-7AE6-6D70-C5BA73A4329B}"/>
              </a:ext>
            </a:extLst>
          </p:cNvPr>
          <p:cNvGrpSpPr/>
          <p:nvPr/>
        </p:nvGrpSpPr>
        <p:grpSpPr>
          <a:xfrm>
            <a:off x="872702" y="2075666"/>
            <a:ext cx="10190304" cy="1353334"/>
            <a:chOff x="872702" y="2075666"/>
            <a:chExt cx="10190304" cy="1353334"/>
          </a:xfrm>
        </p:grpSpPr>
        <p:sp>
          <p:nvSpPr>
            <p:cNvPr id="5" name="TextBox 4"/>
            <p:cNvSpPr txBox="1"/>
            <p:nvPr/>
          </p:nvSpPr>
          <p:spPr>
            <a:xfrm>
              <a:off x="872702" y="2629222"/>
              <a:ext cx="43206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*list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E73960-15C8-1DA7-1B06-A07DFE411FBD}"/>
                </a:ext>
              </a:extLst>
            </p:cNvPr>
            <p:cNvSpPr txBox="1"/>
            <p:nvPr/>
          </p:nvSpPr>
          <p:spPr>
            <a:xfrm>
              <a:off x="5981392" y="2577004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16F826-FC33-0916-7CD3-3FDE2124D010}"/>
                </a:ext>
              </a:extLst>
            </p:cNvPr>
            <p:cNvSpPr txBox="1"/>
            <p:nvPr/>
          </p:nvSpPr>
          <p:spPr>
            <a:xfrm>
              <a:off x="3352616" y="2608718"/>
              <a:ext cx="45986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Value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F22A32-0B1F-F197-AAE3-ED7CB2F29211}"/>
                </a:ext>
              </a:extLst>
            </p:cNvPr>
            <p:cNvSpPr txBox="1"/>
            <p:nvPr/>
          </p:nvSpPr>
          <p:spPr>
            <a:xfrm>
              <a:off x="3956439" y="2578490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E07FF0-D524-7C16-A367-1CF1A5E6F00F}"/>
                </a:ext>
              </a:extLst>
            </p:cNvPr>
            <p:cNvSpPr txBox="1"/>
            <p:nvPr/>
          </p:nvSpPr>
          <p:spPr>
            <a:xfrm>
              <a:off x="872702" y="3182779"/>
              <a:ext cx="124303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 == NULL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B0586-B310-BB27-7C39-0FE950433347}"/>
                </a:ext>
              </a:extLst>
            </p:cNvPr>
            <p:cNvGrpSpPr/>
            <p:nvPr/>
          </p:nvGrpSpPr>
          <p:grpSpPr>
            <a:xfrm>
              <a:off x="2896456" y="2491766"/>
              <a:ext cx="1933702" cy="554289"/>
              <a:chOff x="737226" y="2930516"/>
              <a:chExt cx="1933702" cy="55428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3A6164E-9C05-CF7C-CC80-81ABB63D2FF0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848D4E-0D6B-23AA-5738-87D73A04E1E4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67B40B-3365-D914-E56F-02B7684AFEA2}"/>
                </a:ext>
              </a:extLst>
            </p:cNvPr>
            <p:cNvGrpSpPr/>
            <p:nvPr/>
          </p:nvGrpSpPr>
          <p:grpSpPr>
            <a:xfrm>
              <a:off x="5610185" y="2491766"/>
              <a:ext cx="1933702" cy="554289"/>
              <a:chOff x="737226" y="2930516"/>
              <a:chExt cx="1933702" cy="55428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21FBED-53B3-6CBD-5910-14E4898F6C4F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A9E606-3B3B-7B4E-F928-FB100D948EB7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0DBF80-35E7-D40A-42DB-D1E398ED9DCD}"/>
                </a:ext>
              </a:extLst>
            </p:cNvPr>
            <p:cNvGrpSpPr/>
            <p:nvPr/>
          </p:nvGrpSpPr>
          <p:grpSpPr>
            <a:xfrm>
              <a:off x="8323915" y="2491766"/>
              <a:ext cx="1933702" cy="554289"/>
              <a:chOff x="737226" y="2930516"/>
              <a:chExt cx="1933702" cy="55428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31326-BD8F-7616-9402-479F9938CA47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C2AA51-71F8-A3F1-31D4-316F697DE2FF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685B5-4124-E1DE-BF0A-0856CE32B00F}"/>
                </a:ext>
              </a:extLst>
            </p:cNvPr>
            <p:cNvCxnSpPr>
              <a:cxnSpLocks/>
              <a:stCxn id="5" idx="3"/>
              <a:endCxn id="38" idx="1"/>
            </p:cNvCxnSpPr>
            <p:nvPr/>
          </p:nvCxnSpPr>
          <p:spPr>
            <a:xfrm>
              <a:off x="1304764" y="2752333"/>
              <a:ext cx="1591692" cy="165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AEC330BE-068F-1104-EE26-EB6EB194A1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656421" y="2768910"/>
              <a:ext cx="953764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DFDDACFA-1CAD-8134-0618-006C8B352591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370150" y="2768910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02D0E31F-8156-520D-AABD-C2306FA71F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09241" y="2768909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7241344D-13E8-C0ED-71E9-DE07B47D7DA9}"/>
                </a:ext>
              </a:extLst>
            </p:cNvPr>
            <p:cNvCxnSpPr>
              <a:cxnSpLocks/>
              <a:stCxn id="33" idx="2"/>
              <a:endCxn id="38" idx="1"/>
            </p:cNvCxnSpPr>
            <p:nvPr/>
          </p:nvCxnSpPr>
          <p:spPr>
            <a:xfrm rot="16200000" flipH="1">
              <a:off x="2026893" y="1899348"/>
              <a:ext cx="447024" cy="1292102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C1507-3B11-C4D3-5DD9-BEF4858FFE39}"/>
                </a:ext>
              </a:extLst>
            </p:cNvPr>
            <p:cNvSpPr txBox="1"/>
            <p:nvPr/>
          </p:nvSpPr>
          <p:spPr>
            <a:xfrm>
              <a:off x="872702" y="2075666"/>
              <a:ext cx="146330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latin typeface="+mn-lt"/>
                </a:rPr>
                <a:t>itemToRemove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2456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первого элемента из 1-связного списка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6EB6-1E9C-757A-4488-96E79249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2F7EB4-93C2-7AE6-6D70-C5BA73A4329B}"/>
              </a:ext>
            </a:extLst>
          </p:cNvPr>
          <p:cNvGrpSpPr/>
          <p:nvPr/>
        </p:nvGrpSpPr>
        <p:grpSpPr>
          <a:xfrm>
            <a:off x="872702" y="2075666"/>
            <a:ext cx="10190304" cy="1353334"/>
            <a:chOff x="872702" y="2075666"/>
            <a:chExt cx="10190304" cy="1353334"/>
          </a:xfrm>
        </p:grpSpPr>
        <p:sp>
          <p:nvSpPr>
            <p:cNvPr id="5" name="TextBox 4"/>
            <p:cNvSpPr txBox="1"/>
            <p:nvPr/>
          </p:nvSpPr>
          <p:spPr>
            <a:xfrm>
              <a:off x="872702" y="2629222"/>
              <a:ext cx="43206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*list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E73960-15C8-1DA7-1B06-A07DFE411FBD}"/>
                </a:ext>
              </a:extLst>
            </p:cNvPr>
            <p:cNvSpPr txBox="1"/>
            <p:nvPr/>
          </p:nvSpPr>
          <p:spPr>
            <a:xfrm>
              <a:off x="5981392" y="2577004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16F826-FC33-0916-7CD3-3FDE2124D010}"/>
                </a:ext>
              </a:extLst>
            </p:cNvPr>
            <p:cNvSpPr txBox="1"/>
            <p:nvPr/>
          </p:nvSpPr>
          <p:spPr>
            <a:xfrm>
              <a:off x="3352616" y="2608718"/>
              <a:ext cx="45986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Value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F22A32-0B1F-F197-AAE3-ED7CB2F29211}"/>
                </a:ext>
              </a:extLst>
            </p:cNvPr>
            <p:cNvSpPr txBox="1"/>
            <p:nvPr/>
          </p:nvSpPr>
          <p:spPr>
            <a:xfrm>
              <a:off x="3956439" y="2578490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E07FF0-D524-7C16-A367-1CF1A5E6F00F}"/>
                </a:ext>
              </a:extLst>
            </p:cNvPr>
            <p:cNvSpPr txBox="1"/>
            <p:nvPr/>
          </p:nvSpPr>
          <p:spPr>
            <a:xfrm>
              <a:off x="872702" y="3182779"/>
              <a:ext cx="124303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 == NULL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B0586-B310-BB27-7C39-0FE950433347}"/>
                </a:ext>
              </a:extLst>
            </p:cNvPr>
            <p:cNvGrpSpPr/>
            <p:nvPr/>
          </p:nvGrpSpPr>
          <p:grpSpPr>
            <a:xfrm>
              <a:off x="2896456" y="2491766"/>
              <a:ext cx="1933702" cy="554289"/>
              <a:chOff x="737226" y="2930516"/>
              <a:chExt cx="1933702" cy="55428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3A6164E-9C05-CF7C-CC80-81ABB63D2FF0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848D4E-0D6B-23AA-5738-87D73A04E1E4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67B40B-3365-D914-E56F-02B7684AFEA2}"/>
                </a:ext>
              </a:extLst>
            </p:cNvPr>
            <p:cNvGrpSpPr/>
            <p:nvPr/>
          </p:nvGrpSpPr>
          <p:grpSpPr>
            <a:xfrm>
              <a:off x="5610185" y="2491766"/>
              <a:ext cx="1933702" cy="554289"/>
              <a:chOff x="737226" y="2930516"/>
              <a:chExt cx="1933702" cy="55428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21FBED-53B3-6CBD-5910-14E4898F6C4F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A9E606-3B3B-7B4E-F928-FB100D948EB7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0DBF80-35E7-D40A-42DB-D1E398ED9DCD}"/>
                </a:ext>
              </a:extLst>
            </p:cNvPr>
            <p:cNvGrpSpPr/>
            <p:nvPr/>
          </p:nvGrpSpPr>
          <p:grpSpPr>
            <a:xfrm>
              <a:off x="8323915" y="2491766"/>
              <a:ext cx="1933702" cy="554289"/>
              <a:chOff x="737226" y="2930516"/>
              <a:chExt cx="1933702" cy="55428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31326-BD8F-7616-9402-479F9938CA47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C2AA51-71F8-A3F1-31D4-316F697DE2FF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685B5-4124-E1DE-BF0A-0856CE32B00F}"/>
                </a:ext>
              </a:extLst>
            </p:cNvPr>
            <p:cNvCxnSpPr>
              <a:cxnSpLocks/>
              <a:stCxn id="5" idx="3"/>
              <a:endCxn id="38" idx="1"/>
            </p:cNvCxnSpPr>
            <p:nvPr/>
          </p:nvCxnSpPr>
          <p:spPr>
            <a:xfrm>
              <a:off x="1304764" y="2752333"/>
              <a:ext cx="1591692" cy="165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AEC330BE-068F-1104-EE26-EB6EB194A1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656421" y="2768910"/>
              <a:ext cx="953764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DFDDACFA-1CAD-8134-0618-006C8B352591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370150" y="2768910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02D0E31F-8156-520D-AABD-C2306FA71F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09241" y="2768909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7241344D-13E8-C0ED-71E9-DE07B47D7DA9}"/>
                </a:ext>
              </a:extLst>
            </p:cNvPr>
            <p:cNvCxnSpPr>
              <a:cxnSpLocks/>
              <a:stCxn id="33" idx="2"/>
              <a:endCxn id="38" idx="1"/>
            </p:cNvCxnSpPr>
            <p:nvPr/>
          </p:nvCxnSpPr>
          <p:spPr>
            <a:xfrm rot="16200000" flipH="1">
              <a:off x="2026893" y="1899348"/>
              <a:ext cx="447024" cy="1292102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C1507-3B11-C4D3-5DD9-BEF4858FFE39}"/>
                </a:ext>
              </a:extLst>
            </p:cNvPr>
            <p:cNvSpPr txBox="1"/>
            <p:nvPr/>
          </p:nvSpPr>
          <p:spPr>
            <a:xfrm>
              <a:off x="872702" y="2075666"/>
              <a:ext cx="146330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latin typeface="+mn-lt"/>
                </a:rPr>
                <a:t>itemToRemove</a:t>
              </a:r>
              <a:endParaRPr lang="ru-RU" sz="1600" dirty="0">
                <a:latin typeface="+mn-lt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B364A6F-CEB1-034F-EA1B-81340FAE7773}"/>
              </a:ext>
            </a:extLst>
          </p:cNvPr>
          <p:cNvGrpSpPr/>
          <p:nvPr/>
        </p:nvGrpSpPr>
        <p:grpSpPr>
          <a:xfrm>
            <a:off x="872702" y="4649531"/>
            <a:ext cx="10190304" cy="1395568"/>
            <a:chOff x="872702" y="4649531"/>
            <a:chExt cx="10190304" cy="139556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F1C7994-5B62-3B25-5AD7-BBFC4742764A}"/>
                </a:ext>
              </a:extLst>
            </p:cNvPr>
            <p:cNvSpPr txBox="1"/>
            <p:nvPr/>
          </p:nvSpPr>
          <p:spPr>
            <a:xfrm>
              <a:off x="872702" y="5203087"/>
              <a:ext cx="43206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*list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247909-3BFD-5109-A280-BF2883D67D79}"/>
                </a:ext>
              </a:extLst>
            </p:cNvPr>
            <p:cNvSpPr txBox="1"/>
            <p:nvPr/>
          </p:nvSpPr>
          <p:spPr>
            <a:xfrm>
              <a:off x="5981392" y="5150869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5A4F66-2696-6258-240E-A93FF988D3F9}"/>
                </a:ext>
              </a:extLst>
            </p:cNvPr>
            <p:cNvSpPr txBox="1"/>
            <p:nvPr/>
          </p:nvSpPr>
          <p:spPr>
            <a:xfrm>
              <a:off x="3352616" y="5182583"/>
              <a:ext cx="45986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Value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24F0BC-4A31-FA3A-ADB7-AFBCF7BEF427}"/>
                </a:ext>
              </a:extLst>
            </p:cNvPr>
            <p:cNvSpPr txBox="1"/>
            <p:nvPr/>
          </p:nvSpPr>
          <p:spPr>
            <a:xfrm>
              <a:off x="3956439" y="5152355"/>
              <a:ext cx="6437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Next</a:t>
              </a:r>
              <a:endParaRPr lang="ru-RU" dirty="0">
                <a:latin typeface="+mn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9D10ED-4481-CFF5-3F70-B2E77C2B1423}"/>
                </a:ext>
              </a:extLst>
            </p:cNvPr>
            <p:cNvSpPr txBox="1"/>
            <p:nvPr/>
          </p:nvSpPr>
          <p:spPr>
            <a:xfrm>
              <a:off x="872702" y="5756644"/>
              <a:ext cx="124303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item == NULL</a:t>
              </a:r>
              <a:endParaRPr lang="ru-RU" sz="1600" dirty="0">
                <a:latin typeface="+mn-lt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D96EDDB-8E22-11D1-2EA0-C59AE199C525}"/>
                </a:ext>
              </a:extLst>
            </p:cNvPr>
            <p:cNvGrpSpPr/>
            <p:nvPr/>
          </p:nvGrpSpPr>
          <p:grpSpPr>
            <a:xfrm>
              <a:off x="2896456" y="5065631"/>
              <a:ext cx="1933702" cy="554289"/>
              <a:chOff x="737226" y="2930516"/>
              <a:chExt cx="1933702" cy="55428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C1EAA6-6567-C33E-7206-28C205DA7F8D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F382BEC-A3CB-453F-CC51-D0217ABCAE87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1D5139-08D8-9511-7614-6FCC8BF09BFB}"/>
                </a:ext>
              </a:extLst>
            </p:cNvPr>
            <p:cNvGrpSpPr/>
            <p:nvPr/>
          </p:nvGrpSpPr>
          <p:grpSpPr>
            <a:xfrm>
              <a:off x="5610185" y="5065631"/>
              <a:ext cx="1933702" cy="554289"/>
              <a:chOff x="737226" y="2930516"/>
              <a:chExt cx="1933702" cy="55428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498EE1D-8004-84D7-2A6F-A03F2542C146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6EE68A3-DF00-8076-BF81-7A5F4660271A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6888C1A-8BB2-30FE-F843-8602DC7DD3DA}"/>
                </a:ext>
              </a:extLst>
            </p:cNvPr>
            <p:cNvGrpSpPr/>
            <p:nvPr/>
          </p:nvGrpSpPr>
          <p:grpSpPr>
            <a:xfrm>
              <a:off x="8323915" y="5065631"/>
              <a:ext cx="1933702" cy="554289"/>
              <a:chOff x="737226" y="2930516"/>
              <a:chExt cx="1933702" cy="55428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EA6EC4B-9EF8-EA74-8B0D-E2515D4170B7}"/>
                  </a:ext>
                </a:extLst>
              </p:cNvPr>
              <p:cNvSpPr/>
              <p:nvPr/>
            </p:nvSpPr>
            <p:spPr>
              <a:xfrm>
                <a:off x="737226" y="2930517"/>
                <a:ext cx="979938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1480242-FE68-CBA2-74B8-F76330CF47DA}"/>
                  </a:ext>
                </a:extLst>
              </p:cNvPr>
              <p:cNvSpPr/>
              <p:nvPr/>
            </p:nvSpPr>
            <p:spPr>
              <a:xfrm>
                <a:off x="1703512" y="2930516"/>
                <a:ext cx="967416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</p:grpSp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F19828E6-D363-C4F4-E605-D26E4BDE54BB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7370150" y="5342775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9D9B4BCB-1318-F388-3792-564ABB54FE98}"/>
                </a:ext>
              </a:extLst>
            </p:cNvPr>
            <p:cNvCxnSpPr>
              <a:cxnSpLocks/>
            </p:cNvCxnSpPr>
            <p:nvPr/>
          </p:nvCxnSpPr>
          <p:spPr>
            <a:xfrm>
              <a:off x="10109241" y="5342774"/>
              <a:ext cx="953765" cy="1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2F43E25B-1EB8-42D6-C6FB-7AB9191D55EB}"/>
                </a:ext>
              </a:extLst>
            </p:cNvPr>
            <p:cNvCxnSpPr>
              <a:cxnSpLocks/>
              <a:stCxn id="88" idx="2"/>
              <a:endCxn id="93" idx="1"/>
            </p:cNvCxnSpPr>
            <p:nvPr/>
          </p:nvCxnSpPr>
          <p:spPr>
            <a:xfrm rot="16200000" flipH="1">
              <a:off x="2026893" y="4473213"/>
              <a:ext cx="447024" cy="1292102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5200F71-3CD0-D0AB-98D1-13CD3CF4ADE7}"/>
                </a:ext>
              </a:extLst>
            </p:cNvPr>
            <p:cNvSpPr txBox="1"/>
            <p:nvPr/>
          </p:nvSpPr>
          <p:spPr>
            <a:xfrm>
              <a:off x="872702" y="4649531"/>
              <a:ext cx="146330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latin typeface="+mn-lt"/>
                </a:rPr>
                <a:t>itemToRemove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4BE37B-CE97-2FC3-FC36-88D2C840219B}"/>
                </a:ext>
              </a:extLst>
            </p:cNvPr>
            <p:cNvSpPr/>
            <p:nvPr/>
          </p:nvSpPr>
          <p:spPr>
            <a:xfrm>
              <a:off x="1349829" y="5303520"/>
              <a:ext cx="4241074" cy="741579"/>
            </a:xfrm>
            <a:custGeom>
              <a:avLst/>
              <a:gdLst>
                <a:gd name="connsiteX0" fmla="*/ 0 w 4241074"/>
                <a:gd name="connsiteY0" fmla="*/ 0 h 741579"/>
                <a:gd name="connsiteX1" fmla="*/ 940525 w 4241074"/>
                <a:gd name="connsiteY1" fmla="*/ 191589 h 741579"/>
                <a:gd name="connsiteX2" fmla="*/ 1428205 w 4241074"/>
                <a:gd name="connsiteY2" fmla="*/ 653143 h 741579"/>
                <a:gd name="connsiteX3" fmla="*/ 3570514 w 4241074"/>
                <a:gd name="connsiteY3" fmla="*/ 687977 h 741579"/>
                <a:gd name="connsiteX4" fmla="*/ 4241074 w 4241074"/>
                <a:gd name="connsiteY4" fmla="*/ 69669 h 74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1074" h="741579">
                  <a:moveTo>
                    <a:pt x="0" y="0"/>
                  </a:moveTo>
                  <a:cubicBezTo>
                    <a:pt x="351245" y="41366"/>
                    <a:pt x="702491" y="82732"/>
                    <a:pt x="940525" y="191589"/>
                  </a:cubicBezTo>
                  <a:cubicBezTo>
                    <a:pt x="1178559" y="300446"/>
                    <a:pt x="989874" y="570412"/>
                    <a:pt x="1428205" y="653143"/>
                  </a:cubicBezTo>
                  <a:cubicBezTo>
                    <a:pt x="1866537" y="735874"/>
                    <a:pt x="3101703" y="785223"/>
                    <a:pt x="3570514" y="687977"/>
                  </a:cubicBezTo>
                  <a:cubicBezTo>
                    <a:pt x="4039325" y="590731"/>
                    <a:pt x="4140199" y="330200"/>
                    <a:pt x="4241074" y="696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84379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2-связный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TValue Value;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Система регулирования скорости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текущие параметры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значение скорости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91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2-связный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08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2-связный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8128" y="1771975"/>
            <a:ext cx="4111804" cy="707866"/>
            <a:chOff x="2429308" y="4521669"/>
            <a:chExt cx="4429125" cy="1571627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008304" y="5306688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5" y="4950324"/>
              <a:ext cx="1023231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03993" y="4950325"/>
              <a:ext cx="910498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2110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2-связный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8128" y="1771975"/>
            <a:ext cx="4111804" cy="707866"/>
            <a:chOff x="2429308" y="4521669"/>
            <a:chExt cx="4429125" cy="1571627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008304" y="5306688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5" y="4950324"/>
              <a:ext cx="1023231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03993" y="4950325"/>
              <a:ext cx="910498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539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2-связного списка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-&gt;Next-&gt;Next-&gt;Previous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q-&gt;Next;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free(q);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823" name="Content Placeholder 32822">
            <a:extLst>
              <a:ext uri="{FF2B5EF4-FFF2-40B4-BE49-F238E27FC236}">
                <a16:creationId xmlns:a16="http://schemas.microsoft.com/office/drawing/2014/main" id="{2F48B99F-8C82-2AB4-4C93-2E2EB3F59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2-связного списка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-&gt;Next-&gt;Next-&gt;Previous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q-&gt;Next;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free(q);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823" name="Content Placeholder 32822">
            <a:extLst>
              <a:ext uri="{FF2B5EF4-FFF2-40B4-BE49-F238E27FC236}">
                <a16:creationId xmlns:a16="http://schemas.microsoft.com/office/drawing/2014/main" id="{2F48B99F-8C82-2AB4-4C93-2E2EB3F59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  <p:grpSp>
        <p:nvGrpSpPr>
          <p:cNvPr id="32822" name="Group 32821">
            <a:extLst>
              <a:ext uri="{FF2B5EF4-FFF2-40B4-BE49-F238E27FC236}">
                <a16:creationId xmlns:a16="http://schemas.microsoft.com/office/drawing/2014/main" id="{1CDB261B-565A-8925-351E-6D83D6466329}"/>
              </a:ext>
            </a:extLst>
          </p:cNvPr>
          <p:cNvGrpSpPr/>
          <p:nvPr/>
        </p:nvGrpSpPr>
        <p:grpSpPr>
          <a:xfrm>
            <a:off x="2337736" y="2699201"/>
            <a:ext cx="9407424" cy="1050043"/>
            <a:chOff x="1513112" y="3749098"/>
            <a:chExt cx="9407424" cy="105004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F1C8E0-E87B-8BD0-08DA-5EEB05D3707A}"/>
                </a:ext>
              </a:extLst>
            </p:cNvPr>
            <p:cNvGrpSpPr/>
            <p:nvPr/>
          </p:nvGrpSpPr>
          <p:grpSpPr>
            <a:xfrm>
              <a:off x="1952679" y="4244853"/>
              <a:ext cx="2196556" cy="554288"/>
              <a:chOff x="2003059" y="5955282"/>
              <a:chExt cx="2196556" cy="55428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7A90C9-8F93-F0F9-6AEA-95501A4AF633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6EB0DC-FA48-D2AC-FAED-BBACF14CAB45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7E84A4-347D-FF20-CCD6-4AA48AA250C6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ABA7606-F61C-780F-3FD7-4D2630D19C5D}"/>
                </a:ext>
              </a:extLst>
            </p:cNvPr>
            <p:cNvGrpSpPr/>
            <p:nvPr/>
          </p:nvGrpSpPr>
          <p:grpSpPr>
            <a:xfrm>
              <a:off x="5133120" y="4244853"/>
              <a:ext cx="2196556" cy="554288"/>
              <a:chOff x="2003059" y="5955282"/>
              <a:chExt cx="2196556" cy="55428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A53802-911F-1447-08F7-135C919F4F81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22957F5-690F-C059-D783-2735BFACB2B9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33B3382-5F20-4B04-0D3C-8D6AD30B9F9B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57AEC55-0302-34EB-5FB6-FB0245B51796}"/>
                </a:ext>
              </a:extLst>
            </p:cNvPr>
            <p:cNvGrpSpPr/>
            <p:nvPr/>
          </p:nvGrpSpPr>
          <p:grpSpPr>
            <a:xfrm>
              <a:off x="8313560" y="4244853"/>
              <a:ext cx="2196556" cy="554288"/>
              <a:chOff x="2003059" y="5955282"/>
              <a:chExt cx="2196556" cy="55428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8FE9815-CD6F-37AC-AFF1-28773278D1FE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76A6D06-4497-5DAE-9EC3-0063BABB8EC0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E117E2-5D56-AEE7-45ED-AC8A35512B2C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2783" name="Connector: Curved 32782">
              <a:extLst>
                <a:ext uri="{FF2B5EF4-FFF2-40B4-BE49-F238E27FC236}">
                  <a16:creationId xmlns:a16="http://schemas.microsoft.com/office/drawing/2014/main" id="{20306536-12F4-A257-F017-94844C597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59746" y="4400288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6" name="Connector: Curved 32782">
              <a:extLst>
                <a:ext uri="{FF2B5EF4-FFF2-40B4-BE49-F238E27FC236}">
                  <a16:creationId xmlns:a16="http://schemas.microsoft.com/office/drawing/2014/main" id="{908610BD-FB37-D4E2-C364-075DD298E5C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52" y="4397909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7" name="Connector: Curved 32782">
              <a:extLst>
                <a:ext uri="{FF2B5EF4-FFF2-40B4-BE49-F238E27FC236}">
                  <a16:creationId xmlns:a16="http://schemas.microsoft.com/office/drawing/2014/main" id="{6FDAB685-0ECA-D26D-0624-2929D3DCC9E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5755" y="4397909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8" name="Connector: Curved 32782">
              <a:extLst>
                <a:ext uri="{FF2B5EF4-FFF2-40B4-BE49-F238E27FC236}">
                  <a16:creationId xmlns:a16="http://schemas.microsoft.com/office/drawing/2014/main" id="{F00AA62E-E9D4-D544-9411-546BBAD88A53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4397909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1" name="Connector: Curved 32782">
              <a:extLst>
                <a:ext uri="{FF2B5EF4-FFF2-40B4-BE49-F238E27FC236}">
                  <a16:creationId xmlns:a16="http://schemas.microsoft.com/office/drawing/2014/main" id="{160F51BC-0A99-E0BA-49F7-A1A5FE2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4131754" y="4653136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2" name="Connector: Curved 32782">
              <a:extLst>
                <a:ext uri="{FF2B5EF4-FFF2-40B4-BE49-F238E27FC236}">
                  <a16:creationId xmlns:a16="http://schemas.microsoft.com/office/drawing/2014/main" id="{7418F5CE-ABA9-084B-FCC7-A401E61F516E}"/>
                </a:ext>
              </a:extLst>
            </p:cNvPr>
            <p:cNvCxnSpPr>
              <a:cxnSpLocks/>
            </p:cNvCxnSpPr>
            <p:nvPr/>
          </p:nvCxnSpPr>
          <p:spPr>
            <a:xfrm>
              <a:off x="7317160" y="4650757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3" name="Connector: Curved 32782">
              <a:extLst>
                <a:ext uri="{FF2B5EF4-FFF2-40B4-BE49-F238E27FC236}">
                  <a16:creationId xmlns:a16="http://schemas.microsoft.com/office/drawing/2014/main" id="{55AC916B-5B6B-D19D-8917-345934C7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763" y="465075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4" name="Connector: Curved 32782">
              <a:extLst>
                <a:ext uri="{FF2B5EF4-FFF2-40B4-BE49-F238E27FC236}">
                  <a16:creationId xmlns:a16="http://schemas.microsoft.com/office/drawing/2014/main" id="{62C00188-C7B6-8E21-88B8-63E65835363F}"/>
                </a:ext>
              </a:extLst>
            </p:cNvPr>
            <p:cNvCxnSpPr>
              <a:cxnSpLocks/>
            </p:cNvCxnSpPr>
            <p:nvPr/>
          </p:nvCxnSpPr>
          <p:spPr>
            <a:xfrm>
              <a:off x="1631504" y="4650757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05" name="Freeform: Shape 32804">
              <a:extLst>
                <a:ext uri="{FF2B5EF4-FFF2-40B4-BE49-F238E27FC236}">
                  <a16:creationId xmlns:a16="http://schemas.microsoft.com/office/drawing/2014/main" id="{654DAC2D-4584-D100-3AEB-558CDE570EF3}"/>
                </a:ext>
              </a:extLst>
            </p:cNvPr>
            <p:cNvSpPr/>
            <p:nvPr/>
          </p:nvSpPr>
          <p:spPr>
            <a:xfrm>
              <a:off x="1513112" y="3974536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06" name="TextBox 32805">
              <a:extLst>
                <a:ext uri="{FF2B5EF4-FFF2-40B4-BE49-F238E27FC236}">
                  <a16:creationId xmlns:a16="http://schemas.microsoft.com/office/drawing/2014/main" id="{3047C9A8-8F1A-235D-4866-718621D56084}"/>
                </a:ext>
              </a:extLst>
            </p:cNvPr>
            <p:cNvSpPr txBox="1"/>
            <p:nvPr/>
          </p:nvSpPr>
          <p:spPr>
            <a:xfrm>
              <a:off x="1810204" y="37490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2807" name="Freeform: Shape 32806">
              <a:extLst>
                <a:ext uri="{FF2B5EF4-FFF2-40B4-BE49-F238E27FC236}">
                  <a16:creationId xmlns:a16="http://schemas.microsoft.com/office/drawing/2014/main" id="{F1E91A70-A599-6369-9A97-75EFEF656A9E}"/>
                </a:ext>
              </a:extLst>
            </p:cNvPr>
            <p:cNvSpPr/>
            <p:nvPr/>
          </p:nvSpPr>
          <p:spPr>
            <a:xfrm>
              <a:off x="4478712" y="4130776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08" name="TextBox 32807">
              <a:extLst>
                <a:ext uri="{FF2B5EF4-FFF2-40B4-BE49-F238E27FC236}">
                  <a16:creationId xmlns:a16="http://schemas.microsoft.com/office/drawing/2014/main" id="{513DC0EB-A5A0-7F5C-EB2C-E4EBBFB5D7E1}"/>
                </a:ext>
              </a:extLst>
            </p:cNvPr>
            <p:cNvSpPr txBox="1"/>
            <p:nvPr/>
          </p:nvSpPr>
          <p:spPr>
            <a:xfrm>
              <a:off x="4322259" y="37865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  <a:endParaRPr 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7073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2-связного списка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-&gt;Next-&gt;Next-&gt;Previous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q-&gt;Next;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free(q);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823" name="Content Placeholder 32822">
            <a:extLst>
              <a:ext uri="{FF2B5EF4-FFF2-40B4-BE49-F238E27FC236}">
                <a16:creationId xmlns:a16="http://schemas.microsoft.com/office/drawing/2014/main" id="{2F48B99F-8C82-2AB4-4C93-2E2EB3F59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  <p:grpSp>
        <p:nvGrpSpPr>
          <p:cNvPr id="32822" name="Group 32821">
            <a:extLst>
              <a:ext uri="{FF2B5EF4-FFF2-40B4-BE49-F238E27FC236}">
                <a16:creationId xmlns:a16="http://schemas.microsoft.com/office/drawing/2014/main" id="{1CDB261B-565A-8925-351E-6D83D6466329}"/>
              </a:ext>
            </a:extLst>
          </p:cNvPr>
          <p:cNvGrpSpPr/>
          <p:nvPr/>
        </p:nvGrpSpPr>
        <p:grpSpPr>
          <a:xfrm>
            <a:off x="2337736" y="2699201"/>
            <a:ext cx="9407424" cy="1050043"/>
            <a:chOff x="1513112" y="3749098"/>
            <a:chExt cx="9407424" cy="105004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F1C8E0-E87B-8BD0-08DA-5EEB05D3707A}"/>
                </a:ext>
              </a:extLst>
            </p:cNvPr>
            <p:cNvGrpSpPr/>
            <p:nvPr/>
          </p:nvGrpSpPr>
          <p:grpSpPr>
            <a:xfrm>
              <a:off x="1952679" y="4244853"/>
              <a:ext cx="2196556" cy="554288"/>
              <a:chOff x="2003059" y="5955282"/>
              <a:chExt cx="2196556" cy="55428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7A90C9-8F93-F0F9-6AEA-95501A4AF633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6EB0DC-FA48-D2AC-FAED-BBACF14CAB45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7E84A4-347D-FF20-CCD6-4AA48AA250C6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ABA7606-F61C-780F-3FD7-4D2630D19C5D}"/>
                </a:ext>
              </a:extLst>
            </p:cNvPr>
            <p:cNvGrpSpPr/>
            <p:nvPr/>
          </p:nvGrpSpPr>
          <p:grpSpPr>
            <a:xfrm>
              <a:off x="5133120" y="4244853"/>
              <a:ext cx="2196556" cy="554288"/>
              <a:chOff x="2003059" y="5955282"/>
              <a:chExt cx="2196556" cy="55428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A53802-911F-1447-08F7-135C919F4F81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22957F5-690F-C059-D783-2735BFACB2B9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33B3382-5F20-4B04-0D3C-8D6AD30B9F9B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57AEC55-0302-34EB-5FB6-FB0245B51796}"/>
                </a:ext>
              </a:extLst>
            </p:cNvPr>
            <p:cNvGrpSpPr/>
            <p:nvPr/>
          </p:nvGrpSpPr>
          <p:grpSpPr>
            <a:xfrm>
              <a:off x="8313560" y="4244853"/>
              <a:ext cx="2196556" cy="554288"/>
              <a:chOff x="2003059" y="5955282"/>
              <a:chExt cx="2196556" cy="55428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8FE9815-CD6F-37AC-AFF1-28773278D1FE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76A6D06-4497-5DAE-9EC3-0063BABB8EC0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E117E2-5D56-AEE7-45ED-AC8A35512B2C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2783" name="Connector: Curved 32782">
              <a:extLst>
                <a:ext uri="{FF2B5EF4-FFF2-40B4-BE49-F238E27FC236}">
                  <a16:creationId xmlns:a16="http://schemas.microsoft.com/office/drawing/2014/main" id="{20306536-12F4-A257-F017-94844C597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59746" y="4400288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6" name="Connector: Curved 32782">
              <a:extLst>
                <a:ext uri="{FF2B5EF4-FFF2-40B4-BE49-F238E27FC236}">
                  <a16:creationId xmlns:a16="http://schemas.microsoft.com/office/drawing/2014/main" id="{908610BD-FB37-D4E2-C364-075DD298E5C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52" y="4397909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7" name="Connector: Curved 32782">
              <a:extLst>
                <a:ext uri="{FF2B5EF4-FFF2-40B4-BE49-F238E27FC236}">
                  <a16:creationId xmlns:a16="http://schemas.microsoft.com/office/drawing/2014/main" id="{6FDAB685-0ECA-D26D-0624-2929D3DCC9E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5755" y="4397909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8" name="Connector: Curved 32782">
              <a:extLst>
                <a:ext uri="{FF2B5EF4-FFF2-40B4-BE49-F238E27FC236}">
                  <a16:creationId xmlns:a16="http://schemas.microsoft.com/office/drawing/2014/main" id="{F00AA62E-E9D4-D544-9411-546BBAD88A53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4397909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1" name="Connector: Curved 32782">
              <a:extLst>
                <a:ext uri="{FF2B5EF4-FFF2-40B4-BE49-F238E27FC236}">
                  <a16:creationId xmlns:a16="http://schemas.microsoft.com/office/drawing/2014/main" id="{160F51BC-0A99-E0BA-49F7-A1A5FE2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4131754" y="4653136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2" name="Connector: Curved 32782">
              <a:extLst>
                <a:ext uri="{FF2B5EF4-FFF2-40B4-BE49-F238E27FC236}">
                  <a16:creationId xmlns:a16="http://schemas.microsoft.com/office/drawing/2014/main" id="{7418F5CE-ABA9-084B-FCC7-A401E61F516E}"/>
                </a:ext>
              </a:extLst>
            </p:cNvPr>
            <p:cNvCxnSpPr>
              <a:cxnSpLocks/>
            </p:cNvCxnSpPr>
            <p:nvPr/>
          </p:nvCxnSpPr>
          <p:spPr>
            <a:xfrm>
              <a:off x="7317160" y="4650757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3" name="Connector: Curved 32782">
              <a:extLst>
                <a:ext uri="{FF2B5EF4-FFF2-40B4-BE49-F238E27FC236}">
                  <a16:creationId xmlns:a16="http://schemas.microsoft.com/office/drawing/2014/main" id="{55AC916B-5B6B-D19D-8917-345934C7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763" y="465075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4" name="Connector: Curved 32782">
              <a:extLst>
                <a:ext uri="{FF2B5EF4-FFF2-40B4-BE49-F238E27FC236}">
                  <a16:creationId xmlns:a16="http://schemas.microsoft.com/office/drawing/2014/main" id="{62C00188-C7B6-8E21-88B8-63E65835363F}"/>
                </a:ext>
              </a:extLst>
            </p:cNvPr>
            <p:cNvCxnSpPr>
              <a:cxnSpLocks/>
            </p:cNvCxnSpPr>
            <p:nvPr/>
          </p:nvCxnSpPr>
          <p:spPr>
            <a:xfrm>
              <a:off x="1631504" y="4650757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05" name="Freeform: Shape 32804">
              <a:extLst>
                <a:ext uri="{FF2B5EF4-FFF2-40B4-BE49-F238E27FC236}">
                  <a16:creationId xmlns:a16="http://schemas.microsoft.com/office/drawing/2014/main" id="{654DAC2D-4584-D100-3AEB-558CDE570EF3}"/>
                </a:ext>
              </a:extLst>
            </p:cNvPr>
            <p:cNvSpPr/>
            <p:nvPr/>
          </p:nvSpPr>
          <p:spPr>
            <a:xfrm>
              <a:off x="1513112" y="3974536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06" name="TextBox 32805">
              <a:extLst>
                <a:ext uri="{FF2B5EF4-FFF2-40B4-BE49-F238E27FC236}">
                  <a16:creationId xmlns:a16="http://schemas.microsoft.com/office/drawing/2014/main" id="{3047C9A8-8F1A-235D-4866-718621D56084}"/>
                </a:ext>
              </a:extLst>
            </p:cNvPr>
            <p:cNvSpPr txBox="1"/>
            <p:nvPr/>
          </p:nvSpPr>
          <p:spPr>
            <a:xfrm>
              <a:off x="1810204" y="37490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2807" name="Freeform: Shape 32806">
              <a:extLst>
                <a:ext uri="{FF2B5EF4-FFF2-40B4-BE49-F238E27FC236}">
                  <a16:creationId xmlns:a16="http://schemas.microsoft.com/office/drawing/2014/main" id="{F1E91A70-A599-6369-9A97-75EFEF656A9E}"/>
                </a:ext>
              </a:extLst>
            </p:cNvPr>
            <p:cNvSpPr/>
            <p:nvPr/>
          </p:nvSpPr>
          <p:spPr>
            <a:xfrm>
              <a:off x="4478712" y="4130776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08" name="TextBox 32807">
              <a:extLst>
                <a:ext uri="{FF2B5EF4-FFF2-40B4-BE49-F238E27FC236}">
                  <a16:creationId xmlns:a16="http://schemas.microsoft.com/office/drawing/2014/main" id="{513DC0EB-A5A0-7F5C-EB2C-E4EBBFB5D7E1}"/>
                </a:ext>
              </a:extLst>
            </p:cNvPr>
            <p:cNvSpPr txBox="1"/>
            <p:nvPr/>
          </p:nvSpPr>
          <p:spPr>
            <a:xfrm>
              <a:off x="4322259" y="37865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  <a:endParaRPr lang="ru-RU" dirty="0">
                <a:latin typeface="+mn-lt"/>
              </a:endParaRPr>
            </a:p>
          </p:txBody>
        </p:sp>
      </p:grpSp>
      <p:grpSp>
        <p:nvGrpSpPr>
          <p:cNvPr id="32828" name="Group 32827">
            <a:extLst>
              <a:ext uri="{FF2B5EF4-FFF2-40B4-BE49-F238E27FC236}">
                <a16:creationId xmlns:a16="http://schemas.microsoft.com/office/drawing/2014/main" id="{FB45B88A-1F8D-4067-7B8F-4AD2A5813B66}"/>
              </a:ext>
            </a:extLst>
          </p:cNvPr>
          <p:cNvGrpSpPr/>
          <p:nvPr/>
        </p:nvGrpSpPr>
        <p:grpSpPr>
          <a:xfrm>
            <a:off x="2337736" y="3940550"/>
            <a:ext cx="9391643" cy="1217321"/>
            <a:chOff x="2245880" y="4192862"/>
            <a:chExt cx="9391643" cy="121732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F1CED-307B-E014-C445-42700CA4470D}"/>
                </a:ext>
              </a:extLst>
            </p:cNvPr>
            <p:cNvGrpSpPr/>
            <p:nvPr/>
          </p:nvGrpSpPr>
          <p:grpSpPr>
            <a:xfrm>
              <a:off x="2684474" y="4680222"/>
              <a:ext cx="2196556" cy="554288"/>
              <a:chOff x="2003059" y="5955282"/>
              <a:chExt cx="2196556" cy="55428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1B213B-95EE-823B-99BE-0866986651A3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2768" name="Rectangle 32767">
                <a:extLst>
                  <a:ext uri="{FF2B5EF4-FFF2-40B4-BE49-F238E27FC236}">
                    <a16:creationId xmlns:a16="http://schemas.microsoft.com/office/drawing/2014/main" id="{22ED8A55-5880-085C-4851-7D18CCEB1E3F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2769" name="Rectangle 32768">
                <a:extLst>
                  <a:ext uri="{FF2B5EF4-FFF2-40B4-BE49-F238E27FC236}">
                    <a16:creationId xmlns:a16="http://schemas.microsoft.com/office/drawing/2014/main" id="{70C12A7A-05DF-FEFD-D1CD-7D68D20BD7BB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2770" name="Group 32769">
              <a:extLst>
                <a:ext uri="{FF2B5EF4-FFF2-40B4-BE49-F238E27FC236}">
                  <a16:creationId xmlns:a16="http://schemas.microsoft.com/office/drawing/2014/main" id="{8EBE9B0C-BBEE-E138-A413-6379ECD7ADA7}"/>
                </a:ext>
              </a:extLst>
            </p:cNvPr>
            <p:cNvGrpSpPr/>
            <p:nvPr/>
          </p:nvGrpSpPr>
          <p:grpSpPr>
            <a:xfrm>
              <a:off x="5864915" y="4680222"/>
              <a:ext cx="2196556" cy="554288"/>
              <a:chOff x="2003059" y="5955282"/>
              <a:chExt cx="2196556" cy="554288"/>
            </a:xfrm>
          </p:grpSpPr>
          <p:sp>
            <p:nvSpPr>
              <p:cNvPr id="32772" name="Rectangle 32771">
                <a:extLst>
                  <a:ext uri="{FF2B5EF4-FFF2-40B4-BE49-F238E27FC236}">
                    <a16:creationId xmlns:a16="http://schemas.microsoft.com/office/drawing/2014/main" id="{E2FA03BD-220C-1405-3866-52621B141EC0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2773" name="Rectangle 32772">
                <a:extLst>
                  <a:ext uri="{FF2B5EF4-FFF2-40B4-BE49-F238E27FC236}">
                    <a16:creationId xmlns:a16="http://schemas.microsoft.com/office/drawing/2014/main" id="{3C4FC128-B870-E1FD-567D-3FB0DE46DBA9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2774" name="Rectangle 32773">
                <a:extLst>
                  <a:ext uri="{FF2B5EF4-FFF2-40B4-BE49-F238E27FC236}">
                    <a16:creationId xmlns:a16="http://schemas.microsoft.com/office/drawing/2014/main" id="{30683F53-FD8B-5C3A-AD5B-6EBAE8499F11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2775" name="Group 32774">
              <a:extLst>
                <a:ext uri="{FF2B5EF4-FFF2-40B4-BE49-F238E27FC236}">
                  <a16:creationId xmlns:a16="http://schemas.microsoft.com/office/drawing/2014/main" id="{72701F48-41F3-5273-0AF9-03F54EA0B11D}"/>
                </a:ext>
              </a:extLst>
            </p:cNvPr>
            <p:cNvGrpSpPr/>
            <p:nvPr/>
          </p:nvGrpSpPr>
          <p:grpSpPr>
            <a:xfrm>
              <a:off x="9045355" y="4680222"/>
              <a:ext cx="2196556" cy="554288"/>
              <a:chOff x="2003059" y="5955282"/>
              <a:chExt cx="2196556" cy="554288"/>
            </a:xfrm>
          </p:grpSpPr>
          <p:sp>
            <p:nvSpPr>
              <p:cNvPr id="32776" name="Rectangle 32775">
                <a:extLst>
                  <a:ext uri="{FF2B5EF4-FFF2-40B4-BE49-F238E27FC236}">
                    <a16:creationId xmlns:a16="http://schemas.microsoft.com/office/drawing/2014/main" id="{85801F18-5FAA-6B5F-8154-EA3C17C0CF50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2777" name="Rectangle 32776">
                <a:extLst>
                  <a:ext uri="{FF2B5EF4-FFF2-40B4-BE49-F238E27FC236}">
                    <a16:creationId xmlns:a16="http://schemas.microsoft.com/office/drawing/2014/main" id="{2991FA15-D634-79C8-0671-A2637C9E63D5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2778" name="Rectangle 32777">
                <a:extLst>
                  <a:ext uri="{FF2B5EF4-FFF2-40B4-BE49-F238E27FC236}">
                    <a16:creationId xmlns:a16="http://schemas.microsoft.com/office/drawing/2014/main" id="{29C89793-BCAA-02F4-FC23-03657FA83670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2795" name="Connector: Curved 32782">
              <a:extLst>
                <a:ext uri="{FF2B5EF4-FFF2-40B4-BE49-F238E27FC236}">
                  <a16:creationId xmlns:a16="http://schemas.microsoft.com/office/drawing/2014/main" id="{1D2CB1C1-F8D5-087E-3499-72E4F00EE96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2742" y="4838100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6" name="Connector: Curved 32782">
              <a:extLst>
                <a:ext uri="{FF2B5EF4-FFF2-40B4-BE49-F238E27FC236}">
                  <a16:creationId xmlns:a16="http://schemas.microsoft.com/office/drawing/2014/main" id="{2F74B542-85B0-2F7C-EE5F-04F395010571}"/>
                </a:ext>
              </a:extLst>
            </p:cNvPr>
            <p:cNvCxnSpPr>
              <a:cxnSpLocks/>
            </p:cNvCxnSpPr>
            <p:nvPr/>
          </p:nvCxnSpPr>
          <p:spPr>
            <a:xfrm>
              <a:off x="2276483" y="4838100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7" name="Connector: Curved 32782">
              <a:extLst>
                <a:ext uri="{FF2B5EF4-FFF2-40B4-BE49-F238E27FC236}">
                  <a16:creationId xmlns:a16="http://schemas.microsoft.com/office/drawing/2014/main" id="{8BCD9831-DE1A-BAB4-4E4A-DB9253E434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94750" y="5090948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8" name="Connector: Curved 32782">
              <a:extLst>
                <a:ext uri="{FF2B5EF4-FFF2-40B4-BE49-F238E27FC236}">
                  <a16:creationId xmlns:a16="http://schemas.microsoft.com/office/drawing/2014/main" id="{78FABFE8-8B12-5BCA-7644-9E51F413F665}"/>
                </a:ext>
              </a:extLst>
            </p:cNvPr>
            <p:cNvCxnSpPr>
              <a:cxnSpLocks/>
            </p:cNvCxnSpPr>
            <p:nvPr/>
          </p:nvCxnSpPr>
          <p:spPr>
            <a:xfrm>
              <a:off x="2348491" y="5090948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09" name="Connector: Curved 32782">
              <a:extLst>
                <a:ext uri="{FF2B5EF4-FFF2-40B4-BE49-F238E27FC236}">
                  <a16:creationId xmlns:a16="http://schemas.microsoft.com/office/drawing/2014/main" id="{03A0FF92-8A25-D08D-FF65-7C0FB9F6F291}"/>
                </a:ext>
              </a:extLst>
            </p:cNvPr>
            <p:cNvCxnSpPr>
              <a:cxnSpLocks/>
            </p:cNvCxnSpPr>
            <p:nvPr/>
          </p:nvCxnSpPr>
          <p:spPr>
            <a:xfrm>
              <a:off x="4776733" y="4838100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10" name="Connector: Curved 32782">
              <a:extLst>
                <a:ext uri="{FF2B5EF4-FFF2-40B4-BE49-F238E27FC236}">
                  <a16:creationId xmlns:a16="http://schemas.microsoft.com/office/drawing/2014/main" id="{FCBF5A45-5DB7-1295-22B6-E33A2CE4EF6C}"/>
                </a:ext>
              </a:extLst>
            </p:cNvPr>
            <p:cNvCxnSpPr>
              <a:cxnSpLocks/>
            </p:cNvCxnSpPr>
            <p:nvPr/>
          </p:nvCxnSpPr>
          <p:spPr>
            <a:xfrm>
              <a:off x="7962139" y="4835721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1" name="Freeform: Shape 32810">
              <a:extLst>
                <a:ext uri="{FF2B5EF4-FFF2-40B4-BE49-F238E27FC236}">
                  <a16:creationId xmlns:a16="http://schemas.microsoft.com/office/drawing/2014/main" id="{0EDC7C57-E7F0-3115-823D-5FF42820F195}"/>
                </a:ext>
              </a:extLst>
            </p:cNvPr>
            <p:cNvSpPr/>
            <p:nvPr/>
          </p:nvSpPr>
          <p:spPr>
            <a:xfrm>
              <a:off x="4891054" y="5039163"/>
              <a:ext cx="4241800" cy="371020"/>
            </a:xfrm>
            <a:custGeom>
              <a:avLst/>
              <a:gdLst>
                <a:gd name="connsiteX0" fmla="*/ 4241800 w 4241800"/>
                <a:gd name="connsiteY0" fmla="*/ 39205 h 377549"/>
                <a:gd name="connsiteX1" fmla="*/ 3683000 w 4241800"/>
                <a:gd name="connsiteY1" fmla="*/ 64605 h 377549"/>
                <a:gd name="connsiteX2" fmla="*/ 3293533 w 4241800"/>
                <a:gd name="connsiteY2" fmla="*/ 327071 h 377549"/>
                <a:gd name="connsiteX3" fmla="*/ 880533 w 4241800"/>
                <a:gd name="connsiteY3" fmla="*/ 352471 h 377549"/>
                <a:gd name="connsiteX4" fmla="*/ 279400 w 4241800"/>
                <a:gd name="connsiteY4" fmla="*/ 47671 h 377549"/>
                <a:gd name="connsiteX5" fmla="*/ 0 w 4241800"/>
                <a:gd name="connsiteY5" fmla="*/ 5338 h 377549"/>
                <a:gd name="connsiteX0" fmla="*/ 4241800 w 4241800"/>
                <a:gd name="connsiteY0" fmla="*/ 39205 h 352257"/>
                <a:gd name="connsiteX1" fmla="*/ 3683000 w 4241800"/>
                <a:gd name="connsiteY1" fmla="*/ 64605 h 352257"/>
                <a:gd name="connsiteX2" fmla="*/ 3293533 w 4241800"/>
                <a:gd name="connsiteY2" fmla="*/ 327071 h 352257"/>
                <a:gd name="connsiteX3" fmla="*/ 872066 w 4241800"/>
                <a:gd name="connsiteY3" fmla="*/ 310138 h 352257"/>
                <a:gd name="connsiteX4" fmla="*/ 279400 w 4241800"/>
                <a:gd name="connsiteY4" fmla="*/ 47671 h 352257"/>
                <a:gd name="connsiteX5" fmla="*/ 0 w 4241800"/>
                <a:gd name="connsiteY5" fmla="*/ 5338 h 352257"/>
                <a:gd name="connsiteX0" fmla="*/ 4241800 w 4241800"/>
                <a:gd name="connsiteY0" fmla="*/ 39205 h 371020"/>
                <a:gd name="connsiteX1" fmla="*/ 3683000 w 4241800"/>
                <a:gd name="connsiteY1" fmla="*/ 64605 h 371020"/>
                <a:gd name="connsiteX2" fmla="*/ 3064933 w 4241800"/>
                <a:gd name="connsiteY2" fmla="*/ 352471 h 371020"/>
                <a:gd name="connsiteX3" fmla="*/ 872066 w 4241800"/>
                <a:gd name="connsiteY3" fmla="*/ 310138 h 371020"/>
                <a:gd name="connsiteX4" fmla="*/ 279400 w 4241800"/>
                <a:gd name="connsiteY4" fmla="*/ 47671 h 371020"/>
                <a:gd name="connsiteX5" fmla="*/ 0 w 4241800"/>
                <a:gd name="connsiteY5" fmla="*/ 5338 h 37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1800" h="371020">
                  <a:moveTo>
                    <a:pt x="4241800" y="39205"/>
                  </a:moveTo>
                  <a:cubicBezTo>
                    <a:pt x="4041422" y="27916"/>
                    <a:pt x="3879144" y="12394"/>
                    <a:pt x="3683000" y="64605"/>
                  </a:cubicBezTo>
                  <a:cubicBezTo>
                    <a:pt x="3486856" y="116816"/>
                    <a:pt x="3533422" y="311549"/>
                    <a:pt x="3064933" y="352471"/>
                  </a:cubicBezTo>
                  <a:cubicBezTo>
                    <a:pt x="2596444" y="393393"/>
                    <a:pt x="1336322" y="360938"/>
                    <a:pt x="872066" y="310138"/>
                  </a:cubicBezTo>
                  <a:cubicBezTo>
                    <a:pt x="407811" y="259338"/>
                    <a:pt x="426155" y="105526"/>
                    <a:pt x="279400" y="47671"/>
                  </a:cubicBezTo>
                  <a:cubicBezTo>
                    <a:pt x="132645" y="-10184"/>
                    <a:pt x="66322" y="-2423"/>
                    <a:pt x="0" y="533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16" name="Freeform: Shape 32815">
              <a:extLst>
                <a:ext uri="{FF2B5EF4-FFF2-40B4-BE49-F238E27FC236}">
                  <a16:creationId xmlns:a16="http://schemas.microsoft.com/office/drawing/2014/main" id="{3BCDC8F4-DFD2-B59E-3FC8-045E9797432B}"/>
                </a:ext>
              </a:extLst>
            </p:cNvPr>
            <p:cNvSpPr/>
            <p:nvPr/>
          </p:nvSpPr>
          <p:spPr>
            <a:xfrm>
              <a:off x="5195699" y="4531095"/>
              <a:ext cx="666719" cy="323443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17" name="TextBox 32816">
              <a:extLst>
                <a:ext uri="{FF2B5EF4-FFF2-40B4-BE49-F238E27FC236}">
                  <a16:creationId xmlns:a16="http://schemas.microsoft.com/office/drawing/2014/main" id="{50B77A00-A5FD-A782-EDF6-BF688B093C34}"/>
                </a:ext>
              </a:extLst>
            </p:cNvPr>
            <p:cNvSpPr txBox="1"/>
            <p:nvPr/>
          </p:nvSpPr>
          <p:spPr>
            <a:xfrm>
              <a:off x="5065123" y="419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  <a:endParaRPr lang="ru-RU" dirty="0">
                <a:latin typeface="+mn-lt"/>
              </a:endParaRPr>
            </a:p>
          </p:txBody>
        </p:sp>
        <p:sp>
          <p:nvSpPr>
            <p:cNvPr id="32826" name="Freeform: Shape 32825">
              <a:extLst>
                <a:ext uri="{FF2B5EF4-FFF2-40B4-BE49-F238E27FC236}">
                  <a16:creationId xmlns:a16="http://schemas.microsoft.com/office/drawing/2014/main" id="{9B7A1EC3-8987-4844-A5CA-E94C9ECA8569}"/>
                </a:ext>
              </a:extLst>
            </p:cNvPr>
            <p:cNvSpPr/>
            <p:nvPr/>
          </p:nvSpPr>
          <p:spPr>
            <a:xfrm>
              <a:off x="2245880" y="441830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27" name="TextBox 32826">
              <a:extLst>
                <a:ext uri="{FF2B5EF4-FFF2-40B4-BE49-F238E27FC236}">
                  <a16:creationId xmlns:a16="http://schemas.microsoft.com/office/drawing/2014/main" id="{A862DABB-41FC-CA25-6D43-06FB3A0DA7B4}"/>
                </a:ext>
              </a:extLst>
            </p:cNvPr>
            <p:cNvSpPr txBox="1"/>
            <p:nvPr/>
          </p:nvSpPr>
          <p:spPr>
            <a:xfrm>
              <a:off x="2542972" y="41928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2113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2-связного списка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-&gt;Next-&gt;Next-&gt;Previous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q-&gt;Next;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free(q);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823" name="Content Placeholder 32822">
            <a:extLst>
              <a:ext uri="{FF2B5EF4-FFF2-40B4-BE49-F238E27FC236}">
                <a16:creationId xmlns:a16="http://schemas.microsoft.com/office/drawing/2014/main" id="{2F48B99F-8C82-2AB4-4C93-2E2EB3F59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  <p:grpSp>
        <p:nvGrpSpPr>
          <p:cNvPr id="32822" name="Group 32821">
            <a:extLst>
              <a:ext uri="{FF2B5EF4-FFF2-40B4-BE49-F238E27FC236}">
                <a16:creationId xmlns:a16="http://schemas.microsoft.com/office/drawing/2014/main" id="{1CDB261B-565A-8925-351E-6D83D6466329}"/>
              </a:ext>
            </a:extLst>
          </p:cNvPr>
          <p:cNvGrpSpPr/>
          <p:nvPr/>
        </p:nvGrpSpPr>
        <p:grpSpPr>
          <a:xfrm>
            <a:off x="2337736" y="2699201"/>
            <a:ext cx="9407424" cy="1050043"/>
            <a:chOff x="1513112" y="3749098"/>
            <a:chExt cx="9407424" cy="105004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F1C8E0-E87B-8BD0-08DA-5EEB05D3707A}"/>
                </a:ext>
              </a:extLst>
            </p:cNvPr>
            <p:cNvGrpSpPr/>
            <p:nvPr/>
          </p:nvGrpSpPr>
          <p:grpSpPr>
            <a:xfrm>
              <a:off x="1952679" y="4244853"/>
              <a:ext cx="2196556" cy="554288"/>
              <a:chOff x="2003059" y="5955282"/>
              <a:chExt cx="2196556" cy="55428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7A90C9-8F93-F0F9-6AEA-95501A4AF633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6EB0DC-FA48-D2AC-FAED-BBACF14CAB45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7E84A4-347D-FF20-CCD6-4AA48AA250C6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ABA7606-F61C-780F-3FD7-4D2630D19C5D}"/>
                </a:ext>
              </a:extLst>
            </p:cNvPr>
            <p:cNvGrpSpPr/>
            <p:nvPr/>
          </p:nvGrpSpPr>
          <p:grpSpPr>
            <a:xfrm>
              <a:off x="5133120" y="4244853"/>
              <a:ext cx="2196556" cy="554288"/>
              <a:chOff x="2003059" y="5955282"/>
              <a:chExt cx="2196556" cy="55428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A53802-911F-1447-08F7-135C919F4F81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22957F5-690F-C059-D783-2735BFACB2B9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33B3382-5F20-4B04-0D3C-8D6AD30B9F9B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57AEC55-0302-34EB-5FB6-FB0245B51796}"/>
                </a:ext>
              </a:extLst>
            </p:cNvPr>
            <p:cNvGrpSpPr/>
            <p:nvPr/>
          </p:nvGrpSpPr>
          <p:grpSpPr>
            <a:xfrm>
              <a:off x="8313560" y="4244853"/>
              <a:ext cx="2196556" cy="554288"/>
              <a:chOff x="2003059" y="5955282"/>
              <a:chExt cx="2196556" cy="55428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8FE9815-CD6F-37AC-AFF1-28773278D1FE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76A6D06-4497-5DAE-9EC3-0063BABB8EC0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E117E2-5D56-AEE7-45ED-AC8A35512B2C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2783" name="Connector: Curved 32782">
              <a:extLst>
                <a:ext uri="{FF2B5EF4-FFF2-40B4-BE49-F238E27FC236}">
                  <a16:creationId xmlns:a16="http://schemas.microsoft.com/office/drawing/2014/main" id="{20306536-12F4-A257-F017-94844C597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59746" y="4400288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6" name="Connector: Curved 32782">
              <a:extLst>
                <a:ext uri="{FF2B5EF4-FFF2-40B4-BE49-F238E27FC236}">
                  <a16:creationId xmlns:a16="http://schemas.microsoft.com/office/drawing/2014/main" id="{908610BD-FB37-D4E2-C364-075DD298E5C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52" y="4397909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7" name="Connector: Curved 32782">
              <a:extLst>
                <a:ext uri="{FF2B5EF4-FFF2-40B4-BE49-F238E27FC236}">
                  <a16:creationId xmlns:a16="http://schemas.microsoft.com/office/drawing/2014/main" id="{6FDAB685-0ECA-D26D-0624-2929D3DCC9E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5755" y="4397909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8" name="Connector: Curved 32782">
              <a:extLst>
                <a:ext uri="{FF2B5EF4-FFF2-40B4-BE49-F238E27FC236}">
                  <a16:creationId xmlns:a16="http://schemas.microsoft.com/office/drawing/2014/main" id="{F00AA62E-E9D4-D544-9411-546BBAD88A53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4397909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1" name="Connector: Curved 32782">
              <a:extLst>
                <a:ext uri="{FF2B5EF4-FFF2-40B4-BE49-F238E27FC236}">
                  <a16:creationId xmlns:a16="http://schemas.microsoft.com/office/drawing/2014/main" id="{160F51BC-0A99-E0BA-49F7-A1A5FE2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4131754" y="4653136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2" name="Connector: Curved 32782">
              <a:extLst>
                <a:ext uri="{FF2B5EF4-FFF2-40B4-BE49-F238E27FC236}">
                  <a16:creationId xmlns:a16="http://schemas.microsoft.com/office/drawing/2014/main" id="{7418F5CE-ABA9-084B-FCC7-A401E61F516E}"/>
                </a:ext>
              </a:extLst>
            </p:cNvPr>
            <p:cNvCxnSpPr>
              <a:cxnSpLocks/>
            </p:cNvCxnSpPr>
            <p:nvPr/>
          </p:nvCxnSpPr>
          <p:spPr>
            <a:xfrm>
              <a:off x="7317160" y="4650757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3" name="Connector: Curved 32782">
              <a:extLst>
                <a:ext uri="{FF2B5EF4-FFF2-40B4-BE49-F238E27FC236}">
                  <a16:creationId xmlns:a16="http://schemas.microsoft.com/office/drawing/2014/main" id="{55AC916B-5B6B-D19D-8917-345934C7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763" y="465075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4" name="Connector: Curved 32782">
              <a:extLst>
                <a:ext uri="{FF2B5EF4-FFF2-40B4-BE49-F238E27FC236}">
                  <a16:creationId xmlns:a16="http://schemas.microsoft.com/office/drawing/2014/main" id="{62C00188-C7B6-8E21-88B8-63E65835363F}"/>
                </a:ext>
              </a:extLst>
            </p:cNvPr>
            <p:cNvCxnSpPr>
              <a:cxnSpLocks/>
            </p:cNvCxnSpPr>
            <p:nvPr/>
          </p:nvCxnSpPr>
          <p:spPr>
            <a:xfrm>
              <a:off x="1631504" y="4650757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05" name="Freeform: Shape 32804">
              <a:extLst>
                <a:ext uri="{FF2B5EF4-FFF2-40B4-BE49-F238E27FC236}">
                  <a16:creationId xmlns:a16="http://schemas.microsoft.com/office/drawing/2014/main" id="{654DAC2D-4584-D100-3AEB-558CDE570EF3}"/>
                </a:ext>
              </a:extLst>
            </p:cNvPr>
            <p:cNvSpPr/>
            <p:nvPr/>
          </p:nvSpPr>
          <p:spPr>
            <a:xfrm>
              <a:off x="1513112" y="3974536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06" name="TextBox 32805">
              <a:extLst>
                <a:ext uri="{FF2B5EF4-FFF2-40B4-BE49-F238E27FC236}">
                  <a16:creationId xmlns:a16="http://schemas.microsoft.com/office/drawing/2014/main" id="{3047C9A8-8F1A-235D-4866-718621D56084}"/>
                </a:ext>
              </a:extLst>
            </p:cNvPr>
            <p:cNvSpPr txBox="1"/>
            <p:nvPr/>
          </p:nvSpPr>
          <p:spPr>
            <a:xfrm>
              <a:off x="1810204" y="37490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2807" name="Freeform: Shape 32806">
              <a:extLst>
                <a:ext uri="{FF2B5EF4-FFF2-40B4-BE49-F238E27FC236}">
                  <a16:creationId xmlns:a16="http://schemas.microsoft.com/office/drawing/2014/main" id="{F1E91A70-A599-6369-9A97-75EFEF656A9E}"/>
                </a:ext>
              </a:extLst>
            </p:cNvPr>
            <p:cNvSpPr/>
            <p:nvPr/>
          </p:nvSpPr>
          <p:spPr>
            <a:xfrm>
              <a:off x="4478712" y="4130776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08" name="TextBox 32807">
              <a:extLst>
                <a:ext uri="{FF2B5EF4-FFF2-40B4-BE49-F238E27FC236}">
                  <a16:creationId xmlns:a16="http://schemas.microsoft.com/office/drawing/2014/main" id="{513DC0EB-A5A0-7F5C-EB2C-E4EBBFB5D7E1}"/>
                </a:ext>
              </a:extLst>
            </p:cNvPr>
            <p:cNvSpPr txBox="1"/>
            <p:nvPr/>
          </p:nvSpPr>
          <p:spPr>
            <a:xfrm>
              <a:off x="4322259" y="37865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  <a:endParaRPr lang="ru-RU" dirty="0">
                <a:latin typeface="+mn-lt"/>
              </a:endParaRPr>
            </a:p>
          </p:txBody>
        </p:sp>
      </p:grpSp>
      <p:grpSp>
        <p:nvGrpSpPr>
          <p:cNvPr id="32828" name="Group 32827">
            <a:extLst>
              <a:ext uri="{FF2B5EF4-FFF2-40B4-BE49-F238E27FC236}">
                <a16:creationId xmlns:a16="http://schemas.microsoft.com/office/drawing/2014/main" id="{FB45B88A-1F8D-4067-7B8F-4AD2A5813B66}"/>
              </a:ext>
            </a:extLst>
          </p:cNvPr>
          <p:cNvGrpSpPr/>
          <p:nvPr/>
        </p:nvGrpSpPr>
        <p:grpSpPr>
          <a:xfrm>
            <a:off x="2337736" y="3940550"/>
            <a:ext cx="9391643" cy="1217321"/>
            <a:chOff x="2245880" y="4192862"/>
            <a:chExt cx="9391643" cy="121732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F1CED-307B-E014-C445-42700CA4470D}"/>
                </a:ext>
              </a:extLst>
            </p:cNvPr>
            <p:cNvGrpSpPr/>
            <p:nvPr/>
          </p:nvGrpSpPr>
          <p:grpSpPr>
            <a:xfrm>
              <a:off x="2684474" y="4680222"/>
              <a:ext cx="2196556" cy="554288"/>
              <a:chOff x="2003059" y="5955282"/>
              <a:chExt cx="2196556" cy="55428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1B213B-95EE-823B-99BE-0866986651A3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2768" name="Rectangle 32767">
                <a:extLst>
                  <a:ext uri="{FF2B5EF4-FFF2-40B4-BE49-F238E27FC236}">
                    <a16:creationId xmlns:a16="http://schemas.microsoft.com/office/drawing/2014/main" id="{22ED8A55-5880-085C-4851-7D18CCEB1E3F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2769" name="Rectangle 32768">
                <a:extLst>
                  <a:ext uri="{FF2B5EF4-FFF2-40B4-BE49-F238E27FC236}">
                    <a16:creationId xmlns:a16="http://schemas.microsoft.com/office/drawing/2014/main" id="{70C12A7A-05DF-FEFD-D1CD-7D68D20BD7BB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2770" name="Group 32769">
              <a:extLst>
                <a:ext uri="{FF2B5EF4-FFF2-40B4-BE49-F238E27FC236}">
                  <a16:creationId xmlns:a16="http://schemas.microsoft.com/office/drawing/2014/main" id="{8EBE9B0C-BBEE-E138-A413-6379ECD7ADA7}"/>
                </a:ext>
              </a:extLst>
            </p:cNvPr>
            <p:cNvGrpSpPr/>
            <p:nvPr/>
          </p:nvGrpSpPr>
          <p:grpSpPr>
            <a:xfrm>
              <a:off x="5864915" y="4680222"/>
              <a:ext cx="2196556" cy="554288"/>
              <a:chOff x="2003059" y="5955282"/>
              <a:chExt cx="2196556" cy="554288"/>
            </a:xfrm>
          </p:grpSpPr>
          <p:sp>
            <p:nvSpPr>
              <p:cNvPr id="32772" name="Rectangle 32771">
                <a:extLst>
                  <a:ext uri="{FF2B5EF4-FFF2-40B4-BE49-F238E27FC236}">
                    <a16:creationId xmlns:a16="http://schemas.microsoft.com/office/drawing/2014/main" id="{E2FA03BD-220C-1405-3866-52621B141EC0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2773" name="Rectangle 32772">
                <a:extLst>
                  <a:ext uri="{FF2B5EF4-FFF2-40B4-BE49-F238E27FC236}">
                    <a16:creationId xmlns:a16="http://schemas.microsoft.com/office/drawing/2014/main" id="{3C4FC128-B870-E1FD-567D-3FB0DE46DBA9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2774" name="Rectangle 32773">
                <a:extLst>
                  <a:ext uri="{FF2B5EF4-FFF2-40B4-BE49-F238E27FC236}">
                    <a16:creationId xmlns:a16="http://schemas.microsoft.com/office/drawing/2014/main" id="{30683F53-FD8B-5C3A-AD5B-6EBAE8499F11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2775" name="Group 32774">
              <a:extLst>
                <a:ext uri="{FF2B5EF4-FFF2-40B4-BE49-F238E27FC236}">
                  <a16:creationId xmlns:a16="http://schemas.microsoft.com/office/drawing/2014/main" id="{72701F48-41F3-5273-0AF9-03F54EA0B11D}"/>
                </a:ext>
              </a:extLst>
            </p:cNvPr>
            <p:cNvGrpSpPr/>
            <p:nvPr/>
          </p:nvGrpSpPr>
          <p:grpSpPr>
            <a:xfrm>
              <a:off x="9045355" y="4680222"/>
              <a:ext cx="2196556" cy="554288"/>
              <a:chOff x="2003059" y="5955282"/>
              <a:chExt cx="2196556" cy="554288"/>
            </a:xfrm>
          </p:grpSpPr>
          <p:sp>
            <p:nvSpPr>
              <p:cNvPr id="32776" name="Rectangle 32775">
                <a:extLst>
                  <a:ext uri="{FF2B5EF4-FFF2-40B4-BE49-F238E27FC236}">
                    <a16:creationId xmlns:a16="http://schemas.microsoft.com/office/drawing/2014/main" id="{85801F18-5FAA-6B5F-8154-EA3C17C0CF50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2777" name="Rectangle 32776">
                <a:extLst>
                  <a:ext uri="{FF2B5EF4-FFF2-40B4-BE49-F238E27FC236}">
                    <a16:creationId xmlns:a16="http://schemas.microsoft.com/office/drawing/2014/main" id="{2991FA15-D634-79C8-0671-A2637C9E63D5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2778" name="Rectangle 32777">
                <a:extLst>
                  <a:ext uri="{FF2B5EF4-FFF2-40B4-BE49-F238E27FC236}">
                    <a16:creationId xmlns:a16="http://schemas.microsoft.com/office/drawing/2014/main" id="{29C89793-BCAA-02F4-FC23-03657FA83670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2795" name="Connector: Curved 32782">
              <a:extLst>
                <a:ext uri="{FF2B5EF4-FFF2-40B4-BE49-F238E27FC236}">
                  <a16:creationId xmlns:a16="http://schemas.microsoft.com/office/drawing/2014/main" id="{1D2CB1C1-F8D5-087E-3499-72E4F00EE96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2742" y="4838100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6" name="Connector: Curved 32782">
              <a:extLst>
                <a:ext uri="{FF2B5EF4-FFF2-40B4-BE49-F238E27FC236}">
                  <a16:creationId xmlns:a16="http://schemas.microsoft.com/office/drawing/2014/main" id="{2F74B542-85B0-2F7C-EE5F-04F395010571}"/>
                </a:ext>
              </a:extLst>
            </p:cNvPr>
            <p:cNvCxnSpPr>
              <a:cxnSpLocks/>
            </p:cNvCxnSpPr>
            <p:nvPr/>
          </p:nvCxnSpPr>
          <p:spPr>
            <a:xfrm>
              <a:off x="2276483" y="4838100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7" name="Connector: Curved 32782">
              <a:extLst>
                <a:ext uri="{FF2B5EF4-FFF2-40B4-BE49-F238E27FC236}">
                  <a16:creationId xmlns:a16="http://schemas.microsoft.com/office/drawing/2014/main" id="{8BCD9831-DE1A-BAB4-4E4A-DB9253E434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94750" y="5090948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98" name="Connector: Curved 32782">
              <a:extLst>
                <a:ext uri="{FF2B5EF4-FFF2-40B4-BE49-F238E27FC236}">
                  <a16:creationId xmlns:a16="http://schemas.microsoft.com/office/drawing/2014/main" id="{78FABFE8-8B12-5BCA-7644-9E51F413F665}"/>
                </a:ext>
              </a:extLst>
            </p:cNvPr>
            <p:cNvCxnSpPr>
              <a:cxnSpLocks/>
            </p:cNvCxnSpPr>
            <p:nvPr/>
          </p:nvCxnSpPr>
          <p:spPr>
            <a:xfrm>
              <a:off x="2348491" y="5090948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09" name="Connector: Curved 32782">
              <a:extLst>
                <a:ext uri="{FF2B5EF4-FFF2-40B4-BE49-F238E27FC236}">
                  <a16:creationId xmlns:a16="http://schemas.microsoft.com/office/drawing/2014/main" id="{03A0FF92-8A25-D08D-FF65-7C0FB9F6F291}"/>
                </a:ext>
              </a:extLst>
            </p:cNvPr>
            <p:cNvCxnSpPr>
              <a:cxnSpLocks/>
            </p:cNvCxnSpPr>
            <p:nvPr/>
          </p:nvCxnSpPr>
          <p:spPr>
            <a:xfrm>
              <a:off x="4776733" y="4838100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10" name="Connector: Curved 32782">
              <a:extLst>
                <a:ext uri="{FF2B5EF4-FFF2-40B4-BE49-F238E27FC236}">
                  <a16:creationId xmlns:a16="http://schemas.microsoft.com/office/drawing/2014/main" id="{FCBF5A45-5DB7-1295-22B6-E33A2CE4EF6C}"/>
                </a:ext>
              </a:extLst>
            </p:cNvPr>
            <p:cNvCxnSpPr>
              <a:cxnSpLocks/>
            </p:cNvCxnSpPr>
            <p:nvPr/>
          </p:nvCxnSpPr>
          <p:spPr>
            <a:xfrm>
              <a:off x="7962139" y="4835721"/>
              <a:ext cx="1083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1" name="Freeform: Shape 32810">
              <a:extLst>
                <a:ext uri="{FF2B5EF4-FFF2-40B4-BE49-F238E27FC236}">
                  <a16:creationId xmlns:a16="http://schemas.microsoft.com/office/drawing/2014/main" id="{0EDC7C57-E7F0-3115-823D-5FF42820F195}"/>
                </a:ext>
              </a:extLst>
            </p:cNvPr>
            <p:cNvSpPr/>
            <p:nvPr/>
          </p:nvSpPr>
          <p:spPr>
            <a:xfrm>
              <a:off x="4891054" y="5039163"/>
              <a:ext cx="4241800" cy="371020"/>
            </a:xfrm>
            <a:custGeom>
              <a:avLst/>
              <a:gdLst>
                <a:gd name="connsiteX0" fmla="*/ 4241800 w 4241800"/>
                <a:gd name="connsiteY0" fmla="*/ 39205 h 377549"/>
                <a:gd name="connsiteX1" fmla="*/ 3683000 w 4241800"/>
                <a:gd name="connsiteY1" fmla="*/ 64605 h 377549"/>
                <a:gd name="connsiteX2" fmla="*/ 3293533 w 4241800"/>
                <a:gd name="connsiteY2" fmla="*/ 327071 h 377549"/>
                <a:gd name="connsiteX3" fmla="*/ 880533 w 4241800"/>
                <a:gd name="connsiteY3" fmla="*/ 352471 h 377549"/>
                <a:gd name="connsiteX4" fmla="*/ 279400 w 4241800"/>
                <a:gd name="connsiteY4" fmla="*/ 47671 h 377549"/>
                <a:gd name="connsiteX5" fmla="*/ 0 w 4241800"/>
                <a:gd name="connsiteY5" fmla="*/ 5338 h 377549"/>
                <a:gd name="connsiteX0" fmla="*/ 4241800 w 4241800"/>
                <a:gd name="connsiteY0" fmla="*/ 39205 h 352257"/>
                <a:gd name="connsiteX1" fmla="*/ 3683000 w 4241800"/>
                <a:gd name="connsiteY1" fmla="*/ 64605 h 352257"/>
                <a:gd name="connsiteX2" fmla="*/ 3293533 w 4241800"/>
                <a:gd name="connsiteY2" fmla="*/ 327071 h 352257"/>
                <a:gd name="connsiteX3" fmla="*/ 872066 w 4241800"/>
                <a:gd name="connsiteY3" fmla="*/ 310138 h 352257"/>
                <a:gd name="connsiteX4" fmla="*/ 279400 w 4241800"/>
                <a:gd name="connsiteY4" fmla="*/ 47671 h 352257"/>
                <a:gd name="connsiteX5" fmla="*/ 0 w 4241800"/>
                <a:gd name="connsiteY5" fmla="*/ 5338 h 352257"/>
                <a:gd name="connsiteX0" fmla="*/ 4241800 w 4241800"/>
                <a:gd name="connsiteY0" fmla="*/ 39205 h 371020"/>
                <a:gd name="connsiteX1" fmla="*/ 3683000 w 4241800"/>
                <a:gd name="connsiteY1" fmla="*/ 64605 h 371020"/>
                <a:gd name="connsiteX2" fmla="*/ 3064933 w 4241800"/>
                <a:gd name="connsiteY2" fmla="*/ 352471 h 371020"/>
                <a:gd name="connsiteX3" fmla="*/ 872066 w 4241800"/>
                <a:gd name="connsiteY3" fmla="*/ 310138 h 371020"/>
                <a:gd name="connsiteX4" fmla="*/ 279400 w 4241800"/>
                <a:gd name="connsiteY4" fmla="*/ 47671 h 371020"/>
                <a:gd name="connsiteX5" fmla="*/ 0 w 4241800"/>
                <a:gd name="connsiteY5" fmla="*/ 5338 h 37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1800" h="371020">
                  <a:moveTo>
                    <a:pt x="4241800" y="39205"/>
                  </a:moveTo>
                  <a:cubicBezTo>
                    <a:pt x="4041422" y="27916"/>
                    <a:pt x="3879144" y="12394"/>
                    <a:pt x="3683000" y="64605"/>
                  </a:cubicBezTo>
                  <a:cubicBezTo>
                    <a:pt x="3486856" y="116816"/>
                    <a:pt x="3533422" y="311549"/>
                    <a:pt x="3064933" y="352471"/>
                  </a:cubicBezTo>
                  <a:cubicBezTo>
                    <a:pt x="2596444" y="393393"/>
                    <a:pt x="1336322" y="360938"/>
                    <a:pt x="872066" y="310138"/>
                  </a:cubicBezTo>
                  <a:cubicBezTo>
                    <a:pt x="407811" y="259338"/>
                    <a:pt x="426155" y="105526"/>
                    <a:pt x="279400" y="47671"/>
                  </a:cubicBezTo>
                  <a:cubicBezTo>
                    <a:pt x="132645" y="-10184"/>
                    <a:pt x="66322" y="-2423"/>
                    <a:pt x="0" y="533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16" name="Freeform: Shape 32815">
              <a:extLst>
                <a:ext uri="{FF2B5EF4-FFF2-40B4-BE49-F238E27FC236}">
                  <a16:creationId xmlns:a16="http://schemas.microsoft.com/office/drawing/2014/main" id="{3BCDC8F4-DFD2-B59E-3FC8-045E9797432B}"/>
                </a:ext>
              </a:extLst>
            </p:cNvPr>
            <p:cNvSpPr/>
            <p:nvPr/>
          </p:nvSpPr>
          <p:spPr>
            <a:xfrm>
              <a:off x="5195699" y="4531095"/>
              <a:ext cx="666719" cy="323443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17" name="TextBox 32816">
              <a:extLst>
                <a:ext uri="{FF2B5EF4-FFF2-40B4-BE49-F238E27FC236}">
                  <a16:creationId xmlns:a16="http://schemas.microsoft.com/office/drawing/2014/main" id="{50B77A00-A5FD-A782-EDF6-BF688B093C34}"/>
                </a:ext>
              </a:extLst>
            </p:cNvPr>
            <p:cNvSpPr txBox="1"/>
            <p:nvPr/>
          </p:nvSpPr>
          <p:spPr>
            <a:xfrm>
              <a:off x="5065123" y="419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  <a:endParaRPr lang="ru-RU" dirty="0">
                <a:latin typeface="+mn-lt"/>
              </a:endParaRPr>
            </a:p>
          </p:txBody>
        </p:sp>
        <p:sp>
          <p:nvSpPr>
            <p:cNvPr id="32826" name="Freeform: Shape 32825">
              <a:extLst>
                <a:ext uri="{FF2B5EF4-FFF2-40B4-BE49-F238E27FC236}">
                  <a16:creationId xmlns:a16="http://schemas.microsoft.com/office/drawing/2014/main" id="{9B7A1EC3-8987-4844-A5CA-E94C9ECA8569}"/>
                </a:ext>
              </a:extLst>
            </p:cNvPr>
            <p:cNvSpPr/>
            <p:nvPr/>
          </p:nvSpPr>
          <p:spPr>
            <a:xfrm>
              <a:off x="2245880" y="441830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27" name="TextBox 32826">
              <a:extLst>
                <a:ext uri="{FF2B5EF4-FFF2-40B4-BE49-F238E27FC236}">
                  <a16:creationId xmlns:a16="http://schemas.microsoft.com/office/drawing/2014/main" id="{A862DABB-41FC-CA25-6D43-06FB3A0DA7B4}"/>
                </a:ext>
              </a:extLst>
            </p:cNvPr>
            <p:cNvSpPr txBox="1"/>
            <p:nvPr/>
          </p:nvSpPr>
          <p:spPr>
            <a:xfrm>
              <a:off x="2542972" y="41928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</p:grpSp>
      <p:grpSp>
        <p:nvGrpSpPr>
          <p:cNvPr id="32832" name="Group 32831">
            <a:extLst>
              <a:ext uri="{FF2B5EF4-FFF2-40B4-BE49-F238E27FC236}">
                <a16:creationId xmlns:a16="http://schemas.microsoft.com/office/drawing/2014/main" id="{A0128DAC-60A2-A054-12B9-5945C7EECF69}"/>
              </a:ext>
            </a:extLst>
          </p:cNvPr>
          <p:cNvGrpSpPr/>
          <p:nvPr/>
        </p:nvGrpSpPr>
        <p:grpSpPr>
          <a:xfrm>
            <a:off x="2337736" y="5218396"/>
            <a:ext cx="9371676" cy="1244033"/>
            <a:chOff x="2281628" y="5464498"/>
            <a:chExt cx="9371676" cy="12440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D6F37B-68F8-CD03-AF9C-63DBF40D5944}"/>
                </a:ext>
              </a:extLst>
            </p:cNvPr>
            <p:cNvGrpSpPr/>
            <p:nvPr/>
          </p:nvGrpSpPr>
          <p:grpSpPr>
            <a:xfrm>
              <a:off x="2688666" y="5937705"/>
              <a:ext cx="2196556" cy="554288"/>
              <a:chOff x="2003059" y="5955282"/>
              <a:chExt cx="2196556" cy="5542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FEF3CFE-309A-762D-E2E9-79FDDF106ED5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39687DB-9D60-91D7-CE47-3BF0B797B966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459D63A-262F-0734-E5B3-047CC519924A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F4A15C-0A32-BD62-373B-F8C488165E87}"/>
                </a:ext>
              </a:extLst>
            </p:cNvPr>
            <p:cNvGrpSpPr/>
            <p:nvPr/>
          </p:nvGrpSpPr>
          <p:grpSpPr>
            <a:xfrm>
              <a:off x="5869107" y="5937705"/>
              <a:ext cx="2196556" cy="554288"/>
              <a:chOff x="2003059" y="5955282"/>
              <a:chExt cx="2196556" cy="55428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ADA78D-8832-2C7F-97DC-21AEB810E04E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FC360F9-A2A7-93D4-7527-8AC644A55AD5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22B85D-2388-4FA0-A19D-2CD651D27C69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BCB9776-2D43-1137-C9B9-E70942DFB7E9}"/>
                </a:ext>
              </a:extLst>
            </p:cNvPr>
            <p:cNvGrpSpPr/>
            <p:nvPr/>
          </p:nvGrpSpPr>
          <p:grpSpPr>
            <a:xfrm>
              <a:off x="9049547" y="5937705"/>
              <a:ext cx="2196556" cy="554288"/>
              <a:chOff x="2003059" y="5955282"/>
              <a:chExt cx="2196556" cy="55428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8FC9102-4C50-123E-220B-3E916054C2D5}"/>
                  </a:ext>
                </a:extLst>
              </p:cNvPr>
              <p:cNvSpPr/>
              <p:nvPr/>
            </p:nvSpPr>
            <p:spPr>
              <a:xfrm>
                <a:off x="2735962" y="5955282"/>
                <a:ext cx="739217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DBE94D9-2040-43BD-B82B-096A580AB28F}"/>
                  </a:ext>
                </a:extLst>
              </p:cNvPr>
              <p:cNvSpPr/>
              <p:nvPr/>
            </p:nvSpPr>
            <p:spPr>
              <a:xfrm>
                <a:off x="3469844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CAC03CD-B6C3-5225-9BFD-9A868A46CB05}"/>
                  </a:ext>
                </a:extLst>
              </p:cNvPr>
              <p:cNvSpPr/>
              <p:nvPr/>
            </p:nvSpPr>
            <p:spPr>
              <a:xfrm>
                <a:off x="2003059" y="5955282"/>
                <a:ext cx="729771" cy="55428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32799" name="Connector: Curved 32782">
              <a:extLst>
                <a:ext uri="{FF2B5EF4-FFF2-40B4-BE49-F238E27FC236}">
                  <a16:creationId xmlns:a16="http://schemas.microsoft.com/office/drawing/2014/main" id="{1971CB97-B3DF-A987-8695-C122DB49EBF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8523" y="610980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00" name="Connector: Curved 32782">
              <a:extLst>
                <a:ext uri="{FF2B5EF4-FFF2-40B4-BE49-F238E27FC236}">
                  <a16:creationId xmlns:a16="http://schemas.microsoft.com/office/drawing/2014/main" id="{B05E0370-3B8F-0DC2-09E1-6C31F9B324C9}"/>
                </a:ext>
              </a:extLst>
            </p:cNvPr>
            <p:cNvCxnSpPr>
              <a:cxnSpLocks/>
            </p:cNvCxnSpPr>
            <p:nvPr/>
          </p:nvCxnSpPr>
          <p:spPr>
            <a:xfrm>
              <a:off x="2292264" y="6109807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01" name="Connector: Curved 32782">
              <a:extLst>
                <a:ext uri="{FF2B5EF4-FFF2-40B4-BE49-F238E27FC236}">
                  <a16:creationId xmlns:a16="http://schemas.microsoft.com/office/drawing/2014/main" id="{3920C9B6-902B-7A7A-5F83-428DA70BDF46}"/>
                </a:ext>
              </a:extLst>
            </p:cNvPr>
            <p:cNvCxnSpPr>
              <a:cxnSpLocks/>
            </p:cNvCxnSpPr>
            <p:nvPr/>
          </p:nvCxnSpPr>
          <p:spPr>
            <a:xfrm>
              <a:off x="11210531" y="636265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02" name="Connector: Curved 32782">
              <a:extLst>
                <a:ext uri="{FF2B5EF4-FFF2-40B4-BE49-F238E27FC236}">
                  <a16:creationId xmlns:a16="http://schemas.microsoft.com/office/drawing/2014/main" id="{3B4106B8-0735-A040-13C7-A8FC690E6100}"/>
                </a:ext>
              </a:extLst>
            </p:cNvPr>
            <p:cNvCxnSpPr>
              <a:cxnSpLocks/>
            </p:cNvCxnSpPr>
            <p:nvPr/>
          </p:nvCxnSpPr>
          <p:spPr>
            <a:xfrm>
              <a:off x="2364272" y="6362655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2" name="Freeform: Shape 32811">
              <a:extLst>
                <a:ext uri="{FF2B5EF4-FFF2-40B4-BE49-F238E27FC236}">
                  <a16:creationId xmlns:a16="http://schemas.microsoft.com/office/drawing/2014/main" id="{728DEF57-D13A-2D86-131F-D24794C27A9D}"/>
                </a:ext>
              </a:extLst>
            </p:cNvPr>
            <p:cNvSpPr/>
            <p:nvPr/>
          </p:nvSpPr>
          <p:spPr>
            <a:xfrm>
              <a:off x="4894668" y="6337511"/>
              <a:ext cx="4241800" cy="371020"/>
            </a:xfrm>
            <a:custGeom>
              <a:avLst/>
              <a:gdLst>
                <a:gd name="connsiteX0" fmla="*/ 4241800 w 4241800"/>
                <a:gd name="connsiteY0" fmla="*/ 39205 h 377549"/>
                <a:gd name="connsiteX1" fmla="*/ 3683000 w 4241800"/>
                <a:gd name="connsiteY1" fmla="*/ 64605 h 377549"/>
                <a:gd name="connsiteX2" fmla="*/ 3293533 w 4241800"/>
                <a:gd name="connsiteY2" fmla="*/ 327071 h 377549"/>
                <a:gd name="connsiteX3" fmla="*/ 880533 w 4241800"/>
                <a:gd name="connsiteY3" fmla="*/ 352471 h 377549"/>
                <a:gd name="connsiteX4" fmla="*/ 279400 w 4241800"/>
                <a:gd name="connsiteY4" fmla="*/ 47671 h 377549"/>
                <a:gd name="connsiteX5" fmla="*/ 0 w 4241800"/>
                <a:gd name="connsiteY5" fmla="*/ 5338 h 377549"/>
                <a:gd name="connsiteX0" fmla="*/ 4241800 w 4241800"/>
                <a:gd name="connsiteY0" fmla="*/ 39205 h 352257"/>
                <a:gd name="connsiteX1" fmla="*/ 3683000 w 4241800"/>
                <a:gd name="connsiteY1" fmla="*/ 64605 h 352257"/>
                <a:gd name="connsiteX2" fmla="*/ 3293533 w 4241800"/>
                <a:gd name="connsiteY2" fmla="*/ 327071 h 352257"/>
                <a:gd name="connsiteX3" fmla="*/ 872066 w 4241800"/>
                <a:gd name="connsiteY3" fmla="*/ 310138 h 352257"/>
                <a:gd name="connsiteX4" fmla="*/ 279400 w 4241800"/>
                <a:gd name="connsiteY4" fmla="*/ 47671 h 352257"/>
                <a:gd name="connsiteX5" fmla="*/ 0 w 4241800"/>
                <a:gd name="connsiteY5" fmla="*/ 5338 h 352257"/>
                <a:gd name="connsiteX0" fmla="*/ 4241800 w 4241800"/>
                <a:gd name="connsiteY0" fmla="*/ 39205 h 371020"/>
                <a:gd name="connsiteX1" fmla="*/ 3683000 w 4241800"/>
                <a:gd name="connsiteY1" fmla="*/ 64605 h 371020"/>
                <a:gd name="connsiteX2" fmla="*/ 3064933 w 4241800"/>
                <a:gd name="connsiteY2" fmla="*/ 352471 h 371020"/>
                <a:gd name="connsiteX3" fmla="*/ 872066 w 4241800"/>
                <a:gd name="connsiteY3" fmla="*/ 310138 h 371020"/>
                <a:gd name="connsiteX4" fmla="*/ 279400 w 4241800"/>
                <a:gd name="connsiteY4" fmla="*/ 47671 h 371020"/>
                <a:gd name="connsiteX5" fmla="*/ 0 w 4241800"/>
                <a:gd name="connsiteY5" fmla="*/ 5338 h 37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1800" h="371020">
                  <a:moveTo>
                    <a:pt x="4241800" y="39205"/>
                  </a:moveTo>
                  <a:cubicBezTo>
                    <a:pt x="4041422" y="27916"/>
                    <a:pt x="3879144" y="12394"/>
                    <a:pt x="3683000" y="64605"/>
                  </a:cubicBezTo>
                  <a:cubicBezTo>
                    <a:pt x="3486856" y="116816"/>
                    <a:pt x="3533422" y="311549"/>
                    <a:pt x="3064933" y="352471"/>
                  </a:cubicBezTo>
                  <a:cubicBezTo>
                    <a:pt x="2596444" y="393393"/>
                    <a:pt x="1336322" y="360938"/>
                    <a:pt x="872066" y="310138"/>
                  </a:cubicBezTo>
                  <a:cubicBezTo>
                    <a:pt x="407811" y="259338"/>
                    <a:pt x="426155" y="105526"/>
                    <a:pt x="279400" y="47671"/>
                  </a:cubicBezTo>
                  <a:cubicBezTo>
                    <a:pt x="132645" y="-10184"/>
                    <a:pt x="66322" y="-2423"/>
                    <a:pt x="0" y="533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13" name="Freeform: Shape 32812">
              <a:extLst>
                <a:ext uri="{FF2B5EF4-FFF2-40B4-BE49-F238E27FC236}">
                  <a16:creationId xmlns:a16="http://schemas.microsoft.com/office/drawing/2014/main" id="{8D9A70EA-3DB9-2F21-486F-CEC94430FE5B}"/>
                </a:ext>
              </a:extLst>
            </p:cNvPr>
            <p:cNvSpPr/>
            <p:nvPr/>
          </p:nvSpPr>
          <p:spPr>
            <a:xfrm flipV="1">
              <a:off x="4811154" y="5750839"/>
              <a:ext cx="4241800" cy="371020"/>
            </a:xfrm>
            <a:custGeom>
              <a:avLst/>
              <a:gdLst>
                <a:gd name="connsiteX0" fmla="*/ 4241800 w 4241800"/>
                <a:gd name="connsiteY0" fmla="*/ 39205 h 377549"/>
                <a:gd name="connsiteX1" fmla="*/ 3683000 w 4241800"/>
                <a:gd name="connsiteY1" fmla="*/ 64605 h 377549"/>
                <a:gd name="connsiteX2" fmla="*/ 3293533 w 4241800"/>
                <a:gd name="connsiteY2" fmla="*/ 327071 h 377549"/>
                <a:gd name="connsiteX3" fmla="*/ 880533 w 4241800"/>
                <a:gd name="connsiteY3" fmla="*/ 352471 h 377549"/>
                <a:gd name="connsiteX4" fmla="*/ 279400 w 4241800"/>
                <a:gd name="connsiteY4" fmla="*/ 47671 h 377549"/>
                <a:gd name="connsiteX5" fmla="*/ 0 w 4241800"/>
                <a:gd name="connsiteY5" fmla="*/ 5338 h 377549"/>
                <a:gd name="connsiteX0" fmla="*/ 4241800 w 4241800"/>
                <a:gd name="connsiteY0" fmla="*/ 39205 h 352257"/>
                <a:gd name="connsiteX1" fmla="*/ 3683000 w 4241800"/>
                <a:gd name="connsiteY1" fmla="*/ 64605 h 352257"/>
                <a:gd name="connsiteX2" fmla="*/ 3293533 w 4241800"/>
                <a:gd name="connsiteY2" fmla="*/ 327071 h 352257"/>
                <a:gd name="connsiteX3" fmla="*/ 872066 w 4241800"/>
                <a:gd name="connsiteY3" fmla="*/ 310138 h 352257"/>
                <a:gd name="connsiteX4" fmla="*/ 279400 w 4241800"/>
                <a:gd name="connsiteY4" fmla="*/ 47671 h 352257"/>
                <a:gd name="connsiteX5" fmla="*/ 0 w 4241800"/>
                <a:gd name="connsiteY5" fmla="*/ 5338 h 352257"/>
                <a:gd name="connsiteX0" fmla="*/ 4241800 w 4241800"/>
                <a:gd name="connsiteY0" fmla="*/ 39205 h 371020"/>
                <a:gd name="connsiteX1" fmla="*/ 3683000 w 4241800"/>
                <a:gd name="connsiteY1" fmla="*/ 64605 h 371020"/>
                <a:gd name="connsiteX2" fmla="*/ 3064933 w 4241800"/>
                <a:gd name="connsiteY2" fmla="*/ 352471 h 371020"/>
                <a:gd name="connsiteX3" fmla="*/ 872066 w 4241800"/>
                <a:gd name="connsiteY3" fmla="*/ 310138 h 371020"/>
                <a:gd name="connsiteX4" fmla="*/ 279400 w 4241800"/>
                <a:gd name="connsiteY4" fmla="*/ 47671 h 371020"/>
                <a:gd name="connsiteX5" fmla="*/ 0 w 4241800"/>
                <a:gd name="connsiteY5" fmla="*/ 5338 h 37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1800" h="371020">
                  <a:moveTo>
                    <a:pt x="4241800" y="39205"/>
                  </a:moveTo>
                  <a:cubicBezTo>
                    <a:pt x="4041422" y="27916"/>
                    <a:pt x="3879144" y="12394"/>
                    <a:pt x="3683000" y="64605"/>
                  </a:cubicBezTo>
                  <a:cubicBezTo>
                    <a:pt x="3486856" y="116816"/>
                    <a:pt x="3533422" y="311549"/>
                    <a:pt x="3064933" y="352471"/>
                  </a:cubicBezTo>
                  <a:cubicBezTo>
                    <a:pt x="2596444" y="393393"/>
                    <a:pt x="1336322" y="360938"/>
                    <a:pt x="872066" y="310138"/>
                  </a:cubicBezTo>
                  <a:cubicBezTo>
                    <a:pt x="407811" y="259338"/>
                    <a:pt x="426155" y="105526"/>
                    <a:pt x="279400" y="47671"/>
                  </a:cubicBezTo>
                  <a:cubicBezTo>
                    <a:pt x="132645" y="-10184"/>
                    <a:pt x="66322" y="-2423"/>
                    <a:pt x="0" y="533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20" name="Freeform: Shape 32819">
              <a:extLst>
                <a:ext uri="{FF2B5EF4-FFF2-40B4-BE49-F238E27FC236}">
                  <a16:creationId xmlns:a16="http://schemas.microsoft.com/office/drawing/2014/main" id="{15B9445E-512D-D50F-0C73-3DAF47581FFC}"/>
                </a:ext>
              </a:extLst>
            </p:cNvPr>
            <p:cNvSpPr/>
            <p:nvPr/>
          </p:nvSpPr>
          <p:spPr>
            <a:xfrm>
              <a:off x="5211481" y="5832658"/>
              <a:ext cx="661034" cy="292306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21" name="TextBox 32820">
              <a:extLst>
                <a:ext uri="{FF2B5EF4-FFF2-40B4-BE49-F238E27FC236}">
                  <a16:creationId xmlns:a16="http://schemas.microsoft.com/office/drawing/2014/main" id="{62442D5F-D977-AE37-C1FA-17352AA71849}"/>
                </a:ext>
              </a:extLst>
            </p:cNvPr>
            <p:cNvSpPr txBox="1"/>
            <p:nvPr/>
          </p:nvSpPr>
          <p:spPr>
            <a:xfrm>
              <a:off x="5065123" y="55079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q</a:t>
              </a:r>
              <a:endParaRPr lang="ru-RU" dirty="0">
                <a:latin typeface="+mn-lt"/>
              </a:endParaRPr>
            </a:p>
          </p:txBody>
        </p:sp>
        <p:sp>
          <p:nvSpPr>
            <p:cNvPr id="32829" name="Freeform: Shape 32828">
              <a:extLst>
                <a:ext uri="{FF2B5EF4-FFF2-40B4-BE49-F238E27FC236}">
                  <a16:creationId xmlns:a16="http://schemas.microsoft.com/office/drawing/2014/main" id="{8816D22A-D265-C990-8776-4659A24CCC85}"/>
                </a:ext>
              </a:extLst>
            </p:cNvPr>
            <p:cNvSpPr/>
            <p:nvPr/>
          </p:nvSpPr>
          <p:spPr>
            <a:xfrm>
              <a:off x="2281628" y="5689936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30" name="TextBox 32829">
              <a:extLst>
                <a:ext uri="{FF2B5EF4-FFF2-40B4-BE49-F238E27FC236}">
                  <a16:creationId xmlns:a16="http://schemas.microsoft.com/office/drawing/2014/main" id="{44F559CF-A71E-7C2B-1378-0F05C27F1FE2}"/>
                </a:ext>
              </a:extLst>
            </p:cNvPr>
            <p:cNvSpPr txBox="1"/>
            <p:nvPr/>
          </p:nvSpPr>
          <p:spPr>
            <a:xfrm>
              <a:off x="2578720" y="5464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658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223210F-B8AE-A9A5-692C-254936F2E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 2-связный список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  <p:sp>
        <p:nvSpPr>
          <p:cNvPr id="34999" name="Объект 3">
            <a:extLst>
              <a:ext uri="{FF2B5EF4-FFF2-40B4-BE49-F238E27FC236}">
                <a16:creationId xmlns:a16="http://schemas.microsoft.com/office/drawing/2014/main" id="{2976CF75-E6D4-83FA-DF3E-3FE184B45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46440" cy="452596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TDoublyLinkedList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new = malloc(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*new);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(new !=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-&gt;Next-&gt;Previous = new;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 = new;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new-&gt;Previous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223210F-B8AE-A9A5-692C-254936F2E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 2-связный список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7A5C296A-A39D-3A36-414C-E6C603D72B84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5846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 = 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*new);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(new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-&gt;Next-&gt;Previous = new;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new-&gt;Next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new;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new-&gt;Previous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5FC349-B71F-3002-E377-34CDA4D3B99C}"/>
              </a:ext>
            </a:extLst>
          </p:cNvPr>
          <p:cNvGrpSpPr/>
          <p:nvPr/>
        </p:nvGrpSpPr>
        <p:grpSpPr>
          <a:xfrm>
            <a:off x="1668798" y="3356992"/>
            <a:ext cx="3995154" cy="1520203"/>
            <a:chOff x="650037" y="651292"/>
            <a:chExt cx="5150331" cy="199436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45F377-0CA8-E319-6E5E-6560DE39C809}"/>
                </a:ext>
              </a:extLst>
            </p:cNvPr>
            <p:cNvSpPr/>
            <p:nvPr/>
          </p:nvSpPr>
          <p:spPr>
            <a:xfrm>
              <a:off x="1288522" y="2254524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1AEBF2-8508-610A-B249-3F0BD1227CEC}"/>
                </a:ext>
              </a:extLst>
            </p:cNvPr>
            <p:cNvSpPr txBox="1"/>
            <p:nvPr/>
          </p:nvSpPr>
          <p:spPr>
            <a:xfrm>
              <a:off x="722999" y="1870539"/>
              <a:ext cx="755266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FDC4545-96C6-9C1E-CEF6-B3F0798C30A7}"/>
                </a:ext>
              </a:extLst>
            </p:cNvPr>
            <p:cNvGrpSpPr/>
            <p:nvPr/>
          </p:nvGrpSpPr>
          <p:grpSpPr>
            <a:xfrm>
              <a:off x="1089604" y="1179036"/>
              <a:ext cx="1139840" cy="712225"/>
              <a:chOff x="2003060" y="5955281"/>
              <a:chExt cx="1197378" cy="71222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8AD774-C835-2100-B362-395753BCC960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E7AC8-A499-E842-871A-29167B438838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3A50761-5D7D-9D61-CA88-F3890BD4AF78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15" name="Connector: Curved 32782">
              <a:extLst>
                <a:ext uri="{FF2B5EF4-FFF2-40B4-BE49-F238E27FC236}">
                  <a16:creationId xmlns:a16="http://schemas.microsoft.com/office/drawing/2014/main" id="{213CCBFA-B9A2-F35C-71F5-16569E3A9A7D}"/>
                </a:ext>
              </a:extLst>
            </p:cNvPr>
            <p:cNvCxnSpPr>
              <a:cxnSpLocks/>
            </p:cNvCxnSpPr>
            <p:nvPr/>
          </p:nvCxnSpPr>
          <p:spPr>
            <a:xfrm>
              <a:off x="696421" y="133209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32782">
              <a:extLst>
                <a:ext uri="{FF2B5EF4-FFF2-40B4-BE49-F238E27FC236}">
                  <a16:creationId xmlns:a16="http://schemas.microsoft.com/office/drawing/2014/main" id="{DCCB9E95-245B-51BF-C127-F025C2EF53EE}"/>
                </a:ext>
              </a:extLst>
            </p:cNvPr>
            <p:cNvCxnSpPr>
              <a:cxnSpLocks/>
            </p:cNvCxnSpPr>
            <p:nvPr/>
          </p:nvCxnSpPr>
          <p:spPr>
            <a:xfrm>
              <a:off x="768429" y="158494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C83175-E3D3-AD2C-B4DD-64C12B51147B}"/>
                </a:ext>
              </a:extLst>
            </p:cNvPr>
            <p:cNvSpPr/>
            <p:nvPr/>
          </p:nvSpPr>
          <p:spPr>
            <a:xfrm>
              <a:off x="650037" y="90872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18" name="Connector: Curved 32782">
              <a:extLst>
                <a:ext uri="{FF2B5EF4-FFF2-40B4-BE49-F238E27FC236}">
                  <a16:creationId xmlns:a16="http://schemas.microsoft.com/office/drawing/2014/main" id="{3929E0B9-DE93-DA34-C9BB-076D7C9DA21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00" y="1365894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32782">
              <a:extLst>
                <a:ext uri="{FF2B5EF4-FFF2-40B4-BE49-F238E27FC236}">
                  <a16:creationId xmlns:a16="http://schemas.microsoft.com/office/drawing/2014/main" id="{077553D5-2DA1-3023-D5A8-EDBF8DAB86EB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95" y="165220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A18CFB-1CE3-892A-3E96-123CE7053BBC}"/>
                </a:ext>
              </a:extLst>
            </p:cNvPr>
            <p:cNvGrpSpPr/>
            <p:nvPr/>
          </p:nvGrpSpPr>
          <p:grpSpPr>
            <a:xfrm>
              <a:off x="4208194" y="1179036"/>
              <a:ext cx="1139840" cy="712225"/>
              <a:chOff x="2003060" y="5955281"/>
              <a:chExt cx="1197378" cy="71222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BFB63EB-4670-89D6-B952-C04FCD8C33B0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A03B879-5876-5755-6BEB-35811E327B37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750AD58-CA34-823D-7F34-5BB43B1A7A9E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EEE83-4B0C-50A9-D71D-02E4BAAF7D6A}"/>
                </a:ext>
              </a:extLst>
            </p:cNvPr>
            <p:cNvGrpSpPr/>
            <p:nvPr/>
          </p:nvGrpSpPr>
          <p:grpSpPr>
            <a:xfrm>
              <a:off x="2639687" y="1179036"/>
              <a:ext cx="1139840" cy="712225"/>
              <a:chOff x="2003060" y="5955281"/>
              <a:chExt cx="1197378" cy="71222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FD38701-B22B-F90E-4DF1-7174B20564CD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69AE0E-5860-58B1-8755-D61222C32A5B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2C70702-8FA2-29C4-267C-B8B693983C3D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23" name="Connector: Curved 32782">
              <a:extLst>
                <a:ext uri="{FF2B5EF4-FFF2-40B4-BE49-F238E27FC236}">
                  <a16:creationId xmlns:a16="http://schemas.microsoft.com/office/drawing/2014/main" id="{2AE15EE1-5902-1CCB-D7A7-498111FFB713}"/>
                </a:ext>
              </a:extLst>
            </p:cNvPr>
            <p:cNvCxnSpPr>
              <a:cxnSpLocks/>
            </p:cNvCxnSpPr>
            <p:nvPr/>
          </p:nvCxnSpPr>
          <p:spPr>
            <a:xfrm>
              <a:off x="2206496" y="16735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32782">
              <a:extLst>
                <a:ext uri="{FF2B5EF4-FFF2-40B4-BE49-F238E27FC236}">
                  <a16:creationId xmlns:a16="http://schemas.microsoft.com/office/drawing/2014/main" id="{F1F0B28E-E52E-667A-5638-DD045DB87865}"/>
                </a:ext>
              </a:extLst>
            </p:cNvPr>
            <p:cNvCxnSpPr>
              <a:cxnSpLocks/>
            </p:cNvCxnSpPr>
            <p:nvPr/>
          </p:nvCxnSpPr>
          <p:spPr>
            <a:xfrm>
              <a:off x="3785140" y="165220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32782">
              <a:extLst>
                <a:ext uri="{FF2B5EF4-FFF2-40B4-BE49-F238E27FC236}">
                  <a16:creationId xmlns:a16="http://schemas.microsoft.com/office/drawing/2014/main" id="{7A3605FA-6905-8470-EA70-E059EED7F71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659" y="139417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2782">
              <a:extLst>
                <a:ext uri="{FF2B5EF4-FFF2-40B4-BE49-F238E27FC236}">
                  <a16:creationId xmlns:a16="http://schemas.microsoft.com/office/drawing/2014/main" id="{F5418020-71DA-4E9F-5596-3DD7F1BBDBC3}"/>
                </a:ext>
              </a:extLst>
            </p:cNvPr>
            <p:cNvCxnSpPr>
              <a:cxnSpLocks/>
            </p:cNvCxnSpPr>
            <p:nvPr/>
          </p:nvCxnSpPr>
          <p:spPr>
            <a:xfrm>
              <a:off x="5285587" y="139935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B231C4-1F22-9A6F-1A29-9782B3938CDE}"/>
                </a:ext>
              </a:extLst>
            </p:cNvPr>
            <p:cNvGrpSpPr/>
            <p:nvPr/>
          </p:nvGrpSpPr>
          <p:grpSpPr>
            <a:xfrm>
              <a:off x="1956809" y="1979313"/>
              <a:ext cx="1139841" cy="666344"/>
              <a:chOff x="2136376" y="5901035"/>
              <a:chExt cx="1197379" cy="66634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234329D-56C5-DD0F-87DA-16688EC48F91}"/>
                  </a:ext>
                </a:extLst>
              </p:cNvPr>
              <p:cNvSpPr/>
              <p:nvPr/>
            </p:nvSpPr>
            <p:spPr>
              <a:xfrm>
                <a:off x="2534244" y="5901035"/>
                <a:ext cx="401645" cy="6663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7E13480-CE10-BAFB-0B2D-7F8C0C4ABB92}"/>
                  </a:ext>
                </a:extLst>
              </p:cNvPr>
              <p:cNvSpPr/>
              <p:nvPr/>
            </p:nvSpPr>
            <p:spPr>
              <a:xfrm>
                <a:off x="2937244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EF52C2C-E6BF-E2DC-39DF-F5F3052C8C0B}"/>
                  </a:ext>
                </a:extLst>
              </p:cNvPr>
              <p:cNvSpPr/>
              <p:nvPr/>
            </p:nvSpPr>
            <p:spPr>
              <a:xfrm>
                <a:off x="2136376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D2B129-7081-70E4-5B43-F8EFEE401D22}"/>
                </a:ext>
              </a:extLst>
            </p:cNvPr>
            <p:cNvSpPr txBox="1"/>
            <p:nvPr/>
          </p:nvSpPr>
          <p:spPr>
            <a:xfrm>
              <a:off x="914344" y="651292"/>
              <a:ext cx="395115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8554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702424" cy="452596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TDoublyLinkedList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new = malloc(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*new);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(new !=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-&gt;Next-&gt;Previous = new;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(1)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-&gt;Next = new;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new-&gt;Previous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ru-RU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 2-связный список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  <p:grpSp>
        <p:nvGrpSpPr>
          <p:cNvPr id="34934" name="Group 34933">
            <a:extLst>
              <a:ext uri="{FF2B5EF4-FFF2-40B4-BE49-F238E27FC236}">
                <a16:creationId xmlns:a16="http://schemas.microsoft.com/office/drawing/2014/main" id="{15B5304D-35AE-B1C0-1C26-155A72562E54}"/>
              </a:ext>
            </a:extLst>
          </p:cNvPr>
          <p:cNvGrpSpPr/>
          <p:nvPr/>
        </p:nvGrpSpPr>
        <p:grpSpPr>
          <a:xfrm>
            <a:off x="1668798" y="3356992"/>
            <a:ext cx="3995154" cy="1520203"/>
            <a:chOff x="650037" y="651292"/>
            <a:chExt cx="5150331" cy="1994365"/>
          </a:xfrm>
        </p:grpSpPr>
        <p:sp>
          <p:nvSpPr>
            <p:cNvPr id="34841" name="Freeform: Shape 34840">
              <a:extLst>
                <a:ext uri="{FF2B5EF4-FFF2-40B4-BE49-F238E27FC236}">
                  <a16:creationId xmlns:a16="http://schemas.microsoft.com/office/drawing/2014/main" id="{ADD630BA-E005-94DB-70EB-B243C16DBA83}"/>
                </a:ext>
              </a:extLst>
            </p:cNvPr>
            <p:cNvSpPr/>
            <p:nvPr/>
          </p:nvSpPr>
          <p:spPr>
            <a:xfrm>
              <a:off x="1288522" y="2254524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842" name="TextBox 34841">
              <a:extLst>
                <a:ext uri="{FF2B5EF4-FFF2-40B4-BE49-F238E27FC236}">
                  <a16:creationId xmlns:a16="http://schemas.microsoft.com/office/drawing/2014/main" id="{B67347B7-E221-34E3-6C46-CC69B4B6AB03}"/>
                </a:ext>
              </a:extLst>
            </p:cNvPr>
            <p:cNvSpPr txBox="1"/>
            <p:nvPr/>
          </p:nvSpPr>
          <p:spPr>
            <a:xfrm>
              <a:off x="722999" y="1870539"/>
              <a:ext cx="755266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34843" name="Group 34842">
              <a:extLst>
                <a:ext uri="{FF2B5EF4-FFF2-40B4-BE49-F238E27FC236}">
                  <a16:creationId xmlns:a16="http://schemas.microsoft.com/office/drawing/2014/main" id="{A10A130C-1693-DCCE-385C-614D21F59606}"/>
                </a:ext>
              </a:extLst>
            </p:cNvPr>
            <p:cNvGrpSpPr/>
            <p:nvPr/>
          </p:nvGrpSpPr>
          <p:grpSpPr>
            <a:xfrm>
              <a:off x="1089604" y="1179036"/>
              <a:ext cx="1139840" cy="712225"/>
              <a:chOff x="2003060" y="5955281"/>
              <a:chExt cx="1197378" cy="712225"/>
            </a:xfrm>
          </p:grpSpPr>
          <p:sp>
            <p:nvSpPr>
              <p:cNvPr id="34865" name="Rectangle 34864">
                <a:extLst>
                  <a:ext uri="{FF2B5EF4-FFF2-40B4-BE49-F238E27FC236}">
                    <a16:creationId xmlns:a16="http://schemas.microsoft.com/office/drawing/2014/main" id="{5324EF7D-D681-6016-BE57-7D34BB4FC76E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66" name="Rectangle 34865">
                <a:extLst>
                  <a:ext uri="{FF2B5EF4-FFF2-40B4-BE49-F238E27FC236}">
                    <a16:creationId xmlns:a16="http://schemas.microsoft.com/office/drawing/2014/main" id="{FF4E307A-E5B9-9828-8661-E7D6367711AA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67" name="Rectangle 34866">
                <a:extLst>
                  <a:ext uri="{FF2B5EF4-FFF2-40B4-BE49-F238E27FC236}">
                    <a16:creationId xmlns:a16="http://schemas.microsoft.com/office/drawing/2014/main" id="{D7628543-DC00-52E9-CCA4-FA540B6BE020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34844" name="Connector: Curved 32782">
              <a:extLst>
                <a:ext uri="{FF2B5EF4-FFF2-40B4-BE49-F238E27FC236}">
                  <a16:creationId xmlns:a16="http://schemas.microsoft.com/office/drawing/2014/main" id="{18BDCB26-FA50-3EEA-E160-7FFFC3E9825D}"/>
                </a:ext>
              </a:extLst>
            </p:cNvPr>
            <p:cNvCxnSpPr>
              <a:cxnSpLocks/>
            </p:cNvCxnSpPr>
            <p:nvPr/>
          </p:nvCxnSpPr>
          <p:spPr>
            <a:xfrm>
              <a:off x="696421" y="1332093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45" name="Connector: Curved 32782">
              <a:extLst>
                <a:ext uri="{FF2B5EF4-FFF2-40B4-BE49-F238E27FC236}">
                  <a16:creationId xmlns:a16="http://schemas.microsoft.com/office/drawing/2014/main" id="{2880CCC0-65A3-33EE-1B15-54EEEFFF4AB3}"/>
                </a:ext>
              </a:extLst>
            </p:cNvPr>
            <p:cNvCxnSpPr>
              <a:cxnSpLocks/>
            </p:cNvCxnSpPr>
            <p:nvPr/>
          </p:nvCxnSpPr>
          <p:spPr>
            <a:xfrm>
              <a:off x="768429" y="1584941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6" name="Freeform: Shape 34845">
              <a:extLst>
                <a:ext uri="{FF2B5EF4-FFF2-40B4-BE49-F238E27FC236}">
                  <a16:creationId xmlns:a16="http://schemas.microsoft.com/office/drawing/2014/main" id="{11FC543E-1726-A753-4197-77A571639BA5}"/>
                </a:ext>
              </a:extLst>
            </p:cNvPr>
            <p:cNvSpPr/>
            <p:nvPr/>
          </p:nvSpPr>
          <p:spPr>
            <a:xfrm>
              <a:off x="650037" y="908720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34847" name="Connector: Curved 32782">
              <a:extLst>
                <a:ext uri="{FF2B5EF4-FFF2-40B4-BE49-F238E27FC236}">
                  <a16:creationId xmlns:a16="http://schemas.microsoft.com/office/drawing/2014/main" id="{2C64AA6B-F732-38F3-554F-6303B6590397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00" y="1365894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48" name="Connector: Curved 32782">
              <a:extLst>
                <a:ext uri="{FF2B5EF4-FFF2-40B4-BE49-F238E27FC236}">
                  <a16:creationId xmlns:a16="http://schemas.microsoft.com/office/drawing/2014/main" id="{FECFCF5F-EA47-B5DE-59C6-8A62E0DADA7A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95" y="1652205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49" name="Group 34848">
              <a:extLst>
                <a:ext uri="{FF2B5EF4-FFF2-40B4-BE49-F238E27FC236}">
                  <a16:creationId xmlns:a16="http://schemas.microsoft.com/office/drawing/2014/main" id="{5A84A709-851A-E318-A5A3-15772819FC72}"/>
                </a:ext>
              </a:extLst>
            </p:cNvPr>
            <p:cNvGrpSpPr/>
            <p:nvPr/>
          </p:nvGrpSpPr>
          <p:grpSpPr>
            <a:xfrm>
              <a:off x="4208194" y="1179036"/>
              <a:ext cx="1139840" cy="712225"/>
              <a:chOff x="2003060" y="5955281"/>
              <a:chExt cx="1197378" cy="712225"/>
            </a:xfrm>
          </p:grpSpPr>
          <p:sp>
            <p:nvSpPr>
              <p:cNvPr id="34862" name="Rectangle 34861">
                <a:extLst>
                  <a:ext uri="{FF2B5EF4-FFF2-40B4-BE49-F238E27FC236}">
                    <a16:creationId xmlns:a16="http://schemas.microsoft.com/office/drawing/2014/main" id="{0BB3DA8B-0770-6747-E9EA-8025AFDF0CE1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63" name="Rectangle 34862">
                <a:extLst>
                  <a:ext uri="{FF2B5EF4-FFF2-40B4-BE49-F238E27FC236}">
                    <a16:creationId xmlns:a16="http://schemas.microsoft.com/office/drawing/2014/main" id="{88483B38-F736-3C80-E6FD-7162BD2373F8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64" name="Rectangle 34863">
                <a:extLst>
                  <a:ext uri="{FF2B5EF4-FFF2-40B4-BE49-F238E27FC236}">
                    <a16:creationId xmlns:a16="http://schemas.microsoft.com/office/drawing/2014/main" id="{1582C210-E4AF-16C9-17A9-BD30565B3419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grpSp>
          <p:nvGrpSpPr>
            <p:cNvPr id="34850" name="Group 34849">
              <a:extLst>
                <a:ext uri="{FF2B5EF4-FFF2-40B4-BE49-F238E27FC236}">
                  <a16:creationId xmlns:a16="http://schemas.microsoft.com/office/drawing/2014/main" id="{364CB53F-D5D6-A751-462D-C025BBCE00E5}"/>
                </a:ext>
              </a:extLst>
            </p:cNvPr>
            <p:cNvGrpSpPr/>
            <p:nvPr/>
          </p:nvGrpSpPr>
          <p:grpSpPr>
            <a:xfrm>
              <a:off x="2639687" y="1179036"/>
              <a:ext cx="1139840" cy="712225"/>
              <a:chOff x="2003060" y="5955281"/>
              <a:chExt cx="1197378" cy="712225"/>
            </a:xfrm>
          </p:grpSpPr>
          <p:sp>
            <p:nvSpPr>
              <p:cNvPr id="34859" name="Rectangle 34858">
                <a:extLst>
                  <a:ext uri="{FF2B5EF4-FFF2-40B4-BE49-F238E27FC236}">
                    <a16:creationId xmlns:a16="http://schemas.microsoft.com/office/drawing/2014/main" id="{CB0FE710-F9F8-892E-071F-EABA51E9A710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60" name="Rectangle 34859">
                <a:extLst>
                  <a:ext uri="{FF2B5EF4-FFF2-40B4-BE49-F238E27FC236}">
                    <a16:creationId xmlns:a16="http://schemas.microsoft.com/office/drawing/2014/main" id="{EC3B8710-DD18-2A01-279F-D5FF6705A810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61" name="Rectangle 34860">
                <a:extLst>
                  <a:ext uri="{FF2B5EF4-FFF2-40B4-BE49-F238E27FC236}">
                    <a16:creationId xmlns:a16="http://schemas.microsoft.com/office/drawing/2014/main" id="{0C32D1BF-4B59-8149-B1F1-7C80DA390273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7122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cxnSp>
          <p:nvCxnSpPr>
            <p:cNvPr id="34851" name="Connector: Curved 32782">
              <a:extLst>
                <a:ext uri="{FF2B5EF4-FFF2-40B4-BE49-F238E27FC236}">
                  <a16:creationId xmlns:a16="http://schemas.microsoft.com/office/drawing/2014/main" id="{D73C25B1-3D99-0030-CBA7-903B7144C038}"/>
                </a:ext>
              </a:extLst>
            </p:cNvPr>
            <p:cNvCxnSpPr>
              <a:cxnSpLocks/>
            </p:cNvCxnSpPr>
            <p:nvPr/>
          </p:nvCxnSpPr>
          <p:spPr>
            <a:xfrm>
              <a:off x="2206496" y="16735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52" name="Connector: Curved 32782">
              <a:extLst>
                <a:ext uri="{FF2B5EF4-FFF2-40B4-BE49-F238E27FC236}">
                  <a16:creationId xmlns:a16="http://schemas.microsoft.com/office/drawing/2014/main" id="{8B32049D-859D-FED8-39C8-1AD597D78027}"/>
                </a:ext>
              </a:extLst>
            </p:cNvPr>
            <p:cNvCxnSpPr>
              <a:cxnSpLocks/>
            </p:cNvCxnSpPr>
            <p:nvPr/>
          </p:nvCxnSpPr>
          <p:spPr>
            <a:xfrm>
              <a:off x="3785140" y="165220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53" name="Connector: Curved 32782">
              <a:extLst>
                <a:ext uri="{FF2B5EF4-FFF2-40B4-BE49-F238E27FC236}">
                  <a16:creationId xmlns:a16="http://schemas.microsoft.com/office/drawing/2014/main" id="{2F278312-FFD4-6DF7-14A4-6D44896C0B2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659" y="1394175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54" name="Connector: Curved 32782">
              <a:extLst>
                <a:ext uri="{FF2B5EF4-FFF2-40B4-BE49-F238E27FC236}">
                  <a16:creationId xmlns:a16="http://schemas.microsoft.com/office/drawing/2014/main" id="{08302003-E1ED-3981-15EF-0D9451AD9AC6}"/>
                </a:ext>
              </a:extLst>
            </p:cNvPr>
            <p:cNvCxnSpPr>
              <a:cxnSpLocks/>
            </p:cNvCxnSpPr>
            <p:nvPr/>
          </p:nvCxnSpPr>
          <p:spPr>
            <a:xfrm>
              <a:off x="5285587" y="1399357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55" name="Group 34854">
              <a:extLst>
                <a:ext uri="{FF2B5EF4-FFF2-40B4-BE49-F238E27FC236}">
                  <a16:creationId xmlns:a16="http://schemas.microsoft.com/office/drawing/2014/main" id="{88A17AD9-213B-036D-116E-377DE9C50E61}"/>
                </a:ext>
              </a:extLst>
            </p:cNvPr>
            <p:cNvGrpSpPr/>
            <p:nvPr/>
          </p:nvGrpSpPr>
          <p:grpSpPr>
            <a:xfrm>
              <a:off x="1956809" y="1979313"/>
              <a:ext cx="1139841" cy="666344"/>
              <a:chOff x="2136376" y="5901035"/>
              <a:chExt cx="1197379" cy="666344"/>
            </a:xfrm>
          </p:grpSpPr>
          <p:sp>
            <p:nvSpPr>
              <p:cNvPr id="34856" name="Rectangle 34855">
                <a:extLst>
                  <a:ext uri="{FF2B5EF4-FFF2-40B4-BE49-F238E27FC236}">
                    <a16:creationId xmlns:a16="http://schemas.microsoft.com/office/drawing/2014/main" id="{27AF6661-80C8-8500-E09E-473AEE30B036}"/>
                  </a:ext>
                </a:extLst>
              </p:cNvPr>
              <p:cNvSpPr/>
              <p:nvPr/>
            </p:nvSpPr>
            <p:spPr>
              <a:xfrm>
                <a:off x="2534244" y="5901035"/>
                <a:ext cx="401645" cy="6663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Value</a:t>
                </a:r>
                <a:endParaRPr lang="ru-RU" sz="1400" dirty="0"/>
              </a:p>
            </p:txBody>
          </p:sp>
          <p:sp>
            <p:nvSpPr>
              <p:cNvPr id="34857" name="Rectangle 34856">
                <a:extLst>
                  <a:ext uri="{FF2B5EF4-FFF2-40B4-BE49-F238E27FC236}">
                    <a16:creationId xmlns:a16="http://schemas.microsoft.com/office/drawing/2014/main" id="{789A0522-C037-1AE4-5469-62F8CA35F3BC}"/>
                  </a:ext>
                </a:extLst>
              </p:cNvPr>
              <p:cNvSpPr/>
              <p:nvPr/>
            </p:nvSpPr>
            <p:spPr>
              <a:xfrm>
                <a:off x="2937244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Next</a:t>
                </a:r>
                <a:endParaRPr lang="ru-RU" sz="1400" dirty="0"/>
              </a:p>
            </p:txBody>
          </p:sp>
          <p:sp>
            <p:nvSpPr>
              <p:cNvPr id="34858" name="Rectangle 34857">
                <a:extLst>
                  <a:ext uri="{FF2B5EF4-FFF2-40B4-BE49-F238E27FC236}">
                    <a16:creationId xmlns:a16="http://schemas.microsoft.com/office/drawing/2014/main" id="{8BD6BA74-801B-56A3-6D4C-150823EF9EC7}"/>
                  </a:ext>
                </a:extLst>
              </p:cNvPr>
              <p:cNvSpPr/>
              <p:nvPr/>
            </p:nvSpPr>
            <p:spPr>
              <a:xfrm>
                <a:off x="2136376" y="5901036"/>
                <a:ext cx="396511" cy="66634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Prev</a:t>
                </a:r>
                <a:endParaRPr lang="ru-RU" sz="1400" dirty="0"/>
              </a:p>
            </p:txBody>
          </p:sp>
        </p:grpSp>
        <p:sp>
          <p:nvSpPr>
            <p:cNvPr id="34924" name="TextBox 34923">
              <a:extLst>
                <a:ext uri="{FF2B5EF4-FFF2-40B4-BE49-F238E27FC236}">
                  <a16:creationId xmlns:a16="http://schemas.microsoft.com/office/drawing/2014/main" id="{DFE561DC-1E38-C95D-918B-48BA413BE4DA}"/>
                </a:ext>
              </a:extLst>
            </p:cNvPr>
            <p:cNvSpPr txBox="1"/>
            <p:nvPr/>
          </p:nvSpPr>
          <p:spPr>
            <a:xfrm>
              <a:off x="914344" y="651292"/>
              <a:ext cx="395115" cy="48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</p:grpSp>
      <p:grpSp>
        <p:nvGrpSpPr>
          <p:cNvPr id="34970" name="Group 34969">
            <a:extLst>
              <a:ext uri="{FF2B5EF4-FFF2-40B4-BE49-F238E27FC236}">
                <a16:creationId xmlns:a16="http://schemas.microsoft.com/office/drawing/2014/main" id="{D965EF61-8575-579B-D6A5-0E1831D661E3}"/>
              </a:ext>
            </a:extLst>
          </p:cNvPr>
          <p:cNvGrpSpPr/>
          <p:nvPr/>
        </p:nvGrpSpPr>
        <p:grpSpPr>
          <a:xfrm>
            <a:off x="569462" y="4656784"/>
            <a:ext cx="5150331" cy="1935121"/>
            <a:chOff x="604900" y="2240776"/>
            <a:chExt cx="5150331" cy="1935121"/>
          </a:xfrm>
        </p:grpSpPr>
        <p:sp>
          <p:nvSpPr>
            <p:cNvPr id="34834" name="TextBox 34833">
              <a:extLst>
                <a:ext uri="{FF2B5EF4-FFF2-40B4-BE49-F238E27FC236}">
                  <a16:creationId xmlns:a16="http://schemas.microsoft.com/office/drawing/2014/main" id="{9D114771-A200-13E6-6054-BDEF75C3927B}"/>
                </a:ext>
              </a:extLst>
            </p:cNvPr>
            <p:cNvSpPr txBox="1"/>
            <p:nvPr/>
          </p:nvSpPr>
          <p:spPr>
            <a:xfrm>
              <a:off x="880669" y="224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p</a:t>
              </a:r>
              <a:endParaRPr lang="ru-RU" dirty="0">
                <a:latin typeface="+mn-lt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C9077-30C4-08C2-7D5A-C84A76883B0A}"/>
                </a:ext>
              </a:extLst>
            </p:cNvPr>
            <p:cNvSpPr/>
            <p:nvPr/>
          </p:nvSpPr>
          <p:spPr>
            <a:xfrm>
              <a:off x="1116475" y="3797140"/>
              <a:ext cx="666719" cy="284198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7" h="482600">
                  <a:moveTo>
                    <a:pt x="0" y="0"/>
                  </a:moveTo>
                  <a:cubicBezTo>
                    <a:pt x="43744" y="129117"/>
                    <a:pt x="87489" y="258234"/>
                    <a:pt x="160867" y="338667"/>
                  </a:cubicBezTo>
                  <a:cubicBezTo>
                    <a:pt x="234245" y="419100"/>
                    <a:pt x="337256" y="450850"/>
                    <a:pt x="440267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A8B1AE-4B19-0A4A-330A-5EB76D6B3821}"/>
                </a:ext>
              </a:extLst>
            </p:cNvPr>
            <p:cNvSpPr txBox="1"/>
            <p:nvPr/>
          </p:nvSpPr>
          <p:spPr>
            <a:xfrm>
              <a:off x="651284" y="3470352"/>
              <a:ext cx="58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new</a:t>
              </a:r>
              <a:endParaRPr lang="ru-RU" dirty="0">
                <a:latin typeface="+mn-lt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9E9ADF4-C512-E35F-69EB-E6A8375B96BA}"/>
                </a:ext>
              </a:extLst>
            </p:cNvPr>
            <p:cNvGrpSpPr/>
            <p:nvPr/>
          </p:nvGrpSpPr>
          <p:grpSpPr>
            <a:xfrm>
              <a:off x="1044467" y="2809191"/>
              <a:ext cx="1139840" cy="619809"/>
              <a:chOff x="2003060" y="5955281"/>
              <a:chExt cx="1197378" cy="61980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8B3C36A-A377-9BA2-F507-D640F138AD83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8D7B4A7-3AB8-DE3A-00B5-F22895C0ECCB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C152678-C20D-13CD-8B3B-9CD259713773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26" name="Connector: Curved 32782">
              <a:extLst>
                <a:ext uri="{FF2B5EF4-FFF2-40B4-BE49-F238E27FC236}">
                  <a16:creationId xmlns:a16="http://schemas.microsoft.com/office/drawing/2014/main" id="{57B0CE8E-FFF5-B776-F8AE-AB4F5A8C5CE2}"/>
                </a:ext>
              </a:extLst>
            </p:cNvPr>
            <p:cNvCxnSpPr>
              <a:cxnSpLocks/>
            </p:cNvCxnSpPr>
            <p:nvPr/>
          </p:nvCxnSpPr>
          <p:spPr>
            <a:xfrm>
              <a:off x="651284" y="2962248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32782">
              <a:extLst>
                <a:ext uri="{FF2B5EF4-FFF2-40B4-BE49-F238E27FC236}">
                  <a16:creationId xmlns:a16="http://schemas.microsoft.com/office/drawing/2014/main" id="{D800DCCF-FFA6-B8BA-9A90-2B03CF1262AD}"/>
                </a:ext>
              </a:extLst>
            </p:cNvPr>
            <p:cNvCxnSpPr>
              <a:cxnSpLocks/>
            </p:cNvCxnSpPr>
            <p:nvPr/>
          </p:nvCxnSpPr>
          <p:spPr>
            <a:xfrm>
              <a:off x="723292" y="3215096"/>
              <a:ext cx="3931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796A8B-E867-F97B-16C9-7D15859E4007}"/>
                </a:ext>
              </a:extLst>
            </p:cNvPr>
            <p:cNvSpPr/>
            <p:nvPr/>
          </p:nvSpPr>
          <p:spPr>
            <a:xfrm>
              <a:off x="604900" y="2538875"/>
              <a:ext cx="431577" cy="419664"/>
            </a:xfrm>
            <a:custGeom>
              <a:avLst/>
              <a:gdLst>
                <a:gd name="connsiteX0" fmla="*/ 0 w 440267"/>
                <a:gd name="connsiteY0" fmla="*/ 0 h 482600"/>
                <a:gd name="connsiteX1" fmla="*/ 160867 w 440267"/>
                <a:gd name="connsiteY1" fmla="*/ 338667 h 482600"/>
                <a:gd name="connsiteX2" fmla="*/ 440267 w 440267"/>
                <a:gd name="connsiteY2" fmla="*/ 482600 h 482600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81101 w 291501"/>
                <a:gd name="connsiteY0" fmla="*/ 0 h 626372"/>
                <a:gd name="connsiteX1" fmla="*/ 12101 w 291501"/>
                <a:gd name="connsiteY1" fmla="*/ 482439 h 626372"/>
                <a:gd name="connsiteX2" fmla="*/ 291501 w 291501"/>
                <a:gd name="connsiteY2" fmla="*/ 626372 h 626372"/>
                <a:gd name="connsiteX0" fmla="*/ 169000 w 279400"/>
                <a:gd name="connsiteY0" fmla="*/ 0 h 626372"/>
                <a:gd name="connsiteX1" fmla="*/ 0 w 279400"/>
                <a:gd name="connsiteY1" fmla="*/ 482439 h 626372"/>
                <a:gd name="connsiteX2" fmla="*/ 279400 w 279400"/>
                <a:gd name="connsiteY2" fmla="*/ 626372 h 626372"/>
                <a:gd name="connsiteX0" fmla="*/ 169000 w 279400"/>
                <a:gd name="connsiteY0" fmla="*/ 0 h 695697"/>
                <a:gd name="connsiteX1" fmla="*/ 0 w 279400"/>
                <a:gd name="connsiteY1" fmla="*/ 482439 h 695697"/>
                <a:gd name="connsiteX2" fmla="*/ 279400 w 279400"/>
                <a:gd name="connsiteY2" fmla="*/ 626372 h 695697"/>
                <a:gd name="connsiteX0" fmla="*/ 174591 w 284991"/>
                <a:gd name="connsiteY0" fmla="*/ 0 h 626372"/>
                <a:gd name="connsiteX1" fmla="*/ 0 w 284991"/>
                <a:gd name="connsiteY1" fmla="*/ 252402 h 626372"/>
                <a:gd name="connsiteX2" fmla="*/ 284991 w 284991"/>
                <a:gd name="connsiteY2" fmla="*/ 626372 h 626372"/>
                <a:gd name="connsiteX0" fmla="*/ 213727 w 284991"/>
                <a:gd name="connsiteY0" fmla="*/ 0 h 712636"/>
                <a:gd name="connsiteX1" fmla="*/ 0 w 284991"/>
                <a:gd name="connsiteY1" fmla="*/ 338666 h 712636"/>
                <a:gd name="connsiteX2" fmla="*/ 284991 w 284991"/>
                <a:gd name="connsiteY2" fmla="*/ 712636 h 71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991" h="712636">
                  <a:moveTo>
                    <a:pt x="213727" y="0"/>
                  </a:moveTo>
                  <a:cubicBezTo>
                    <a:pt x="257471" y="129117"/>
                    <a:pt x="4896" y="-559"/>
                    <a:pt x="0" y="338666"/>
                  </a:cubicBezTo>
                  <a:cubicBezTo>
                    <a:pt x="6287" y="735402"/>
                    <a:pt x="181980" y="680886"/>
                    <a:pt x="284991" y="7126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3" name="Connector: Curved 32782">
              <a:extLst>
                <a:ext uri="{FF2B5EF4-FFF2-40B4-BE49-F238E27FC236}">
                  <a16:creationId xmlns:a16="http://schemas.microsoft.com/office/drawing/2014/main" id="{5BD58405-84AE-167C-CB13-B48A54F35FF8}"/>
                </a:ext>
              </a:extLst>
            </p:cNvPr>
            <p:cNvCxnSpPr>
              <a:cxnSpLocks/>
            </p:cNvCxnSpPr>
            <p:nvPr/>
          </p:nvCxnSpPr>
          <p:spPr>
            <a:xfrm>
              <a:off x="2108063" y="2996049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32782">
              <a:extLst>
                <a:ext uri="{FF2B5EF4-FFF2-40B4-BE49-F238E27FC236}">
                  <a16:creationId xmlns:a16="http://schemas.microsoft.com/office/drawing/2014/main" id="{208DD777-5F60-4236-CE14-B1185C29FDC4}"/>
                </a:ext>
              </a:extLst>
            </p:cNvPr>
            <p:cNvCxnSpPr>
              <a:cxnSpLocks/>
            </p:cNvCxnSpPr>
            <p:nvPr/>
          </p:nvCxnSpPr>
          <p:spPr>
            <a:xfrm>
              <a:off x="5312458" y="3282360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26" name="Group 34825">
              <a:extLst>
                <a:ext uri="{FF2B5EF4-FFF2-40B4-BE49-F238E27FC236}">
                  <a16:creationId xmlns:a16="http://schemas.microsoft.com/office/drawing/2014/main" id="{E92CA4A1-E6E3-DA01-D938-04B4E63E625E}"/>
                </a:ext>
              </a:extLst>
            </p:cNvPr>
            <p:cNvGrpSpPr/>
            <p:nvPr/>
          </p:nvGrpSpPr>
          <p:grpSpPr>
            <a:xfrm>
              <a:off x="4163057" y="2809191"/>
              <a:ext cx="1139840" cy="619809"/>
              <a:chOff x="2003060" y="5955281"/>
              <a:chExt cx="1197378" cy="619809"/>
            </a:xfrm>
          </p:grpSpPr>
          <p:sp>
            <p:nvSpPr>
              <p:cNvPr id="34827" name="Rectangle 34826">
                <a:extLst>
                  <a:ext uri="{FF2B5EF4-FFF2-40B4-BE49-F238E27FC236}">
                    <a16:creationId xmlns:a16="http://schemas.microsoft.com/office/drawing/2014/main" id="{449DF634-ACE1-68DE-DF39-610B975DC709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28" name="Rectangle 34827">
                <a:extLst>
                  <a:ext uri="{FF2B5EF4-FFF2-40B4-BE49-F238E27FC236}">
                    <a16:creationId xmlns:a16="http://schemas.microsoft.com/office/drawing/2014/main" id="{1111A701-9333-FCD8-F36D-6B7D11BF92E6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29" name="Rectangle 34828">
                <a:extLst>
                  <a:ext uri="{FF2B5EF4-FFF2-40B4-BE49-F238E27FC236}">
                    <a16:creationId xmlns:a16="http://schemas.microsoft.com/office/drawing/2014/main" id="{1E9889F3-9C38-7534-228C-63AD73E1D4C4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grpSp>
          <p:nvGrpSpPr>
            <p:cNvPr id="34830" name="Group 34829">
              <a:extLst>
                <a:ext uri="{FF2B5EF4-FFF2-40B4-BE49-F238E27FC236}">
                  <a16:creationId xmlns:a16="http://schemas.microsoft.com/office/drawing/2014/main" id="{2E239D27-0F1A-1E13-9293-A3F886A62A59}"/>
                </a:ext>
              </a:extLst>
            </p:cNvPr>
            <p:cNvGrpSpPr/>
            <p:nvPr/>
          </p:nvGrpSpPr>
          <p:grpSpPr>
            <a:xfrm>
              <a:off x="2594550" y="2809191"/>
              <a:ext cx="1139840" cy="619809"/>
              <a:chOff x="2003060" y="5955281"/>
              <a:chExt cx="1197378" cy="619809"/>
            </a:xfrm>
          </p:grpSpPr>
          <p:sp>
            <p:nvSpPr>
              <p:cNvPr id="34831" name="Rectangle 34830">
                <a:extLst>
                  <a:ext uri="{FF2B5EF4-FFF2-40B4-BE49-F238E27FC236}">
                    <a16:creationId xmlns:a16="http://schemas.microsoft.com/office/drawing/2014/main" id="{B49AE109-4081-C39E-9A6D-18BE4F0AEE7F}"/>
                  </a:ext>
                </a:extLst>
              </p:cNvPr>
              <p:cNvSpPr/>
              <p:nvPr/>
            </p:nvSpPr>
            <p:spPr>
              <a:xfrm>
                <a:off x="2400927" y="5955281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32" name="Rectangle 34831">
                <a:extLst>
                  <a:ext uri="{FF2B5EF4-FFF2-40B4-BE49-F238E27FC236}">
                    <a16:creationId xmlns:a16="http://schemas.microsoft.com/office/drawing/2014/main" id="{2FFA46A7-FD51-59F7-D428-BC72196EE82A}"/>
                  </a:ext>
                </a:extLst>
              </p:cNvPr>
              <p:cNvSpPr/>
              <p:nvPr/>
            </p:nvSpPr>
            <p:spPr>
              <a:xfrm>
                <a:off x="2803926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33" name="Rectangle 34832">
                <a:extLst>
                  <a:ext uri="{FF2B5EF4-FFF2-40B4-BE49-F238E27FC236}">
                    <a16:creationId xmlns:a16="http://schemas.microsoft.com/office/drawing/2014/main" id="{B4748E45-974F-F4B1-C36E-8AB086FA97F1}"/>
                  </a:ext>
                </a:extLst>
              </p:cNvPr>
              <p:cNvSpPr/>
              <p:nvPr/>
            </p:nvSpPr>
            <p:spPr>
              <a:xfrm>
                <a:off x="2003060" y="5955281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  <p:cxnSp>
          <p:nvCxnSpPr>
            <p:cNvPr id="28" name="Connector: Curved 32782">
              <a:extLst>
                <a:ext uri="{FF2B5EF4-FFF2-40B4-BE49-F238E27FC236}">
                  <a16:creationId xmlns:a16="http://schemas.microsoft.com/office/drawing/2014/main" id="{BFDF17A2-B7E2-F87E-9640-F64E9AEC7F36}"/>
                </a:ext>
              </a:extLst>
            </p:cNvPr>
            <p:cNvCxnSpPr>
              <a:cxnSpLocks/>
            </p:cNvCxnSpPr>
            <p:nvPr/>
          </p:nvCxnSpPr>
          <p:spPr>
            <a:xfrm>
              <a:off x="3740003" y="3282360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32782">
              <a:extLst>
                <a:ext uri="{FF2B5EF4-FFF2-40B4-BE49-F238E27FC236}">
                  <a16:creationId xmlns:a16="http://schemas.microsoft.com/office/drawing/2014/main" id="{5E965C35-13F7-1848-B119-068D0497C6F6}"/>
                </a:ext>
              </a:extLst>
            </p:cNvPr>
            <p:cNvCxnSpPr>
              <a:cxnSpLocks/>
            </p:cNvCxnSpPr>
            <p:nvPr/>
          </p:nvCxnSpPr>
          <p:spPr>
            <a:xfrm>
              <a:off x="3679522" y="3024330"/>
              <a:ext cx="493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32782">
              <a:extLst>
                <a:ext uri="{FF2B5EF4-FFF2-40B4-BE49-F238E27FC236}">
                  <a16:creationId xmlns:a16="http://schemas.microsoft.com/office/drawing/2014/main" id="{BF246051-9C26-0133-4B95-38353931E6C6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50" y="3029512"/>
              <a:ext cx="4427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35" name="Group 34834">
              <a:extLst>
                <a:ext uri="{FF2B5EF4-FFF2-40B4-BE49-F238E27FC236}">
                  <a16:creationId xmlns:a16="http://schemas.microsoft.com/office/drawing/2014/main" id="{B2AA103A-D571-A52B-7B50-13B76319D365}"/>
                </a:ext>
              </a:extLst>
            </p:cNvPr>
            <p:cNvGrpSpPr/>
            <p:nvPr/>
          </p:nvGrpSpPr>
          <p:grpSpPr>
            <a:xfrm>
              <a:off x="1784763" y="3556088"/>
              <a:ext cx="1139840" cy="619809"/>
              <a:chOff x="2003060" y="5847655"/>
              <a:chExt cx="1197378" cy="619809"/>
            </a:xfrm>
          </p:grpSpPr>
          <p:sp>
            <p:nvSpPr>
              <p:cNvPr id="34836" name="Rectangle 34835">
                <a:extLst>
                  <a:ext uri="{FF2B5EF4-FFF2-40B4-BE49-F238E27FC236}">
                    <a16:creationId xmlns:a16="http://schemas.microsoft.com/office/drawing/2014/main" id="{45778E5D-4024-A0C4-FF80-C3FB5D7397DE}"/>
                  </a:ext>
                </a:extLst>
              </p:cNvPr>
              <p:cNvSpPr/>
              <p:nvPr/>
            </p:nvSpPr>
            <p:spPr>
              <a:xfrm>
                <a:off x="2400927" y="5847655"/>
                <a:ext cx="401645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Value</a:t>
                </a:r>
                <a:endParaRPr lang="ru-RU" dirty="0"/>
              </a:p>
            </p:txBody>
          </p:sp>
          <p:sp>
            <p:nvSpPr>
              <p:cNvPr id="34837" name="Rectangle 34836">
                <a:extLst>
                  <a:ext uri="{FF2B5EF4-FFF2-40B4-BE49-F238E27FC236}">
                    <a16:creationId xmlns:a16="http://schemas.microsoft.com/office/drawing/2014/main" id="{F366D1D9-D0C5-A4BB-673A-974CE592A982}"/>
                  </a:ext>
                </a:extLst>
              </p:cNvPr>
              <p:cNvSpPr/>
              <p:nvPr/>
            </p:nvSpPr>
            <p:spPr>
              <a:xfrm>
                <a:off x="2803926" y="5847655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Next</a:t>
                </a:r>
                <a:endParaRPr lang="ru-RU" dirty="0"/>
              </a:p>
            </p:txBody>
          </p:sp>
          <p:sp>
            <p:nvSpPr>
              <p:cNvPr id="34838" name="Rectangle 34837">
                <a:extLst>
                  <a:ext uri="{FF2B5EF4-FFF2-40B4-BE49-F238E27FC236}">
                    <a16:creationId xmlns:a16="http://schemas.microsoft.com/office/drawing/2014/main" id="{9567F25B-0507-B579-D991-7D3C3B1DF6BD}"/>
                  </a:ext>
                </a:extLst>
              </p:cNvPr>
              <p:cNvSpPr/>
              <p:nvPr/>
            </p:nvSpPr>
            <p:spPr>
              <a:xfrm>
                <a:off x="2003060" y="5847655"/>
                <a:ext cx="396512" cy="6198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Prev</a:t>
                </a:r>
                <a:endParaRPr lang="ru-RU" dirty="0"/>
              </a:p>
            </p:txBody>
          </p:sp>
        </p:grpSp>
      </p:grpSp>
      <p:sp>
        <p:nvSpPr>
          <p:cNvPr id="34980" name="Freeform: Shape 34979">
            <a:extLst>
              <a:ext uri="{FF2B5EF4-FFF2-40B4-BE49-F238E27FC236}">
                <a16:creationId xmlns:a16="http://schemas.microsoft.com/office/drawing/2014/main" id="{E273647E-7D40-6EAE-6795-3A0C8C68AA0F}"/>
              </a:ext>
            </a:extLst>
          </p:cNvPr>
          <p:cNvSpPr/>
          <p:nvPr/>
        </p:nvSpPr>
        <p:spPr>
          <a:xfrm>
            <a:off x="2426641" y="5713732"/>
            <a:ext cx="205946" cy="303609"/>
          </a:xfrm>
          <a:custGeom>
            <a:avLst/>
            <a:gdLst>
              <a:gd name="connsiteX0" fmla="*/ 205946 w 205946"/>
              <a:gd name="connsiteY0" fmla="*/ 0 h 523568"/>
              <a:gd name="connsiteX1" fmla="*/ 14217 w 205946"/>
              <a:gd name="connsiteY1" fmla="*/ 169607 h 523568"/>
              <a:gd name="connsiteX2" fmla="*/ 28965 w 205946"/>
              <a:gd name="connsiteY2" fmla="*/ 523568 h 52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46" h="523568">
                <a:moveTo>
                  <a:pt x="205946" y="0"/>
                </a:moveTo>
                <a:cubicBezTo>
                  <a:pt x="124830" y="41173"/>
                  <a:pt x="43714" y="82346"/>
                  <a:pt x="14217" y="169607"/>
                </a:cubicBezTo>
                <a:cubicBezTo>
                  <a:pt x="-15280" y="256868"/>
                  <a:pt x="6842" y="390218"/>
                  <a:pt x="28965" y="523568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88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77738</TotalTime>
  <Words>10665</Words>
  <Application>Microsoft Office PowerPoint</Application>
  <PresentationFormat>Widescreen</PresentationFormat>
  <Paragraphs>2683</Paragraphs>
  <Slides>167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1" baseType="lpstr">
      <vt:lpstr>Arial</vt:lpstr>
      <vt:lpstr>Calibri</vt:lpstr>
      <vt:lpstr>Consolas</vt:lpstr>
      <vt:lpstr>Office Theme</vt:lpstr>
      <vt:lpstr>Cписок и другие абстрактные типы данных</vt:lpstr>
      <vt:lpstr>PowerPoint Presentation</vt:lpstr>
      <vt:lpstr>План лекции</vt:lpstr>
      <vt:lpstr>Кто придумал абстрактные типы данных?</vt:lpstr>
      <vt:lpstr>Кто придумал абстрактные типы данных?</vt:lpstr>
      <vt:lpstr>Кто придумал абстрактные типы данных?</vt:lpstr>
      <vt:lpstr>Кто придумал абстрактные типы данных?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Определение АТД</vt:lpstr>
      <vt:lpstr>Определение АТД</vt:lpstr>
      <vt:lpstr>Определение АТД</vt:lpstr>
      <vt:lpstr>Определение АТД</vt:lpstr>
      <vt:lpstr>Определение АТД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Зачем использовать АТД?</vt:lpstr>
      <vt:lpstr>Зачем использовать АТД?</vt:lpstr>
      <vt:lpstr>Зачем использовать АТД?</vt:lpstr>
      <vt:lpstr>Зачем использовать АТД?</vt:lpstr>
      <vt:lpstr>АТД список</vt:lpstr>
      <vt:lpstr>АТД список</vt:lpstr>
      <vt:lpstr>АТД список</vt:lpstr>
      <vt:lpstr>АТД список</vt:lpstr>
      <vt:lpstr>АТД список</vt:lpstr>
      <vt:lpstr>АТД список</vt:lpstr>
      <vt:lpstr>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Описание АТД список на языке Си</vt:lpstr>
      <vt:lpstr>Пример использования АТД список</vt:lpstr>
      <vt:lpstr>Пример использования АТД список</vt:lpstr>
      <vt:lpstr>Реализация через 1-связный список</vt:lpstr>
      <vt:lpstr>Реализация через 1-связный список</vt:lpstr>
      <vt:lpstr>Реализация через 1-связный список</vt:lpstr>
      <vt:lpstr>Реализация через 1-связный список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Реализация InsertAfter</vt:lpstr>
      <vt:lpstr>Вставка в 1-связный список в общем случае</vt:lpstr>
      <vt:lpstr>Вставка в 1-связный список в общем случае</vt:lpstr>
      <vt:lpstr>Реализация RemoveAfter</vt:lpstr>
      <vt:lpstr>Удаление из 1-связного списка в общем случае</vt:lpstr>
      <vt:lpstr>Удаление из 1-связного списка в общем случае</vt:lpstr>
      <vt:lpstr>Удаление из 1-связного списка в общем случае</vt:lpstr>
      <vt:lpstr>Удаление первого элемента из 1-связного списка</vt:lpstr>
      <vt:lpstr>Удаление первого элемента из 1-связного списка</vt:lpstr>
      <vt:lpstr>Реализация через 2-связный список</vt:lpstr>
      <vt:lpstr>Реализация через 2-связный список</vt:lpstr>
      <vt:lpstr>Реализация через 2-связный список</vt:lpstr>
      <vt:lpstr>Реализация через 2-связный список</vt:lpstr>
      <vt:lpstr>Удаление из 2-связного списка</vt:lpstr>
      <vt:lpstr>Удаление из 2-связного списка</vt:lpstr>
      <vt:lpstr>Удаление из 2-связного списка</vt:lpstr>
      <vt:lpstr>Удаление из 2-связного списка</vt:lpstr>
      <vt:lpstr>Вставка в 2-связный список</vt:lpstr>
      <vt:lpstr>Вставка в 2-связный список</vt:lpstr>
      <vt:lpstr>Вставка в 2-связный список</vt:lpstr>
      <vt:lpstr>Вставка в 2-связный список</vt:lpstr>
      <vt:lpstr>Вставка в 2-связный список</vt:lpstr>
      <vt:lpstr>Вставка в 2-связный список</vt:lpstr>
      <vt:lpstr>АТД на основе списков</vt:lpstr>
      <vt:lpstr>АТД на основе списков</vt:lpstr>
      <vt:lpstr>АТД на основе списков</vt:lpstr>
      <vt:lpstr>АТД циклический список</vt:lpstr>
      <vt:lpstr>АТД циклический список</vt:lpstr>
      <vt:lpstr>АТД циклический список</vt:lpstr>
      <vt:lpstr>АТД циклический список</vt:lpstr>
      <vt:lpstr>АТД циклический список</vt:lpstr>
      <vt:lpstr>АТД стек</vt:lpstr>
      <vt:lpstr>АТД стек</vt:lpstr>
      <vt:lpstr>АТД стек</vt:lpstr>
      <vt:lpstr>АТД стек</vt:lpstr>
      <vt:lpstr>АТД стек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Стековый калькулятор</vt:lpstr>
      <vt:lpstr>Стековый калькулятор</vt:lpstr>
      <vt:lpstr>Стековый калькулятор</vt:lpstr>
      <vt:lpstr>Стековый калькулятор</vt:lpstr>
      <vt:lpstr>Стековый калькулятор</vt:lpstr>
      <vt:lpstr>Стековый калькулятор</vt:lpstr>
      <vt:lpstr>Стековый калькулятор</vt:lpstr>
      <vt:lpstr>Пример</vt:lpstr>
      <vt:lpstr>Постфиксная запись выражений</vt:lpstr>
      <vt:lpstr>Постфиксная запись выражений</vt:lpstr>
      <vt:lpstr>Постфиксная запись выражений</vt:lpstr>
      <vt:lpstr>Постфиксная запись выражений</vt:lpstr>
      <vt:lpstr>Постфиксная запись выражений</vt:lpstr>
      <vt:lpstr>Построение постфиксной записи</vt:lpstr>
      <vt:lpstr>Построение постфиксной записи</vt:lpstr>
      <vt:lpstr>Построение постфиксной записи</vt:lpstr>
      <vt:lpstr>Построение постфиксной записи</vt:lpstr>
      <vt:lpstr>Построение постфиксной записи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Построение постфиксной записи</vt:lpstr>
      <vt:lpstr>Построение постфиксной записи</vt:lpstr>
      <vt:lpstr>Построение постфиксной записи</vt:lpstr>
      <vt:lpstr>Пример</vt:lpstr>
      <vt:lpstr>Заключение</vt:lpstr>
      <vt:lpstr>Сумма без скобок</vt:lpstr>
      <vt:lpstr>Сумма без скобок</vt:lpstr>
      <vt:lpstr>Сумма произведений без скобок</vt:lpstr>
      <vt:lpstr>Сумма произведений без скобок</vt:lpstr>
      <vt:lpstr>Сумма произведений без скобок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</vt:vector>
  </TitlesOfParts>
  <Company>Семья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Churina</dc:creator>
  <cp:lastModifiedBy>Evgenii Petrov</cp:lastModifiedBy>
  <cp:revision>704</cp:revision>
  <dcterms:created xsi:type="dcterms:W3CDTF">2009-10-04T13:10:58Z</dcterms:created>
  <dcterms:modified xsi:type="dcterms:W3CDTF">2023-11-20T19:17:20Z</dcterms:modified>
</cp:coreProperties>
</file>