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2" r:id="rId1"/>
    <p:sldMasterId id="2147483864" r:id="rId2"/>
  </p:sldMasterIdLst>
  <p:notesMasterIdLst>
    <p:notesMasterId r:id="rId15"/>
  </p:notesMasterIdLst>
  <p:handoutMasterIdLst>
    <p:handoutMasterId r:id="rId16"/>
  </p:handoutMasterIdLst>
  <p:sldIdLst>
    <p:sldId id="325" r:id="rId3"/>
    <p:sldId id="327" r:id="rId4"/>
    <p:sldId id="342" r:id="rId5"/>
    <p:sldId id="333" r:id="rId6"/>
    <p:sldId id="334" r:id="rId7"/>
    <p:sldId id="336" r:id="rId8"/>
    <p:sldId id="337" r:id="rId9"/>
    <p:sldId id="339" r:id="rId10"/>
    <p:sldId id="341" r:id="rId11"/>
    <p:sldId id="332" r:id="rId12"/>
    <p:sldId id="338" r:id="rId13"/>
    <p:sldId id="324" r:id="rId14"/>
  </p:sldIdLst>
  <p:sldSz cx="16256000" cy="9144000"/>
  <p:notesSz cx="16256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CC0000"/>
    <a:srgbClr val="CF2407"/>
    <a:srgbClr val="FFCCCC"/>
    <a:srgbClr val="EA8FF1"/>
    <a:srgbClr val="FFFFFF"/>
    <a:srgbClr val="CC99FF"/>
    <a:srgbClr val="F2F28E"/>
    <a:srgbClr val="CC66FF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2"/>
    <p:restoredTop sz="93741" autoAdjust="0"/>
  </p:normalViewPr>
  <p:slideViewPr>
    <p:cSldViewPr>
      <p:cViewPr varScale="1">
        <p:scale>
          <a:sx n="47" d="100"/>
          <a:sy n="47" d="100"/>
        </p:scale>
        <p:origin x="988" y="52"/>
      </p:cViewPr>
      <p:guideLst>
        <p:guide orient="horz" pos="576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0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9941BB-2595-3746-AB6F-A96EDA0330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9B4FE-E5D1-BA4A-9FF4-9900ABB49C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0744B-5FF1-D143-9454-537B0E30496A}" type="datetimeFigureOut">
              <a:rPr lang="x-none" smtClean="0">
                <a:latin typeface="Arial Regular"/>
              </a:rPr>
              <a:t>21.12.2022</a:t>
            </a:fld>
            <a:endParaRPr lang="x-none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88C5C-7C22-BA45-872E-B547F3B5D0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D1C4E-F4D6-A148-AF01-FB87159EF3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DB0B4-C5E2-8B4D-8F49-39D3E90C5079}" type="slidenum">
              <a:rPr lang="x-none" smtClean="0">
                <a:latin typeface="Arial Regular"/>
              </a:rPr>
              <a:t>‹#›</a:t>
            </a:fld>
            <a:endParaRPr lang="x-none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31334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0377062-BBA0-A74C-8D32-124DE5061CA0}" type="datetimeFigureOut">
              <a:rPr lang="x-none" smtClean="0"/>
              <a:pPr/>
              <a:t>21.12.2022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829A4A9B-D54D-A84D-A1A9-C1BCDB1DEAFF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268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7">
            <a:extLst>
              <a:ext uri="{FF2B5EF4-FFF2-40B4-BE49-F238E27FC236}">
                <a16:creationId xmlns:a16="http://schemas.microsoft.com/office/drawing/2014/main" id="{15B18D2F-967E-A94B-BF0E-15BF945F8CB7}"/>
              </a:ext>
            </a:extLst>
          </p:cNvPr>
          <p:cNvSpPr/>
          <p:nvPr userDrawn="1"/>
        </p:nvSpPr>
        <p:spPr>
          <a:xfrm>
            <a:off x="508000" y="10744"/>
            <a:ext cx="7772400" cy="8752255"/>
          </a:xfrm>
          <a:custGeom>
            <a:avLst/>
            <a:gdLst>
              <a:gd name="connsiteX0" fmla="*/ 3017532 w 7499522"/>
              <a:gd name="connsiteY0" fmla="*/ 5669280 h 8686800"/>
              <a:gd name="connsiteX1" fmla="*/ 12 w 7499522"/>
              <a:gd name="connsiteY1" fmla="*/ 5669280 h 8686800"/>
              <a:gd name="connsiteX2" fmla="*/ 0 w 7499522"/>
              <a:gd name="connsiteY2" fmla="*/ 8686800 h 8686800"/>
              <a:gd name="connsiteX3" fmla="*/ 3017532 w 7499522"/>
              <a:gd name="connsiteY3" fmla="*/ 8686800 h 8686800"/>
              <a:gd name="connsiteX4" fmla="*/ 3017532 w 7499522"/>
              <a:gd name="connsiteY4" fmla="*/ 5669280 h 8686800"/>
              <a:gd name="connsiteX0" fmla="*/ 7499522 w 7499522"/>
              <a:gd name="connsiteY0" fmla="*/ 12357 h 8686800"/>
              <a:gd name="connsiteX1" fmla="*/ 3492500 w 7499522"/>
              <a:gd name="connsiteY1" fmla="*/ 0 h 8686800"/>
              <a:gd name="connsiteX2" fmla="*/ 12 w 7499522"/>
              <a:gd name="connsiteY2" fmla="*/ 5669280 h 8686800"/>
              <a:gd name="connsiteX3" fmla="*/ 7499522 w 7499522"/>
              <a:gd name="connsiteY3" fmla="*/ 12357 h 8686800"/>
              <a:gd name="connsiteX0" fmla="*/ 3017532 w 7499522"/>
              <a:gd name="connsiteY0" fmla="*/ 5656923 h 8674443"/>
              <a:gd name="connsiteX1" fmla="*/ 12 w 7499522"/>
              <a:gd name="connsiteY1" fmla="*/ 5656923 h 8674443"/>
              <a:gd name="connsiteX2" fmla="*/ 0 w 7499522"/>
              <a:gd name="connsiteY2" fmla="*/ 8674443 h 8674443"/>
              <a:gd name="connsiteX3" fmla="*/ 3017532 w 7499522"/>
              <a:gd name="connsiteY3" fmla="*/ 8674443 h 8674443"/>
              <a:gd name="connsiteX4" fmla="*/ 3017532 w 7499522"/>
              <a:gd name="connsiteY4" fmla="*/ 5656923 h 8674443"/>
              <a:gd name="connsiteX0" fmla="*/ 7499522 w 7499522"/>
              <a:gd name="connsiteY0" fmla="*/ 0 h 8674443"/>
              <a:gd name="connsiteX1" fmla="*/ 1997332 w 7499522"/>
              <a:gd name="connsiteY1" fmla="*/ 0 h 8674443"/>
              <a:gd name="connsiteX2" fmla="*/ 12 w 7499522"/>
              <a:gd name="connsiteY2" fmla="*/ 5656923 h 8674443"/>
              <a:gd name="connsiteX3" fmla="*/ 7499522 w 7499522"/>
              <a:gd name="connsiteY3" fmla="*/ 0 h 8674443"/>
              <a:gd name="connsiteX0" fmla="*/ 3017532 w 7499522"/>
              <a:gd name="connsiteY0" fmla="*/ 8290495 h 11308015"/>
              <a:gd name="connsiteX1" fmla="*/ 12 w 7499522"/>
              <a:gd name="connsiteY1" fmla="*/ 8290495 h 11308015"/>
              <a:gd name="connsiteX2" fmla="*/ 0 w 7499522"/>
              <a:gd name="connsiteY2" fmla="*/ 11308015 h 11308015"/>
              <a:gd name="connsiteX3" fmla="*/ 3017532 w 7499522"/>
              <a:gd name="connsiteY3" fmla="*/ 11308015 h 11308015"/>
              <a:gd name="connsiteX4" fmla="*/ 3017532 w 7499522"/>
              <a:gd name="connsiteY4" fmla="*/ 8290495 h 11308015"/>
              <a:gd name="connsiteX0" fmla="*/ 7499522 w 7499522"/>
              <a:gd name="connsiteY0" fmla="*/ 2633572 h 11308015"/>
              <a:gd name="connsiteX1" fmla="*/ 3159758 w 7499522"/>
              <a:gd name="connsiteY1" fmla="*/ 0 h 11308015"/>
              <a:gd name="connsiteX2" fmla="*/ 12 w 7499522"/>
              <a:gd name="connsiteY2" fmla="*/ 8290495 h 11308015"/>
              <a:gd name="connsiteX3" fmla="*/ 7499522 w 7499522"/>
              <a:gd name="connsiteY3" fmla="*/ 2633572 h 11308015"/>
              <a:gd name="connsiteX0" fmla="*/ 3017532 w 10199350"/>
              <a:gd name="connsiteY0" fmla="*/ 8290495 h 11308015"/>
              <a:gd name="connsiteX1" fmla="*/ 12 w 10199350"/>
              <a:gd name="connsiteY1" fmla="*/ 8290495 h 11308015"/>
              <a:gd name="connsiteX2" fmla="*/ 0 w 10199350"/>
              <a:gd name="connsiteY2" fmla="*/ 11308015 h 11308015"/>
              <a:gd name="connsiteX3" fmla="*/ 3017532 w 10199350"/>
              <a:gd name="connsiteY3" fmla="*/ 11308015 h 11308015"/>
              <a:gd name="connsiteX4" fmla="*/ 3017532 w 10199350"/>
              <a:gd name="connsiteY4" fmla="*/ 8290495 h 11308015"/>
              <a:gd name="connsiteX0" fmla="*/ 10199350 w 10199350"/>
              <a:gd name="connsiteY0" fmla="*/ 24613 h 11308015"/>
              <a:gd name="connsiteX1" fmla="*/ 3159758 w 10199350"/>
              <a:gd name="connsiteY1" fmla="*/ 0 h 11308015"/>
              <a:gd name="connsiteX2" fmla="*/ 12 w 10199350"/>
              <a:gd name="connsiteY2" fmla="*/ 8290495 h 11308015"/>
              <a:gd name="connsiteX3" fmla="*/ 10199350 w 10199350"/>
              <a:gd name="connsiteY3" fmla="*/ 24613 h 1130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99350" h="11308015">
                <a:moveTo>
                  <a:pt x="3017532" y="8290495"/>
                </a:moveTo>
                <a:lnTo>
                  <a:pt x="12" y="8290495"/>
                </a:lnTo>
                <a:lnTo>
                  <a:pt x="0" y="11308015"/>
                </a:lnTo>
                <a:lnTo>
                  <a:pt x="3017532" y="11308015"/>
                </a:lnTo>
                <a:lnTo>
                  <a:pt x="3017532" y="8290495"/>
                </a:lnTo>
                <a:close/>
              </a:path>
              <a:path w="10199350" h="11308015">
                <a:moveTo>
                  <a:pt x="10199350" y="24613"/>
                </a:moveTo>
                <a:lnTo>
                  <a:pt x="3159758" y="0"/>
                </a:lnTo>
                <a:lnTo>
                  <a:pt x="12" y="8290495"/>
                </a:lnTo>
                <a:lnTo>
                  <a:pt x="10199350" y="24613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8D5EA10-B12B-C546-B5C3-C7780145CA2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0700" y="6400800"/>
            <a:ext cx="2273300" cy="2362200"/>
          </a:xfrm>
          <a:prstGeom prst="rect">
            <a:avLst/>
          </a:prstGeo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You can place your photo here, </a:t>
            </a:r>
            <a:br>
              <a:rPr lang="en-US" dirty="0"/>
            </a:br>
            <a:r>
              <a:rPr lang="en-US" dirty="0"/>
              <a:t>or leave this place empty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A292CF16-4A72-104B-95CD-EB49AB8DEF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000" y="313467"/>
            <a:ext cx="3581399" cy="1286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Name Surname</a:t>
            </a:r>
            <a:endParaRPr lang="x-none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01CE9F83-F091-BE4C-A2BA-207AE0CF9A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8000" y="1901310"/>
            <a:ext cx="3581400" cy="29273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Occupation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0B8AF-74A7-544D-8B1A-5FCD48AF77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400" y="313466"/>
            <a:ext cx="7467600" cy="12867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Here is the place for the topic of your presentation (2-4 lines)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22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5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5CD529-F2E6-E040-B4C9-CC570F26AE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000" y="3488403"/>
            <a:ext cx="4876800" cy="129540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2200" b="0" i="0" u="none" strike="noStrike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1/6 points. Please place your text here and insert the icon above.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E523C4-16B4-C048-AFB6-73A99C58BF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89601" y="3488403"/>
            <a:ext cx="4876800" cy="129540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2/6 points. Please place your text here and insert the icon above.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8A4B8E4-6F34-4447-9F3D-D48CC350B7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871200" y="3488403"/>
            <a:ext cx="4876800" cy="129540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3/6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A367474-8004-AF40-89A2-5A7D106CE20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08000" y="6384003"/>
            <a:ext cx="4876800" cy="129540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2200" b="0" i="0" u="none" strike="noStrike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4/6 points. Please place your text here and insert the icon above.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3C83D2F-A8E5-9A4F-9B7F-C463CF8EFA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689600" y="6384003"/>
            <a:ext cx="4876801" cy="129540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5/6 points. Please place your text here and insert the icon above.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EC8FA196-99EB-AC44-A458-BC4849A7B25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871200" y="6384003"/>
            <a:ext cx="4876800" cy="129540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6/6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38" name="Picture Placeholder 13">
            <a:extLst>
              <a:ext uri="{FF2B5EF4-FFF2-40B4-BE49-F238E27FC236}">
                <a16:creationId xmlns:a16="http://schemas.microsoft.com/office/drawing/2014/main" id="{D2911021-7245-BD47-9968-C746027403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8000" y="2209800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2C639383-D524-FC4C-9680-D3A815E4B65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689600" y="2209801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0" name="Picture Placeholder 13">
            <a:extLst>
              <a:ext uri="{FF2B5EF4-FFF2-40B4-BE49-F238E27FC236}">
                <a16:creationId xmlns:a16="http://schemas.microsoft.com/office/drawing/2014/main" id="{C1F98230-7C48-5848-9769-4A7DFB1F6F7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871200" y="2220340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1" name="Picture Placeholder 13">
            <a:extLst>
              <a:ext uri="{FF2B5EF4-FFF2-40B4-BE49-F238E27FC236}">
                <a16:creationId xmlns:a16="http://schemas.microsoft.com/office/drawing/2014/main" id="{EF6E7AE8-CBFF-4646-9C6F-DA88ECFB9F0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08000" y="5090951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2" name="Picture Placeholder 13">
            <a:extLst>
              <a:ext uri="{FF2B5EF4-FFF2-40B4-BE49-F238E27FC236}">
                <a16:creationId xmlns:a16="http://schemas.microsoft.com/office/drawing/2014/main" id="{570782F2-D821-A54A-B0D2-E7211E43D763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689600" y="5090952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3" name="Picture Placeholder 13">
            <a:extLst>
              <a:ext uri="{FF2B5EF4-FFF2-40B4-BE49-F238E27FC236}">
                <a16:creationId xmlns:a16="http://schemas.microsoft.com/office/drawing/2014/main" id="{0976CAE4-1F93-2244-A4C2-58ED2F63A339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871200" y="5101491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74437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7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5CD529-F2E6-E040-B4C9-CC570F26AE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999" y="3532973"/>
            <a:ext cx="3581401" cy="1235997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220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1/8 points. Please place your text here and insert the icon above.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E523C4-16B4-C048-AFB6-73A99C58BF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94200" y="3532973"/>
            <a:ext cx="3564983" cy="1235997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220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2/8 points. Please place your text here and insert the icon above.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8A4B8E4-6F34-4447-9F3D-D48CC350B7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0401" y="3532973"/>
            <a:ext cx="3581400" cy="1235997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220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3/8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A5DC56E-A9D9-344D-A1B9-1EA308E5B2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166601" y="3532973"/>
            <a:ext cx="3581399" cy="1235997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220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4/8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A206D2A-2CF0-F74C-850D-6A37AC396B1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7999" y="6384003"/>
            <a:ext cx="3581401" cy="1235997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220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5/8 points. Please place your text here and insert the icon above.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21A28A2-4C17-664E-996D-FC517BF69F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94200" y="6384003"/>
            <a:ext cx="3564983" cy="1235997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220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6/8 points. Please place your text here and insert the icon above.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13255D7-BBCE-C244-A747-60BB8352AE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80401" y="6384003"/>
            <a:ext cx="3581400" cy="1235997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220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7/8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7DC09C5-7B4B-B74A-9E68-B372870D703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2166601" y="6384003"/>
            <a:ext cx="3581399" cy="1235997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220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8/8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38" name="Picture Placeholder 13">
            <a:extLst>
              <a:ext uri="{FF2B5EF4-FFF2-40B4-BE49-F238E27FC236}">
                <a16:creationId xmlns:a16="http://schemas.microsoft.com/office/drawing/2014/main" id="{DF57B19A-EEEB-4741-9149-2FB86288834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8000" y="2209801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66E7D679-0F6D-FD47-8A30-86DA953C376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94200" y="2209802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0" name="Picture Placeholder 13">
            <a:extLst>
              <a:ext uri="{FF2B5EF4-FFF2-40B4-BE49-F238E27FC236}">
                <a16:creationId xmlns:a16="http://schemas.microsoft.com/office/drawing/2014/main" id="{4ECB28E4-7A32-284C-9130-458084CF4B4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0400" y="2220341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1" name="Picture Placeholder 13">
            <a:extLst>
              <a:ext uri="{FF2B5EF4-FFF2-40B4-BE49-F238E27FC236}">
                <a16:creationId xmlns:a16="http://schemas.microsoft.com/office/drawing/2014/main" id="{0F44B1C5-FFF5-044F-AAF8-066101E6EBF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2166600" y="2209800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2" name="Picture Placeholder 13">
            <a:extLst>
              <a:ext uri="{FF2B5EF4-FFF2-40B4-BE49-F238E27FC236}">
                <a16:creationId xmlns:a16="http://schemas.microsoft.com/office/drawing/2014/main" id="{35CA6B3D-F0B5-A74A-9112-904772197908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08000" y="5105401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3" name="Picture Placeholder 13">
            <a:extLst>
              <a:ext uri="{FF2B5EF4-FFF2-40B4-BE49-F238E27FC236}">
                <a16:creationId xmlns:a16="http://schemas.microsoft.com/office/drawing/2014/main" id="{04751FC7-59EC-BB4A-8DC1-74D04F747886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94200" y="5105402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4" name="Picture Placeholder 13">
            <a:extLst>
              <a:ext uri="{FF2B5EF4-FFF2-40B4-BE49-F238E27FC236}">
                <a16:creationId xmlns:a16="http://schemas.microsoft.com/office/drawing/2014/main" id="{D25C68D8-1BF2-EC48-B622-06605B5D8C2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280400" y="5115941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1D17C39-7347-8640-BBBD-8D734C3FE41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2166600" y="5105400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027791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3-4 +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BE92-50BC-BA4D-90BF-6CDAD4AB0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999" y="336348"/>
            <a:ext cx="7467600" cy="1249997"/>
          </a:xfrm>
        </p:spPr>
        <p:txBody>
          <a:bodyPr lIns="72000" rIns="9000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 dirty="0"/>
              <a:t>This is the message of this slide. 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x-none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F20EABEF-7E92-D646-A0DE-44A9DD6AF43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280400" y="4648200"/>
            <a:ext cx="7467600" cy="3505200"/>
          </a:xfrm>
          <a:prstGeom prst="rect">
            <a:avLst/>
          </a:prstGeom>
          <a:pattFill prst="wdUpDiag">
            <a:fgClr>
              <a:srgbClr val="FFFFFF"/>
            </a:fgClr>
            <a:bgClr>
              <a:srgbClr val="C7C7C7"/>
            </a:bgClr>
          </a:pattFill>
          <a:ln>
            <a:solidFill>
              <a:srgbClr val="FFFFFF"/>
            </a:solidFill>
          </a:ln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F4C75284-996C-1E45-BC15-A66B461F011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280400" y="304800"/>
            <a:ext cx="7467600" cy="4343400"/>
          </a:xfrm>
          <a:prstGeom prst="rect">
            <a:avLst/>
          </a:prstGeom>
          <a:pattFill prst="wdUpDiag">
            <a:fgClr>
              <a:srgbClr val="FFFFFF"/>
            </a:fgClr>
            <a:bgClr>
              <a:srgbClr val="C7C7C7"/>
            </a:bgClr>
          </a:pattFill>
          <a:ln>
            <a:solidFill>
              <a:srgbClr val="FFFFFF"/>
            </a:solidFill>
          </a:ln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10BA-B4B9-AD42-BBFC-5813CB557615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7C23967-09D2-2649-80F9-E0657EC1E3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999" y="3532973"/>
            <a:ext cx="3581401" cy="1235997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220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9462082D-192F-BD4A-961A-F871B80BC6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94200" y="3532973"/>
            <a:ext cx="3564983" cy="1235997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220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705EA74-4537-BE44-8C36-DC6D2C0BE91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7999" y="6384003"/>
            <a:ext cx="3581401" cy="1235997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220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B6B7CF0B-ECD5-BA46-BC34-598896580C2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394200" y="6384003"/>
            <a:ext cx="3564983" cy="1235997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220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2" name="Picture Placeholder 13">
            <a:extLst>
              <a:ext uri="{FF2B5EF4-FFF2-40B4-BE49-F238E27FC236}">
                <a16:creationId xmlns:a16="http://schemas.microsoft.com/office/drawing/2014/main" id="{11509E31-22FF-2B44-82A5-695941632C7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8000" y="2209801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98423950-961F-C647-889D-9ED37EB431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94200" y="2209802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4" name="Picture Placeholder 13">
            <a:extLst>
              <a:ext uri="{FF2B5EF4-FFF2-40B4-BE49-F238E27FC236}">
                <a16:creationId xmlns:a16="http://schemas.microsoft.com/office/drawing/2014/main" id="{96F4C0FB-9360-8D4D-89F0-C3AB51A33C5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08000" y="5105401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2A92F94F-BC8C-8547-9D46-4F887D338D7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94200" y="5105402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E6825-6A10-3447-9061-1EDFF625D196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2945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3-4 +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BE92-50BC-BA4D-90BF-6CDAD4AB0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999" y="336348"/>
            <a:ext cx="7467600" cy="1249997"/>
          </a:xfrm>
        </p:spPr>
        <p:txBody>
          <a:bodyPr lIns="72000" rIns="9000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 dirty="0"/>
              <a:t>This is the message of this slide. 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x-none" dirty="0"/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F4C75284-996C-1E45-BC15-A66B461F011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280400" y="304800"/>
            <a:ext cx="7467600" cy="7848600"/>
          </a:xfrm>
          <a:prstGeom prst="rect">
            <a:avLst/>
          </a:prstGeom>
          <a:pattFill prst="wdUpDiag">
            <a:fgClr>
              <a:srgbClr val="FFFFFF"/>
            </a:fgClr>
            <a:bgClr>
              <a:srgbClr val="C7C7C7"/>
            </a:bgClr>
          </a:pattFill>
          <a:ln>
            <a:solidFill>
              <a:srgbClr val="FFFFFF"/>
            </a:solidFill>
          </a:ln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10BA-B4B9-AD42-BBFC-5813CB557615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7C23967-09D2-2649-80F9-E0657EC1E3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999" y="3532973"/>
            <a:ext cx="3581401" cy="1235997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220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9462082D-192F-BD4A-961A-F871B80BC6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94200" y="3532973"/>
            <a:ext cx="3564983" cy="1235997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220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705EA74-4537-BE44-8C36-DC6D2C0BE91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7999" y="6384003"/>
            <a:ext cx="3581401" cy="1235997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220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B6B7CF0B-ECD5-BA46-BC34-598896580C2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394200" y="6384003"/>
            <a:ext cx="3564983" cy="1235997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220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2" name="Picture Placeholder 13">
            <a:extLst>
              <a:ext uri="{FF2B5EF4-FFF2-40B4-BE49-F238E27FC236}">
                <a16:creationId xmlns:a16="http://schemas.microsoft.com/office/drawing/2014/main" id="{11509E31-22FF-2B44-82A5-695941632C7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8000" y="2209801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98423950-961F-C647-889D-9ED37EB431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94200" y="2209802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4" name="Picture Placeholder 13">
            <a:extLst>
              <a:ext uri="{FF2B5EF4-FFF2-40B4-BE49-F238E27FC236}">
                <a16:creationId xmlns:a16="http://schemas.microsoft.com/office/drawing/2014/main" id="{96F4C0FB-9360-8D4D-89F0-C3AB51A33C5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08000" y="5105401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2A92F94F-BC8C-8547-9D46-4F887D338D7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94200" y="5105402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30A17-3B0D-964D-A09B-668A0397684B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885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+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BE92-50BC-BA4D-90BF-6CDAD4AB0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999" y="336348"/>
            <a:ext cx="7467600" cy="1249997"/>
          </a:xfrm>
        </p:spPr>
        <p:txBody>
          <a:bodyPr lIns="72000" rIns="9000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 dirty="0"/>
              <a:t>This is the message of this slide. 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x-none" dirty="0"/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F4C75284-996C-1E45-BC15-A66B461F011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280400" y="304800"/>
            <a:ext cx="7467600" cy="7848600"/>
          </a:xfrm>
          <a:prstGeom prst="rect">
            <a:avLst/>
          </a:prstGeom>
          <a:pattFill prst="wdUpDiag">
            <a:fgClr>
              <a:srgbClr val="FFFFFF"/>
            </a:fgClr>
            <a:bgClr>
              <a:srgbClr val="C7C7C7"/>
            </a:bgClr>
          </a:pattFill>
          <a:ln>
            <a:solidFill>
              <a:srgbClr val="FFFFFF"/>
            </a:solidFill>
          </a:ln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10BA-B4B9-AD42-BBFC-5813CB557615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FA57C6-F55B-9445-8850-214D779B2E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000" y="2219498"/>
            <a:ext cx="7467600" cy="5943600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vel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eros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6857B-FAD7-C249-8A13-6FBFF97C6536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374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3-4 +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BE92-50BC-BA4D-90BF-6CDAD4AB0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999" y="336348"/>
            <a:ext cx="7467600" cy="1249997"/>
          </a:xfrm>
        </p:spPr>
        <p:txBody>
          <a:bodyPr lIns="72000" rIns="9000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 dirty="0"/>
              <a:t>This is the message of this slide. 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10BA-B4B9-AD42-BBFC-5813CB557615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7C23967-09D2-2649-80F9-E0657EC1E3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999" y="3532973"/>
            <a:ext cx="3581401" cy="1235997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220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9462082D-192F-BD4A-961A-F871B80BC6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94200" y="3532973"/>
            <a:ext cx="3564983" cy="1235997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220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705EA74-4537-BE44-8C36-DC6D2C0BE91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7999" y="6384003"/>
            <a:ext cx="3581401" cy="1235997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220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B6B7CF0B-ECD5-BA46-BC34-598896580C2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394200" y="6384003"/>
            <a:ext cx="3564983" cy="1235997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220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/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points. Please place your text here and insert the icon above.</a:t>
            </a:r>
          </a:p>
        </p:txBody>
      </p:sp>
      <p:sp>
        <p:nvSpPr>
          <p:cNvPr id="52" name="Picture Placeholder 13">
            <a:extLst>
              <a:ext uri="{FF2B5EF4-FFF2-40B4-BE49-F238E27FC236}">
                <a16:creationId xmlns:a16="http://schemas.microsoft.com/office/drawing/2014/main" id="{11509E31-22FF-2B44-82A5-695941632C7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8000" y="2209801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98423950-961F-C647-889D-9ED37EB431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94200" y="2209802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4" name="Picture Placeholder 13">
            <a:extLst>
              <a:ext uri="{FF2B5EF4-FFF2-40B4-BE49-F238E27FC236}">
                <a16:creationId xmlns:a16="http://schemas.microsoft.com/office/drawing/2014/main" id="{96F4C0FB-9360-8D4D-89F0-C3AB51A33C5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08000" y="5105401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2A92F94F-BC8C-8547-9D46-4F887D338D7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94200" y="5105402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3" name="object 22">
            <a:extLst>
              <a:ext uri="{FF2B5EF4-FFF2-40B4-BE49-F238E27FC236}">
                <a16:creationId xmlns:a16="http://schemas.microsoft.com/office/drawing/2014/main" id="{A640BFE5-D700-2E4D-9019-AAD9A827087E}"/>
              </a:ext>
            </a:extLst>
          </p:cNvPr>
          <p:cNvSpPr/>
          <p:nvPr userDrawn="1"/>
        </p:nvSpPr>
        <p:spPr>
          <a:xfrm>
            <a:off x="8280401" y="0"/>
            <a:ext cx="7975600" cy="9144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C2EDE5E-23D4-0749-A74C-4045C511BC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5801" y="2209800"/>
            <a:ext cx="6172199" cy="5665413"/>
          </a:xfrm>
          <a:prstGeom prst="rect">
            <a:avLst/>
          </a:prstGeom>
        </p:spPr>
        <p:txBody>
          <a:bodyPr lIns="0" tIns="0" rIns="0" bIns="0"/>
          <a:lstStyle>
            <a:lvl1pPr marL="12700" marR="508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spc="-5" dirty="0">
                <a:latin typeface="Arial"/>
                <a:cs typeface="Arial"/>
              </a:rPr>
              <a:t>Post the conclusion here</a:t>
            </a:r>
            <a:endParaRPr lang="en-GB" sz="3200" dirty="0">
              <a:latin typeface="Arial"/>
              <a:cs typeface="Arial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E752783B-9EEE-8341-8DAA-34009A455E35}"/>
              </a:ext>
            </a:extLst>
          </p:cNvPr>
          <p:cNvSpPr/>
          <p:nvPr userDrawn="1"/>
        </p:nvSpPr>
        <p:spPr>
          <a:xfrm rot="5400000">
            <a:off x="8155432" y="2258568"/>
            <a:ext cx="707136" cy="457200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 Regular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0E6224-E6EF-1446-93F0-C8D86D174ADB}"/>
              </a:ext>
            </a:extLst>
          </p:cNvPr>
          <p:cNvGrpSpPr/>
          <p:nvPr userDrawn="1"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17" name="object 2">
              <a:extLst>
                <a:ext uri="{FF2B5EF4-FFF2-40B4-BE49-F238E27FC236}">
                  <a16:creationId xmlns:a16="http://schemas.microsoft.com/office/drawing/2014/main" id="{68A3176C-50EB-0147-AC4C-F36119F83100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3">
              <a:extLst>
                <a:ext uri="{FF2B5EF4-FFF2-40B4-BE49-F238E27FC236}">
                  <a16:creationId xmlns:a16="http://schemas.microsoft.com/office/drawing/2014/main" id="{F6F18FEF-47DD-504A-B948-1EF01DD89FE5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A5FDD665-883C-224C-9EEC-780E5D24113B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EF71DFBE-64B7-384B-ADA2-792BB9856272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9B24A619-7780-F54C-8516-32138CF334F3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7">
              <a:extLst>
                <a:ext uri="{FF2B5EF4-FFF2-40B4-BE49-F238E27FC236}">
                  <a16:creationId xmlns:a16="http://schemas.microsoft.com/office/drawing/2014/main" id="{6B21E98F-98DA-1749-8F1B-DA065E5758EC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8">
              <a:extLst>
                <a:ext uri="{FF2B5EF4-FFF2-40B4-BE49-F238E27FC236}">
                  <a16:creationId xmlns:a16="http://schemas.microsoft.com/office/drawing/2014/main" id="{102F189F-18A8-9E41-8838-C9EA6ED32611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C017C4FC-2CD2-0940-A971-E1F4B5146892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F2CE1-F458-AB4E-955C-E35E7486BC3E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5011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+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BE92-50BC-BA4D-90BF-6CDAD4AB0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999" y="336348"/>
            <a:ext cx="7467600" cy="1249997"/>
          </a:xfrm>
        </p:spPr>
        <p:txBody>
          <a:bodyPr lIns="72000" rIns="9000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 dirty="0"/>
              <a:t>This is the message of this slide. 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10BA-B4B9-AD42-BBFC-5813CB557615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object 22">
            <a:extLst>
              <a:ext uri="{FF2B5EF4-FFF2-40B4-BE49-F238E27FC236}">
                <a16:creationId xmlns:a16="http://schemas.microsoft.com/office/drawing/2014/main" id="{A640BFE5-D700-2E4D-9019-AAD9A827087E}"/>
              </a:ext>
            </a:extLst>
          </p:cNvPr>
          <p:cNvSpPr/>
          <p:nvPr userDrawn="1"/>
        </p:nvSpPr>
        <p:spPr>
          <a:xfrm>
            <a:off x="8280401" y="0"/>
            <a:ext cx="7975600" cy="9144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C2EDE5E-23D4-0749-A74C-4045C511BC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5801" y="2209800"/>
            <a:ext cx="6172199" cy="5665413"/>
          </a:xfrm>
          <a:prstGeom prst="rect">
            <a:avLst/>
          </a:prstGeom>
        </p:spPr>
        <p:txBody>
          <a:bodyPr lIns="0" tIns="0" rIns="0" bIns="0"/>
          <a:lstStyle>
            <a:lvl1pPr marL="12700" marR="508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spc="-5" dirty="0">
                <a:latin typeface="Arial"/>
                <a:cs typeface="Arial"/>
              </a:rPr>
              <a:t>Post the conclusion here</a:t>
            </a:r>
            <a:endParaRPr lang="en-GB" sz="3200" dirty="0">
              <a:latin typeface="Arial"/>
              <a:cs typeface="Arial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E752783B-9EEE-8341-8DAA-34009A455E35}"/>
              </a:ext>
            </a:extLst>
          </p:cNvPr>
          <p:cNvSpPr/>
          <p:nvPr userDrawn="1"/>
        </p:nvSpPr>
        <p:spPr>
          <a:xfrm rot="5400000">
            <a:off x="8155432" y="2258568"/>
            <a:ext cx="707136" cy="457200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 Regular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B291896-FE0B-3C4F-BB58-20D3A86A05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000" y="2219498"/>
            <a:ext cx="7467600" cy="5943600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vel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eros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2DC9C2-59A9-9A41-8C64-BE0D0A959547}"/>
              </a:ext>
            </a:extLst>
          </p:cNvPr>
          <p:cNvGrpSpPr/>
          <p:nvPr userDrawn="1"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F357948B-5DC8-2143-B380-AD992ECD8E43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4C6B6FD4-623D-DF49-B20F-445C890F6C33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E8566573-069B-B344-9907-B12AA4E54C55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1D06EE15-5DE1-494D-A0D0-6B484ABF2FC0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06F08D9F-7A18-E349-9B7E-B271CCD1DDB7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7">
              <a:extLst>
                <a:ext uri="{FF2B5EF4-FFF2-40B4-BE49-F238E27FC236}">
                  <a16:creationId xmlns:a16="http://schemas.microsoft.com/office/drawing/2014/main" id="{E0BBE0BE-B3CE-F540-BD2F-40882BD81C47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8">
              <a:extLst>
                <a:ext uri="{FF2B5EF4-FFF2-40B4-BE49-F238E27FC236}">
                  <a16:creationId xmlns:a16="http://schemas.microsoft.com/office/drawing/2014/main" id="{B0A8801B-C7BF-554B-A0A2-F65EB810C7D9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EBD5BB06-28B7-ED40-963E-97493CA8232C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1A1AA-C0FD-3849-95E0-819F9F8E6EC0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654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(1-2)/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E82D5492-6409-024A-B31C-9BC8B5C8C31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098800" y="2819401"/>
            <a:ext cx="990600" cy="990600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8CD4995-1242-B841-9F9F-D2B005C821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8000" y="2819400"/>
            <a:ext cx="993192" cy="99060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6BA570C-31F9-134C-B4DC-E349B90CF0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394200" y="5334000"/>
            <a:ext cx="11353800" cy="220980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i="0">
                <a:latin typeface="Arial Regular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2/X points.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8ABEF40-4769-2D47-BA82-751693C50DE4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098800" y="5334001"/>
            <a:ext cx="990600" cy="990600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5B7C94-E0BC-B347-99AA-DF3F2F41043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000" y="5334000"/>
            <a:ext cx="990600" cy="99060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02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564C66A-33C0-2D47-838E-0EAC8AD83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94200" y="2819400"/>
            <a:ext cx="11353800" cy="220980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i="0">
                <a:latin typeface="Arial Regular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1/X points.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u="none" strike="noStrike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97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(1-3)/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E82D5492-6409-024A-B31C-9BC8B5C8C31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098800" y="2819401"/>
            <a:ext cx="980831" cy="990600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8CD4995-1242-B841-9F9F-D2B005C821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93739" y="2819400"/>
            <a:ext cx="1007453" cy="99060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6BA570C-31F9-134C-B4DC-E349B90CF0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394200" y="4721468"/>
            <a:ext cx="11353800" cy="1374531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i="0">
                <a:latin typeface="Arial Regular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2/X points.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8ABEF40-4769-2D47-BA82-751693C50DE4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098800" y="4721469"/>
            <a:ext cx="989896" cy="999755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5B7C94-E0BC-B347-99AA-DF3F2F41043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000" y="4721469"/>
            <a:ext cx="990600" cy="99060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02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564C66A-33C0-2D47-838E-0EAC8AD83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94200" y="2819400"/>
            <a:ext cx="11353800" cy="129540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i="0">
                <a:latin typeface="Arial Regular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1/X points.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u="none" strike="noStrike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50DD3A1-44BB-1F4B-A9E2-5F0BEA6F6E9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94200" y="6629400"/>
            <a:ext cx="11353800" cy="1225062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i="0">
                <a:latin typeface="Arial Regular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3/X points.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 Please place your text here and insert the icon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.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Neue" panose="02000503000000020004" pitchFamily="2" charset="0"/>
            </a:endParaRP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705B9DD-7A2E-1A4E-862C-3DD607BF39C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098800" y="6629400"/>
            <a:ext cx="989896" cy="999755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AF979B5-B964-0140-A8DD-01DD3747B3F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08000" y="6629400"/>
            <a:ext cx="990600" cy="990600"/>
          </a:xfrm>
          <a:prstGeom prst="rect">
            <a:avLst/>
          </a:prstGeom>
        </p:spPr>
        <p:txBody>
          <a:bodyPr lIns="72000" tIns="0" rIns="7200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4857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12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5C644CF-1914-374A-97BD-C3104357C38A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08000" y="2193750"/>
            <a:ext cx="3581400" cy="1844850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BD12D5E-3339-274F-8C23-13FF3951E88F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12954" y="2359651"/>
            <a:ext cx="3360003" cy="3601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7FE584B-D34B-6540-8295-FA79F06F2A6A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4394199" y="2193750"/>
            <a:ext cx="3581401" cy="1844850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0748BB7-EA5B-F04A-ACB2-1CE284580E36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4504187" y="2359651"/>
            <a:ext cx="3360003" cy="3601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ADFA6DB-CFB6-2341-8B05-32B9354BF82C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8275627" y="2193750"/>
            <a:ext cx="3586163" cy="1844850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66B06F4-0CCB-6D45-9110-CD3E2D95EB0F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8394809" y="2359651"/>
            <a:ext cx="3341618" cy="3601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83E2798-0B42-0544-9D59-FA60E620F342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2167394" y="2193750"/>
            <a:ext cx="3580605" cy="1844850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45FA970-C55F-184B-8D03-4E37D835965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12284950" y="2359651"/>
            <a:ext cx="3341618" cy="3601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42A705C-AC49-AB47-A83B-D220DEE09443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508000" y="4251150"/>
            <a:ext cx="3581400" cy="1844850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196BADA-C7EE-114C-BFB1-DEA1F9A2101F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612954" y="4417051"/>
            <a:ext cx="3360003" cy="3601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295EA99-07C5-BB42-B1F5-999C307B416D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4394200" y="4251150"/>
            <a:ext cx="3581400" cy="1844850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78C66EA-0E40-D34D-AF4F-2D886932CDB9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4504188" y="4417051"/>
            <a:ext cx="3360003" cy="3601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955A1B3-1A51-1B49-9575-FE6D1A0166D1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8280400" y="4251150"/>
            <a:ext cx="3581399" cy="1844850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50DBFA4-D116-534D-81E7-8484A8483EA4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8394314" y="4417051"/>
            <a:ext cx="3360004" cy="3601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E3960C4-A60A-684D-AD37-05FFF4851EFD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12166601" y="4251150"/>
            <a:ext cx="3581400" cy="1844850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328FA2B-7FD4-CF4E-8FE2-C74C1CEBF91F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12284154" y="4417051"/>
            <a:ext cx="3360003" cy="3601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0014655-D7B3-6E4A-AC2F-8855F03C783B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508000" y="6309297"/>
            <a:ext cx="3581400" cy="1844850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381D416-08C9-8C42-8F82-F1CF02CFC6D5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614061" y="6475198"/>
            <a:ext cx="3360003" cy="3601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E7524E7-856E-D442-AF56-A0CF276FD2BC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4394200" y="6309297"/>
            <a:ext cx="3581400" cy="1844850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7838F98-EE06-8A4F-A944-2EBDC5F34FC7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4504188" y="6475198"/>
            <a:ext cx="3360003" cy="3601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D58CB8EE-6AD1-B548-93A2-D583ABC31440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8280400" y="6309297"/>
            <a:ext cx="3581400" cy="1844850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5886441-6B0F-9144-B1B2-812ED4A0EF4A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8394314" y="6475198"/>
            <a:ext cx="3360004" cy="3601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C2CDF90-C43E-614E-82CF-5AEB30C88C82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12166601" y="6309297"/>
            <a:ext cx="3581400" cy="1844850"/>
          </a:xfrm>
          <a:prstGeom prst="rect">
            <a:avLst/>
          </a:prstGeom>
          <a:solidFill>
            <a:schemeClr val="tx2"/>
          </a:solidFill>
        </p:spPr>
        <p:txBody>
          <a:bodyPr lIns="180000" tIns="0" bIns="18000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34A8493-C19E-6B46-8AD3-AF270DD3CE30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2284154" y="6475198"/>
            <a:ext cx="3360003" cy="3601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6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_log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4">
            <a:extLst>
              <a:ext uri="{FF2B5EF4-FFF2-40B4-BE49-F238E27FC236}">
                <a16:creationId xmlns:a16="http://schemas.microsoft.com/office/drawing/2014/main" id="{B8872B45-677D-AB4B-8464-D02EEE64833C}"/>
              </a:ext>
            </a:extLst>
          </p:cNvPr>
          <p:cNvSpPr/>
          <p:nvPr userDrawn="1"/>
        </p:nvSpPr>
        <p:spPr>
          <a:xfrm>
            <a:off x="-1" y="7428517"/>
            <a:ext cx="16256000" cy="1737360"/>
          </a:xfrm>
          <a:custGeom>
            <a:avLst/>
            <a:gdLst/>
            <a:ahLst/>
            <a:cxnLst/>
            <a:rect l="l" t="t" r="r" b="b"/>
            <a:pathLst>
              <a:path w="16256000" h="1737359">
                <a:moveTo>
                  <a:pt x="16256000" y="0"/>
                </a:moveTo>
                <a:lnTo>
                  <a:pt x="0" y="0"/>
                </a:lnTo>
                <a:lnTo>
                  <a:pt x="0" y="1737359"/>
                </a:lnTo>
                <a:lnTo>
                  <a:pt x="16256000" y="1737359"/>
                </a:lnTo>
                <a:lnTo>
                  <a:pt x="1625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C3C35D26-7A2F-324E-9622-4F54ADB8214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400" y="6913418"/>
            <a:ext cx="2285999" cy="479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200" b="1"/>
            </a:lvl4pPr>
            <a:lvl5pPr marL="1828800" indent="0">
              <a:buNone/>
              <a:defRPr sz="1200" b="1"/>
            </a:lvl5pPr>
          </a:lstStyle>
          <a:p>
            <a:r>
              <a:rPr lang="en-US" dirty="0"/>
              <a:t>Partner category:</a:t>
            </a:r>
            <a:endParaRPr lang="ru-RU" dirty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8B079881-01B6-194C-A3BE-1E6DCA71352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871200" y="6913418"/>
            <a:ext cx="2286000" cy="479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200" b="1"/>
            </a:lvl4pPr>
            <a:lvl5pPr marL="1828800" indent="0">
              <a:buNone/>
              <a:defRPr sz="1200" b="1"/>
            </a:lvl5pPr>
          </a:lstStyle>
          <a:p>
            <a:r>
              <a:rPr lang="en-US" dirty="0"/>
              <a:t>Partner category:</a:t>
            </a:r>
            <a:endParaRPr lang="ru-RU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8CA5D91-D28D-C14C-BD74-A370A891CD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3478933" y="6913418"/>
            <a:ext cx="2269067" cy="479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200" b="1"/>
            </a:lvl4pPr>
            <a:lvl5pPr marL="1828800" indent="0">
              <a:buNone/>
              <a:defRPr sz="1200" b="1"/>
            </a:lvl5pPr>
          </a:lstStyle>
          <a:p>
            <a:r>
              <a:rPr lang="en-US" dirty="0"/>
              <a:t>Partner category:</a:t>
            </a:r>
            <a:endParaRPr lang="ru-RU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4AE61A92-3509-BD42-8769-06352DEE1C9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98800" y="6913418"/>
            <a:ext cx="2286001" cy="479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200" b="1"/>
            </a:lvl4pPr>
            <a:lvl5pPr marL="1828800" indent="0">
              <a:buNone/>
              <a:defRPr sz="1200" b="1"/>
            </a:lvl5pPr>
          </a:lstStyle>
          <a:p>
            <a:r>
              <a:rPr lang="en-US" dirty="0"/>
              <a:t>Partner category:</a:t>
            </a:r>
            <a:endParaRPr lang="ru-RU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705CDC-2E51-8040-A550-97995DC4180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89601" y="6913418"/>
            <a:ext cx="2286000" cy="479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200" b="1"/>
            </a:lvl4pPr>
            <a:lvl5pPr marL="1828800" indent="0">
              <a:buNone/>
              <a:defRPr sz="1200" b="1"/>
            </a:lvl5pPr>
          </a:lstStyle>
          <a:p>
            <a:r>
              <a:rPr lang="en-US" dirty="0"/>
              <a:t>Partner category:</a:t>
            </a:r>
            <a:endParaRPr lang="ru-RU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5B18D2F-967E-A94B-BF0E-15BF945F8CB7}"/>
              </a:ext>
            </a:extLst>
          </p:cNvPr>
          <p:cNvSpPr/>
          <p:nvPr userDrawn="1"/>
        </p:nvSpPr>
        <p:spPr>
          <a:xfrm>
            <a:off x="508000" y="10744"/>
            <a:ext cx="7772400" cy="8752255"/>
          </a:xfrm>
          <a:custGeom>
            <a:avLst/>
            <a:gdLst>
              <a:gd name="connsiteX0" fmla="*/ 3017532 w 7499522"/>
              <a:gd name="connsiteY0" fmla="*/ 5669280 h 8686800"/>
              <a:gd name="connsiteX1" fmla="*/ 12 w 7499522"/>
              <a:gd name="connsiteY1" fmla="*/ 5669280 h 8686800"/>
              <a:gd name="connsiteX2" fmla="*/ 0 w 7499522"/>
              <a:gd name="connsiteY2" fmla="*/ 8686800 h 8686800"/>
              <a:gd name="connsiteX3" fmla="*/ 3017532 w 7499522"/>
              <a:gd name="connsiteY3" fmla="*/ 8686800 h 8686800"/>
              <a:gd name="connsiteX4" fmla="*/ 3017532 w 7499522"/>
              <a:gd name="connsiteY4" fmla="*/ 5669280 h 8686800"/>
              <a:gd name="connsiteX0" fmla="*/ 7499522 w 7499522"/>
              <a:gd name="connsiteY0" fmla="*/ 12357 h 8686800"/>
              <a:gd name="connsiteX1" fmla="*/ 3492500 w 7499522"/>
              <a:gd name="connsiteY1" fmla="*/ 0 h 8686800"/>
              <a:gd name="connsiteX2" fmla="*/ 12 w 7499522"/>
              <a:gd name="connsiteY2" fmla="*/ 5669280 h 8686800"/>
              <a:gd name="connsiteX3" fmla="*/ 7499522 w 7499522"/>
              <a:gd name="connsiteY3" fmla="*/ 12357 h 8686800"/>
              <a:gd name="connsiteX0" fmla="*/ 3017532 w 7499522"/>
              <a:gd name="connsiteY0" fmla="*/ 5656923 h 8674443"/>
              <a:gd name="connsiteX1" fmla="*/ 12 w 7499522"/>
              <a:gd name="connsiteY1" fmla="*/ 5656923 h 8674443"/>
              <a:gd name="connsiteX2" fmla="*/ 0 w 7499522"/>
              <a:gd name="connsiteY2" fmla="*/ 8674443 h 8674443"/>
              <a:gd name="connsiteX3" fmla="*/ 3017532 w 7499522"/>
              <a:gd name="connsiteY3" fmla="*/ 8674443 h 8674443"/>
              <a:gd name="connsiteX4" fmla="*/ 3017532 w 7499522"/>
              <a:gd name="connsiteY4" fmla="*/ 5656923 h 8674443"/>
              <a:gd name="connsiteX0" fmla="*/ 7499522 w 7499522"/>
              <a:gd name="connsiteY0" fmla="*/ 0 h 8674443"/>
              <a:gd name="connsiteX1" fmla="*/ 1997332 w 7499522"/>
              <a:gd name="connsiteY1" fmla="*/ 0 h 8674443"/>
              <a:gd name="connsiteX2" fmla="*/ 12 w 7499522"/>
              <a:gd name="connsiteY2" fmla="*/ 5656923 h 8674443"/>
              <a:gd name="connsiteX3" fmla="*/ 7499522 w 7499522"/>
              <a:gd name="connsiteY3" fmla="*/ 0 h 8674443"/>
              <a:gd name="connsiteX0" fmla="*/ 3017532 w 7499522"/>
              <a:gd name="connsiteY0" fmla="*/ 8290495 h 11308015"/>
              <a:gd name="connsiteX1" fmla="*/ 12 w 7499522"/>
              <a:gd name="connsiteY1" fmla="*/ 8290495 h 11308015"/>
              <a:gd name="connsiteX2" fmla="*/ 0 w 7499522"/>
              <a:gd name="connsiteY2" fmla="*/ 11308015 h 11308015"/>
              <a:gd name="connsiteX3" fmla="*/ 3017532 w 7499522"/>
              <a:gd name="connsiteY3" fmla="*/ 11308015 h 11308015"/>
              <a:gd name="connsiteX4" fmla="*/ 3017532 w 7499522"/>
              <a:gd name="connsiteY4" fmla="*/ 8290495 h 11308015"/>
              <a:gd name="connsiteX0" fmla="*/ 7499522 w 7499522"/>
              <a:gd name="connsiteY0" fmla="*/ 2633572 h 11308015"/>
              <a:gd name="connsiteX1" fmla="*/ 3159758 w 7499522"/>
              <a:gd name="connsiteY1" fmla="*/ 0 h 11308015"/>
              <a:gd name="connsiteX2" fmla="*/ 12 w 7499522"/>
              <a:gd name="connsiteY2" fmla="*/ 8290495 h 11308015"/>
              <a:gd name="connsiteX3" fmla="*/ 7499522 w 7499522"/>
              <a:gd name="connsiteY3" fmla="*/ 2633572 h 11308015"/>
              <a:gd name="connsiteX0" fmla="*/ 3017532 w 10199350"/>
              <a:gd name="connsiteY0" fmla="*/ 8290495 h 11308015"/>
              <a:gd name="connsiteX1" fmla="*/ 12 w 10199350"/>
              <a:gd name="connsiteY1" fmla="*/ 8290495 h 11308015"/>
              <a:gd name="connsiteX2" fmla="*/ 0 w 10199350"/>
              <a:gd name="connsiteY2" fmla="*/ 11308015 h 11308015"/>
              <a:gd name="connsiteX3" fmla="*/ 3017532 w 10199350"/>
              <a:gd name="connsiteY3" fmla="*/ 11308015 h 11308015"/>
              <a:gd name="connsiteX4" fmla="*/ 3017532 w 10199350"/>
              <a:gd name="connsiteY4" fmla="*/ 8290495 h 11308015"/>
              <a:gd name="connsiteX0" fmla="*/ 10199350 w 10199350"/>
              <a:gd name="connsiteY0" fmla="*/ 24613 h 11308015"/>
              <a:gd name="connsiteX1" fmla="*/ 3159758 w 10199350"/>
              <a:gd name="connsiteY1" fmla="*/ 0 h 11308015"/>
              <a:gd name="connsiteX2" fmla="*/ 12 w 10199350"/>
              <a:gd name="connsiteY2" fmla="*/ 8290495 h 11308015"/>
              <a:gd name="connsiteX3" fmla="*/ 10199350 w 10199350"/>
              <a:gd name="connsiteY3" fmla="*/ 24613 h 1130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99350" h="11308015">
                <a:moveTo>
                  <a:pt x="3017532" y="8290495"/>
                </a:moveTo>
                <a:lnTo>
                  <a:pt x="12" y="8290495"/>
                </a:lnTo>
                <a:lnTo>
                  <a:pt x="0" y="11308015"/>
                </a:lnTo>
                <a:lnTo>
                  <a:pt x="3017532" y="11308015"/>
                </a:lnTo>
                <a:lnTo>
                  <a:pt x="3017532" y="8290495"/>
                </a:lnTo>
                <a:close/>
              </a:path>
              <a:path w="10199350" h="11308015">
                <a:moveTo>
                  <a:pt x="10199350" y="24613"/>
                </a:moveTo>
                <a:lnTo>
                  <a:pt x="3159758" y="0"/>
                </a:lnTo>
                <a:lnTo>
                  <a:pt x="12" y="8290495"/>
                </a:lnTo>
                <a:lnTo>
                  <a:pt x="10199350" y="24613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8D5EA10-B12B-C546-B5C3-C7780145CA2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0700" y="6400800"/>
            <a:ext cx="2273300" cy="2362200"/>
          </a:xfrm>
          <a:prstGeom prst="rect">
            <a:avLst/>
          </a:prstGeo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You can place your photo here, </a:t>
            </a:r>
            <a:br>
              <a:rPr lang="en-US" dirty="0"/>
            </a:br>
            <a:r>
              <a:rPr lang="en-US" dirty="0"/>
              <a:t>or leave this place empty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A292CF16-4A72-104B-95CD-EB49AB8DEF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000" y="313467"/>
            <a:ext cx="3581399" cy="1286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Name Surname</a:t>
            </a:r>
            <a:endParaRPr lang="x-none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01CE9F83-F091-BE4C-A2BA-207AE0CF9A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8000" y="1901310"/>
            <a:ext cx="3581400" cy="29273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Occupation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0B8AF-74A7-544D-8B1A-5FCD48AF77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400" y="313466"/>
            <a:ext cx="7467600" cy="12867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Here is the place for the topic of your presentation (2-4 lines)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826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31E39F4-6C5C-0D40-9E1F-F919432497B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08000" y="2745749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C087C745-9CDB-654E-86F2-ACFAF830973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08315" y="2209800"/>
            <a:ext cx="3562411" cy="3601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D6993B41-60FB-C541-9B7E-B3973723DB08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4393392" y="2745749"/>
            <a:ext cx="3588471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D11F9723-10FB-1441-A5A4-9DCAAC6DD7C0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4394829" y="2209800"/>
            <a:ext cx="3545278" cy="3601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0BAB8889-E1A1-4945-9176-33286048E8A2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8263186" y="2745749"/>
            <a:ext cx="3598492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F4260AC2-B88C-D341-9708-0BE66300CA08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8265558" y="2209800"/>
            <a:ext cx="3559957" cy="3601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3FBFF8B2-4707-8E45-9CAF-A3010E963858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2167998" y="2745749"/>
            <a:ext cx="356241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910DD980-934F-EC4F-8E44-939682C0402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12168654" y="2209800"/>
            <a:ext cx="3579470" cy="3601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4130A512-22B4-FE4F-A168-1207C7B2E403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508000" y="4803149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3711E588-180A-6948-86A5-F8A2699BE2B3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508315" y="4283250"/>
            <a:ext cx="3562411" cy="3601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D7F8F6A3-7383-FB4B-8877-B927355C0BCC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4394200" y="4803149"/>
            <a:ext cx="3564176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2568908E-49C8-D747-BCC8-682124C4FF41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4394829" y="4283250"/>
            <a:ext cx="3545278" cy="3601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B773214D-DF0C-C44F-A2FB-B4B8C77F396C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8263177" y="4803149"/>
            <a:ext cx="3598624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4002048D-C283-4E47-B797-40B2EC4911FF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8264352" y="4283250"/>
            <a:ext cx="3579545" cy="3601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C825AC33-054C-0D40-A8D6-6F776519933B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12166603" y="4803149"/>
            <a:ext cx="3581398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36DEF092-B5A9-0948-8758-C7EF35FBA5A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12167998" y="4283250"/>
            <a:ext cx="3562409" cy="3601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EC1542F0-38D2-F146-A93F-F202312CBDE1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508000" y="6934200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9F2ECF98-8B1C-104E-9C5A-FF3156B9CA6B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508315" y="6398251"/>
            <a:ext cx="3562411" cy="3601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92AA49C0-972B-614C-AA75-8352536E5EA1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4394200" y="6934200"/>
            <a:ext cx="3564176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B132FDE0-C2C3-5647-9D98-A121FBE005A4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4394829" y="6398251"/>
            <a:ext cx="3545278" cy="3601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132DE1C3-C3AE-C54B-8F4C-16598D05E7E9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8263177" y="6934200"/>
            <a:ext cx="3598625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22BC22CA-0B6F-F645-BCAD-2970A35294F0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8264352" y="6398251"/>
            <a:ext cx="3579545" cy="360114"/>
          </a:xfrm>
          <a:prstGeom prst="rect">
            <a:avLst/>
          </a:prstGeom>
        </p:spPr>
        <p:txBody>
          <a:bodyPr lIns="10800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EDC968B6-295D-CA48-B463-CFC4B455386F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12166603" y="6934200"/>
            <a:ext cx="3581398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7DAFA01D-03B5-114F-8B51-9C0BA3EC0578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2167998" y="6398251"/>
            <a:ext cx="3562409" cy="3601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35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31E39F4-6C5C-0D40-9E1F-F919432497B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803400" y="2212349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C087C745-9CDB-654E-86F2-ACFAF830973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08315" y="2209800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4130A512-22B4-FE4F-A168-1207C7B2E403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1803400" y="4269749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3711E588-180A-6948-86A5-F8A2699BE2B3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508315" y="4283250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EC1542F0-38D2-F146-A93F-F202312CBDE1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1803400" y="6400800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9F2ECF98-8B1C-104E-9C5A-FF3156B9CA6B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508315" y="6398251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F4A2F8E-AB96-2E49-BD85-22035964874A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6985000" y="2225850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4B7FA03-5527-A948-9958-83B62DEB6022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5689915" y="2223301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36833E6-9089-8C43-AEB2-A05B06368770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6985000" y="4283250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18E26A4-8203-0B4E-8475-31F0E9142529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5689915" y="4296751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FBE42B-14AE-7447-9F05-393E15080BA7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6985000" y="6414301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926AA38-DFC4-EC46-B3D9-B2A2207E8CE7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5689915" y="6411752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0973A08-CF70-6948-9A4C-862595F49B71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2186596" y="2225850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A1B0048-A471-1641-BF15-2DD116F793DB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10891511" y="2223301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5C31BE78-8D28-CA49-963F-C25A1C44818D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12186596" y="4283250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40F322D-A431-B849-B247-E9D19A97322E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10891511" y="4296751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89A3F0D8-A908-9346-AD19-745AC935502C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12186596" y="6414301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5E3E655F-0CC6-F342-9B78-9FDA15CC1985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0891511" y="6411752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768056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9 (color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31E39F4-6C5C-0D40-9E1F-F919432497B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803400" y="2212349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C087C745-9CDB-654E-86F2-ACFAF830973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08315" y="2209800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4130A512-22B4-FE4F-A168-1207C7B2E403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1803400" y="4269749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3711E588-180A-6948-86A5-F8A2699BE2B3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508315" y="4283250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EC1542F0-38D2-F146-A93F-F202312CBDE1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1803400" y="6400800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9F2ECF98-8B1C-104E-9C5A-FF3156B9CA6B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508315" y="6398251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F4A2F8E-AB96-2E49-BD85-22035964874A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6985000" y="2225850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4B7FA03-5527-A948-9958-83B62DEB6022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5689915" y="2223301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36833E6-9089-8C43-AEB2-A05B06368770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6985000" y="4283250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18E26A4-8203-0B4E-8475-31F0E9142529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5689915" y="4296751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FBE42B-14AE-7447-9F05-393E15080BA7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6985000" y="6414301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926AA38-DFC4-EC46-B3D9-B2A2207E8CE7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5689915" y="6411752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0973A08-CF70-6948-9A4C-862595F49B71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2186596" y="2225850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A1B0048-A471-1641-BF15-2DD116F793DB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10891511" y="2223301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5C31BE78-8D28-CA49-963F-C25A1C44818D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12186596" y="4283250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40F322D-A431-B849-B247-E9D19A97322E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10891511" y="4296751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89A3F0D8-A908-9346-AD19-745AC935502C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12186596" y="6414301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5E3E655F-0CC6-F342-9B78-9FDA15CC1985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0891511" y="6411752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144F8E-4229-EF45-A2F6-96832E6214CF}"/>
              </a:ext>
            </a:extLst>
          </p:cNvPr>
          <p:cNvGrpSpPr/>
          <p:nvPr userDrawn="1"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24" name="object 2">
              <a:extLst>
                <a:ext uri="{FF2B5EF4-FFF2-40B4-BE49-F238E27FC236}">
                  <a16:creationId xmlns:a16="http://schemas.microsoft.com/office/drawing/2014/main" id="{2C4F555D-58D6-284B-AD4B-DCC05D8F57EB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576754CD-5626-9247-9ECF-1A623A6141CB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A497D83F-A2DC-E34E-913D-26441AE59EEC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96E1243F-0ADB-0A45-A5F6-9263C76982B6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C391746F-A5DA-DD47-B68E-C6F7875FA407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7">
              <a:extLst>
                <a:ext uri="{FF2B5EF4-FFF2-40B4-BE49-F238E27FC236}">
                  <a16:creationId xmlns:a16="http://schemas.microsoft.com/office/drawing/2014/main" id="{1B25DFB0-6126-274A-9090-B6C2CAF140BE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8">
              <a:extLst>
                <a:ext uri="{FF2B5EF4-FFF2-40B4-BE49-F238E27FC236}">
                  <a16:creationId xmlns:a16="http://schemas.microsoft.com/office/drawing/2014/main" id="{399CE544-ED34-204E-BD3A-ADC6D6C8A1C4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9">
              <a:extLst>
                <a:ext uri="{FF2B5EF4-FFF2-40B4-BE49-F238E27FC236}">
                  <a16:creationId xmlns:a16="http://schemas.microsoft.com/office/drawing/2014/main" id="{DEFBB250-4EFF-0A4E-8CB9-35DDEE9F663A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437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9 (dark)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">
            <a:extLst>
              <a:ext uri="{FF2B5EF4-FFF2-40B4-BE49-F238E27FC236}">
                <a16:creationId xmlns:a16="http://schemas.microsoft.com/office/drawing/2014/main" id="{262A66D5-8073-CE45-B5CC-BD5D63ED0C74}"/>
              </a:ext>
            </a:extLst>
          </p:cNvPr>
          <p:cNvSpPr/>
          <p:nvPr userDrawn="1"/>
        </p:nvSpPr>
        <p:spPr>
          <a:xfrm>
            <a:off x="-143838" y="-154112"/>
            <a:ext cx="16399838" cy="9305292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31E39F4-6C5C-0D40-9E1F-F919432497B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803400" y="2212349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C087C745-9CDB-654E-86F2-ACFAF830973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08315" y="2209800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4130A512-22B4-FE4F-A168-1207C7B2E403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1803400" y="4269749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3711E588-180A-6948-86A5-F8A2699BE2B3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508315" y="4283250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EC1542F0-38D2-F146-A93F-F202312CBDE1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1803400" y="6400800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9F2ECF98-8B1C-104E-9C5A-FF3156B9CA6B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508315" y="6398251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F4A2F8E-AB96-2E49-BD85-22035964874A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6985000" y="2225850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4B7FA03-5527-A948-9958-83B62DEB6022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5689915" y="2223301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36833E6-9089-8C43-AEB2-A05B06368770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6985000" y="4283250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18E26A4-8203-0B4E-8475-31F0E9142529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5689915" y="4296751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FBE42B-14AE-7447-9F05-393E15080BA7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6985000" y="6414301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926AA38-DFC4-EC46-B3D9-B2A2207E8CE7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5689915" y="6411752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0973A08-CF70-6948-9A4C-862595F49B71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2186596" y="2225850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A1B0048-A471-1641-BF15-2DD116F793DB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10891511" y="2223301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5C31BE78-8D28-CA49-963F-C25A1C44818D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12186596" y="4283250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40F322D-A431-B849-B247-E9D19A97322E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10891511" y="4296751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89A3F0D8-A908-9346-AD19-745AC935502C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12186596" y="6414301"/>
            <a:ext cx="35814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5E3E655F-0CC6-F342-9B78-9FDA15CC1985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0891511" y="6411752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A3E582-82CD-9D4B-9F93-0A2D153B198B}"/>
              </a:ext>
            </a:extLst>
          </p:cNvPr>
          <p:cNvGrpSpPr/>
          <p:nvPr userDrawn="1"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  <a:solidFill>
            <a:srgbClr val="FFFFFF"/>
          </a:solidFill>
        </p:grpSpPr>
        <p:sp>
          <p:nvSpPr>
            <p:cNvPr id="47" name="object 2">
              <a:extLst>
                <a:ext uri="{FF2B5EF4-FFF2-40B4-BE49-F238E27FC236}">
                  <a16:creationId xmlns:a16="http://schemas.microsoft.com/office/drawing/2014/main" id="{F511A7EA-6E73-D349-BCA5-D89A75B4B044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3">
              <a:extLst>
                <a:ext uri="{FF2B5EF4-FFF2-40B4-BE49-F238E27FC236}">
                  <a16:creationId xmlns:a16="http://schemas.microsoft.com/office/drawing/2014/main" id="{85BE583E-47F7-7D4E-846A-BAC9B56B34CE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">
              <a:extLst>
                <a:ext uri="{FF2B5EF4-FFF2-40B4-BE49-F238E27FC236}">
                  <a16:creationId xmlns:a16="http://schemas.microsoft.com/office/drawing/2014/main" id="{5627FFFF-2138-704D-8278-DD34189B9DD6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">
              <a:extLst>
                <a:ext uri="{FF2B5EF4-FFF2-40B4-BE49-F238E27FC236}">
                  <a16:creationId xmlns:a16="http://schemas.microsoft.com/office/drawing/2014/main" id="{ED2F909F-7012-F849-B975-5C1F2E31A830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6">
              <a:extLst>
                <a:ext uri="{FF2B5EF4-FFF2-40B4-BE49-F238E27FC236}">
                  <a16:creationId xmlns:a16="http://schemas.microsoft.com/office/drawing/2014/main" id="{993271D0-7470-714D-94C0-3EC31EAB24EB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7">
              <a:extLst>
                <a:ext uri="{FF2B5EF4-FFF2-40B4-BE49-F238E27FC236}">
                  <a16:creationId xmlns:a16="http://schemas.microsoft.com/office/drawing/2014/main" id="{9BD66DF8-3736-AC46-838E-05EEFC1C2931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8">
              <a:extLst>
                <a:ext uri="{FF2B5EF4-FFF2-40B4-BE49-F238E27FC236}">
                  <a16:creationId xmlns:a16="http://schemas.microsoft.com/office/drawing/2014/main" id="{3B5DA26E-6B94-964A-9189-CEC3AB91540C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9">
              <a:extLst>
                <a:ext uri="{FF2B5EF4-FFF2-40B4-BE49-F238E27FC236}">
                  <a16:creationId xmlns:a16="http://schemas.microsoft.com/office/drawing/2014/main" id="{253DB2AA-B3C1-F644-8C07-86CD8428433A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791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9 (dark + sidebar)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">
            <a:extLst>
              <a:ext uri="{FF2B5EF4-FFF2-40B4-BE49-F238E27FC236}">
                <a16:creationId xmlns:a16="http://schemas.microsoft.com/office/drawing/2014/main" id="{262A66D5-8073-CE45-B5CC-BD5D63ED0C74}"/>
              </a:ext>
            </a:extLst>
          </p:cNvPr>
          <p:cNvSpPr/>
          <p:nvPr userDrawn="1"/>
        </p:nvSpPr>
        <p:spPr>
          <a:xfrm>
            <a:off x="-143838" y="-154112"/>
            <a:ext cx="16399838" cy="9305292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0" y="313466"/>
            <a:ext cx="11658600" cy="128673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31E39F4-6C5C-0D40-9E1F-F919432497B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803400" y="2212349"/>
            <a:ext cx="2266319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C087C745-9CDB-654E-86F2-ACFAF830973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08315" y="2209800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4130A512-22B4-FE4F-A168-1207C7B2E403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1803400" y="4269749"/>
            <a:ext cx="2266319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3711E588-180A-6948-86A5-F8A2699BE2B3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508315" y="4283250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EC1542F0-38D2-F146-A93F-F202312CBDE1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1803400" y="6400800"/>
            <a:ext cx="2266319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9F2ECF98-8B1C-104E-9C5A-FF3156B9CA6B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508315" y="6398251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F4A2F8E-AB96-2E49-BD85-22035964874A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5689285" y="2225850"/>
            <a:ext cx="2286000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4B7FA03-5527-A948-9958-83B62DEB6022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4394200" y="2223301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36833E6-9089-8C43-AEB2-A05B06368770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5689285" y="4283250"/>
            <a:ext cx="2286315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18E26A4-8203-0B4E-8475-31F0E9142529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4394200" y="4296751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FBE42B-14AE-7447-9F05-393E15080BA7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5689285" y="6414301"/>
            <a:ext cx="2286315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926AA38-DFC4-EC46-B3D9-B2A2207E8CE7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4394200" y="6411752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0973A08-CF70-6948-9A4C-862595F49B71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9595796" y="2225850"/>
            <a:ext cx="2266004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A1B0048-A471-1641-BF15-2DD116F793DB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8300711" y="2223301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5C31BE78-8D28-CA49-963F-C25A1C44818D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9595796" y="4283250"/>
            <a:ext cx="2266004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40F322D-A431-B849-B247-E9D19A97322E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8300711" y="4296751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89A3F0D8-A908-9346-AD19-745AC935502C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9595796" y="6414301"/>
            <a:ext cx="2266004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5E3E655F-0CC6-F342-9B78-9FDA15CC1985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8300711" y="6411752"/>
            <a:ext cx="1295085" cy="609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000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A3E582-82CD-9D4B-9F93-0A2D153B198B}"/>
              </a:ext>
            </a:extLst>
          </p:cNvPr>
          <p:cNvGrpSpPr/>
          <p:nvPr userDrawn="1"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  <a:solidFill>
            <a:srgbClr val="FFFFFF"/>
          </a:solidFill>
        </p:grpSpPr>
        <p:sp>
          <p:nvSpPr>
            <p:cNvPr id="47" name="object 2">
              <a:extLst>
                <a:ext uri="{FF2B5EF4-FFF2-40B4-BE49-F238E27FC236}">
                  <a16:creationId xmlns:a16="http://schemas.microsoft.com/office/drawing/2014/main" id="{F511A7EA-6E73-D349-BCA5-D89A75B4B044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3">
              <a:extLst>
                <a:ext uri="{FF2B5EF4-FFF2-40B4-BE49-F238E27FC236}">
                  <a16:creationId xmlns:a16="http://schemas.microsoft.com/office/drawing/2014/main" id="{85BE583E-47F7-7D4E-846A-BAC9B56B34CE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">
              <a:extLst>
                <a:ext uri="{FF2B5EF4-FFF2-40B4-BE49-F238E27FC236}">
                  <a16:creationId xmlns:a16="http://schemas.microsoft.com/office/drawing/2014/main" id="{5627FFFF-2138-704D-8278-DD34189B9DD6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">
              <a:extLst>
                <a:ext uri="{FF2B5EF4-FFF2-40B4-BE49-F238E27FC236}">
                  <a16:creationId xmlns:a16="http://schemas.microsoft.com/office/drawing/2014/main" id="{ED2F909F-7012-F849-B975-5C1F2E31A830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6">
              <a:extLst>
                <a:ext uri="{FF2B5EF4-FFF2-40B4-BE49-F238E27FC236}">
                  <a16:creationId xmlns:a16="http://schemas.microsoft.com/office/drawing/2014/main" id="{993271D0-7470-714D-94C0-3EC31EAB24EB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7">
              <a:extLst>
                <a:ext uri="{FF2B5EF4-FFF2-40B4-BE49-F238E27FC236}">
                  <a16:creationId xmlns:a16="http://schemas.microsoft.com/office/drawing/2014/main" id="{9BD66DF8-3736-AC46-838E-05EEFC1C2931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8">
              <a:extLst>
                <a:ext uri="{FF2B5EF4-FFF2-40B4-BE49-F238E27FC236}">
                  <a16:creationId xmlns:a16="http://schemas.microsoft.com/office/drawing/2014/main" id="{3B5DA26E-6B94-964A-9189-CEC3AB91540C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9">
              <a:extLst>
                <a:ext uri="{FF2B5EF4-FFF2-40B4-BE49-F238E27FC236}">
                  <a16:creationId xmlns:a16="http://schemas.microsoft.com/office/drawing/2014/main" id="{253DB2AA-B3C1-F644-8C07-86CD8428433A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Picture Placeholder 13">
            <a:extLst>
              <a:ext uri="{FF2B5EF4-FFF2-40B4-BE49-F238E27FC236}">
                <a16:creationId xmlns:a16="http://schemas.microsoft.com/office/drawing/2014/main" id="{BF54EDA1-83D6-1F41-8BC3-C341BEB62A4A}"/>
              </a:ext>
            </a:extLst>
          </p:cNvPr>
          <p:cNvSpPr>
            <a:spLocks noGrp="1"/>
          </p:cNvSpPr>
          <p:nvPr>
            <p:ph type="pic" sz="quarter" idx="126" hasCustomPrompt="1"/>
          </p:nvPr>
        </p:nvSpPr>
        <p:spPr>
          <a:xfrm>
            <a:off x="12166600" y="2209801"/>
            <a:ext cx="1315711" cy="1235250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4C511C15-3B97-E44D-84E6-A49D51F307B2}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13534474" y="2209800"/>
            <a:ext cx="2213526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57" name="Picture Placeholder 13">
            <a:extLst>
              <a:ext uri="{FF2B5EF4-FFF2-40B4-BE49-F238E27FC236}">
                <a16:creationId xmlns:a16="http://schemas.microsoft.com/office/drawing/2014/main" id="{A6499222-3FB2-6949-A72F-10E3B497B549}"/>
              </a:ext>
            </a:extLst>
          </p:cNvPr>
          <p:cNvSpPr>
            <a:spLocks noGrp="1"/>
          </p:cNvSpPr>
          <p:nvPr>
            <p:ph type="pic" sz="quarter" idx="129" hasCustomPrompt="1"/>
          </p:nvPr>
        </p:nvSpPr>
        <p:spPr>
          <a:xfrm>
            <a:off x="12171331" y="4297464"/>
            <a:ext cx="1315711" cy="1235250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0A36E758-E97E-0E4C-8C85-1CC674C57337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13539205" y="4297463"/>
            <a:ext cx="2213526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59" name="Picture Placeholder 13">
            <a:extLst>
              <a:ext uri="{FF2B5EF4-FFF2-40B4-BE49-F238E27FC236}">
                <a16:creationId xmlns:a16="http://schemas.microsoft.com/office/drawing/2014/main" id="{B1181ECD-DE5E-D44D-BFA8-D192E946D492}"/>
              </a:ext>
            </a:extLst>
          </p:cNvPr>
          <p:cNvSpPr>
            <a:spLocks noGrp="1"/>
          </p:cNvSpPr>
          <p:nvPr>
            <p:ph type="pic" sz="quarter" idx="131" hasCustomPrompt="1"/>
          </p:nvPr>
        </p:nvSpPr>
        <p:spPr>
          <a:xfrm>
            <a:off x="12159291" y="6414302"/>
            <a:ext cx="1315711" cy="1235250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4131C0D1-0220-724C-8B8A-C43BAEAC4E49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13527165" y="6414301"/>
            <a:ext cx="2213526" cy="1219200"/>
          </a:xfrm>
          <a:prstGeom prst="rect">
            <a:avLst/>
          </a:prstGeom>
          <a:noFill/>
        </p:spPr>
        <p:txBody>
          <a:bodyPr lIns="108000" tIns="0" b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8690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: 1-2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2">
            <a:extLst>
              <a:ext uri="{FF2B5EF4-FFF2-40B4-BE49-F238E27FC236}">
                <a16:creationId xmlns:a16="http://schemas.microsoft.com/office/drawing/2014/main" id="{60B8C331-DCED-6E48-9E86-12CE6F0F2D49}"/>
              </a:ext>
            </a:extLst>
          </p:cNvPr>
          <p:cNvSpPr/>
          <p:nvPr userDrawn="1"/>
        </p:nvSpPr>
        <p:spPr>
          <a:xfrm>
            <a:off x="11861800" y="0"/>
            <a:ext cx="4394200" cy="9144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166601" y="2209800"/>
            <a:ext cx="3581399" cy="59436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12700" marR="508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spc="-5" dirty="0">
                <a:latin typeface="Arial"/>
                <a:cs typeface="Arial"/>
              </a:rPr>
              <a:t>You can post the result of your process here</a:t>
            </a:r>
            <a:endParaRPr lang="en-GB" sz="3200" dirty="0">
              <a:latin typeface="Arial"/>
              <a:cs typeface="Arial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E2B35E7-BABA-8E4E-8323-E7F57C17112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23928" y="7601349"/>
            <a:ext cx="3565471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CE8C7AD-46C1-6044-BD8B-F8425AD82B5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23928" y="5858750"/>
            <a:ext cx="3565471" cy="136611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B786AC7E-D643-EC4C-9F6D-47B4059569AF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707644" y="2482625"/>
            <a:ext cx="3563356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02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7249B7E-5FDC-EE40-9F41-9923AB629485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707644" y="3219225"/>
            <a:ext cx="3563356" cy="136611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DF873D-0C15-AA46-BF43-7D15B4ECDA37}"/>
              </a:ext>
            </a:extLst>
          </p:cNvPr>
          <p:cNvCxnSpPr>
            <a:cxnSpLocks/>
          </p:cNvCxnSpPr>
          <p:nvPr userDrawn="1"/>
        </p:nvCxnSpPr>
        <p:spPr>
          <a:xfrm>
            <a:off x="889000" y="5212079"/>
            <a:ext cx="10936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07AA905-0F44-8449-A81C-5FF9BCB7497F}"/>
              </a:ext>
            </a:extLst>
          </p:cNvPr>
          <p:cNvCxnSpPr>
            <a:cxnSpLocks/>
          </p:cNvCxnSpPr>
          <p:nvPr userDrawn="1"/>
        </p:nvCxnSpPr>
        <p:spPr>
          <a:xfrm>
            <a:off x="508000" y="5212079"/>
            <a:ext cx="1131725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F76650-8A73-8F4D-9870-5A3CAB450FB5}"/>
              </a:ext>
            </a:extLst>
          </p:cNvPr>
          <p:cNvCxnSpPr>
            <a:cxnSpLocks/>
          </p:cNvCxnSpPr>
          <p:nvPr userDrawn="1"/>
        </p:nvCxnSpPr>
        <p:spPr>
          <a:xfrm>
            <a:off x="525206" y="5220000"/>
            <a:ext cx="185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3344C8-019C-1A45-86E9-E81360419BF9}"/>
              </a:ext>
            </a:extLst>
          </p:cNvPr>
          <p:cNvCxnSpPr>
            <a:cxnSpLocks/>
          </p:cNvCxnSpPr>
          <p:nvPr userDrawn="1"/>
        </p:nvCxnSpPr>
        <p:spPr>
          <a:xfrm>
            <a:off x="5689600" y="4759200"/>
            <a:ext cx="2323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888E4-4E6B-6A46-9671-AE876B055FD1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0" y="313466"/>
            <a:ext cx="11353800" cy="128673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985B86-C3AF-154C-BFEB-365E6263ED33}"/>
              </a:ext>
            </a:extLst>
          </p:cNvPr>
          <p:cNvGrpSpPr/>
          <p:nvPr userDrawn="1"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16" name="object 2">
              <a:extLst>
                <a:ext uri="{FF2B5EF4-FFF2-40B4-BE49-F238E27FC236}">
                  <a16:creationId xmlns:a16="http://schemas.microsoft.com/office/drawing/2014/main" id="{1EFA7180-B872-3B4C-A6B1-1ED08A0AFC93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DAC15CB6-0D9E-244C-B6CF-AE5D3ED5E4CE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1D87CBD6-B308-D14F-81A1-2CE190D41263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E332CB5B-89CC-7045-A349-B117246C33BF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6DAB0B32-2408-314D-B05B-3EE2F1062A5B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F38A7268-6C54-C244-8FB8-1D8F72D4BA30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521665E0-FA98-3344-B809-B0DB028A52AC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755E8E6C-3A42-F047-B758-760C8655167D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BECE1F-B0B2-E741-B1C2-6EA78CBDCA4C}"/>
              </a:ext>
            </a:extLst>
          </p:cNvPr>
          <p:cNvSpPr>
            <a:spLocks noGrp="1"/>
          </p:cNvSpPr>
          <p:nvPr>
            <p:ph type="ftr" sz="quarter" idx="7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7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: 1-3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2">
            <a:extLst>
              <a:ext uri="{FF2B5EF4-FFF2-40B4-BE49-F238E27FC236}">
                <a16:creationId xmlns:a16="http://schemas.microsoft.com/office/drawing/2014/main" id="{60B8C331-DCED-6E48-9E86-12CE6F0F2D49}"/>
              </a:ext>
            </a:extLst>
          </p:cNvPr>
          <p:cNvSpPr/>
          <p:nvPr userDrawn="1"/>
        </p:nvSpPr>
        <p:spPr>
          <a:xfrm>
            <a:off x="11861249" y="0"/>
            <a:ext cx="4394751" cy="9144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166600" y="2209800"/>
            <a:ext cx="3564117" cy="59436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12700" marR="508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spc="-5" dirty="0">
                <a:latin typeface="Arial"/>
                <a:cs typeface="Arial"/>
              </a:rPr>
              <a:t>You can post the result of your process here</a:t>
            </a:r>
            <a:endParaRPr lang="en-GB" sz="3200" dirty="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0" y="313466"/>
            <a:ext cx="11353800" cy="128673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BD0605B-B123-B442-AE07-41F200DD6EB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280401" y="7601349"/>
            <a:ext cx="3581400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03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E3719F9-21FE-EA47-B799-A22D03549EC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280401" y="5858750"/>
            <a:ext cx="3581400" cy="136611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507D5AF-05B7-AC4C-96F4-56CE5241FF4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439233" y="2482625"/>
            <a:ext cx="3536367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02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150F216-2855-1146-9C8B-4C4E649010E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439233" y="3219225"/>
            <a:ext cx="3536367" cy="136611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731D0BF-B741-7649-93F9-53C0A88D990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23929" y="7601349"/>
            <a:ext cx="3565472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5F29137F-58E7-C24B-827E-B9106E00CE58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23929" y="5858750"/>
            <a:ext cx="3565472" cy="136611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AA8D11-1101-7447-B95A-A5F44862A5AA}"/>
              </a:ext>
            </a:extLst>
          </p:cNvPr>
          <p:cNvCxnSpPr>
            <a:cxnSpLocks/>
          </p:cNvCxnSpPr>
          <p:nvPr userDrawn="1"/>
        </p:nvCxnSpPr>
        <p:spPr>
          <a:xfrm>
            <a:off x="724806" y="5212079"/>
            <a:ext cx="10936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EDCDE3-1830-0C42-85ED-597C951AD761}"/>
              </a:ext>
            </a:extLst>
          </p:cNvPr>
          <p:cNvCxnSpPr>
            <a:cxnSpLocks/>
          </p:cNvCxnSpPr>
          <p:nvPr userDrawn="1"/>
        </p:nvCxnSpPr>
        <p:spPr>
          <a:xfrm>
            <a:off x="508000" y="5212079"/>
            <a:ext cx="1135380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50A181-4C87-5F4F-B87B-094C8B489E7C}"/>
              </a:ext>
            </a:extLst>
          </p:cNvPr>
          <p:cNvCxnSpPr>
            <a:cxnSpLocks/>
          </p:cNvCxnSpPr>
          <p:nvPr userDrawn="1"/>
        </p:nvCxnSpPr>
        <p:spPr>
          <a:xfrm>
            <a:off x="4394201" y="4759200"/>
            <a:ext cx="2323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C59D7BB-A8D4-A847-9CE7-83FDB8EF160D}"/>
              </a:ext>
            </a:extLst>
          </p:cNvPr>
          <p:cNvCxnSpPr>
            <a:cxnSpLocks/>
          </p:cNvCxnSpPr>
          <p:nvPr userDrawn="1"/>
        </p:nvCxnSpPr>
        <p:spPr>
          <a:xfrm>
            <a:off x="8298904" y="523800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D67690-A3A8-D246-AA57-431674371CAC}"/>
              </a:ext>
            </a:extLst>
          </p:cNvPr>
          <p:cNvCxnSpPr>
            <a:cxnSpLocks/>
          </p:cNvCxnSpPr>
          <p:nvPr userDrawn="1"/>
        </p:nvCxnSpPr>
        <p:spPr>
          <a:xfrm>
            <a:off x="525206" y="5220000"/>
            <a:ext cx="185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F29A-6A29-4B4D-8506-8264A8D5EF0D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FC04-8B77-214E-B354-B4248513518E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F2EB1-10DB-4E4A-8AF0-C4C0836ACB7B}"/>
              </a:ext>
            </a:extLst>
          </p:cNvPr>
          <p:cNvGrpSpPr/>
          <p:nvPr userDrawn="1"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19" name="object 2">
              <a:extLst>
                <a:ext uri="{FF2B5EF4-FFF2-40B4-BE49-F238E27FC236}">
                  <a16:creationId xmlns:a16="http://schemas.microsoft.com/office/drawing/2014/main" id="{9242C732-1DD0-AF44-9338-4E1A5C273937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3">
              <a:extLst>
                <a:ext uri="{FF2B5EF4-FFF2-40B4-BE49-F238E27FC236}">
                  <a16:creationId xmlns:a16="http://schemas.microsoft.com/office/drawing/2014/main" id="{3D066FCB-B44D-A745-86B3-CD3ED26C15F1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4614E4FC-AB91-4344-BE96-59B1179E1D14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834888DF-CF6A-8D42-8EDD-3BA3C2B12BF5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6">
              <a:extLst>
                <a:ext uri="{FF2B5EF4-FFF2-40B4-BE49-F238E27FC236}">
                  <a16:creationId xmlns:a16="http://schemas.microsoft.com/office/drawing/2014/main" id="{B62B41DE-5B39-364B-90E0-9351EBA05332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8E6E7641-F23F-4248-B093-7AFA5C59A964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924F09C2-C56F-EF48-86A6-FA6C474AD76D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E9C1A30D-7066-6247-9D9A-C42C3CF602E4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923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: 1-4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2">
            <a:extLst>
              <a:ext uri="{FF2B5EF4-FFF2-40B4-BE49-F238E27FC236}">
                <a16:creationId xmlns:a16="http://schemas.microsoft.com/office/drawing/2014/main" id="{60B8C331-DCED-6E48-9E86-12CE6F0F2D49}"/>
              </a:ext>
            </a:extLst>
          </p:cNvPr>
          <p:cNvSpPr/>
          <p:nvPr userDrawn="1"/>
        </p:nvSpPr>
        <p:spPr>
          <a:xfrm>
            <a:off x="11877864" y="0"/>
            <a:ext cx="4378136" cy="9144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166601" y="2209800"/>
            <a:ext cx="3581399" cy="59436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12700" marR="508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spc="-5" dirty="0">
                <a:latin typeface="Arial"/>
                <a:cs typeface="Arial"/>
              </a:rPr>
              <a:t>You can post the result of your process here</a:t>
            </a:r>
            <a:endParaRPr lang="en-GB" sz="3200" dirty="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0" y="313466"/>
            <a:ext cx="11353800" cy="128673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F29A-6A29-4B4D-8506-8264A8D5EF0D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FC04-8B77-214E-B354-B4248513518E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34177C3-A87D-674C-8C5B-6DFE235A8A1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689601" y="7601349"/>
            <a:ext cx="3581400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03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5079488-998F-A142-8245-979B0AB3EE4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280401" y="2482625"/>
            <a:ext cx="3581400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04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BFE507EF-EF02-B24E-9EC9-D2CDFFDF3F0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80401" y="3219225"/>
            <a:ext cx="3581400" cy="136611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BA6C8F34-E1B3-4944-B431-0551B0FCE2B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89601" y="5858750"/>
            <a:ext cx="3581400" cy="136611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C0DA57-55E9-A14E-AC9C-D7A0A4510A6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098800" y="2482625"/>
            <a:ext cx="3581401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02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F1335D71-6E42-9842-A25F-8CFCC5DF00A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098800" y="3219225"/>
            <a:ext cx="3581401" cy="136611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EA7E52-EEAE-9E41-A4B9-0B0A4CC9B090}"/>
              </a:ext>
            </a:extLst>
          </p:cNvPr>
          <p:cNvCxnSpPr>
            <a:cxnSpLocks/>
          </p:cNvCxnSpPr>
          <p:nvPr userDrawn="1"/>
        </p:nvCxnSpPr>
        <p:spPr>
          <a:xfrm>
            <a:off x="724806" y="5212079"/>
            <a:ext cx="10936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3EC85CD7-A3F8-7040-98B8-DA2413FCCBA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23929" y="7601349"/>
            <a:ext cx="3565472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A69E1C81-E66F-8845-9A42-2A7493EF387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23929" y="5858750"/>
            <a:ext cx="3565472" cy="136611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D69A9B-5BBF-8D4A-BCE2-351AECC2D3E2}"/>
              </a:ext>
            </a:extLst>
          </p:cNvPr>
          <p:cNvCxnSpPr>
            <a:cxnSpLocks/>
          </p:cNvCxnSpPr>
          <p:nvPr userDrawn="1"/>
        </p:nvCxnSpPr>
        <p:spPr>
          <a:xfrm>
            <a:off x="508000" y="5212079"/>
            <a:ext cx="11340524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B44BE1-481A-4D45-AC00-9060912C26F3}"/>
              </a:ext>
            </a:extLst>
          </p:cNvPr>
          <p:cNvCxnSpPr>
            <a:cxnSpLocks/>
          </p:cNvCxnSpPr>
          <p:nvPr userDrawn="1"/>
        </p:nvCxnSpPr>
        <p:spPr>
          <a:xfrm>
            <a:off x="3098800" y="4759200"/>
            <a:ext cx="2323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71F2C0F-679F-BA4E-A705-D66053142BF5}"/>
              </a:ext>
            </a:extLst>
          </p:cNvPr>
          <p:cNvCxnSpPr>
            <a:cxnSpLocks/>
          </p:cNvCxnSpPr>
          <p:nvPr userDrawn="1"/>
        </p:nvCxnSpPr>
        <p:spPr>
          <a:xfrm>
            <a:off x="5695379" y="523800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B459D9-6458-2743-908E-896F2ACF0CBF}"/>
              </a:ext>
            </a:extLst>
          </p:cNvPr>
          <p:cNvCxnSpPr>
            <a:cxnSpLocks/>
          </p:cNvCxnSpPr>
          <p:nvPr userDrawn="1"/>
        </p:nvCxnSpPr>
        <p:spPr>
          <a:xfrm>
            <a:off x="8298904" y="475920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721FDA-8214-FE46-A0F7-8A60218A92F2}"/>
              </a:ext>
            </a:extLst>
          </p:cNvPr>
          <p:cNvCxnSpPr>
            <a:cxnSpLocks/>
          </p:cNvCxnSpPr>
          <p:nvPr userDrawn="1"/>
        </p:nvCxnSpPr>
        <p:spPr>
          <a:xfrm>
            <a:off x="525206" y="5220000"/>
            <a:ext cx="185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C6CC1A-A6BF-6A4B-A2CF-2E512C4B16A1}"/>
              </a:ext>
            </a:extLst>
          </p:cNvPr>
          <p:cNvGrpSpPr/>
          <p:nvPr userDrawn="1"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576A9637-6B07-804A-9ED4-E45918524BD7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1B96BF0E-5BAF-A84C-93A2-2E5A1B497C9F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B1DEC828-07CC-844F-803B-AE2FB1E3E77D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973DCCFF-5A06-A147-A645-2A5411510BFA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6">
              <a:extLst>
                <a:ext uri="{FF2B5EF4-FFF2-40B4-BE49-F238E27FC236}">
                  <a16:creationId xmlns:a16="http://schemas.microsoft.com/office/drawing/2014/main" id="{9A2BA0CB-AC3C-2B4E-88BB-F8DB1B0E51A9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7F817FEE-0105-F34D-8342-2E51F124C2CC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57B0CF26-2CCA-9E4F-B38B-1B457EF7E309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9">
              <a:extLst>
                <a:ext uri="{FF2B5EF4-FFF2-40B4-BE49-F238E27FC236}">
                  <a16:creationId xmlns:a16="http://schemas.microsoft.com/office/drawing/2014/main" id="{01BE4EE0-9648-EF40-8EA8-B68DD8160BEB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4230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: 1-5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22">
            <a:extLst>
              <a:ext uri="{FF2B5EF4-FFF2-40B4-BE49-F238E27FC236}">
                <a16:creationId xmlns:a16="http://schemas.microsoft.com/office/drawing/2014/main" id="{1A4DDC40-37C3-7A44-B8AB-4E8D600966B9}"/>
              </a:ext>
            </a:extLst>
          </p:cNvPr>
          <p:cNvSpPr/>
          <p:nvPr userDrawn="1"/>
        </p:nvSpPr>
        <p:spPr>
          <a:xfrm>
            <a:off x="11877864" y="0"/>
            <a:ext cx="4378136" cy="9144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166601" y="2209800"/>
            <a:ext cx="3581400" cy="59436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12700" marR="508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spc="-5" dirty="0">
                <a:latin typeface="Arial"/>
                <a:cs typeface="Arial"/>
              </a:rPr>
              <a:t>You can post the result of your process here</a:t>
            </a:r>
            <a:endParaRPr lang="en-GB" sz="3200" dirty="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0" y="313466"/>
            <a:ext cx="11339656" cy="128673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F29A-6A29-4B4D-8506-8264A8D5EF0D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FC04-8B77-214E-B354-B4248513518E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B2356F9-A5C1-844E-A910-F3F388EFB6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394200" y="7601349"/>
            <a:ext cx="3581400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03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E1B2B59-8AD8-C543-887F-30AB3839C789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439806" y="2482625"/>
            <a:ext cx="3364594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04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0AEBBD23-A76F-C748-B829-303846C0DC02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439806" y="3219225"/>
            <a:ext cx="3364594" cy="136611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B6E4C71E-0107-F546-9407-A2D7A662D88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394200" y="5858750"/>
            <a:ext cx="3581400" cy="136611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0E5A57CE-40BF-5547-ABFF-3C1D9300F51E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477406" y="2482625"/>
            <a:ext cx="3440794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02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5E9C1C8A-1310-F64D-8592-E360AE0E5CAB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477406" y="3219225"/>
            <a:ext cx="3440794" cy="136611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021F5E1-8C6B-AC49-B1EB-8A63F29710FE}"/>
              </a:ext>
            </a:extLst>
          </p:cNvPr>
          <p:cNvCxnSpPr>
            <a:cxnSpLocks/>
          </p:cNvCxnSpPr>
          <p:nvPr userDrawn="1"/>
        </p:nvCxnSpPr>
        <p:spPr>
          <a:xfrm>
            <a:off x="724806" y="5212079"/>
            <a:ext cx="10936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C661DBF2-5CE0-3147-8DC2-D67F4461CF61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23928" y="7601349"/>
            <a:ext cx="3565471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7F2174BA-4DF0-4C4D-B8CF-F0CCE2448731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23928" y="5858750"/>
            <a:ext cx="3565471" cy="136611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53A343-D9CE-9E40-8D1D-29CCB1CE5807}"/>
              </a:ext>
            </a:extLst>
          </p:cNvPr>
          <p:cNvCxnSpPr>
            <a:cxnSpLocks/>
          </p:cNvCxnSpPr>
          <p:nvPr userDrawn="1"/>
        </p:nvCxnSpPr>
        <p:spPr>
          <a:xfrm>
            <a:off x="508000" y="5212079"/>
            <a:ext cx="11339656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A447BEA-2D92-C642-83F2-F439C7A9437F}"/>
              </a:ext>
            </a:extLst>
          </p:cNvPr>
          <p:cNvCxnSpPr>
            <a:cxnSpLocks/>
          </p:cNvCxnSpPr>
          <p:nvPr userDrawn="1"/>
        </p:nvCxnSpPr>
        <p:spPr>
          <a:xfrm>
            <a:off x="2505907" y="4788000"/>
            <a:ext cx="2323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1A64FC-3388-5345-BF70-E09F370B6CC4}"/>
              </a:ext>
            </a:extLst>
          </p:cNvPr>
          <p:cNvCxnSpPr>
            <a:cxnSpLocks/>
          </p:cNvCxnSpPr>
          <p:nvPr userDrawn="1"/>
        </p:nvCxnSpPr>
        <p:spPr>
          <a:xfrm>
            <a:off x="4422675" y="520680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61800A-FFAA-E749-B3F5-7E8C526BC703}"/>
              </a:ext>
            </a:extLst>
          </p:cNvPr>
          <p:cNvCxnSpPr>
            <a:cxnSpLocks/>
          </p:cNvCxnSpPr>
          <p:nvPr userDrawn="1"/>
        </p:nvCxnSpPr>
        <p:spPr>
          <a:xfrm>
            <a:off x="6465932" y="478800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BCA9F86-AEEB-5F4D-AD15-A8F0DA262399}"/>
              </a:ext>
            </a:extLst>
          </p:cNvPr>
          <p:cNvCxnSpPr>
            <a:cxnSpLocks/>
          </p:cNvCxnSpPr>
          <p:nvPr userDrawn="1"/>
        </p:nvCxnSpPr>
        <p:spPr>
          <a:xfrm>
            <a:off x="525206" y="5220000"/>
            <a:ext cx="185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E065F687-26BC-9844-A6D8-BFB983E337AA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8280400" y="7598144"/>
            <a:ext cx="3581400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05</a:t>
            </a: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D1E06A9C-C66D-3A4E-BAD3-D5E3ACB93355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8280400" y="5855545"/>
            <a:ext cx="3581400" cy="136611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AF0F9C6-C163-ED44-9CB9-94D129D18365}"/>
              </a:ext>
            </a:extLst>
          </p:cNvPr>
          <p:cNvCxnSpPr>
            <a:cxnSpLocks/>
          </p:cNvCxnSpPr>
          <p:nvPr userDrawn="1"/>
        </p:nvCxnSpPr>
        <p:spPr>
          <a:xfrm>
            <a:off x="8286178" y="520680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D61413-17B4-9F4F-AB6B-2573D5BA8F65}"/>
              </a:ext>
            </a:extLst>
          </p:cNvPr>
          <p:cNvGrpSpPr/>
          <p:nvPr userDrawn="1"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25" name="object 2">
              <a:extLst>
                <a:ext uri="{FF2B5EF4-FFF2-40B4-BE49-F238E27FC236}">
                  <a16:creationId xmlns:a16="http://schemas.microsoft.com/office/drawing/2014/main" id="{8137D427-F4A7-C641-BC78-13A47F43FD44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3">
              <a:extLst>
                <a:ext uri="{FF2B5EF4-FFF2-40B4-BE49-F238E27FC236}">
                  <a16:creationId xmlns:a16="http://schemas.microsoft.com/office/drawing/2014/main" id="{1419A620-A4A0-0B4D-8C34-402D0B8B0816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4">
              <a:extLst>
                <a:ext uri="{FF2B5EF4-FFF2-40B4-BE49-F238E27FC236}">
                  <a16:creationId xmlns:a16="http://schemas.microsoft.com/office/drawing/2014/main" id="{385826C4-9E7A-164E-A76F-2F2CDB2A71BF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5">
              <a:extLst>
                <a:ext uri="{FF2B5EF4-FFF2-40B4-BE49-F238E27FC236}">
                  <a16:creationId xmlns:a16="http://schemas.microsoft.com/office/drawing/2014/main" id="{C2F44BF6-B77B-4048-89FD-77A3CC8765C4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6">
              <a:extLst>
                <a:ext uri="{FF2B5EF4-FFF2-40B4-BE49-F238E27FC236}">
                  <a16:creationId xmlns:a16="http://schemas.microsoft.com/office/drawing/2014/main" id="{A017ADC1-58BC-7B44-9DE1-64DC0E4335D0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A1896896-04DB-CC46-A096-2993B20E704B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8">
              <a:extLst>
                <a:ext uri="{FF2B5EF4-FFF2-40B4-BE49-F238E27FC236}">
                  <a16:creationId xmlns:a16="http://schemas.microsoft.com/office/drawing/2014/main" id="{41F49C84-DB3F-5B4B-9520-01877558BBCE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9">
              <a:extLst>
                <a:ext uri="{FF2B5EF4-FFF2-40B4-BE49-F238E27FC236}">
                  <a16:creationId xmlns:a16="http://schemas.microsoft.com/office/drawing/2014/main" id="{37DE68C3-35FD-914F-A854-457BDDFA82AB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5109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: 1-4-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F29A-6A29-4B4D-8506-8264A8D5EF0D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FC04-8B77-214E-B354-B4248513518E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5FAE884-DB97-E34D-AC4F-FE3FB80973BF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2166600" y="2482625"/>
            <a:ext cx="3581400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04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C74C63D8-41CA-234B-A55B-60E8DC421FB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166600" y="3219225"/>
            <a:ext cx="3581400" cy="1366113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3F0BFBE-9F91-A24F-85B8-97E093C51F8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298400" y="7601349"/>
            <a:ext cx="3563775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03</a:t>
            </a:r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ADBC939-9A68-4A44-A2E9-BEA55B5794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280400" y="5858750"/>
            <a:ext cx="3581400" cy="136611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249A931-FBE4-4D4C-B0E8-F69B9AECC4C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394200" y="2482625"/>
            <a:ext cx="3581400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02</a:t>
            </a:r>
            <a:endParaRPr 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712F8B78-DDE6-0E45-9B71-F132B200EE6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394200" y="3219225"/>
            <a:ext cx="3581400" cy="1366113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4C5BB549-0780-9942-A221-F369BD82FA8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23928" y="7601349"/>
            <a:ext cx="3565472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ECDCBA5E-4802-194C-809B-D79F797158F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23928" y="5858750"/>
            <a:ext cx="3565472" cy="136611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160F2CE-81E9-CD45-90CA-7D513A27E985}"/>
              </a:ext>
            </a:extLst>
          </p:cNvPr>
          <p:cNvCxnSpPr>
            <a:cxnSpLocks/>
          </p:cNvCxnSpPr>
          <p:nvPr userDrawn="1"/>
        </p:nvCxnSpPr>
        <p:spPr>
          <a:xfrm>
            <a:off x="724806" y="5212079"/>
            <a:ext cx="10936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A2A5C1-215D-3D44-8C9E-AA73474791DD}"/>
              </a:ext>
            </a:extLst>
          </p:cNvPr>
          <p:cNvCxnSpPr>
            <a:cxnSpLocks/>
          </p:cNvCxnSpPr>
          <p:nvPr userDrawn="1"/>
        </p:nvCxnSpPr>
        <p:spPr>
          <a:xfrm>
            <a:off x="508000" y="5212079"/>
            <a:ext cx="1581240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811CD1-240B-C04F-A910-0B51733298FE}"/>
              </a:ext>
            </a:extLst>
          </p:cNvPr>
          <p:cNvCxnSpPr>
            <a:cxnSpLocks/>
          </p:cNvCxnSpPr>
          <p:nvPr userDrawn="1"/>
        </p:nvCxnSpPr>
        <p:spPr>
          <a:xfrm>
            <a:off x="4397108" y="4800600"/>
            <a:ext cx="2323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C8D29EA-2DF0-0345-8DFD-5764E945226E}"/>
              </a:ext>
            </a:extLst>
          </p:cNvPr>
          <p:cNvCxnSpPr>
            <a:cxnSpLocks/>
          </p:cNvCxnSpPr>
          <p:nvPr userDrawn="1"/>
        </p:nvCxnSpPr>
        <p:spPr>
          <a:xfrm>
            <a:off x="8280400" y="519960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9DB687E-7EFD-7147-A631-921E34CE9AF6}"/>
              </a:ext>
            </a:extLst>
          </p:cNvPr>
          <p:cNvCxnSpPr>
            <a:cxnSpLocks/>
          </p:cNvCxnSpPr>
          <p:nvPr userDrawn="1"/>
        </p:nvCxnSpPr>
        <p:spPr>
          <a:xfrm>
            <a:off x="12172404" y="480060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F8A282-1B6F-4D4C-83FD-91B4553FA713}"/>
              </a:ext>
            </a:extLst>
          </p:cNvPr>
          <p:cNvCxnSpPr>
            <a:cxnSpLocks/>
          </p:cNvCxnSpPr>
          <p:nvPr userDrawn="1"/>
        </p:nvCxnSpPr>
        <p:spPr>
          <a:xfrm>
            <a:off x="525206" y="5181600"/>
            <a:ext cx="185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26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B8AF-74A7-544D-8B1A-5FCD48AF77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400" y="313466"/>
            <a:ext cx="7467600" cy="12867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Here is the place for the chapter name (2-3 lines)</a:t>
            </a:r>
            <a:endParaRPr lang="x-none" dirty="0"/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A292CF16-4A72-104B-95CD-EB49AB8DEF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999" y="304801"/>
            <a:ext cx="2286001" cy="1295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01</a:t>
            </a:r>
            <a:endParaRPr lang="x-none" dirty="0"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34205F2C-74DC-D149-A7F9-A605E7EB5D58}"/>
              </a:ext>
            </a:extLst>
          </p:cNvPr>
          <p:cNvSpPr/>
          <p:nvPr userDrawn="1"/>
        </p:nvSpPr>
        <p:spPr>
          <a:xfrm>
            <a:off x="508000" y="10744"/>
            <a:ext cx="7772400" cy="8752255"/>
          </a:xfrm>
          <a:custGeom>
            <a:avLst/>
            <a:gdLst>
              <a:gd name="connsiteX0" fmla="*/ 3017532 w 7499522"/>
              <a:gd name="connsiteY0" fmla="*/ 5669280 h 8686800"/>
              <a:gd name="connsiteX1" fmla="*/ 12 w 7499522"/>
              <a:gd name="connsiteY1" fmla="*/ 5669280 h 8686800"/>
              <a:gd name="connsiteX2" fmla="*/ 0 w 7499522"/>
              <a:gd name="connsiteY2" fmla="*/ 8686800 h 8686800"/>
              <a:gd name="connsiteX3" fmla="*/ 3017532 w 7499522"/>
              <a:gd name="connsiteY3" fmla="*/ 8686800 h 8686800"/>
              <a:gd name="connsiteX4" fmla="*/ 3017532 w 7499522"/>
              <a:gd name="connsiteY4" fmla="*/ 5669280 h 8686800"/>
              <a:gd name="connsiteX0" fmla="*/ 7499522 w 7499522"/>
              <a:gd name="connsiteY0" fmla="*/ 12357 h 8686800"/>
              <a:gd name="connsiteX1" fmla="*/ 3492500 w 7499522"/>
              <a:gd name="connsiteY1" fmla="*/ 0 h 8686800"/>
              <a:gd name="connsiteX2" fmla="*/ 12 w 7499522"/>
              <a:gd name="connsiteY2" fmla="*/ 5669280 h 8686800"/>
              <a:gd name="connsiteX3" fmla="*/ 7499522 w 7499522"/>
              <a:gd name="connsiteY3" fmla="*/ 12357 h 8686800"/>
              <a:gd name="connsiteX0" fmla="*/ 3017532 w 7499522"/>
              <a:gd name="connsiteY0" fmla="*/ 5656923 h 8674443"/>
              <a:gd name="connsiteX1" fmla="*/ 12 w 7499522"/>
              <a:gd name="connsiteY1" fmla="*/ 5656923 h 8674443"/>
              <a:gd name="connsiteX2" fmla="*/ 0 w 7499522"/>
              <a:gd name="connsiteY2" fmla="*/ 8674443 h 8674443"/>
              <a:gd name="connsiteX3" fmla="*/ 3017532 w 7499522"/>
              <a:gd name="connsiteY3" fmla="*/ 8674443 h 8674443"/>
              <a:gd name="connsiteX4" fmla="*/ 3017532 w 7499522"/>
              <a:gd name="connsiteY4" fmla="*/ 5656923 h 8674443"/>
              <a:gd name="connsiteX0" fmla="*/ 7499522 w 7499522"/>
              <a:gd name="connsiteY0" fmla="*/ 0 h 8674443"/>
              <a:gd name="connsiteX1" fmla="*/ 1997332 w 7499522"/>
              <a:gd name="connsiteY1" fmla="*/ 0 h 8674443"/>
              <a:gd name="connsiteX2" fmla="*/ 12 w 7499522"/>
              <a:gd name="connsiteY2" fmla="*/ 5656923 h 8674443"/>
              <a:gd name="connsiteX3" fmla="*/ 7499522 w 7499522"/>
              <a:gd name="connsiteY3" fmla="*/ 0 h 8674443"/>
              <a:gd name="connsiteX0" fmla="*/ 3017532 w 7499522"/>
              <a:gd name="connsiteY0" fmla="*/ 8290495 h 11308015"/>
              <a:gd name="connsiteX1" fmla="*/ 12 w 7499522"/>
              <a:gd name="connsiteY1" fmla="*/ 8290495 h 11308015"/>
              <a:gd name="connsiteX2" fmla="*/ 0 w 7499522"/>
              <a:gd name="connsiteY2" fmla="*/ 11308015 h 11308015"/>
              <a:gd name="connsiteX3" fmla="*/ 3017532 w 7499522"/>
              <a:gd name="connsiteY3" fmla="*/ 11308015 h 11308015"/>
              <a:gd name="connsiteX4" fmla="*/ 3017532 w 7499522"/>
              <a:gd name="connsiteY4" fmla="*/ 8290495 h 11308015"/>
              <a:gd name="connsiteX0" fmla="*/ 7499522 w 7499522"/>
              <a:gd name="connsiteY0" fmla="*/ 2633572 h 11308015"/>
              <a:gd name="connsiteX1" fmla="*/ 3159758 w 7499522"/>
              <a:gd name="connsiteY1" fmla="*/ 0 h 11308015"/>
              <a:gd name="connsiteX2" fmla="*/ 12 w 7499522"/>
              <a:gd name="connsiteY2" fmla="*/ 8290495 h 11308015"/>
              <a:gd name="connsiteX3" fmla="*/ 7499522 w 7499522"/>
              <a:gd name="connsiteY3" fmla="*/ 2633572 h 11308015"/>
              <a:gd name="connsiteX0" fmla="*/ 3017532 w 10199350"/>
              <a:gd name="connsiteY0" fmla="*/ 8290495 h 11308015"/>
              <a:gd name="connsiteX1" fmla="*/ 12 w 10199350"/>
              <a:gd name="connsiteY1" fmla="*/ 8290495 h 11308015"/>
              <a:gd name="connsiteX2" fmla="*/ 0 w 10199350"/>
              <a:gd name="connsiteY2" fmla="*/ 11308015 h 11308015"/>
              <a:gd name="connsiteX3" fmla="*/ 3017532 w 10199350"/>
              <a:gd name="connsiteY3" fmla="*/ 11308015 h 11308015"/>
              <a:gd name="connsiteX4" fmla="*/ 3017532 w 10199350"/>
              <a:gd name="connsiteY4" fmla="*/ 8290495 h 11308015"/>
              <a:gd name="connsiteX0" fmla="*/ 10199350 w 10199350"/>
              <a:gd name="connsiteY0" fmla="*/ 24613 h 11308015"/>
              <a:gd name="connsiteX1" fmla="*/ 3159758 w 10199350"/>
              <a:gd name="connsiteY1" fmla="*/ 0 h 11308015"/>
              <a:gd name="connsiteX2" fmla="*/ 12 w 10199350"/>
              <a:gd name="connsiteY2" fmla="*/ 8290495 h 11308015"/>
              <a:gd name="connsiteX3" fmla="*/ 10199350 w 10199350"/>
              <a:gd name="connsiteY3" fmla="*/ 24613 h 1130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99350" h="11308015">
                <a:moveTo>
                  <a:pt x="3017532" y="8290495"/>
                </a:moveTo>
                <a:lnTo>
                  <a:pt x="12" y="8290495"/>
                </a:lnTo>
                <a:lnTo>
                  <a:pt x="0" y="11308015"/>
                </a:lnTo>
                <a:lnTo>
                  <a:pt x="3017532" y="11308015"/>
                </a:lnTo>
                <a:lnTo>
                  <a:pt x="3017532" y="8290495"/>
                </a:lnTo>
                <a:close/>
              </a:path>
              <a:path w="10199350" h="11308015">
                <a:moveTo>
                  <a:pt x="10199350" y="24613"/>
                </a:moveTo>
                <a:lnTo>
                  <a:pt x="3159758" y="0"/>
                </a:lnTo>
                <a:lnTo>
                  <a:pt x="12" y="8290495"/>
                </a:lnTo>
                <a:lnTo>
                  <a:pt x="10199350" y="24613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49442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: ...5-6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2">
            <a:extLst>
              <a:ext uri="{FF2B5EF4-FFF2-40B4-BE49-F238E27FC236}">
                <a16:creationId xmlns:a16="http://schemas.microsoft.com/office/drawing/2014/main" id="{60B8C331-DCED-6E48-9E86-12CE6F0F2D49}"/>
              </a:ext>
            </a:extLst>
          </p:cNvPr>
          <p:cNvSpPr/>
          <p:nvPr userDrawn="1"/>
        </p:nvSpPr>
        <p:spPr>
          <a:xfrm>
            <a:off x="11861800" y="0"/>
            <a:ext cx="4394200" cy="9144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166601" y="2209800"/>
            <a:ext cx="3581399" cy="59436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12700" marR="508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spc="-5" dirty="0">
                <a:latin typeface="Arial"/>
                <a:cs typeface="Arial"/>
              </a:rPr>
              <a:t>You can post the result of your process here</a:t>
            </a:r>
            <a:endParaRPr lang="en-GB" sz="3200" dirty="0">
              <a:latin typeface="Arial"/>
              <a:cs typeface="Arial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E2B35E7-BABA-8E4E-8323-E7F57C17112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23928" y="7601349"/>
            <a:ext cx="3565471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05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CE8C7AD-46C1-6044-BD8B-F8425AD82B5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23928" y="5858750"/>
            <a:ext cx="3565471" cy="136611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B786AC7E-D643-EC4C-9F6D-47B4059569AF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707644" y="2482625"/>
            <a:ext cx="3563356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06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7249B7E-5FDC-EE40-9F41-9923AB629485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707644" y="3219225"/>
            <a:ext cx="3563356" cy="136611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DF873D-0C15-AA46-BF43-7D15B4ECDA37}"/>
              </a:ext>
            </a:extLst>
          </p:cNvPr>
          <p:cNvCxnSpPr>
            <a:cxnSpLocks/>
          </p:cNvCxnSpPr>
          <p:nvPr userDrawn="1"/>
        </p:nvCxnSpPr>
        <p:spPr>
          <a:xfrm>
            <a:off x="889000" y="5212079"/>
            <a:ext cx="10936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07AA905-0F44-8449-A81C-5FF9BCB7497F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212079"/>
            <a:ext cx="11825252" cy="792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F76650-8A73-8F4D-9870-5A3CAB450FB5}"/>
              </a:ext>
            </a:extLst>
          </p:cNvPr>
          <p:cNvCxnSpPr>
            <a:cxnSpLocks/>
          </p:cNvCxnSpPr>
          <p:nvPr userDrawn="1"/>
        </p:nvCxnSpPr>
        <p:spPr>
          <a:xfrm>
            <a:off x="525206" y="5220000"/>
            <a:ext cx="185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3344C8-019C-1A45-86E9-E81360419BF9}"/>
              </a:ext>
            </a:extLst>
          </p:cNvPr>
          <p:cNvCxnSpPr>
            <a:cxnSpLocks/>
          </p:cNvCxnSpPr>
          <p:nvPr userDrawn="1"/>
        </p:nvCxnSpPr>
        <p:spPr>
          <a:xfrm>
            <a:off x="5689600" y="4759200"/>
            <a:ext cx="2323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0" y="313466"/>
            <a:ext cx="11353800" cy="128673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C5F057-1E41-4140-8C92-2A55F0849B33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27B76-0DE0-7D44-B849-93F7B9842A7B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2BA26D-E933-8249-A2BA-41AF376A6931}"/>
              </a:ext>
            </a:extLst>
          </p:cNvPr>
          <p:cNvGrpSpPr/>
          <p:nvPr userDrawn="1"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16" name="object 2">
              <a:extLst>
                <a:ext uri="{FF2B5EF4-FFF2-40B4-BE49-F238E27FC236}">
                  <a16:creationId xmlns:a16="http://schemas.microsoft.com/office/drawing/2014/main" id="{F222BEB9-10A9-5E48-ADBF-2E8EF8AE6C9D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837221E9-C54C-4641-9B34-B6A202C6B695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A7DAED35-27EB-F64B-A081-8E755C913C5D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3047364E-76CC-EB4C-9AB4-00C7912602BE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D3D9B6D1-7E20-FE46-80E9-988CD6473027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32E604B3-EE55-C845-87A6-9337FA813BA8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1D5A7DB0-7BBF-FE49-9B72-257E2CDFEF41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10CF88CF-0CCB-474E-8D92-B9DA84A9BCEC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82918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: ...5-7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2">
            <a:extLst>
              <a:ext uri="{FF2B5EF4-FFF2-40B4-BE49-F238E27FC236}">
                <a16:creationId xmlns:a16="http://schemas.microsoft.com/office/drawing/2014/main" id="{60B8C331-DCED-6E48-9E86-12CE6F0F2D49}"/>
              </a:ext>
            </a:extLst>
          </p:cNvPr>
          <p:cNvSpPr/>
          <p:nvPr userDrawn="1"/>
        </p:nvSpPr>
        <p:spPr>
          <a:xfrm>
            <a:off x="11861249" y="0"/>
            <a:ext cx="4394751" cy="9144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166600" y="2209800"/>
            <a:ext cx="3564117" cy="59436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12700" marR="508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spc="-5" dirty="0">
                <a:latin typeface="Arial"/>
                <a:cs typeface="Arial"/>
              </a:rPr>
              <a:t>You can post the result of your process here</a:t>
            </a:r>
            <a:endParaRPr lang="en-GB" sz="3200" dirty="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0" y="313466"/>
            <a:ext cx="11353800" cy="128673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BD0605B-B123-B442-AE07-41F200DD6EB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280401" y="7601349"/>
            <a:ext cx="3581400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07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E3719F9-21FE-EA47-B799-A22D03549EC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280401" y="5858750"/>
            <a:ext cx="3581400" cy="136611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507D5AF-05B7-AC4C-96F4-56CE5241FF4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439233" y="2482625"/>
            <a:ext cx="3536367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06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150F216-2855-1146-9C8B-4C4E649010E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439233" y="3219225"/>
            <a:ext cx="3536367" cy="136611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731D0BF-B741-7649-93F9-53C0A88D990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23929" y="7601349"/>
            <a:ext cx="3565472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05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5F29137F-58E7-C24B-827E-B9106E00CE58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23929" y="5858750"/>
            <a:ext cx="3565472" cy="136611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ru-RU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AA8D11-1101-7447-B95A-A5F44862A5AA}"/>
              </a:ext>
            </a:extLst>
          </p:cNvPr>
          <p:cNvCxnSpPr>
            <a:cxnSpLocks/>
          </p:cNvCxnSpPr>
          <p:nvPr userDrawn="1"/>
        </p:nvCxnSpPr>
        <p:spPr>
          <a:xfrm>
            <a:off x="724806" y="5212079"/>
            <a:ext cx="10936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EDCDE3-1830-0C42-85ED-597C951AD761}"/>
              </a:ext>
            </a:extLst>
          </p:cNvPr>
          <p:cNvCxnSpPr>
            <a:cxnSpLocks/>
          </p:cNvCxnSpPr>
          <p:nvPr userDrawn="1"/>
        </p:nvCxnSpPr>
        <p:spPr>
          <a:xfrm>
            <a:off x="0" y="5212079"/>
            <a:ext cx="1186180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50A181-4C87-5F4F-B87B-094C8B489E7C}"/>
              </a:ext>
            </a:extLst>
          </p:cNvPr>
          <p:cNvCxnSpPr>
            <a:cxnSpLocks/>
          </p:cNvCxnSpPr>
          <p:nvPr userDrawn="1"/>
        </p:nvCxnSpPr>
        <p:spPr>
          <a:xfrm>
            <a:off x="4394201" y="4759200"/>
            <a:ext cx="2323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C59D7BB-A8D4-A847-9CE7-83FDB8EF160D}"/>
              </a:ext>
            </a:extLst>
          </p:cNvPr>
          <p:cNvCxnSpPr>
            <a:cxnSpLocks/>
          </p:cNvCxnSpPr>
          <p:nvPr userDrawn="1"/>
        </p:nvCxnSpPr>
        <p:spPr>
          <a:xfrm>
            <a:off x="8298904" y="523800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D67690-A3A8-D246-AA57-431674371CAC}"/>
              </a:ext>
            </a:extLst>
          </p:cNvPr>
          <p:cNvCxnSpPr>
            <a:cxnSpLocks/>
          </p:cNvCxnSpPr>
          <p:nvPr userDrawn="1"/>
        </p:nvCxnSpPr>
        <p:spPr>
          <a:xfrm>
            <a:off x="525206" y="5220000"/>
            <a:ext cx="185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F29A-6A29-4B4D-8506-8264A8D5EF0D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FC04-8B77-214E-B354-B4248513518E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9D022C-FDC0-8E4C-90C8-77D87325AF41}"/>
              </a:ext>
            </a:extLst>
          </p:cNvPr>
          <p:cNvGrpSpPr/>
          <p:nvPr userDrawn="1"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19" name="object 2">
              <a:extLst>
                <a:ext uri="{FF2B5EF4-FFF2-40B4-BE49-F238E27FC236}">
                  <a16:creationId xmlns:a16="http://schemas.microsoft.com/office/drawing/2014/main" id="{F96446F3-B1E1-7E40-9CCE-8E0AD34F3B47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3">
              <a:extLst>
                <a:ext uri="{FF2B5EF4-FFF2-40B4-BE49-F238E27FC236}">
                  <a16:creationId xmlns:a16="http://schemas.microsoft.com/office/drawing/2014/main" id="{F35E4E3D-E138-604C-BCD4-FA5706DC9744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6D8B5D6C-E48E-A843-AE13-133EAA7308B2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3608CE0B-5E4B-9440-A7C5-049289CB9309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6">
              <a:extLst>
                <a:ext uri="{FF2B5EF4-FFF2-40B4-BE49-F238E27FC236}">
                  <a16:creationId xmlns:a16="http://schemas.microsoft.com/office/drawing/2014/main" id="{C117467A-47C8-F24C-9795-9FB7CDCC485B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B71EF221-86CE-5741-B6EE-6E7336076460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6AC301CC-3539-EA46-A8A1-24A34042DF11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B583ADDF-F97D-A643-AD0E-FF955BFBBBC2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7647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: ...5-8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2">
            <a:extLst>
              <a:ext uri="{FF2B5EF4-FFF2-40B4-BE49-F238E27FC236}">
                <a16:creationId xmlns:a16="http://schemas.microsoft.com/office/drawing/2014/main" id="{60B8C331-DCED-6E48-9E86-12CE6F0F2D49}"/>
              </a:ext>
            </a:extLst>
          </p:cNvPr>
          <p:cNvSpPr/>
          <p:nvPr userDrawn="1"/>
        </p:nvSpPr>
        <p:spPr>
          <a:xfrm>
            <a:off x="11848524" y="0"/>
            <a:ext cx="4407476" cy="9144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166601" y="2209800"/>
            <a:ext cx="3581399" cy="59436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12700" marR="508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spc="-5" dirty="0">
                <a:latin typeface="Arial"/>
                <a:cs typeface="Arial"/>
              </a:rPr>
              <a:t>You can post the result of your process here</a:t>
            </a:r>
            <a:endParaRPr lang="en-GB" sz="3200" dirty="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0" y="313466"/>
            <a:ext cx="11353800" cy="128673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F29A-6A29-4B4D-8506-8264A8D5EF0D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FC04-8B77-214E-B354-B4248513518E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34177C3-A87D-674C-8C5B-6DFE235A8A1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689601" y="7601349"/>
            <a:ext cx="3581400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07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5079488-998F-A142-8245-979B0AB3EE4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280401" y="2482625"/>
            <a:ext cx="3581400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08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BFE507EF-EF02-B24E-9EC9-D2CDFFDF3F0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80401" y="3219225"/>
            <a:ext cx="3581400" cy="136611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BA6C8F34-E1B3-4944-B431-0551B0FCE2B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89601" y="5858750"/>
            <a:ext cx="3581400" cy="136611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C0DA57-55E9-A14E-AC9C-D7A0A4510A6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098800" y="2482625"/>
            <a:ext cx="3581401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06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F1335D71-6E42-9842-A25F-8CFCC5DF00A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098800" y="3219225"/>
            <a:ext cx="3581401" cy="136611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EA7E52-EEAE-9E41-A4B9-0B0A4CC9B090}"/>
              </a:ext>
            </a:extLst>
          </p:cNvPr>
          <p:cNvCxnSpPr>
            <a:cxnSpLocks/>
          </p:cNvCxnSpPr>
          <p:nvPr userDrawn="1"/>
        </p:nvCxnSpPr>
        <p:spPr>
          <a:xfrm>
            <a:off x="724806" y="5212079"/>
            <a:ext cx="10936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3EC85CD7-A3F8-7040-98B8-DA2413FCCBA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23929" y="7601349"/>
            <a:ext cx="3565472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05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A69E1C81-E66F-8845-9A42-2A7493EF387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23929" y="5858750"/>
            <a:ext cx="3565472" cy="136611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D69A9B-5BBF-8D4A-BCE2-351AECC2D3E2}"/>
              </a:ext>
            </a:extLst>
          </p:cNvPr>
          <p:cNvCxnSpPr>
            <a:cxnSpLocks/>
          </p:cNvCxnSpPr>
          <p:nvPr userDrawn="1"/>
        </p:nvCxnSpPr>
        <p:spPr>
          <a:xfrm>
            <a:off x="0" y="5212079"/>
            <a:ext cx="11848524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B44BE1-481A-4D45-AC00-9060912C26F3}"/>
              </a:ext>
            </a:extLst>
          </p:cNvPr>
          <p:cNvCxnSpPr>
            <a:cxnSpLocks/>
          </p:cNvCxnSpPr>
          <p:nvPr userDrawn="1"/>
        </p:nvCxnSpPr>
        <p:spPr>
          <a:xfrm>
            <a:off x="3098800" y="4759200"/>
            <a:ext cx="2323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71F2C0F-679F-BA4E-A705-D66053142BF5}"/>
              </a:ext>
            </a:extLst>
          </p:cNvPr>
          <p:cNvCxnSpPr>
            <a:cxnSpLocks/>
          </p:cNvCxnSpPr>
          <p:nvPr userDrawn="1"/>
        </p:nvCxnSpPr>
        <p:spPr>
          <a:xfrm>
            <a:off x="5695379" y="523800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B459D9-6458-2743-908E-896F2ACF0CBF}"/>
              </a:ext>
            </a:extLst>
          </p:cNvPr>
          <p:cNvCxnSpPr>
            <a:cxnSpLocks/>
          </p:cNvCxnSpPr>
          <p:nvPr userDrawn="1"/>
        </p:nvCxnSpPr>
        <p:spPr>
          <a:xfrm>
            <a:off x="8298904" y="475920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721FDA-8214-FE46-A0F7-8A60218A92F2}"/>
              </a:ext>
            </a:extLst>
          </p:cNvPr>
          <p:cNvCxnSpPr>
            <a:cxnSpLocks/>
          </p:cNvCxnSpPr>
          <p:nvPr userDrawn="1"/>
        </p:nvCxnSpPr>
        <p:spPr>
          <a:xfrm>
            <a:off x="525206" y="5220000"/>
            <a:ext cx="185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EA5A9D-F3BC-294B-911E-50E538EB7F39}"/>
              </a:ext>
            </a:extLst>
          </p:cNvPr>
          <p:cNvGrpSpPr/>
          <p:nvPr userDrawn="1"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908B8D9-EC36-A845-ADA8-F962BC0B106A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12A089F-849F-D04C-AAB6-D621EDC8C89A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1FC70B94-06FD-0043-94E9-DA76B7829A4E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C1D0347D-1B2D-CE48-9A26-C0EF505EEDD8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6">
              <a:extLst>
                <a:ext uri="{FF2B5EF4-FFF2-40B4-BE49-F238E27FC236}">
                  <a16:creationId xmlns:a16="http://schemas.microsoft.com/office/drawing/2014/main" id="{89E2D365-80E8-6D47-BD9A-B26591EB9E01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6D64C538-31D6-E344-AA25-C508DFEB79E3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66EFD015-0B45-5943-9325-F25E4852ACFD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9">
              <a:extLst>
                <a:ext uri="{FF2B5EF4-FFF2-40B4-BE49-F238E27FC236}">
                  <a16:creationId xmlns:a16="http://schemas.microsoft.com/office/drawing/2014/main" id="{429958E8-D09F-264E-9748-E17A096E9D6F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9250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: ...5-9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2">
            <a:extLst>
              <a:ext uri="{FF2B5EF4-FFF2-40B4-BE49-F238E27FC236}">
                <a16:creationId xmlns:a16="http://schemas.microsoft.com/office/drawing/2014/main" id="{60B8C331-DCED-6E48-9E86-12CE6F0F2D49}"/>
              </a:ext>
            </a:extLst>
          </p:cNvPr>
          <p:cNvSpPr/>
          <p:nvPr userDrawn="1"/>
        </p:nvSpPr>
        <p:spPr>
          <a:xfrm>
            <a:off x="11847656" y="0"/>
            <a:ext cx="4408344" cy="9144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2DE0A9-7A98-EB4B-9862-A3EF9D4B77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166601" y="2209800"/>
            <a:ext cx="3581400" cy="59436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12700" marR="508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spc="-5" dirty="0">
                <a:latin typeface="Arial"/>
                <a:cs typeface="Arial"/>
              </a:rPr>
              <a:t>You can post the result of your process here</a:t>
            </a:r>
            <a:endParaRPr lang="en-GB" sz="3200" dirty="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D35E5-727F-9842-B859-9699AA9AC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F29A-6A29-4B4D-8506-8264A8D5EF0D}"/>
              </a:ext>
            </a:extLst>
          </p:cNvPr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FC04-8B77-214E-B354-B4248513518E}"/>
              </a:ext>
            </a:extLst>
          </p:cNvPr>
          <p:cNvSpPr>
            <a:spLocks noGrp="1"/>
          </p:cNvSpPr>
          <p:nvPr>
            <p:ph type="sldNum" sz="quarter" idx="7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B2356F9-A5C1-844E-A910-F3F388EFB6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394200" y="7601349"/>
            <a:ext cx="3581400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07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E1B2B59-8AD8-C543-887F-30AB3839C789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439806" y="2482625"/>
            <a:ext cx="3364594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08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0AEBBD23-A76F-C748-B829-303846C0DC02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439806" y="3219225"/>
            <a:ext cx="3364594" cy="136611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B6E4C71E-0107-F546-9407-A2D7A662D88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394200" y="5858750"/>
            <a:ext cx="3581400" cy="136611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0E5A57CE-40BF-5547-ABFF-3C1D9300F51E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477406" y="2482625"/>
            <a:ext cx="3440794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06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5E9C1C8A-1310-F64D-8592-E360AE0E5CAB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477406" y="3219225"/>
            <a:ext cx="3440794" cy="136611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021F5E1-8C6B-AC49-B1EB-8A63F29710FE}"/>
              </a:ext>
            </a:extLst>
          </p:cNvPr>
          <p:cNvCxnSpPr>
            <a:cxnSpLocks/>
          </p:cNvCxnSpPr>
          <p:nvPr userDrawn="1"/>
        </p:nvCxnSpPr>
        <p:spPr>
          <a:xfrm>
            <a:off x="724806" y="5212079"/>
            <a:ext cx="10936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C661DBF2-5CE0-3147-8DC2-D67F4461CF61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23928" y="7601349"/>
            <a:ext cx="3565471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05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7F2174BA-4DF0-4C4D-B8CF-F0CCE2448731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23928" y="5858750"/>
            <a:ext cx="3565471" cy="136611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53A343-D9CE-9E40-8D1D-29CCB1CE5807}"/>
              </a:ext>
            </a:extLst>
          </p:cNvPr>
          <p:cNvCxnSpPr>
            <a:cxnSpLocks/>
          </p:cNvCxnSpPr>
          <p:nvPr userDrawn="1"/>
        </p:nvCxnSpPr>
        <p:spPr>
          <a:xfrm>
            <a:off x="0" y="5212079"/>
            <a:ext cx="11847656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A447BEA-2D92-C642-83F2-F439C7A9437F}"/>
              </a:ext>
            </a:extLst>
          </p:cNvPr>
          <p:cNvCxnSpPr>
            <a:cxnSpLocks/>
          </p:cNvCxnSpPr>
          <p:nvPr userDrawn="1"/>
        </p:nvCxnSpPr>
        <p:spPr>
          <a:xfrm>
            <a:off x="2505907" y="4788000"/>
            <a:ext cx="2323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1A64FC-3388-5345-BF70-E09F370B6CC4}"/>
              </a:ext>
            </a:extLst>
          </p:cNvPr>
          <p:cNvCxnSpPr>
            <a:cxnSpLocks/>
          </p:cNvCxnSpPr>
          <p:nvPr userDrawn="1"/>
        </p:nvCxnSpPr>
        <p:spPr>
          <a:xfrm>
            <a:off x="4422675" y="520680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61800A-FFAA-E749-B3F5-7E8C526BC703}"/>
              </a:ext>
            </a:extLst>
          </p:cNvPr>
          <p:cNvCxnSpPr>
            <a:cxnSpLocks/>
          </p:cNvCxnSpPr>
          <p:nvPr userDrawn="1"/>
        </p:nvCxnSpPr>
        <p:spPr>
          <a:xfrm>
            <a:off x="6465932" y="478800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BCA9F86-AEEB-5F4D-AD15-A8F0DA262399}"/>
              </a:ext>
            </a:extLst>
          </p:cNvPr>
          <p:cNvCxnSpPr>
            <a:cxnSpLocks/>
          </p:cNvCxnSpPr>
          <p:nvPr userDrawn="1"/>
        </p:nvCxnSpPr>
        <p:spPr>
          <a:xfrm>
            <a:off x="525206" y="5220000"/>
            <a:ext cx="185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E065F687-26BC-9844-A6D8-BFB983E337AA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8280400" y="7598144"/>
            <a:ext cx="3581400" cy="3601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09</a:t>
            </a: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D1E06A9C-C66D-3A4E-BAD3-D5E3ACB93355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8280400" y="5855545"/>
            <a:ext cx="3581400" cy="136611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       </a:t>
            </a:r>
            <a:br>
              <a:rPr lang="en-US" dirty="0"/>
            </a:br>
            <a:r>
              <a:rPr lang="en-US" dirty="0"/>
              <a:t>Description of the step Description of the step Description of the step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AF0F9C6-C163-ED44-9CB9-94D129D18365}"/>
              </a:ext>
            </a:extLst>
          </p:cNvPr>
          <p:cNvCxnSpPr>
            <a:cxnSpLocks/>
          </p:cNvCxnSpPr>
          <p:nvPr userDrawn="1"/>
        </p:nvCxnSpPr>
        <p:spPr>
          <a:xfrm>
            <a:off x="8286178" y="520680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4E703B-3642-1A4A-906F-701B0094AF42}"/>
              </a:ext>
            </a:extLst>
          </p:cNvPr>
          <p:cNvGrpSpPr/>
          <p:nvPr userDrawn="1"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25" name="object 2">
              <a:extLst>
                <a:ext uri="{FF2B5EF4-FFF2-40B4-BE49-F238E27FC236}">
                  <a16:creationId xmlns:a16="http://schemas.microsoft.com/office/drawing/2014/main" id="{9C731511-9117-304C-BC34-A51FF860E100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3">
              <a:extLst>
                <a:ext uri="{FF2B5EF4-FFF2-40B4-BE49-F238E27FC236}">
                  <a16:creationId xmlns:a16="http://schemas.microsoft.com/office/drawing/2014/main" id="{C3C1D5BE-976E-994A-BFD8-74C51FD91775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4">
              <a:extLst>
                <a:ext uri="{FF2B5EF4-FFF2-40B4-BE49-F238E27FC236}">
                  <a16:creationId xmlns:a16="http://schemas.microsoft.com/office/drawing/2014/main" id="{136229C9-45B1-6941-A2C4-7873F27B5CFA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5">
              <a:extLst>
                <a:ext uri="{FF2B5EF4-FFF2-40B4-BE49-F238E27FC236}">
                  <a16:creationId xmlns:a16="http://schemas.microsoft.com/office/drawing/2014/main" id="{1111599F-0A59-8946-A25A-FE9E735B81C9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6">
              <a:extLst>
                <a:ext uri="{FF2B5EF4-FFF2-40B4-BE49-F238E27FC236}">
                  <a16:creationId xmlns:a16="http://schemas.microsoft.com/office/drawing/2014/main" id="{41E46CEF-6845-C14C-ABB1-A5F8BAB651B1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09C9699A-1034-6F4E-92E1-E21CC90C9457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8">
              <a:extLst>
                <a:ext uri="{FF2B5EF4-FFF2-40B4-BE49-F238E27FC236}">
                  <a16:creationId xmlns:a16="http://schemas.microsoft.com/office/drawing/2014/main" id="{132C7EC9-3080-3544-A534-9F0CB41B10D0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9">
              <a:extLst>
                <a:ext uri="{FF2B5EF4-FFF2-40B4-BE49-F238E27FC236}">
                  <a16:creationId xmlns:a16="http://schemas.microsoft.com/office/drawing/2014/main" id="{1744C314-A7BA-064D-A458-45D257BCA81C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455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6906EF7-F049-8548-A2F0-B89A3ADAD9D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174740" y="7612756"/>
            <a:ext cx="3582708" cy="5406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1D12DB53-F8CE-6E47-9EAB-E120242D208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2174740" y="5486400"/>
            <a:ext cx="3582708" cy="1828800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039DF1A1-EF59-E24A-9F88-4269FBC4296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2166600" y="2209799"/>
            <a:ext cx="3581400" cy="2131513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0E629E-8A92-FA43-82B9-52CFDE8DBD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7999" y="7612756"/>
            <a:ext cx="11353801" cy="5406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46C07F14-D079-5F47-8B22-CC828FDA2B8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08000" y="2209800"/>
            <a:ext cx="11353800" cy="5105400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628D5D0-5972-8F4C-AFAE-57D54E7DCD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166600" y="4638869"/>
            <a:ext cx="3581398" cy="540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40477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F8B5FE9-9503-394A-939B-9B0623BCA6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174740" y="7612756"/>
            <a:ext cx="3582708" cy="5406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42BFEDA7-F186-7649-A3B5-191AD81F984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2174740" y="5486400"/>
            <a:ext cx="3582708" cy="1828800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2B5B6886-0426-3D41-BFCC-9A7E7918A3B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2166600" y="2209799"/>
            <a:ext cx="3581400" cy="2131513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9B8570E-554D-F143-9E7F-6313ADA3269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7999" y="7612756"/>
            <a:ext cx="7467601" cy="5406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5856498E-4D5B-7449-A1C0-C6C4B823209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08000" y="2209800"/>
            <a:ext cx="7467600" cy="5105400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16F125C2-760F-974D-8DFF-BC122068026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166600" y="4638869"/>
            <a:ext cx="3581398" cy="540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AC66370-3D40-5C43-AC1F-041379DA295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88540" y="7612756"/>
            <a:ext cx="3582708" cy="5406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DEBEF2C8-1506-7F4E-A906-03892DF543A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288540" y="5486400"/>
            <a:ext cx="3582708" cy="1828800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B3C66145-608C-E941-AA2C-A3B16C18D6F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0400" y="2209799"/>
            <a:ext cx="3581400" cy="2131513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1753DA4-9E01-C045-8AC1-C6168AF87A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280400" y="4638869"/>
            <a:ext cx="3581398" cy="540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50877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(Colo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4A2D222-07EA-AD41-8BD9-C8D08BA3D80F}"/>
              </a:ext>
            </a:extLst>
          </p:cNvPr>
          <p:cNvSpPr/>
          <p:nvPr userDrawn="1"/>
        </p:nvSpPr>
        <p:spPr>
          <a:xfrm>
            <a:off x="0" y="0"/>
            <a:ext cx="79756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latin typeface="Arial Regular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E2D6B816-03D3-544C-A6BB-1E65C7C019B5}"/>
              </a:ext>
            </a:extLst>
          </p:cNvPr>
          <p:cNvSpPr/>
          <p:nvPr userDrawn="1"/>
        </p:nvSpPr>
        <p:spPr>
          <a:xfrm>
            <a:off x="508000" y="-1"/>
            <a:ext cx="7467600" cy="6628183"/>
          </a:xfrm>
          <a:custGeom>
            <a:avLst/>
            <a:gdLst>
              <a:gd name="connsiteX0" fmla="*/ 7368540 w 7368540"/>
              <a:gd name="connsiteY0" fmla="*/ 11430 h 5669292"/>
              <a:gd name="connsiteX1" fmla="*/ 1974850 w 7368540"/>
              <a:gd name="connsiteY1" fmla="*/ 0 h 5669292"/>
              <a:gd name="connsiteX2" fmla="*/ 0 w 7368540"/>
              <a:gd name="connsiteY2" fmla="*/ 5669292 h 5669292"/>
              <a:gd name="connsiteX3" fmla="*/ 7368540 w 7368540"/>
              <a:gd name="connsiteY3" fmla="*/ 11430 h 5669292"/>
              <a:gd name="connsiteX0" fmla="*/ 7697724 w 7697724"/>
              <a:gd name="connsiteY0" fmla="*/ 27437 h 5669292"/>
              <a:gd name="connsiteX1" fmla="*/ 1974850 w 7697724"/>
              <a:gd name="connsiteY1" fmla="*/ 0 h 5669292"/>
              <a:gd name="connsiteX2" fmla="*/ 0 w 7697724"/>
              <a:gd name="connsiteY2" fmla="*/ 5669292 h 5669292"/>
              <a:gd name="connsiteX3" fmla="*/ 7697724 w 7697724"/>
              <a:gd name="connsiteY3" fmla="*/ 27437 h 5669292"/>
              <a:gd name="connsiteX0" fmla="*/ 7752588 w 7752588"/>
              <a:gd name="connsiteY0" fmla="*/ 11430 h 5669292"/>
              <a:gd name="connsiteX1" fmla="*/ 1974850 w 7752588"/>
              <a:gd name="connsiteY1" fmla="*/ 0 h 5669292"/>
              <a:gd name="connsiteX2" fmla="*/ 0 w 7752588"/>
              <a:gd name="connsiteY2" fmla="*/ 5669292 h 5669292"/>
              <a:gd name="connsiteX3" fmla="*/ 7752588 w 7752588"/>
              <a:gd name="connsiteY3" fmla="*/ 11430 h 5669292"/>
              <a:gd name="connsiteX0" fmla="*/ 7752588 w 7752588"/>
              <a:gd name="connsiteY0" fmla="*/ 0 h 5657862"/>
              <a:gd name="connsiteX1" fmla="*/ 2377186 w 7752588"/>
              <a:gd name="connsiteY1" fmla="*/ 4577 h 5657862"/>
              <a:gd name="connsiteX2" fmla="*/ 0 w 7752588"/>
              <a:gd name="connsiteY2" fmla="*/ 5657862 h 5657862"/>
              <a:gd name="connsiteX3" fmla="*/ 7752588 w 7752588"/>
              <a:gd name="connsiteY3" fmla="*/ 0 h 5657862"/>
              <a:gd name="connsiteX0" fmla="*/ 7752588 w 7752588"/>
              <a:gd name="connsiteY0" fmla="*/ 0 h 5657862"/>
              <a:gd name="connsiteX1" fmla="*/ 2706370 w 7752588"/>
              <a:gd name="connsiteY1" fmla="*/ 20584 h 5657862"/>
              <a:gd name="connsiteX2" fmla="*/ 0 w 7752588"/>
              <a:gd name="connsiteY2" fmla="*/ 5657862 h 5657862"/>
              <a:gd name="connsiteX3" fmla="*/ 7752588 w 7752588"/>
              <a:gd name="connsiteY3" fmla="*/ 0 h 5657862"/>
              <a:gd name="connsiteX0" fmla="*/ 7752588 w 7752588"/>
              <a:gd name="connsiteY0" fmla="*/ 11430 h 5669292"/>
              <a:gd name="connsiteX1" fmla="*/ 2706370 w 7752588"/>
              <a:gd name="connsiteY1" fmla="*/ 0 h 5669292"/>
              <a:gd name="connsiteX2" fmla="*/ 0 w 7752588"/>
              <a:gd name="connsiteY2" fmla="*/ 5669292 h 5669292"/>
              <a:gd name="connsiteX3" fmla="*/ 7752588 w 7752588"/>
              <a:gd name="connsiteY3" fmla="*/ 11430 h 566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588" h="5669292">
                <a:moveTo>
                  <a:pt x="7752588" y="11430"/>
                </a:moveTo>
                <a:lnTo>
                  <a:pt x="2706370" y="0"/>
                </a:lnTo>
                <a:lnTo>
                  <a:pt x="0" y="5669292"/>
                </a:lnTo>
                <a:lnTo>
                  <a:pt x="7752588" y="1143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CD11E554-A3EF-6746-A083-966BD8D2AB4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07999" y="6628183"/>
            <a:ext cx="2133601" cy="2134817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9AAD6EE-AA1C-7A4F-B227-41BCBDD55B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401" y="304800"/>
            <a:ext cx="7467600" cy="7848600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vel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eros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0" y="313466"/>
            <a:ext cx="7467600" cy="50967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    (then one empty line)</a:t>
            </a:r>
            <a:br>
              <a:rPr lang="en-US" dirty="0"/>
            </a:br>
            <a:r>
              <a:rPr lang="en-US" dirty="0"/>
              <a:t>Occupation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1200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(Bas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">
            <a:extLst>
              <a:ext uri="{FF2B5EF4-FFF2-40B4-BE49-F238E27FC236}">
                <a16:creationId xmlns:a16="http://schemas.microsoft.com/office/drawing/2014/main" id="{E2D6B816-03D3-544C-A6BB-1E65C7C019B5}"/>
              </a:ext>
            </a:extLst>
          </p:cNvPr>
          <p:cNvSpPr/>
          <p:nvPr userDrawn="1"/>
        </p:nvSpPr>
        <p:spPr>
          <a:xfrm>
            <a:off x="508000" y="-1"/>
            <a:ext cx="7467600" cy="6628183"/>
          </a:xfrm>
          <a:custGeom>
            <a:avLst/>
            <a:gdLst>
              <a:gd name="connsiteX0" fmla="*/ 7368540 w 7368540"/>
              <a:gd name="connsiteY0" fmla="*/ 11430 h 5669292"/>
              <a:gd name="connsiteX1" fmla="*/ 1974850 w 7368540"/>
              <a:gd name="connsiteY1" fmla="*/ 0 h 5669292"/>
              <a:gd name="connsiteX2" fmla="*/ 0 w 7368540"/>
              <a:gd name="connsiteY2" fmla="*/ 5669292 h 5669292"/>
              <a:gd name="connsiteX3" fmla="*/ 7368540 w 7368540"/>
              <a:gd name="connsiteY3" fmla="*/ 11430 h 5669292"/>
              <a:gd name="connsiteX0" fmla="*/ 7697724 w 7697724"/>
              <a:gd name="connsiteY0" fmla="*/ 27437 h 5669292"/>
              <a:gd name="connsiteX1" fmla="*/ 1974850 w 7697724"/>
              <a:gd name="connsiteY1" fmla="*/ 0 h 5669292"/>
              <a:gd name="connsiteX2" fmla="*/ 0 w 7697724"/>
              <a:gd name="connsiteY2" fmla="*/ 5669292 h 5669292"/>
              <a:gd name="connsiteX3" fmla="*/ 7697724 w 7697724"/>
              <a:gd name="connsiteY3" fmla="*/ 27437 h 5669292"/>
              <a:gd name="connsiteX0" fmla="*/ 7752588 w 7752588"/>
              <a:gd name="connsiteY0" fmla="*/ 11430 h 5669292"/>
              <a:gd name="connsiteX1" fmla="*/ 1974850 w 7752588"/>
              <a:gd name="connsiteY1" fmla="*/ 0 h 5669292"/>
              <a:gd name="connsiteX2" fmla="*/ 0 w 7752588"/>
              <a:gd name="connsiteY2" fmla="*/ 5669292 h 5669292"/>
              <a:gd name="connsiteX3" fmla="*/ 7752588 w 7752588"/>
              <a:gd name="connsiteY3" fmla="*/ 11430 h 5669292"/>
              <a:gd name="connsiteX0" fmla="*/ 7752588 w 7752588"/>
              <a:gd name="connsiteY0" fmla="*/ 0 h 5657862"/>
              <a:gd name="connsiteX1" fmla="*/ 2377186 w 7752588"/>
              <a:gd name="connsiteY1" fmla="*/ 4577 h 5657862"/>
              <a:gd name="connsiteX2" fmla="*/ 0 w 7752588"/>
              <a:gd name="connsiteY2" fmla="*/ 5657862 h 5657862"/>
              <a:gd name="connsiteX3" fmla="*/ 7752588 w 7752588"/>
              <a:gd name="connsiteY3" fmla="*/ 0 h 5657862"/>
              <a:gd name="connsiteX0" fmla="*/ 7752588 w 7752588"/>
              <a:gd name="connsiteY0" fmla="*/ 0 h 5657862"/>
              <a:gd name="connsiteX1" fmla="*/ 2706370 w 7752588"/>
              <a:gd name="connsiteY1" fmla="*/ 20584 h 5657862"/>
              <a:gd name="connsiteX2" fmla="*/ 0 w 7752588"/>
              <a:gd name="connsiteY2" fmla="*/ 5657862 h 5657862"/>
              <a:gd name="connsiteX3" fmla="*/ 7752588 w 7752588"/>
              <a:gd name="connsiteY3" fmla="*/ 0 h 5657862"/>
              <a:gd name="connsiteX0" fmla="*/ 7752588 w 7752588"/>
              <a:gd name="connsiteY0" fmla="*/ 11430 h 5669292"/>
              <a:gd name="connsiteX1" fmla="*/ 2706370 w 7752588"/>
              <a:gd name="connsiteY1" fmla="*/ 0 h 5669292"/>
              <a:gd name="connsiteX2" fmla="*/ 0 w 7752588"/>
              <a:gd name="connsiteY2" fmla="*/ 5669292 h 5669292"/>
              <a:gd name="connsiteX3" fmla="*/ 7752588 w 7752588"/>
              <a:gd name="connsiteY3" fmla="*/ 11430 h 566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588" h="5669292">
                <a:moveTo>
                  <a:pt x="7752588" y="11430"/>
                </a:moveTo>
                <a:lnTo>
                  <a:pt x="2706370" y="0"/>
                </a:lnTo>
                <a:lnTo>
                  <a:pt x="0" y="5669292"/>
                </a:lnTo>
                <a:lnTo>
                  <a:pt x="7752588" y="1143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CD11E554-A3EF-6746-A083-966BD8D2AB4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07999" y="6628183"/>
            <a:ext cx="2133601" cy="2134817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9AAD6EE-AA1C-7A4F-B227-41BCBDD55B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401" y="304800"/>
            <a:ext cx="7467600" cy="7848600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vel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eros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0" y="313466"/>
            <a:ext cx="7467600" cy="509673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    (then one empty line)</a:t>
            </a:r>
            <a:br>
              <a:rPr lang="en-US" dirty="0"/>
            </a:br>
            <a:r>
              <a:rPr lang="en-US" dirty="0"/>
              <a:t>Occupation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8869F-83BD-944E-B2D1-855ADFA979F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5368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In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1DA9D2FE-4E4D-D74D-821A-885C818A89A9}"/>
              </a:ext>
            </a:extLst>
          </p:cNvPr>
          <p:cNvSpPr/>
          <p:nvPr userDrawn="1"/>
        </p:nvSpPr>
        <p:spPr>
          <a:xfrm>
            <a:off x="0" y="0"/>
            <a:ext cx="16256000" cy="5669280"/>
          </a:xfrm>
          <a:custGeom>
            <a:avLst/>
            <a:gdLst/>
            <a:ahLst/>
            <a:cxnLst/>
            <a:rect l="l" t="t" r="r" b="b"/>
            <a:pathLst>
              <a:path w="16256000" h="5669280">
                <a:moveTo>
                  <a:pt x="16256000" y="0"/>
                </a:moveTo>
                <a:lnTo>
                  <a:pt x="0" y="0"/>
                </a:lnTo>
                <a:lnTo>
                  <a:pt x="0" y="5669280"/>
                </a:lnTo>
                <a:lnTo>
                  <a:pt x="16256000" y="566928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639DD380-C358-C24B-806A-4C628B6B1F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8000" y="2209800"/>
            <a:ext cx="1548000" cy="1547162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AEAA51-EF75-974B-AD21-742E4150C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2001" y="4195488"/>
            <a:ext cx="3557400" cy="1314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F9C2C8D-F572-BA49-A2A5-EFB5D463F3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4200" y="4195488"/>
            <a:ext cx="3581400" cy="1314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763406-0040-6742-A5F8-321474E62F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80399" y="4200005"/>
            <a:ext cx="3581401" cy="1314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42947E1-F720-AA43-A069-884F43EFD0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166598" y="4195488"/>
            <a:ext cx="3810002" cy="1314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0074DE51-AAD8-E54E-8767-5E2C93E547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421636" y="2209800"/>
            <a:ext cx="1548000" cy="1547162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686CB19F-E193-DA44-AC8D-BD2F336C594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280400" y="2209800"/>
            <a:ext cx="1548000" cy="1547162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E01C0127-5EC4-A34C-9B6B-6D84D4F7D51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2166600" y="2209800"/>
            <a:ext cx="1548000" cy="1547162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6CC392B-4045-624C-B64F-5B267A1D4985}"/>
              </a:ext>
            </a:extLst>
          </p:cNvPr>
          <p:cNvSpPr/>
          <p:nvPr userDrawn="1"/>
        </p:nvSpPr>
        <p:spPr>
          <a:xfrm>
            <a:off x="508000" y="-13253"/>
            <a:ext cx="7658088" cy="2236303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2093843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1791" h="2160104">
                <a:moveTo>
                  <a:pt x="0" y="2160104"/>
                </a:moveTo>
                <a:lnTo>
                  <a:pt x="2093843" y="0"/>
                </a:lnTo>
                <a:lnTo>
                  <a:pt x="7871791" y="0"/>
                </a:lnTo>
                <a:lnTo>
                  <a:pt x="0" y="21601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 dirty="0">
              <a:latin typeface="Arial Regular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2DBEB90-0367-0548-8C2C-7CD141C81D39}"/>
              </a:ext>
            </a:extLst>
          </p:cNvPr>
          <p:cNvSpPr/>
          <p:nvPr userDrawn="1"/>
        </p:nvSpPr>
        <p:spPr>
          <a:xfrm>
            <a:off x="4394200" y="-13254"/>
            <a:ext cx="6434109" cy="2236304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639689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9501706"/>
              <a:gd name="connsiteY0" fmla="*/ 2146852 h 2146852"/>
              <a:gd name="connsiteX1" fmla="*/ 2269604 w 9501706"/>
              <a:gd name="connsiteY1" fmla="*/ 0 h 2146852"/>
              <a:gd name="connsiteX2" fmla="*/ 9501706 w 9501706"/>
              <a:gd name="connsiteY2" fmla="*/ 0 h 2146852"/>
              <a:gd name="connsiteX3" fmla="*/ 0 w 9501706"/>
              <a:gd name="connsiteY3" fmla="*/ 2146852 h 2146852"/>
              <a:gd name="connsiteX0" fmla="*/ 0 w 13660798"/>
              <a:gd name="connsiteY0" fmla="*/ 2160104 h 2160104"/>
              <a:gd name="connsiteX1" fmla="*/ 2269604 w 13660798"/>
              <a:gd name="connsiteY1" fmla="*/ 13252 h 2160104"/>
              <a:gd name="connsiteX2" fmla="*/ 13660798 w 13660798"/>
              <a:gd name="connsiteY2" fmla="*/ 0 h 2160104"/>
              <a:gd name="connsiteX3" fmla="*/ 0 w 13660798"/>
              <a:gd name="connsiteY3" fmla="*/ 2160104 h 2160104"/>
              <a:gd name="connsiteX0" fmla="*/ 0 w 13717001"/>
              <a:gd name="connsiteY0" fmla="*/ 2146852 h 2146852"/>
              <a:gd name="connsiteX1" fmla="*/ 2269604 w 13717001"/>
              <a:gd name="connsiteY1" fmla="*/ 0 h 2146852"/>
              <a:gd name="connsiteX2" fmla="*/ 13717001 w 13717001"/>
              <a:gd name="connsiteY2" fmla="*/ 1 h 2146852"/>
              <a:gd name="connsiteX3" fmla="*/ 0 w 13717001"/>
              <a:gd name="connsiteY3" fmla="*/ 2146852 h 214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7001" h="2146852">
                <a:moveTo>
                  <a:pt x="0" y="2146852"/>
                </a:moveTo>
                <a:lnTo>
                  <a:pt x="2269604" y="0"/>
                </a:lnTo>
                <a:lnTo>
                  <a:pt x="13717001" y="1"/>
                </a:lnTo>
                <a:lnTo>
                  <a:pt x="0" y="21468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 dirty="0">
              <a:latin typeface="Arial Regular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51FD7F1-7E9B-C54B-B9EF-6789F17E52D1}"/>
              </a:ext>
            </a:extLst>
          </p:cNvPr>
          <p:cNvSpPr/>
          <p:nvPr userDrawn="1"/>
        </p:nvSpPr>
        <p:spPr>
          <a:xfrm>
            <a:off x="8280399" y="-13252"/>
            <a:ext cx="5711077" cy="2223051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639689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9501706"/>
              <a:gd name="connsiteY0" fmla="*/ 2146852 h 2146852"/>
              <a:gd name="connsiteX1" fmla="*/ 2269604 w 9501706"/>
              <a:gd name="connsiteY1" fmla="*/ 0 h 2146852"/>
              <a:gd name="connsiteX2" fmla="*/ 9501706 w 9501706"/>
              <a:gd name="connsiteY2" fmla="*/ 0 h 2146852"/>
              <a:gd name="connsiteX3" fmla="*/ 0 w 9501706"/>
              <a:gd name="connsiteY3" fmla="*/ 2146852 h 2146852"/>
              <a:gd name="connsiteX0" fmla="*/ 0 w 12002781"/>
              <a:gd name="connsiteY0" fmla="*/ 2146852 h 2146852"/>
              <a:gd name="connsiteX1" fmla="*/ 2269604 w 12002781"/>
              <a:gd name="connsiteY1" fmla="*/ 0 h 2146852"/>
              <a:gd name="connsiteX2" fmla="*/ 12002781 w 12002781"/>
              <a:gd name="connsiteY2" fmla="*/ 0 h 2146852"/>
              <a:gd name="connsiteX3" fmla="*/ 0 w 12002781"/>
              <a:gd name="connsiteY3" fmla="*/ 2146852 h 214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02781" h="2146852">
                <a:moveTo>
                  <a:pt x="0" y="2146852"/>
                </a:moveTo>
                <a:lnTo>
                  <a:pt x="2269604" y="0"/>
                </a:lnTo>
                <a:lnTo>
                  <a:pt x="12002781" y="0"/>
                </a:lnTo>
                <a:lnTo>
                  <a:pt x="0" y="21468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 dirty="0">
              <a:latin typeface="Arial Regular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7CDBB39-BB4B-E34A-A216-B03510798DFF}"/>
              </a:ext>
            </a:extLst>
          </p:cNvPr>
          <p:cNvSpPr/>
          <p:nvPr userDrawn="1"/>
        </p:nvSpPr>
        <p:spPr>
          <a:xfrm>
            <a:off x="12166600" y="-13252"/>
            <a:ext cx="3658507" cy="2236302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639689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9501706"/>
              <a:gd name="connsiteY0" fmla="*/ 2146852 h 2146852"/>
              <a:gd name="connsiteX1" fmla="*/ 2269604 w 9501706"/>
              <a:gd name="connsiteY1" fmla="*/ 0 h 2146852"/>
              <a:gd name="connsiteX2" fmla="*/ 9501706 w 9501706"/>
              <a:gd name="connsiteY2" fmla="*/ 0 h 2146852"/>
              <a:gd name="connsiteX3" fmla="*/ 0 w 9501706"/>
              <a:gd name="connsiteY3" fmla="*/ 2146852 h 214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01706" h="2146852">
                <a:moveTo>
                  <a:pt x="0" y="2146852"/>
                </a:moveTo>
                <a:lnTo>
                  <a:pt x="2269604" y="0"/>
                </a:lnTo>
                <a:lnTo>
                  <a:pt x="9501706" y="0"/>
                </a:lnTo>
                <a:lnTo>
                  <a:pt x="0" y="21468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 dirty="0">
              <a:latin typeface="Arial Regular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C7D6F76-02C5-0A44-A85A-E98C7F92CE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80401" y="6122729"/>
            <a:ext cx="6477000" cy="42186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2200" b="1" spc="-5" dirty="0">
                <a:latin typeface="Arial"/>
                <a:cs typeface="Arial"/>
              </a:defRPr>
            </a:lvl1pPr>
          </a:lstStyle>
          <a:p>
            <a:pPr marL="12700" lv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GB" sz="2400" b="1" dirty="0" err="1">
                <a:latin typeface="Arial"/>
                <a:cs typeface="Arial"/>
              </a:rPr>
              <a:t>Skoltech</a:t>
            </a:r>
            <a:r>
              <a:rPr lang="en-GB" sz="2400" b="1" spc="-85" dirty="0">
                <a:latin typeface="Arial"/>
                <a:cs typeface="Arial"/>
              </a:rPr>
              <a:t> </a:t>
            </a:r>
            <a:r>
              <a:rPr lang="en-GB" sz="2400" b="1" spc="-5" dirty="0">
                <a:latin typeface="Arial"/>
                <a:cs typeface="Arial"/>
              </a:rPr>
              <a:t>supervisor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276D2D-863D-AC4C-946A-F9080EFB8F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7999" y="6122729"/>
            <a:ext cx="6172201" cy="4218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lang="en-GB" sz="2200" b="0" dirty="0"/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b="1" spc="-5" dirty="0">
                <a:latin typeface="Arial"/>
                <a:cs typeface="Arial"/>
              </a:rPr>
              <a:t>Company</a:t>
            </a:r>
            <a:r>
              <a:rPr lang="en-GB" sz="2400" b="1" spc="-80" dirty="0">
                <a:latin typeface="Arial"/>
                <a:cs typeface="Arial"/>
              </a:rPr>
              <a:t> </a:t>
            </a:r>
            <a:r>
              <a:rPr lang="en-GB" sz="2400" b="1" spc="-5" dirty="0">
                <a:latin typeface="Arial"/>
                <a:cs typeface="Arial"/>
              </a:rPr>
              <a:t>supervisor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8EA0133-616B-6946-BFDF-5A7BF4F139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7999" y="6851599"/>
            <a:ext cx="6172201" cy="9731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</a:t>
            </a:r>
            <a:br>
              <a:rPr lang="en-US" dirty="0"/>
            </a:br>
            <a:r>
              <a:rPr lang="en-US" dirty="0"/>
              <a:t>Position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A03B701-AF54-2D44-AFC1-B8255976FA4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80401" y="6851599"/>
            <a:ext cx="6477000" cy="9731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</a:t>
            </a:r>
            <a:br>
              <a:rPr lang="en-US" dirty="0"/>
            </a:br>
            <a:r>
              <a:rPr lang="en-US" dirty="0"/>
              <a:t>Position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2170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In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1DA9D2FE-4E4D-D74D-821A-885C818A89A9}"/>
              </a:ext>
            </a:extLst>
          </p:cNvPr>
          <p:cNvSpPr/>
          <p:nvPr userDrawn="1"/>
        </p:nvSpPr>
        <p:spPr>
          <a:xfrm>
            <a:off x="0" y="0"/>
            <a:ext cx="16256000" cy="5669280"/>
          </a:xfrm>
          <a:custGeom>
            <a:avLst/>
            <a:gdLst/>
            <a:ahLst/>
            <a:cxnLst/>
            <a:rect l="l" t="t" r="r" b="b"/>
            <a:pathLst>
              <a:path w="16256000" h="5669280">
                <a:moveTo>
                  <a:pt x="16256000" y="0"/>
                </a:moveTo>
                <a:lnTo>
                  <a:pt x="0" y="0"/>
                </a:lnTo>
                <a:lnTo>
                  <a:pt x="0" y="5669280"/>
                </a:lnTo>
                <a:lnTo>
                  <a:pt x="16256000" y="566928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639DD380-C358-C24B-806A-4C628B6B1F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8000" y="2209800"/>
            <a:ext cx="1548000" cy="1547162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AEAA51-EF75-974B-AD21-742E4150C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2001" y="4195488"/>
            <a:ext cx="3557400" cy="1314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F9C2C8D-F572-BA49-A2A5-EFB5D463F3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4200" y="4195488"/>
            <a:ext cx="3581400" cy="1314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763406-0040-6742-A5F8-321474E62F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80399" y="4200005"/>
            <a:ext cx="3581401" cy="1314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0074DE51-AAD8-E54E-8767-5E2C93E547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421636" y="2209800"/>
            <a:ext cx="1548000" cy="1547162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686CB19F-E193-DA44-AC8D-BD2F336C594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280400" y="2209800"/>
            <a:ext cx="1548000" cy="1547162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6CC392B-4045-624C-B64F-5B267A1D4985}"/>
              </a:ext>
            </a:extLst>
          </p:cNvPr>
          <p:cNvSpPr/>
          <p:nvPr userDrawn="1"/>
        </p:nvSpPr>
        <p:spPr>
          <a:xfrm>
            <a:off x="508000" y="-13253"/>
            <a:ext cx="7658088" cy="2236303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2093843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1791" h="2160104">
                <a:moveTo>
                  <a:pt x="0" y="2160104"/>
                </a:moveTo>
                <a:lnTo>
                  <a:pt x="2093843" y="0"/>
                </a:lnTo>
                <a:lnTo>
                  <a:pt x="7871791" y="0"/>
                </a:lnTo>
                <a:lnTo>
                  <a:pt x="0" y="21601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 dirty="0">
              <a:latin typeface="Arial Regular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2DBEB90-0367-0548-8C2C-7CD141C81D39}"/>
              </a:ext>
            </a:extLst>
          </p:cNvPr>
          <p:cNvSpPr/>
          <p:nvPr userDrawn="1"/>
        </p:nvSpPr>
        <p:spPr>
          <a:xfrm>
            <a:off x="4394200" y="-13254"/>
            <a:ext cx="6434109" cy="2236304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639689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9501706"/>
              <a:gd name="connsiteY0" fmla="*/ 2146852 h 2146852"/>
              <a:gd name="connsiteX1" fmla="*/ 2269604 w 9501706"/>
              <a:gd name="connsiteY1" fmla="*/ 0 h 2146852"/>
              <a:gd name="connsiteX2" fmla="*/ 9501706 w 9501706"/>
              <a:gd name="connsiteY2" fmla="*/ 0 h 2146852"/>
              <a:gd name="connsiteX3" fmla="*/ 0 w 9501706"/>
              <a:gd name="connsiteY3" fmla="*/ 2146852 h 2146852"/>
              <a:gd name="connsiteX0" fmla="*/ 0 w 13660798"/>
              <a:gd name="connsiteY0" fmla="*/ 2160104 h 2160104"/>
              <a:gd name="connsiteX1" fmla="*/ 2269604 w 13660798"/>
              <a:gd name="connsiteY1" fmla="*/ 13252 h 2160104"/>
              <a:gd name="connsiteX2" fmla="*/ 13660798 w 13660798"/>
              <a:gd name="connsiteY2" fmla="*/ 0 h 2160104"/>
              <a:gd name="connsiteX3" fmla="*/ 0 w 13660798"/>
              <a:gd name="connsiteY3" fmla="*/ 2160104 h 2160104"/>
              <a:gd name="connsiteX0" fmla="*/ 0 w 13717001"/>
              <a:gd name="connsiteY0" fmla="*/ 2146852 h 2146852"/>
              <a:gd name="connsiteX1" fmla="*/ 2269604 w 13717001"/>
              <a:gd name="connsiteY1" fmla="*/ 0 h 2146852"/>
              <a:gd name="connsiteX2" fmla="*/ 13717001 w 13717001"/>
              <a:gd name="connsiteY2" fmla="*/ 1 h 2146852"/>
              <a:gd name="connsiteX3" fmla="*/ 0 w 13717001"/>
              <a:gd name="connsiteY3" fmla="*/ 2146852 h 214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7001" h="2146852">
                <a:moveTo>
                  <a:pt x="0" y="2146852"/>
                </a:moveTo>
                <a:lnTo>
                  <a:pt x="2269604" y="0"/>
                </a:lnTo>
                <a:lnTo>
                  <a:pt x="13717001" y="1"/>
                </a:lnTo>
                <a:lnTo>
                  <a:pt x="0" y="21468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 dirty="0">
              <a:latin typeface="Arial Regular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51FD7F1-7E9B-C54B-B9EF-6789F17E52D1}"/>
              </a:ext>
            </a:extLst>
          </p:cNvPr>
          <p:cNvSpPr/>
          <p:nvPr userDrawn="1"/>
        </p:nvSpPr>
        <p:spPr>
          <a:xfrm>
            <a:off x="8280399" y="-13252"/>
            <a:ext cx="5711077" cy="2223051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639689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9501706"/>
              <a:gd name="connsiteY0" fmla="*/ 2146852 h 2146852"/>
              <a:gd name="connsiteX1" fmla="*/ 2269604 w 9501706"/>
              <a:gd name="connsiteY1" fmla="*/ 0 h 2146852"/>
              <a:gd name="connsiteX2" fmla="*/ 9501706 w 9501706"/>
              <a:gd name="connsiteY2" fmla="*/ 0 h 2146852"/>
              <a:gd name="connsiteX3" fmla="*/ 0 w 9501706"/>
              <a:gd name="connsiteY3" fmla="*/ 2146852 h 2146852"/>
              <a:gd name="connsiteX0" fmla="*/ 0 w 12002781"/>
              <a:gd name="connsiteY0" fmla="*/ 2146852 h 2146852"/>
              <a:gd name="connsiteX1" fmla="*/ 2269604 w 12002781"/>
              <a:gd name="connsiteY1" fmla="*/ 0 h 2146852"/>
              <a:gd name="connsiteX2" fmla="*/ 12002781 w 12002781"/>
              <a:gd name="connsiteY2" fmla="*/ 0 h 2146852"/>
              <a:gd name="connsiteX3" fmla="*/ 0 w 12002781"/>
              <a:gd name="connsiteY3" fmla="*/ 2146852 h 214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02781" h="2146852">
                <a:moveTo>
                  <a:pt x="0" y="2146852"/>
                </a:moveTo>
                <a:lnTo>
                  <a:pt x="2269604" y="0"/>
                </a:lnTo>
                <a:lnTo>
                  <a:pt x="12002781" y="0"/>
                </a:lnTo>
                <a:lnTo>
                  <a:pt x="0" y="21468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 dirty="0">
              <a:latin typeface="Arial Regular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C7D6F76-02C5-0A44-A85A-E98C7F92CE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80401" y="6122729"/>
            <a:ext cx="6477000" cy="42186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2200" b="1" spc="-5" dirty="0">
                <a:latin typeface="Arial"/>
                <a:cs typeface="Arial"/>
              </a:defRPr>
            </a:lvl1pPr>
          </a:lstStyle>
          <a:p>
            <a:pPr marL="12700" lv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GB" sz="2400" b="1" dirty="0" err="1">
                <a:latin typeface="Arial"/>
                <a:cs typeface="Arial"/>
              </a:rPr>
              <a:t>Skoltech</a:t>
            </a:r>
            <a:r>
              <a:rPr lang="en-GB" sz="2400" b="1" spc="-85" dirty="0">
                <a:latin typeface="Arial"/>
                <a:cs typeface="Arial"/>
              </a:rPr>
              <a:t> </a:t>
            </a:r>
            <a:r>
              <a:rPr lang="en-GB" sz="2400" b="1" spc="-5" dirty="0">
                <a:latin typeface="Arial"/>
                <a:cs typeface="Arial"/>
              </a:rPr>
              <a:t>supervisor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276D2D-863D-AC4C-946A-F9080EFB8F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7999" y="6122729"/>
            <a:ext cx="6172201" cy="4218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lang="en-GB" sz="2200" b="0" dirty="0"/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b="1" spc="-5" dirty="0">
                <a:latin typeface="Arial"/>
                <a:cs typeface="Arial"/>
              </a:rPr>
              <a:t>Company</a:t>
            </a:r>
            <a:r>
              <a:rPr lang="en-GB" sz="2400" b="1" spc="-80" dirty="0">
                <a:latin typeface="Arial"/>
                <a:cs typeface="Arial"/>
              </a:rPr>
              <a:t> </a:t>
            </a:r>
            <a:r>
              <a:rPr lang="en-GB" sz="2400" b="1" spc="-5" dirty="0">
                <a:latin typeface="Arial"/>
                <a:cs typeface="Arial"/>
              </a:rPr>
              <a:t>supervisor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8EA0133-616B-6946-BFDF-5A7BF4F139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7999" y="6851599"/>
            <a:ext cx="6172201" cy="9731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</a:t>
            </a:r>
            <a:br>
              <a:rPr lang="en-US" dirty="0"/>
            </a:br>
            <a:r>
              <a:rPr lang="en-US" dirty="0"/>
              <a:t>Position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A03B701-AF54-2D44-AFC1-B8255976FA4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80401" y="6851599"/>
            <a:ext cx="6477000" cy="9731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</a:t>
            </a:r>
            <a:br>
              <a:rPr lang="en-US" dirty="0"/>
            </a:br>
            <a:r>
              <a:rPr lang="en-US" dirty="0"/>
              <a:t>Position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13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7">
            <a:extLst>
              <a:ext uri="{FF2B5EF4-FFF2-40B4-BE49-F238E27FC236}">
                <a16:creationId xmlns:a16="http://schemas.microsoft.com/office/drawing/2014/main" id="{2F666374-8F3A-1740-AC7A-C07E795378F3}"/>
              </a:ext>
            </a:extLst>
          </p:cNvPr>
          <p:cNvSpPr txBox="1"/>
          <p:nvPr userDrawn="1"/>
        </p:nvSpPr>
        <p:spPr>
          <a:xfrm>
            <a:off x="356361" y="2824162"/>
            <a:ext cx="12115039" cy="7386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0" b="1" spc="-5" dirty="0">
                <a:solidFill>
                  <a:schemeClr val="bg1"/>
                </a:solidFill>
                <a:latin typeface="Arial"/>
                <a:cs typeface="Arial"/>
              </a:rPr>
              <a:t>Thx</a:t>
            </a:r>
            <a:endParaRPr sz="48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606C7B1E-50DC-D44F-BDBD-E1AF1CD05C1C}"/>
              </a:ext>
            </a:extLst>
          </p:cNvPr>
          <p:cNvSpPr/>
          <p:nvPr userDrawn="1"/>
        </p:nvSpPr>
        <p:spPr>
          <a:xfrm>
            <a:off x="11858799" y="304800"/>
            <a:ext cx="4041601" cy="8503709"/>
          </a:xfrm>
          <a:custGeom>
            <a:avLst/>
            <a:gdLst>
              <a:gd name="connsiteX0" fmla="*/ 1729422 w 3949763"/>
              <a:gd name="connsiteY0" fmla="*/ 9387783 h 11117167"/>
              <a:gd name="connsiteX1" fmla="*/ 25 w 3949763"/>
              <a:gd name="connsiteY1" fmla="*/ 9387783 h 11117167"/>
              <a:gd name="connsiteX2" fmla="*/ 25 w 3949763"/>
              <a:gd name="connsiteY2" fmla="*/ 11117167 h 11117167"/>
              <a:gd name="connsiteX3" fmla="*/ 1729422 w 3949763"/>
              <a:gd name="connsiteY3" fmla="*/ 11117167 h 11117167"/>
              <a:gd name="connsiteX4" fmla="*/ 1729422 w 3949763"/>
              <a:gd name="connsiteY4" fmla="*/ 9387783 h 11117167"/>
              <a:gd name="connsiteX0" fmla="*/ 3949763 w 3949763"/>
              <a:gd name="connsiteY0" fmla="*/ 2895505 h 11117167"/>
              <a:gd name="connsiteX1" fmla="*/ 33475 w 3949763"/>
              <a:gd name="connsiteY1" fmla="*/ 0 h 11117167"/>
              <a:gd name="connsiteX2" fmla="*/ 0 w 3949763"/>
              <a:gd name="connsiteY2" fmla="*/ 9387796 h 11117167"/>
              <a:gd name="connsiteX3" fmla="*/ 3949763 w 3949763"/>
              <a:gd name="connsiteY3" fmla="*/ 2895505 h 11117167"/>
              <a:gd name="connsiteX0" fmla="*/ 1729422 w 4753139"/>
              <a:gd name="connsiteY0" fmla="*/ 9387783 h 11117167"/>
              <a:gd name="connsiteX1" fmla="*/ 25 w 4753139"/>
              <a:gd name="connsiteY1" fmla="*/ 9387783 h 11117167"/>
              <a:gd name="connsiteX2" fmla="*/ 25 w 4753139"/>
              <a:gd name="connsiteY2" fmla="*/ 11117167 h 11117167"/>
              <a:gd name="connsiteX3" fmla="*/ 1729422 w 4753139"/>
              <a:gd name="connsiteY3" fmla="*/ 11117167 h 11117167"/>
              <a:gd name="connsiteX4" fmla="*/ 1729422 w 4753139"/>
              <a:gd name="connsiteY4" fmla="*/ 9387783 h 11117167"/>
              <a:gd name="connsiteX0" fmla="*/ 4753139 w 4753139"/>
              <a:gd name="connsiteY0" fmla="*/ 33474 h 11117167"/>
              <a:gd name="connsiteX1" fmla="*/ 33475 w 4753139"/>
              <a:gd name="connsiteY1" fmla="*/ 0 h 11117167"/>
              <a:gd name="connsiteX2" fmla="*/ 0 w 4753139"/>
              <a:gd name="connsiteY2" fmla="*/ 9387796 h 11117167"/>
              <a:gd name="connsiteX3" fmla="*/ 4753139 w 4753139"/>
              <a:gd name="connsiteY3" fmla="*/ 33474 h 11117167"/>
              <a:gd name="connsiteX0" fmla="*/ 1729422 w 4736402"/>
              <a:gd name="connsiteY0" fmla="*/ 9387783 h 11117167"/>
              <a:gd name="connsiteX1" fmla="*/ 25 w 4736402"/>
              <a:gd name="connsiteY1" fmla="*/ 9387783 h 11117167"/>
              <a:gd name="connsiteX2" fmla="*/ 25 w 4736402"/>
              <a:gd name="connsiteY2" fmla="*/ 11117167 h 11117167"/>
              <a:gd name="connsiteX3" fmla="*/ 1729422 w 4736402"/>
              <a:gd name="connsiteY3" fmla="*/ 11117167 h 11117167"/>
              <a:gd name="connsiteX4" fmla="*/ 1729422 w 4736402"/>
              <a:gd name="connsiteY4" fmla="*/ 9387783 h 11117167"/>
              <a:gd name="connsiteX0" fmla="*/ 4736402 w 4736402"/>
              <a:gd name="connsiteY0" fmla="*/ 50210 h 11117167"/>
              <a:gd name="connsiteX1" fmla="*/ 33475 w 4736402"/>
              <a:gd name="connsiteY1" fmla="*/ 0 h 11117167"/>
              <a:gd name="connsiteX2" fmla="*/ 0 w 4736402"/>
              <a:gd name="connsiteY2" fmla="*/ 9387796 h 11117167"/>
              <a:gd name="connsiteX3" fmla="*/ 4736402 w 4736402"/>
              <a:gd name="connsiteY3" fmla="*/ 50210 h 11117167"/>
              <a:gd name="connsiteX0" fmla="*/ 1729422 w 4736402"/>
              <a:gd name="connsiteY0" fmla="*/ 9371046 h 11100430"/>
              <a:gd name="connsiteX1" fmla="*/ 25 w 4736402"/>
              <a:gd name="connsiteY1" fmla="*/ 9371046 h 11100430"/>
              <a:gd name="connsiteX2" fmla="*/ 25 w 4736402"/>
              <a:gd name="connsiteY2" fmla="*/ 11100430 h 11100430"/>
              <a:gd name="connsiteX3" fmla="*/ 1729422 w 4736402"/>
              <a:gd name="connsiteY3" fmla="*/ 11100430 h 11100430"/>
              <a:gd name="connsiteX4" fmla="*/ 1729422 w 4736402"/>
              <a:gd name="connsiteY4" fmla="*/ 9371046 h 11100430"/>
              <a:gd name="connsiteX0" fmla="*/ 4736402 w 4736402"/>
              <a:gd name="connsiteY0" fmla="*/ 33473 h 11100430"/>
              <a:gd name="connsiteX1" fmla="*/ 33475 w 4736402"/>
              <a:gd name="connsiteY1" fmla="*/ 0 h 11100430"/>
              <a:gd name="connsiteX2" fmla="*/ 0 w 4736402"/>
              <a:gd name="connsiteY2" fmla="*/ 9371059 h 11100430"/>
              <a:gd name="connsiteX3" fmla="*/ 4736402 w 4736402"/>
              <a:gd name="connsiteY3" fmla="*/ 33473 h 11100430"/>
              <a:gd name="connsiteX0" fmla="*/ 1729422 w 4716829"/>
              <a:gd name="connsiteY0" fmla="*/ 9371046 h 11100430"/>
              <a:gd name="connsiteX1" fmla="*/ 25 w 4716829"/>
              <a:gd name="connsiteY1" fmla="*/ 9371046 h 11100430"/>
              <a:gd name="connsiteX2" fmla="*/ 25 w 4716829"/>
              <a:gd name="connsiteY2" fmla="*/ 11100430 h 11100430"/>
              <a:gd name="connsiteX3" fmla="*/ 1729422 w 4716829"/>
              <a:gd name="connsiteY3" fmla="*/ 11100430 h 11100430"/>
              <a:gd name="connsiteX4" fmla="*/ 1729422 w 4716829"/>
              <a:gd name="connsiteY4" fmla="*/ 9371046 h 11100430"/>
              <a:gd name="connsiteX0" fmla="*/ 4716829 w 4716829"/>
              <a:gd name="connsiteY0" fmla="*/ 1227476 h 11100430"/>
              <a:gd name="connsiteX1" fmla="*/ 33475 w 4716829"/>
              <a:gd name="connsiteY1" fmla="*/ 0 h 11100430"/>
              <a:gd name="connsiteX2" fmla="*/ 0 w 4716829"/>
              <a:gd name="connsiteY2" fmla="*/ 9371059 h 11100430"/>
              <a:gd name="connsiteX3" fmla="*/ 4716829 w 4716829"/>
              <a:gd name="connsiteY3" fmla="*/ 1227476 h 11100430"/>
              <a:gd name="connsiteX0" fmla="*/ 1729422 w 4716829"/>
              <a:gd name="connsiteY0" fmla="*/ 8196618 h 9926002"/>
              <a:gd name="connsiteX1" fmla="*/ 25 w 4716829"/>
              <a:gd name="connsiteY1" fmla="*/ 8196618 h 9926002"/>
              <a:gd name="connsiteX2" fmla="*/ 25 w 4716829"/>
              <a:gd name="connsiteY2" fmla="*/ 9926002 h 9926002"/>
              <a:gd name="connsiteX3" fmla="*/ 1729422 w 4716829"/>
              <a:gd name="connsiteY3" fmla="*/ 9926002 h 9926002"/>
              <a:gd name="connsiteX4" fmla="*/ 1729422 w 4716829"/>
              <a:gd name="connsiteY4" fmla="*/ 8196618 h 9926002"/>
              <a:gd name="connsiteX0" fmla="*/ 4716829 w 4716829"/>
              <a:gd name="connsiteY0" fmla="*/ 53048 h 9926002"/>
              <a:gd name="connsiteX1" fmla="*/ 33475 w 4716829"/>
              <a:gd name="connsiteY1" fmla="*/ 0 h 9926002"/>
              <a:gd name="connsiteX2" fmla="*/ 0 w 4716829"/>
              <a:gd name="connsiteY2" fmla="*/ 8196631 h 9926002"/>
              <a:gd name="connsiteX3" fmla="*/ 4716829 w 4716829"/>
              <a:gd name="connsiteY3" fmla="*/ 53048 h 9926002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33475 w 4755976"/>
              <a:gd name="connsiteY1" fmla="*/ 5673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9788 w 4755976"/>
              <a:gd name="connsiteY1" fmla="*/ 893902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567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47858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1124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143974"/>
              <a:gd name="connsiteY0" fmla="*/ 6967540 h 8696924"/>
              <a:gd name="connsiteX1" fmla="*/ 25 w 4143974"/>
              <a:gd name="connsiteY1" fmla="*/ 6967540 h 8696924"/>
              <a:gd name="connsiteX2" fmla="*/ 25 w 4143974"/>
              <a:gd name="connsiteY2" fmla="*/ 8696924 h 8696924"/>
              <a:gd name="connsiteX3" fmla="*/ 1729422 w 4143974"/>
              <a:gd name="connsiteY3" fmla="*/ 8696924 h 8696924"/>
              <a:gd name="connsiteX4" fmla="*/ 1729422 w 4143974"/>
              <a:gd name="connsiteY4" fmla="*/ 6967540 h 8696924"/>
              <a:gd name="connsiteX0" fmla="*/ 4143974 w 4143974"/>
              <a:gd name="connsiteY0" fmla="*/ 0 h 8696924"/>
              <a:gd name="connsiteX1" fmla="*/ 1124 w 4143974"/>
              <a:gd name="connsiteY1" fmla="*/ 10001 h 8696924"/>
              <a:gd name="connsiteX2" fmla="*/ 0 w 4143974"/>
              <a:gd name="connsiteY2" fmla="*/ 6967553 h 8696924"/>
              <a:gd name="connsiteX3" fmla="*/ 4143974 w 4143974"/>
              <a:gd name="connsiteY3" fmla="*/ 0 h 8696924"/>
              <a:gd name="connsiteX0" fmla="*/ 1729422 w 4135312"/>
              <a:gd name="connsiteY0" fmla="*/ 6958878 h 8688262"/>
              <a:gd name="connsiteX1" fmla="*/ 25 w 4135312"/>
              <a:gd name="connsiteY1" fmla="*/ 6958878 h 8688262"/>
              <a:gd name="connsiteX2" fmla="*/ 25 w 4135312"/>
              <a:gd name="connsiteY2" fmla="*/ 8688262 h 8688262"/>
              <a:gd name="connsiteX3" fmla="*/ 1729422 w 4135312"/>
              <a:gd name="connsiteY3" fmla="*/ 8688262 h 8688262"/>
              <a:gd name="connsiteX4" fmla="*/ 1729422 w 4135312"/>
              <a:gd name="connsiteY4" fmla="*/ 6958878 h 8688262"/>
              <a:gd name="connsiteX0" fmla="*/ 4135312 w 4135312"/>
              <a:gd name="connsiteY0" fmla="*/ 0 h 8688262"/>
              <a:gd name="connsiteX1" fmla="*/ 1124 w 4135312"/>
              <a:gd name="connsiteY1" fmla="*/ 1339 h 8688262"/>
              <a:gd name="connsiteX2" fmla="*/ 0 w 4135312"/>
              <a:gd name="connsiteY2" fmla="*/ 6958891 h 8688262"/>
              <a:gd name="connsiteX3" fmla="*/ 4135312 w 4135312"/>
              <a:gd name="connsiteY3" fmla="*/ 0 h 868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312" h="868826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w="4135312" h="868826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889990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In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1DA9D2FE-4E4D-D74D-821A-885C818A89A9}"/>
              </a:ext>
            </a:extLst>
          </p:cNvPr>
          <p:cNvSpPr/>
          <p:nvPr userDrawn="1"/>
        </p:nvSpPr>
        <p:spPr>
          <a:xfrm>
            <a:off x="0" y="0"/>
            <a:ext cx="16256000" cy="5669280"/>
          </a:xfrm>
          <a:custGeom>
            <a:avLst/>
            <a:gdLst/>
            <a:ahLst/>
            <a:cxnLst/>
            <a:rect l="l" t="t" r="r" b="b"/>
            <a:pathLst>
              <a:path w="16256000" h="5669280">
                <a:moveTo>
                  <a:pt x="16256000" y="0"/>
                </a:moveTo>
                <a:lnTo>
                  <a:pt x="0" y="0"/>
                </a:lnTo>
                <a:lnTo>
                  <a:pt x="0" y="5669280"/>
                </a:lnTo>
                <a:lnTo>
                  <a:pt x="16256000" y="566928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639DD380-C358-C24B-806A-4C628B6B1F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8000" y="2209800"/>
            <a:ext cx="1548000" cy="1547162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AEAA51-EF75-974B-AD21-742E4150C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2001" y="4195488"/>
            <a:ext cx="3557400" cy="1314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F9C2C8D-F572-BA49-A2A5-EFB5D463F3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4200" y="4195488"/>
            <a:ext cx="3581400" cy="1314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0074DE51-AAD8-E54E-8767-5E2C93E547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421636" y="2209800"/>
            <a:ext cx="1548000" cy="1547162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6CC392B-4045-624C-B64F-5B267A1D4985}"/>
              </a:ext>
            </a:extLst>
          </p:cNvPr>
          <p:cNvSpPr/>
          <p:nvPr userDrawn="1"/>
        </p:nvSpPr>
        <p:spPr>
          <a:xfrm>
            <a:off x="508000" y="-13253"/>
            <a:ext cx="7658088" cy="2236303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2093843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1791" h="2160104">
                <a:moveTo>
                  <a:pt x="0" y="2160104"/>
                </a:moveTo>
                <a:lnTo>
                  <a:pt x="2093843" y="0"/>
                </a:lnTo>
                <a:lnTo>
                  <a:pt x="7871791" y="0"/>
                </a:lnTo>
                <a:lnTo>
                  <a:pt x="0" y="21601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 dirty="0">
              <a:latin typeface="Arial Regular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2DBEB90-0367-0548-8C2C-7CD141C81D39}"/>
              </a:ext>
            </a:extLst>
          </p:cNvPr>
          <p:cNvSpPr/>
          <p:nvPr userDrawn="1"/>
        </p:nvSpPr>
        <p:spPr>
          <a:xfrm>
            <a:off x="4394200" y="-13254"/>
            <a:ext cx="6434109" cy="2236304"/>
          </a:xfrm>
          <a:custGeom>
            <a:avLst/>
            <a:gdLst>
              <a:gd name="connsiteX0" fmla="*/ 0 w 7871791"/>
              <a:gd name="connsiteY0" fmla="*/ 2160104 h 2160104"/>
              <a:gd name="connsiteX1" fmla="*/ 3140765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7871791"/>
              <a:gd name="connsiteY0" fmla="*/ 2160104 h 2160104"/>
              <a:gd name="connsiteX1" fmla="*/ 639689 w 7871791"/>
              <a:gd name="connsiteY1" fmla="*/ 0 h 2160104"/>
              <a:gd name="connsiteX2" fmla="*/ 7871791 w 7871791"/>
              <a:gd name="connsiteY2" fmla="*/ 0 h 2160104"/>
              <a:gd name="connsiteX3" fmla="*/ 0 w 7871791"/>
              <a:gd name="connsiteY3" fmla="*/ 2160104 h 2160104"/>
              <a:gd name="connsiteX0" fmla="*/ 0 w 9501706"/>
              <a:gd name="connsiteY0" fmla="*/ 2146852 h 2146852"/>
              <a:gd name="connsiteX1" fmla="*/ 2269604 w 9501706"/>
              <a:gd name="connsiteY1" fmla="*/ 0 h 2146852"/>
              <a:gd name="connsiteX2" fmla="*/ 9501706 w 9501706"/>
              <a:gd name="connsiteY2" fmla="*/ 0 h 2146852"/>
              <a:gd name="connsiteX3" fmla="*/ 0 w 9501706"/>
              <a:gd name="connsiteY3" fmla="*/ 2146852 h 2146852"/>
              <a:gd name="connsiteX0" fmla="*/ 0 w 13660798"/>
              <a:gd name="connsiteY0" fmla="*/ 2160104 h 2160104"/>
              <a:gd name="connsiteX1" fmla="*/ 2269604 w 13660798"/>
              <a:gd name="connsiteY1" fmla="*/ 13252 h 2160104"/>
              <a:gd name="connsiteX2" fmla="*/ 13660798 w 13660798"/>
              <a:gd name="connsiteY2" fmla="*/ 0 h 2160104"/>
              <a:gd name="connsiteX3" fmla="*/ 0 w 13660798"/>
              <a:gd name="connsiteY3" fmla="*/ 2160104 h 2160104"/>
              <a:gd name="connsiteX0" fmla="*/ 0 w 13717001"/>
              <a:gd name="connsiteY0" fmla="*/ 2146852 h 2146852"/>
              <a:gd name="connsiteX1" fmla="*/ 2269604 w 13717001"/>
              <a:gd name="connsiteY1" fmla="*/ 0 h 2146852"/>
              <a:gd name="connsiteX2" fmla="*/ 13717001 w 13717001"/>
              <a:gd name="connsiteY2" fmla="*/ 1 h 2146852"/>
              <a:gd name="connsiteX3" fmla="*/ 0 w 13717001"/>
              <a:gd name="connsiteY3" fmla="*/ 2146852 h 214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7001" h="2146852">
                <a:moveTo>
                  <a:pt x="0" y="2146852"/>
                </a:moveTo>
                <a:lnTo>
                  <a:pt x="2269604" y="0"/>
                </a:lnTo>
                <a:lnTo>
                  <a:pt x="13717001" y="1"/>
                </a:lnTo>
                <a:lnTo>
                  <a:pt x="0" y="21468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 dirty="0">
              <a:latin typeface="Arial Regular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C7D6F76-02C5-0A44-A85A-E98C7F92CE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80401" y="6122729"/>
            <a:ext cx="6477000" cy="42186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2200" b="1" spc="-5" dirty="0">
                <a:latin typeface="Arial"/>
                <a:cs typeface="Arial"/>
              </a:defRPr>
            </a:lvl1pPr>
          </a:lstStyle>
          <a:p>
            <a:pPr marL="12700" lv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GB" sz="2400" b="1" dirty="0" err="1">
                <a:latin typeface="Arial"/>
                <a:cs typeface="Arial"/>
              </a:rPr>
              <a:t>Skoltech</a:t>
            </a:r>
            <a:r>
              <a:rPr lang="en-GB" sz="2400" b="1" spc="-85" dirty="0">
                <a:latin typeface="Arial"/>
                <a:cs typeface="Arial"/>
              </a:rPr>
              <a:t> </a:t>
            </a:r>
            <a:r>
              <a:rPr lang="en-GB" sz="2400" b="1" spc="-5" dirty="0">
                <a:latin typeface="Arial"/>
                <a:cs typeface="Arial"/>
              </a:rPr>
              <a:t>supervisor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276D2D-863D-AC4C-946A-F9080EFB8F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7999" y="6122729"/>
            <a:ext cx="6172201" cy="4218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lang="en-GB" sz="2200" b="0" dirty="0"/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b="1" spc="-5" dirty="0">
                <a:latin typeface="Arial"/>
                <a:cs typeface="Arial"/>
              </a:rPr>
              <a:t>Company</a:t>
            </a:r>
            <a:r>
              <a:rPr lang="en-GB" sz="2400" b="1" spc="-80" dirty="0">
                <a:latin typeface="Arial"/>
                <a:cs typeface="Arial"/>
              </a:rPr>
              <a:t> </a:t>
            </a:r>
            <a:r>
              <a:rPr lang="en-GB" sz="2400" b="1" spc="-5" dirty="0">
                <a:latin typeface="Arial"/>
                <a:cs typeface="Arial"/>
              </a:rPr>
              <a:t>supervisor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8EA0133-616B-6946-BFDF-5A7BF4F139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7999" y="6851599"/>
            <a:ext cx="6172201" cy="9731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</a:t>
            </a:r>
            <a:br>
              <a:rPr lang="en-US" dirty="0"/>
            </a:br>
            <a:r>
              <a:rPr lang="en-US" dirty="0"/>
              <a:t>Position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A03B701-AF54-2D44-AFC1-B8255976FA4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80401" y="6851599"/>
            <a:ext cx="6477000" cy="9731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</a:t>
            </a:r>
            <a:br>
              <a:rPr lang="en-US" dirty="0"/>
            </a:br>
            <a:r>
              <a:rPr lang="en-US" dirty="0"/>
              <a:t>Position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5218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: 3-4 peopl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639DD380-C358-C24B-806A-4C628B6B1F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8000" y="2209800"/>
            <a:ext cx="3581400" cy="3579461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AEAA51-EF75-974B-AD21-742E4150C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000" y="6094062"/>
            <a:ext cx="3581400" cy="20593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F9C2C8D-F572-BA49-A2A5-EFB5D463F3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4242" y="6094062"/>
            <a:ext cx="3571358" cy="20593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763406-0040-6742-A5F8-321474E62F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80400" y="6094062"/>
            <a:ext cx="3581400" cy="20593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42947E1-F720-AA43-A069-884F43EFD0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166600" y="6094063"/>
            <a:ext cx="3581400" cy="20593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686CB19F-E193-DA44-AC8D-BD2F336C594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275886" y="2191622"/>
            <a:ext cx="3585914" cy="359763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89728A-6908-DB44-BFEB-6B615BB5D41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394200" y="2191622"/>
            <a:ext cx="3582679" cy="359763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C9A1F4D1-030B-414D-A3C6-BA2BDAC3611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2160807" y="2191622"/>
            <a:ext cx="3587193" cy="359763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</p:spTree>
    <p:extLst>
      <p:ext uri="{BB962C8B-B14F-4D97-AF65-F5344CB8AC3E}">
        <p14:creationId xmlns:p14="http://schemas.microsoft.com/office/powerpoint/2010/main" val="11113587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: 5-6 peopl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639DD380-C358-C24B-806A-4C628B6B1F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8431" y="3141422"/>
            <a:ext cx="2292674" cy="2291433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AEAA51-EF75-974B-AD21-742E4150C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000" y="5772526"/>
            <a:ext cx="2286000" cy="23808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Occupation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F9C2C8D-F572-BA49-A2A5-EFB5D463F3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18482" y="5772526"/>
            <a:ext cx="2266319" cy="23808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Occupation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763406-0040-6742-A5F8-321474E62F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89598" y="5772526"/>
            <a:ext cx="2286001" cy="23808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Occupation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42947E1-F720-AA43-A069-884F43EFD0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80400" y="5772526"/>
            <a:ext cx="2286001" cy="23808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Occupation</a:t>
            </a:r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0074DE51-AAD8-E54E-8767-5E2C93E547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118483" y="3141422"/>
            <a:ext cx="2266318" cy="2343526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686CB19F-E193-DA44-AC8D-BD2F336C594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282709" y="3141422"/>
            <a:ext cx="2283692" cy="2344978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E01C0127-5EC4-A34C-9B6B-6D84D4F7D51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873508" y="3141422"/>
            <a:ext cx="2283692" cy="2344978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89728A-6908-DB44-BFEB-6B615BB5D41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705765" y="3141422"/>
            <a:ext cx="2269835" cy="2343526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C9A1F4D1-030B-414D-A3C6-BA2BDAC3611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3462000" y="3141422"/>
            <a:ext cx="2286000" cy="2344978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4547742-21EB-284E-8ACD-9171069585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871200" y="5772526"/>
            <a:ext cx="2286000" cy="23808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Occupation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3A306F8-E8C3-B848-BEF4-ECBB1CC53CB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3461999" y="5772526"/>
            <a:ext cx="2286001" cy="23808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Occupation</a:t>
            </a:r>
          </a:p>
        </p:txBody>
      </p:sp>
    </p:spTree>
    <p:extLst>
      <p:ext uri="{BB962C8B-B14F-4D97-AF65-F5344CB8AC3E}">
        <p14:creationId xmlns:p14="http://schemas.microsoft.com/office/powerpoint/2010/main" val="40873542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4">
            <a:extLst>
              <a:ext uri="{FF2B5EF4-FFF2-40B4-BE49-F238E27FC236}">
                <a16:creationId xmlns:a16="http://schemas.microsoft.com/office/drawing/2014/main" id="{02A76CBB-D743-2042-B363-7BBB955FC633}"/>
              </a:ext>
            </a:extLst>
          </p:cNvPr>
          <p:cNvSpPr/>
          <p:nvPr userDrawn="1"/>
        </p:nvSpPr>
        <p:spPr>
          <a:xfrm>
            <a:off x="11861800" y="317137"/>
            <a:ext cx="4041601" cy="8491372"/>
          </a:xfrm>
          <a:custGeom>
            <a:avLst/>
            <a:gdLst>
              <a:gd name="connsiteX0" fmla="*/ 1729422 w 3949763"/>
              <a:gd name="connsiteY0" fmla="*/ 9387783 h 11117167"/>
              <a:gd name="connsiteX1" fmla="*/ 25 w 3949763"/>
              <a:gd name="connsiteY1" fmla="*/ 9387783 h 11117167"/>
              <a:gd name="connsiteX2" fmla="*/ 25 w 3949763"/>
              <a:gd name="connsiteY2" fmla="*/ 11117167 h 11117167"/>
              <a:gd name="connsiteX3" fmla="*/ 1729422 w 3949763"/>
              <a:gd name="connsiteY3" fmla="*/ 11117167 h 11117167"/>
              <a:gd name="connsiteX4" fmla="*/ 1729422 w 3949763"/>
              <a:gd name="connsiteY4" fmla="*/ 9387783 h 11117167"/>
              <a:gd name="connsiteX0" fmla="*/ 3949763 w 3949763"/>
              <a:gd name="connsiteY0" fmla="*/ 2895505 h 11117167"/>
              <a:gd name="connsiteX1" fmla="*/ 33475 w 3949763"/>
              <a:gd name="connsiteY1" fmla="*/ 0 h 11117167"/>
              <a:gd name="connsiteX2" fmla="*/ 0 w 3949763"/>
              <a:gd name="connsiteY2" fmla="*/ 9387796 h 11117167"/>
              <a:gd name="connsiteX3" fmla="*/ 3949763 w 3949763"/>
              <a:gd name="connsiteY3" fmla="*/ 2895505 h 11117167"/>
              <a:gd name="connsiteX0" fmla="*/ 1729422 w 4753139"/>
              <a:gd name="connsiteY0" fmla="*/ 9387783 h 11117167"/>
              <a:gd name="connsiteX1" fmla="*/ 25 w 4753139"/>
              <a:gd name="connsiteY1" fmla="*/ 9387783 h 11117167"/>
              <a:gd name="connsiteX2" fmla="*/ 25 w 4753139"/>
              <a:gd name="connsiteY2" fmla="*/ 11117167 h 11117167"/>
              <a:gd name="connsiteX3" fmla="*/ 1729422 w 4753139"/>
              <a:gd name="connsiteY3" fmla="*/ 11117167 h 11117167"/>
              <a:gd name="connsiteX4" fmla="*/ 1729422 w 4753139"/>
              <a:gd name="connsiteY4" fmla="*/ 9387783 h 11117167"/>
              <a:gd name="connsiteX0" fmla="*/ 4753139 w 4753139"/>
              <a:gd name="connsiteY0" fmla="*/ 33474 h 11117167"/>
              <a:gd name="connsiteX1" fmla="*/ 33475 w 4753139"/>
              <a:gd name="connsiteY1" fmla="*/ 0 h 11117167"/>
              <a:gd name="connsiteX2" fmla="*/ 0 w 4753139"/>
              <a:gd name="connsiteY2" fmla="*/ 9387796 h 11117167"/>
              <a:gd name="connsiteX3" fmla="*/ 4753139 w 4753139"/>
              <a:gd name="connsiteY3" fmla="*/ 33474 h 11117167"/>
              <a:gd name="connsiteX0" fmla="*/ 1729422 w 4736402"/>
              <a:gd name="connsiteY0" fmla="*/ 9387783 h 11117167"/>
              <a:gd name="connsiteX1" fmla="*/ 25 w 4736402"/>
              <a:gd name="connsiteY1" fmla="*/ 9387783 h 11117167"/>
              <a:gd name="connsiteX2" fmla="*/ 25 w 4736402"/>
              <a:gd name="connsiteY2" fmla="*/ 11117167 h 11117167"/>
              <a:gd name="connsiteX3" fmla="*/ 1729422 w 4736402"/>
              <a:gd name="connsiteY3" fmla="*/ 11117167 h 11117167"/>
              <a:gd name="connsiteX4" fmla="*/ 1729422 w 4736402"/>
              <a:gd name="connsiteY4" fmla="*/ 9387783 h 11117167"/>
              <a:gd name="connsiteX0" fmla="*/ 4736402 w 4736402"/>
              <a:gd name="connsiteY0" fmla="*/ 50210 h 11117167"/>
              <a:gd name="connsiteX1" fmla="*/ 33475 w 4736402"/>
              <a:gd name="connsiteY1" fmla="*/ 0 h 11117167"/>
              <a:gd name="connsiteX2" fmla="*/ 0 w 4736402"/>
              <a:gd name="connsiteY2" fmla="*/ 9387796 h 11117167"/>
              <a:gd name="connsiteX3" fmla="*/ 4736402 w 4736402"/>
              <a:gd name="connsiteY3" fmla="*/ 50210 h 11117167"/>
              <a:gd name="connsiteX0" fmla="*/ 1729422 w 4736402"/>
              <a:gd name="connsiteY0" fmla="*/ 9371046 h 11100430"/>
              <a:gd name="connsiteX1" fmla="*/ 25 w 4736402"/>
              <a:gd name="connsiteY1" fmla="*/ 9371046 h 11100430"/>
              <a:gd name="connsiteX2" fmla="*/ 25 w 4736402"/>
              <a:gd name="connsiteY2" fmla="*/ 11100430 h 11100430"/>
              <a:gd name="connsiteX3" fmla="*/ 1729422 w 4736402"/>
              <a:gd name="connsiteY3" fmla="*/ 11100430 h 11100430"/>
              <a:gd name="connsiteX4" fmla="*/ 1729422 w 4736402"/>
              <a:gd name="connsiteY4" fmla="*/ 9371046 h 11100430"/>
              <a:gd name="connsiteX0" fmla="*/ 4736402 w 4736402"/>
              <a:gd name="connsiteY0" fmla="*/ 33473 h 11100430"/>
              <a:gd name="connsiteX1" fmla="*/ 33475 w 4736402"/>
              <a:gd name="connsiteY1" fmla="*/ 0 h 11100430"/>
              <a:gd name="connsiteX2" fmla="*/ 0 w 4736402"/>
              <a:gd name="connsiteY2" fmla="*/ 9371059 h 11100430"/>
              <a:gd name="connsiteX3" fmla="*/ 4736402 w 4736402"/>
              <a:gd name="connsiteY3" fmla="*/ 33473 h 11100430"/>
              <a:gd name="connsiteX0" fmla="*/ 1729422 w 4716829"/>
              <a:gd name="connsiteY0" fmla="*/ 9371046 h 11100430"/>
              <a:gd name="connsiteX1" fmla="*/ 25 w 4716829"/>
              <a:gd name="connsiteY1" fmla="*/ 9371046 h 11100430"/>
              <a:gd name="connsiteX2" fmla="*/ 25 w 4716829"/>
              <a:gd name="connsiteY2" fmla="*/ 11100430 h 11100430"/>
              <a:gd name="connsiteX3" fmla="*/ 1729422 w 4716829"/>
              <a:gd name="connsiteY3" fmla="*/ 11100430 h 11100430"/>
              <a:gd name="connsiteX4" fmla="*/ 1729422 w 4716829"/>
              <a:gd name="connsiteY4" fmla="*/ 9371046 h 11100430"/>
              <a:gd name="connsiteX0" fmla="*/ 4716829 w 4716829"/>
              <a:gd name="connsiteY0" fmla="*/ 1227476 h 11100430"/>
              <a:gd name="connsiteX1" fmla="*/ 33475 w 4716829"/>
              <a:gd name="connsiteY1" fmla="*/ 0 h 11100430"/>
              <a:gd name="connsiteX2" fmla="*/ 0 w 4716829"/>
              <a:gd name="connsiteY2" fmla="*/ 9371059 h 11100430"/>
              <a:gd name="connsiteX3" fmla="*/ 4716829 w 4716829"/>
              <a:gd name="connsiteY3" fmla="*/ 1227476 h 11100430"/>
              <a:gd name="connsiteX0" fmla="*/ 1729422 w 4716829"/>
              <a:gd name="connsiteY0" fmla="*/ 8196618 h 9926002"/>
              <a:gd name="connsiteX1" fmla="*/ 25 w 4716829"/>
              <a:gd name="connsiteY1" fmla="*/ 8196618 h 9926002"/>
              <a:gd name="connsiteX2" fmla="*/ 25 w 4716829"/>
              <a:gd name="connsiteY2" fmla="*/ 9926002 h 9926002"/>
              <a:gd name="connsiteX3" fmla="*/ 1729422 w 4716829"/>
              <a:gd name="connsiteY3" fmla="*/ 9926002 h 9926002"/>
              <a:gd name="connsiteX4" fmla="*/ 1729422 w 4716829"/>
              <a:gd name="connsiteY4" fmla="*/ 8196618 h 9926002"/>
              <a:gd name="connsiteX0" fmla="*/ 4716829 w 4716829"/>
              <a:gd name="connsiteY0" fmla="*/ 53048 h 9926002"/>
              <a:gd name="connsiteX1" fmla="*/ 33475 w 4716829"/>
              <a:gd name="connsiteY1" fmla="*/ 0 h 9926002"/>
              <a:gd name="connsiteX2" fmla="*/ 0 w 4716829"/>
              <a:gd name="connsiteY2" fmla="*/ 8196631 h 9926002"/>
              <a:gd name="connsiteX3" fmla="*/ 4716829 w 4716829"/>
              <a:gd name="connsiteY3" fmla="*/ 53048 h 9926002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33475 w 4755976"/>
              <a:gd name="connsiteY1" fmla="*/ 5673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9788 w 4755976"/>
              <a:gd name="connsiteY1" fmla="*/ 893902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567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47858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1124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143974"/>
              <a:gd name="connsiteY0" fmla="*/ 6967540 h 8696924"/>
              <a:gd name="connsiteX1" fmla="*/ 25 w 4143974"/>
              <a:gd name="connsiteY1" fmla="*/ 6967540 h 8696924"/>
              <a:gd name="connsiteX2" fmla="*/ 25 w 4143974"/>
              <a:gd name="connsiteY2" fmla="*/ 8696924 h 8696924"/>
              <a:gd name="connsiteX3" fmla="*/ 1729422 w 4143974"/>
              <a:gd name="connsiteY3" fmla="*/ 8696924 h 8696924"/>
              <a:gd name="connsiteX4" fmla="*/ 1729422 w 4143974"/>
              <a:gd name="connsiteY4" fmla="*/ 6967540 h 8696924"/>
              <a:gd name="connsiteX0" fmla="*/ 4143974 w 4143974"/>
              <a:gd name="connsiteY0" fmla="*/ 0 h 8696924"/>
              <a:gd name="connsiteX1" fmla="*/ 1124 w 4143974"/>
              <a:gd name="connsiteY1" fmla="*/ 10001 h 8696924"/>
              <a:gd name="connsiteX2" fmla="*/ 0 w 4143974"/>
              <a:gd name="connsiteY2" fmla="*/ 6967553 h 8696924"/>
              <a:gd name="connsiteX3" fmla="*/ 4143974 w 4143974"/>
              <a:gd name="connsiteY3" fmla="*/ 0 h 8696924"/>
              <a:gd name="connsiteX0" fmla="*/ 1729422 w 4135312"/>
              <a:gd name="connsiteY0" fmla="*/ 6958878 h 8688262"/>
              <a:gd name="connsiteX1" fmla="*/ 25 w 4135312"/>
              <a:gd name="connsiteY1" fmla="*/ 6958878 h 8688262"/>
              <a:gd name="connsiteX2" fmla="*/ 25 w 4135312"/>
              <a:gd name="connsiteY2" fmla="*/ 8688262 h 8688262"/>
              <a:gd name="connsiteX3" fmla="*/ 1729422 w 4135312"/>
              <a:gd name="connsiteY3" fmla="*/ 8688262 h 8688262"/>
              <a:gd name="connsiteX4" fmla="*/ 1729422 w 4135312"/>
              <a:gd name="connsiteY4" fmla="*/ 6958878 h 8688262"/>
              <a:gd name="connsiteX0" fmla="*/ 4135312 w 4135312"/>
              <a:gd name="connsiteY0" fmla="*/ 0 h 8688262"/>
              <a:gd name="connsiteX1" fmla="*/ 1124 w 4135312"/>
              <a:gd name="connsiteY1" fmla="*/ 1339 h 8688262"/>
              <a:gd name="connsiteX2" fmla="*/ 0 w 4135312"/>
              <a:gd name="connsiteY2" fmla="*/ 6958891 h 8688262"/>
              <a:gd name="connsiteX3" fmla="*/ 4135312 w 4135312"/>
              <a:gd name="connsiteY3" fmla="*/ 0 h 868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312" h="868826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w="4135312" h="868826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1C11C-AA1D-7646-ADB6-676E443F3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1" y="304800"/>
            <a:ext cx="13944600" cy="784859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0"/>
            </a:lvl1pPr>
          </a:lstStyle>
          <a:p>
            <a:pPr lvl="0"/>
            <a:r>
              <a:rPr lang="en-US" dirty="0"/>
              <a:t>Write any message or quote using from 2 to 5 lines of the text here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5177793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, white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4">
            <a:extLst>
              <a:ext uri="{FF2B5EF4-FFF2-40B4-BE49-F238E27FC236}">
                <a16:creationId xmlns:a16="http://schemas.microsoft.com/office/drawing/2014/main" id="{02A76CBB-D743-2042-B363-7BBB955FC633}"/>
              </a:ext>
            </a:extLst>
          </p:cNvPr>
          <p:cNvSpPr/>
          <p:nvPr userDrawn="1"/>
        </p:nvSpPr>
        <p:spPr>
          <a:xfrm>
            <a:off x="11858799" y="317137"/>
            <a:ext cx="4041601" cy="8491372"/>
          </a:xfrm>
          <a:custGeom>
            <a:avLst/>
            <a:gdLst>
              <a:gd name="connsiteX0" fmla="*/ 1729422 w 3949763"/>
              <a:gd name="connsiteY0" fmla="*/ 9387783 h 11117167"/>
              <a:gd name="connsiteX1" fmla="*/ 25 w 3949763"/>
              <a:gd name="connsiteY1" fmla="*/ 9387783 h 11117167"/>
              <a:gd name="connsiteX2" fmla="*/ 25 w 3949763"/>
              <a:gd name="connsiteY2" fmla="*/ 11117167 h 11117167"/>
              <a:gd name="connsiteX3" fmla="*/ 1729422 w 3949763"/>
              <a:gd name="connsiteY3" fmla="*/ 11117167 h 11117167"/>
              <a:gd name="connsiteX4" fmla="*/ 1729422 w 3949763"/>
              <a:gd name="connsiteY4" fmla="*/ 9387783 h 11117167"/>
              <a:gd name="connsiteX0" fmla="*/ 3949763 w 3949763"/>
              <a:gd name="connsiteY0" fmla="*/ 2895505 h 11117167"/>
              <a:gd name="connsiteX1" fmla="*/ 33475 w 3949763"/>
              <a:gd name="connsiteY1" fmla="*/ 0 h 11117167"/>
              <a:gd name="connsiteX2" fmla="*/ 0 w 3949763"/>
              <a:gd name="connsiteY2" fmla="*/ 9387796 h 11117167"/>
              <a:gd name="connsiteX3" fmla="*/ 3949763 w 3949763"/>
              <a:gd name="connsiteY3" fmla="*/ 2895505 h 11117167"/>
              <a:gd name="connsiteX0" fmla="*/ 1729422 w 4753139"/>
              <a:gd name="connsiteY0" fmla="*/ 9387783 h 11117167"/>
              <a:gd name="connsiteX1" fmla="*/ 25 w 4753139"/>
              <a:gd name="connsiteY1" fmla="*/ 9387783 h 11117167"/>
              <a:gd name="connsiteX2" fmla="*/ 25 w 4753139"/>
              <a:gd name="connsiteY2" fmla="*/ 11117167 h 11117167"/>
              <a:gd name="connsiteX3" fmla="*/ 1729422 w 4753139"/>
              <a:gd name="connsiteY3" fmla="*/ 11117167 h 11117167"/>
              <a:gd name="connsiteX4" fmla="*/ 1729422 w 4753139"/>
              <a:gd name="connsiteY4" fmla="*/ 9387783 h 11117167"/>
              <a:gd name="connsiteX0" fmla="*/ 4753139 w 4753139"/>
              <a:gd name="connsiteY0" fmla="*/ 33474 h 11117167"/>
              <a:gd name="connsiteX1" fmla="*/ 33475 w 4753139"/>
              <a:gd name="connsiteY1" fmla="*/ 0 h 11117167"/>
              <a:gd name="connsiteX2" fmla="*/ 0 w 4753139"/>
              <a:gd name="connsiteY2" fmla="*/ 9387796 h 11117167"/>
              <a:gd name="connsiteX3" fmla="*/ 4753139 w 4753139"/>
              <a:gd name="connsiteY3" fmla="*/ 33474 h 11117167"/>
              <a:gd name="connsiteX0" fmla="*/ 1729422 w 4736402"/>
              <a:gd name="connsiteY0" fmla="*/ 9387783 h 11117167"/>
              <a:gd name="connsiteX1" fmla="*/ 25 w 4736402"/>
              <a:gd name="connsiteY1" fmla="*/ 9387783 h 11117167"/>
              <a:gd name="connsiteX2" fmla="*/ 25 w 4736402"/>
              <a:gd name="connsiteY2" fmla="*/ 11117167 h 11117167"/>
              <a:gd name="connsiteX3" fmla="*/ 1729422 w 4736402"/>
              <a:gd name="connsiteY3" fmla="*/ 11117167 h 11117167"/>
              <a:gd name="connsiteX4" fmla="*/ 1729422 w 4736402"/>
              <a:gd name="connsiteY4" fmla="*/ 9387783 h 11117167"/>
              <a:gd name="connsiteX0" fmla="*/ 4736402 w 4736402"/>
              <a:gd name="connsiteY0" fmla="*/ 50210 h 11117167"/>
              <a:gd name="connsiteX1" fmla="*/ 33475 w 4736402"/>
              <a:gd name="connsiteY1" fmla="*/ 0 h 11117167"/>
              <a:gd name="connsiteX2" fmla="*/ 0 w 4736402"/>
              <a:gd name="connsiteY2" fmla="*/ 9387796 h 11117167"/>
              <a:gd name="connsiteX3" fmla="*/ 4736402 w 4736402"/>
              <a:gd name="connsiteY3" fmla="*/ 50210 h 11117167"/>
              <a:gd name="connsiteX0" fmla="*/ 1729422 w 4736402"/>
              <a:gd name="connsiteY0" fmla="*/ 9371046 h 11100430"/>
              <a:gd name="connsiteX1" fmla="*/ 25 w 4736402"/>
              <a:gd name="connsiteY1" fmla="*/ 9371046 h 11100430"/>
              <a:gd name="connsiteX2" fmla="*/ 25 w 4736402"/>
              <a:gd name="connsiteY2" fmla="*/ 11100430 h 11100430"/>
              <a:gd name="connsiteX3" fmla="*/ 1729422 w 4736402"/>
              <a:gd name="connsiteY3" fmla="*/ 11100430 h 11100430"/>
              <a:gd name="connsiteX4" fmla="*/ 1729422 w 4736402"/>
              <a:gd name="connsiteY4" fmla="*/ 9371046 h 11100430"/>
              <a:gd name="connsiteX0" fmla="*/ 4736402 w 4736402"/>
              <a:gd name="connsiteY0" fmla="*/ 33473 h 11100430"/>
              <a:gd name="connsiteX1" fmla="*/ 33475 w 4736402"/>
              <a:gd name="connsiteY1" fmla="*/ 0 h 11100430"/>
              <a:gd name="connsiteX2" fmla="*/ 0 w 4736402"/>
              <a:gd name="connsiteY2" fmla="*/ 9371059 h 11100430"/>
              <a:gd name="connsiteX3" fmla="*/ 4736402 w 4736402"/>
              <a:gd name="connsiteY3" fmla="*/ 33473 h 11100430"/>
              <a:gd name="connsiteX0" fmla="*/ 1729422 w 4716829"/>
              <a:gd name="connsiteY0" fmla="*/ 9371046 h 11100430"/>
              <a:gd name="connsiteX1" fmla="*/ 25 w 4716829"/>
              <a:gd name="connsiteY1" fmla="*/ 9371046 h 11100430"/>
              <a:gd name="connsiteX2" fmla="*/ 25 w 4716829"/>
              <a:gd name="connsiteY2" fmla="*/ 11100430 h 11100430"/>
              <a:gd name="connsiteX3" fmla="*/ 1729422 w 4716829"/>
              <a:gd name="connsiteY3" fmla="*/ 11100430 h 11100430"/>
              <a:gd name="connsiteX4" fmla="*/ 1729422 w 4716829"/>
              <a:gd name="connsiteY4" fmla="*/ 9371046 h 11100430"/>
              <a:gd name="connsiteX0" fmla="*/ 4716829 w 4716829"/>
              <a:gd name="connsiteY0" fmla="*/ 1227476 h 11100430"/>
              <a:gd name="connsiteX1" fmla="*/ 33475 w 4716829"/>
              <a:gd name="connsiteY1" fmla="*/ 0 h 11100430"/>
              <a:gd name="connsiteX2" fmla="*/ 0 w 4716829"/>
              <a:gd name="connsiteY2" fmla="*/ 9371059 h 11100430"/>
              <a:gd name="connsiteX3" fmla="*/ 4716829 w 4716829"/>
              <a:gd name="connsiteY3" fmla="*/ 1227476 h 11100430"/>
              <a:gd name="connsiteX0" fmla="*/ 1729422 w 4716829"/>
              <a:gd name="connsiteY0" fmla="*/ 8196618 h 9926002"/>
              <a:gd name="connsiteX1" fmla="*/ 25 w 4716829"/>
              <a:gd name="connsiteY1" fmla="*/ 8196618 h 9926002"/>
              <a:gd name="connsiteX2" fmla="*/ 25 w 4716829"/>
              <a:gd name="connsiteY2" fmla="*/ 9926002 h 9926002"/>
              <a:gd name="connsiteX3" fmla="*/ 1729422 w 4716829"/>
              <a:gd name="connsiteY3" fmla="*/ 9926002 h 9926002"/>
              <a:gd name="connsiteX4" fmla="*/ 1729422 w 4716829"/>
              <a:gd name="connsiteY4" fmla="*/ 8196618 h 9926002"/>
              <a:gd name="connsiteX0" fmla="*/ 4716829 w 4716829"/>
              <a:gd name="connsiteY0" fmla="*/ 53048 h 9926002"/>
              <a:gd name="connsiteX1" fmla="*/ 33475 w 4716829"/>
              <a:gd name="connsiteY1" fmla="*/ 0 h 9926002"/>
              <a:gd name="connsiteX2" fmla="*/ 0 w 4716829"/>
              <a:gd name="connsiteY2" fmla="*/ 8196631 h 9926002"/>
              <a:gd name="connsiteX3" fmla="*/ 4716829 w 4716829"/>
              <a:gd name="connsiteY3" fmla="*/ 53048 h 9926002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33475 w 4755976"/>
              <a:gd name="connsiteY1" fmla="*/ 5673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9788 w 4755976"/>
              <a:gd name="connsiteY1" fmla="*/ 893902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567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47858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1124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143974"/>
              <a:gd name="connsiteY0" fmla="*/ 6967540 h 8696924"/>
              <a:gd name="connsiteX1" fmla="*/ 25 w 4143974"/>
              <a:gd name="connsiteY1" fmla="*/ 6967540 h 8696924"/>
              <a:gd name="connsiteX2" fmla="*/ 25 w 4143974"/>
              <a:gd name="connsiteY2" fmla="*/ 8696924 h 8696924"/>
              <a:gd name="connsiteX3" fmla="*/ 1729422 w 4143974"/>
              <a:gd name="connsiteY3" fmla="*/ 8696924 h 8696924"/>
              <a:gd name="connsiteX4" fmla="*/ 1729422 w 4143974"/>
              <a:gd name="connsiteY4" fmla="*/ 6967540 h 8696924"/>
              <a:gd name="connsiteX0" fmla="*/ 4143974 w 4143974"/>
              <a:gd name="connsiteY0" fmla="*/ 0 h 8696924"/>
              <a:gd name="connsiteX1" fmla="*/ 1124 w 4143974"/>
              <a:gd name="connsiteY1" fmla="*/ 10001 h 8696924"/>
              <a:gd name="connsiteX2" fmla="*/ 0 w 4143974"/>
              <a:gd name="connsiteY2" fmla="*/ 6967553 h 8696924"/>
              <a:gd name="connsiteX3" fmla="*/ 4143974 w 4143974"/>
              <a:gd name="connsiteY3" fmla="*/ 0 h 8696924"/>
              <a:gd name="connsiteX0" fmla="*/ 1729422 w 4135312"/>
              <a:gd name="connsiteY0" fmla="*/ 6958878 h 8688262"/>
              <a:gd name="connsiteX1" fmla="*/ 25 w 4135312"/>
              <a:gd name="connsiteY1" fmla="*/ 6958878 h 8688262"/>
              <a:gd name="connsiteX2" fmla="*/ 25 w 4135312"/>
              <a:gd name="connsiteY2" fmla="*/ 8688262 h 8688262"/>
              <a:gd name="connsiteX3" fmla="*/ 1729422 w 4135312"/>
              <a:gd name="connsiteY3" fmla="*/ 8688262 h 8688262"/>
              <a:gd name="connsiteX4" fmla="*/ 1729422 w 4135312"/>
              <a:gd name="connsiteY4" fmla="*/ 6958878 h 8688262"/>
              <a:gd name="connsiteX0" fmla="*/ 4135312 w 4135312"/>
              <a:gd name="connsiteY0" fmla="*/ 0 h 8688262"/>
              <a:gd name="connsiteX1" fmla="*/ 1124 w 4135312"/>
              <a:gd name="connsiteY1" fmla="*/ 1339 h 8688262"/>
              <a:gd name="connsiteX2" fmla="*/ 0 w 4135312"/>
              <a:gd name="connsiteY2" fmla="*/ 6958891 h 8688262"/>
              <a:gd name="connsiteX3" fmla="*/ 4135312 w 4135312"/>
              <a:gd name="connsiteY3" fmla="*/ 0 h 868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312" h="868826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w="4135312" h="868826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1C11C-AA1D-7646-ADB6-676E443F3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0" y="304800"/>
            <a:ext cx="13944600" cy="784859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0"/>
            </a:lvl1pPr>
          </a:lstStyle>
          <a:p>
            <a:pPr lvl="0"/>
            <a:r>
              <a:rPr lang="en-US" dirty="0"/>
              <a:t>Write any message or quote using from 2 to 5 lines of the text here</a:t>
            </a:r>
            <a:endParaRPr lang="x-none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89CB3A53-5552-B546-9AA7-003B156706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858800" y="7086600"/>
            <a:ext cx="1676400" cy="1676400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1948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,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DD702F3-01C2-0C4C-A3D7-DAF1AB998EC0}"/>
              </a:ext>
            </a:extLst>
          </p:cNvPr>
          <p:cNvSpPr/>
          <p:nvPr userDrawn="1"/>
        </p:nvSpPr>
        <p:spPr>
          <a:xfrm>
            <a:off x="-143838" y="-154112"/>
            <a:ext cx="16399838" cy="9305292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02A76CBB-D743-2042-B363-7BBB955FC633}"/>
              </a:ext>
            </a:extLst>
          </p:cNvPr>
          <p:cNvSpPr/>
          <p:nvPr userDrawn="1"/>
        </p:nvSpPr>
        <p:spPr>
          <a:xfrm>
            <a:off x="11861800" y="317137"/>
            <a:ext cx="4041601" cy="8491372"/>
          </a:xfrm>
          <a:custGeom>
            <a:avLst/>
            <a:gdLst>
              <a:gd name="connsiteX0" fmla="*/ 1729422 w 3949763"/>
              <a:gd name="connsiteY0" fmla="*/ 9387783 h 11117167"/>
              <a:gd name="connsiteX1" fmla="*/ 25 w 3949763"/>
              <a:gd name="connsiteY1" fmla="*/ 9387783 h 11117167"/>
              <a:gd name="connsiteX2" fmla="*/ 25 w 3949763"/>
              <a:gd name="connsiteY2" fmla="*/ 11117167 h 11117167"/>
              <a:gd name="connsiteX3" fmla="*/ 1729422 w 3949763"/>
              <a:gd name="connsiteY3" fmla="*/ 11117167 h 11117167"/>
              <a:gd name="connsiteX4" fmla="*/ 1729422 w 3949763"/>
              <a:gd name="connsiteY4" fmla="*/ 9387783 h 11117167"/>
              <a:gd name="connsiteX0" fmla="*/ 3949763 w 3949763"/>
              <a:gd name="connsiteY0" fmla="*/ 2895505 h 11117167"/>
              <a:gd name="connsiteX1" fmla="*/ 33475 w 3949763"/>
              <a:gd name="connsiteY1" fmla="*/ 0 h 11117167"/>
              <a:gd name="connsiteX2" fmla="*/ 0 w 3949763"/>
              <a:gd name="connsiteY2" fmla="*/ 9387796 h 11117167"/>
              <a:gd name="connsiteX3" fmla="*/ 3949763 w 3949763"/>
              <a:gd name="connsiteY3" fmla="*/ 2895505 h 11117167"/>
              <a:gd name="connsiteX0" fmla="*/ 1729422 w 4753139"/>
              <a:gd name="connsiteY0" fmla="*/ 9387783 h 11117167"/>
              <a:gd name="connsiteX1" fmla="*/ 25 w 4753139"/>
              <a:gd name="connsiteY1" fmla="*/ 9387783 h 11117167"/>
              <a:gd name="connsiteX2" fmla="*/ 25 w 4753139"/>
              <a:gd name="connsiteY2" fmla="*/ 11117167 h 11117167"/>
              <a:gd name="connsiteX3" fmla="*/ 1729422 w 4753139"/>
              <a:gd name="connsiteY3" fmla="*/ 11117167 h 11117167"/>
              <a:gd name="connsiteX4" fmla="*/ 1729422 w 4753139"/>
              <a:gd name="connsiteY4" fmla="*/ 9387783 h 11117167"/>
              <a:gd name="connsiteX0" fmla="*/ 4753139 w 4753139"/>
              <a:gd name="connsiteY0" fmla="*/ 33474 h 11117167"/>
              <a:gd name="connsiteX1" fmla="*/ 33475 w 4753139"/>
              <a:gd name="connsiteY1" fmla="*/ 0 h 11117167"/>
              <a:gd name="connsiteX2" fmla="*/ 0 w 4753139"/>
              <a:gd name="connsiteY2" fmla="*/ 9387796 h 11117167"/>
              <a:gd name="connsiteX3" fmla="*/ 4753139 w 4753139"/>
              <a:gd name="connsiteY3" fmla="*/ 33474 h 11117167"/>
              <a:gd name="connsiteX0" fmla="*/ 1729422 w 4736402"/>
              <a:gd name="connsiteY0" fmla="*/ 9387783 h 11117167"/>
              <a:gd name="connsiteX1" fmla="*/ 25 w 4736402"/>
              <a:gd name="connsiteY1" fmla="*/ 9387783 h 11117167"/>
              <a:gd name="connsiteX2" fmla="*/ 25 w 4736402"/>
              <a:gd name="connsiteY2" fmla="*/ 11117167 h 11117167"/>
              <a:gd name="connsiteX3" fmla="*/ 1729422 w 4736402"/>
              <a:gd name="connsiteY3" fmla="*/ 11117167 h 11117167"/>
              <a:gd name="connsiteX4" fmla="*/ 1729422 w 4736402"/>
              <a:gd name="connsiteY4" fmla="*/ 9387783 h 11117167"/>
              <a:gd name="connsiteX0" fmla="*/ 4736402 w 4736402"/>
              <a:gd name="connsiteY0" fmla="*/ 50210 h 11117167"/>
              <a:gd name="connsiteX1" fmla="*/ 33475 w 4736402"/>
              <a:gd name="connsiteY1" fmla="*/ 0 h 11117167"/>
              <a:gd name="connsiteX2" fmla="*/ 0 w 4736402"/>
              <a:gd name="connsiteY2" fmla="*/ 9387796 h 11117167"/>
              <a:gd name="connsiteX3" fmla="*/ 4736402 w 4736402"/>
              <a:gd name="connsiteY3" fmla="*/ 50210 h 11117167"/>
              <a:gd name="connsiteX0" fmla="*/ 1729422 w 4736402"/>
              <a:gd name="connsiteY0" fmla="*/ 9371046 h 11100430"/>
              <a:gd name="connsiteX1" fmla="*/ 25 w 4736402"/>
              <a:gd name="connsiteY1" fmla="*/ 9371046 h 11100430"/>
              <a:gd name="connsiteX2" fmla="*/ 25 w 4736402"/>
              <a:gd name="connsiteY2" fmla="*/ 11100430 h 11100430"/>
              <a:gd name="connsiteX3" fmla="*/ 1729422 w 4736402"/>
              <a:gd name="connsiteY3" fmla="*/ 11100430 h 11100430"/>
              <a:gd name="connsiteX4" fmla="*/ 1729422 w 4736402"/>
              <a:gd name="connsiteY4" fmla="*/ 9371046 h 11100430"/>
              <a:gd name="connsiteX0" fmla="*/ 4736402 w 4736402"/>
              <a:gd name="connsiteY0" fmla="*/ 33473 h 11100430"/>
              <a:gd name="connsiteX1" fmla="*/ 33475 w 4736402"/>
              <a:gd name="connsiteY1" fmla="*/ 0 h 11100430"/>
              <a:gd name="connsiteX2" fmla="*/ 0 w 4736402"/>
              <a:gd name="connsiteY2" fmla="*/ 9371059 h 11100430"/>
              <a:gd name="connsiteX3" fmla="*/ 4736402 w 4736402"/>
              <a:gd name="connsiteY3" fmla="*/ 33473 h 11100430"/>
              <a:gd name="connsiteX0" fmla="*/ 1729422 w 4716829"/>
              <a:gd name="connsiteY0" fmla="*/ 9371046 h 11100430"/>
              <a:gd name="connsiteX1" fmla="*/ 25 w 4716829"/>
              <a:gd name="connsiteY1" fmla="*/ 9371046 h 11100430"/>
              <a:gd name="connsiteX2" fmla="*/ 25 w 4716829"/>
              <a:gd name="connsiteY2" fmla="*/ 11100430 h 11100430"/>
              <a:gd name="connsiteX3" fmla="*/ 1729422 w 4716829"/>
              <a:gd name="connsiteY3" fmla="*/ 11100430 h 11100430"/>
              <a:gd name="connsiteX4" fmla="*/ 1729422 w 4716829"/>
              <a:gd name="connsiteY4" fmla="*/ 9371046 h 11100430"/>
              <a:gd name="connsiteX0" fmla="*/ 4716829 w 4716829"/>
              <a:gd name="connsiteY0" fmla="*/ 1227476 h 11100430"/>
              <a:gd name="connsiteX1" fmla="*/ 33475 w 4716829"/>
              <a:gd name="connsiteY1" fmla="*/ 0 h 11100430"/>
              <a:gd name="connsiteX2" fmla="*/ 0 w 4716829"/>
              <a:gd name="connsiteY2" fmla="*/ 9371059 h 11100430"/>
              <a:gd name="connsiteX3" fmla="*/ 4716829 w 4716829"/>
              <a:gd name="connsiteY3" fmla="*/ 1227476 h 11100430"/>
              <a:gd name="connsiteX0" fmla="*/ 1729422 w 4716829"/>
              <a:gd name="connsiteY0" fmla="*/ 8196618 h 9926002"/>
              <a:gd name="connsiteX1" fmla="*/ 25 w 4716829"/>
              <a:gd name="connsiteY1" fmla="*/ 8196618 h 9926002"/>
              <a:gd name="connsiteX2" fmla="*/ 25 w 4716829"/>
              <a:gd name="connsiteY2" fmla="*/ 9926002 h 9926002"/>
              <a:gd name="connsiteX3" fmla="*/ 1729422 w 4716829"/>
              <a:gd name="connsiteY3" fmla="*/ 9926002 h 9926002"/>
              <a:gd name="connsiteX4" fmla="*/ 1729422 w 4716829"/>
              <a:gd name="connsiteY4" fmla="*/ 8196618 h 9926002"/>
              <a:gd name="connsiteX0" fmla="*/ 4716829 w 4716829"/>
              <a:gd name="connsiteY0" fmla="*/ 53048 h 9926002"/>
              <a:gd name="connsiteX1" fmla="*/ 33475 w 4716829"/>
              <a:gd name="connsiteY1" fmla="*/ 0 h 9926002"/>
              <a:gd name="connsiteX2" fmla="*/ 0 w 4716829"/>
              <a:gd name="connsiteY2" fmla="*/ 8196631 h 9926002"/>
              <a:gd name="connsiteX3" fmla="*/ 4716829 w 4716829"/>
              <a:gd name="connsiteY3" fmla="*/ 53048 h 9926002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33475 w 4755976"/>
              <a:gd name="connsiteY1" fmla="*/ 5673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9788 w 4755976"/>
              <a:gd name="connsiteY1" fmla="*/ 893902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567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47858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1124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143974"/>
              <a:gd name="connsiteY0" fmla="*/ 6967540 h 8696924"/>
              <a:gd name="connsiteX1" fmla="*/ 25 w 4143974"/>
              <a:gd name="connsiteY1" fmla="*/ 6967540 h 8696924"/>
              <a:gd name="connsiteX2" fmla="*/ 25 w 4143974"/>
              <a:gd name="connsiteY2" fmla="*/ 8696924 h 8696924"/>
              <a:gd name="connsiteX3" fmla="*/ 1729422 w 4143974"/>
              <a:gd name="connsiteY3" fmla="*/ 8696924 h 8696924"/>
              <a:gd name="connsiteX4" fmla="*/ 1729422 w 4143974"/>
              <a:gd name="connsiteY4" fmla="*/ 6967540 h 8696924"/>
              <a:gd name="connsiteX0" fmla="*/ 4143974 w 4143974"/>
              <a:gd name="connsiteY0" fmla="*/ 0 h 8696924"/>
              <a:gd name="connsiteX1" fmla="*/ 1124 w 4143974"/>
              <a:gd name="connsiteY1" fmla="*/ 10001 h 8696924"/>
              <a:gd name="connsiteX2" fmla="*/ 0 w 4143974"/>
              <a:gd name="connsiteY2" fmla="*/ 6967553 h 8696924"/>
              <a:gd name="connsiteX3" fmla="*/ 4143974 w 4143974"/>
              <a:gd name="connsiteY3" fmla="*/ 0 h 8696924"/>
              <a:gd name="connsiteX0" fmla="*/ 1729422 w 4135312"/>
              <a:gd name="connsiteY0" fmla="*/ 6958878 h 8688262"/>
              <a:gd name="connsiteX1" fmla="*/ 25 w 4135312"/>
              <a:gd name="connsiteY1" fmla="*/ 6958878 h 8688262"/>
              <a:gd name="connsiteX2" fmla="*/ 25 w 4135312"/>
              <a:gd name="connsiteY2" fmla="*/ 8688262 h 8688262"/>
              <a:gd name="connsiteX3" fmla="*/ 1729422 w 4135312"/>
              <a:gd name="connsiteY3" fmla="*/ 8688262 h 8688262"/>
              <a:gd name="connsiteX4" fmla="*/ 1729422 w 4135312"/>
              <a:gd name="connsiteY4" fmla="*/ 6958878 h 8688262"/>
              <a:gd name="connsiteX0" fmla="*/ 4135312 w 4135312"/>
              <a:gd name="connsiteY0" fmla="*/ 0 h 8688262"/>
              <a:gd name="connsiteX1" fmla="*/ 1124 w 4135312"/>
              <a:gd name="connsiteY1" fmla="*/ 1339 h 8688262"/>
              <a:gd name="connsiteX2" fmla="*/ 0 w 4135312"/>
              <a:gd name="connsiteY2" fmla="*/ 6958891 h 8688262"/>
              <a:gd name="connsiteX3" fmla="*/ 4135312 w 4135312"/>
              <a:gd name="connsiteY3" fmla="*/ 0 h 868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312" h="868826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w="4135312" h="868826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1C11C-AA1D-7646-ADB6-676E443F3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1" y="304800"/>
            <a:ext cx="13944600" cy="784859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Write any message or quote using from 2 to 5 lines of the text here</a:t>
            </a:r>
            <a:endParaRPr lang="x-non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239E66-5B67-C54E-92C6-E09C0F8BBDC7}"/>
              </a:ext>
            </a:extLst>
          </p:cNvPr>
          <p:cNvGrpSpPr/>
          <p:nvPr userDrawn="1"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  <a:solidFill>
            <a:srgbClr val="FFFFFF"/>
          </a:solidFill>
        </p:grpSpPr>
        <p:sp>
          <p:nvSpPr>
            <p:cNvPr id="6" name="object 2">
              <a:extLst>
                <a:ext uri="{FF2B5EF4-FFF2-40B4-BE49-F238E27FC236}">
                  <a16:creationId xmlns:a16="http://schemas.microsoft.com/office/drawing/2014/main" id="{EF3FD7A6-EC0F-7D4C-8350-A07189D665A2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5A2BE75D-A79D-A547-9348-515F17678804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31EA1241-A715-2B44-8F54-56D05E7865A6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9AC409A3-A9AE-9F40-B2E8-3858EE21A3F1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1C0849E1-1621-3F45-90A8-170454F19380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CF0B7F1B-122A-C44A-86D1-A876A1B398F1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4780D64B-B02B-F543-BD46-83F9FAED25DD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5185AD5D-9CE1-AE43-B968-EDA535B1A76E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1339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, dark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203C76BB-9BED-5248-9CC3-1AF890623CA0}"/>
              </a:ext>
            </a:extLst>
          </p:cNvPr>
          <p:cNvSpPr/>
          <p:nvPr userDrawn="1"/>
        </p:nvSpPr>
        <p:spPr>
          <a:xfrm>
            <a:off x="-143838" y="-154112"/>
            <a:ext cx="16399838" cy="9305292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02A76CBB-D743-2042-B363-7BBB955FC633}"/>
              </a:ext>
            </a:extLst>
          </p:cNvPr>
          <p:cNvSpPr/>
          <p:nvPr userDrawn="1"/>
        </p:nvSpPr>
        <p:spPr>
          <a:xfrm>
            <a:off x="11861800" y="317137"/>
            <a:ext cx="4041601" cy="8491372"/>
          </a:xfrm>
          <a:custGeom>
            <a:avLst/>
            <a:gdLst>
              <a:gd name="connsiteX0" fmla="*/ 1729422 w 3949763"/>
              <a:gd name="connsiteY0" fmla="*/ 9387783 h 11117167"/>
              <a:gd name="connsiteX1" fmla="*/ 25 w 3949763"/>
              <a:gd name="connsiteY1" fmla="*/ 9387783 h 11117167"/>
              <a:gd name="connsiteX2" fmla="*/ 25 w 3949763"/>
              <a:gd name="connsiteY2" fmla="*/ 11117167 h 11117167"/>
              <a:gd name="connsiteX3" fmla="*/ 1729422 w 3949763"/>
              <a:gd name="connsiteY3" fmla="*/ 11117167 h 11117167"/>
              <a:gd name="connsiteX4" fmla="*/ 1729422 w 3949763"/>
              <a:gd name="connsiteY4" fmla="*/ 9387783 h 11117167"/>
              <a:gd name="connsiteX0" fmla="*/ 3949763 w 3949763"/>
              <a:gd name="connsiteY0" fmla="*/ 2895505 h 11117167"/>
              <a:gd name="connsiteX1" fmla="*/ 33475 w 3949763"/>
              <a:gd name="connsiteY1" fmla="*/ 0 h 11117167"/>
              <a:gd name="connsiteX2" fmla="*/ 0 w 3949763"/>
              <a:gd name="connsiteY2" fmla="*/ 9387796 h 11117167"/>
              <a:gd name="connsiteX3" fmla="*/ 3949763 w 3949763"/>
              <a:gd name="connsiteY3" fmla="*/ 2895505 h 11117167"/>
              <a:gd name="connsiteX0" fmla="*/ 1729422 w 4753139"/>
              <a:gd name="connsiteY0" fmla="*/ 9387783 h 11117167"/>
              <a:gd name="connsiteX1" fmla="*/ 25 w 4753139"/>
              <a:gd name="connsiteY1" fmla="*/ 9387783 h 11117167"/>
              <a:gd name="connsiteX2" fmla="*/ 25 w 4753139"/>
              <a:gd name="connsiteY2" fmla="*/ 11117167 h 11117167"/>
              <a:gd name="connsiteX3" fmla="*/ 1729422 w 4753139"/>
              <a:gd name="connsiteY3" fmla="*/ 11117167 h 11117167"/>
              <a:gd name="connsiteX4" fmla="*/ 1729422 w 4753139"/>
              <a:gd name="connsiteY4" fmla="*/ 9387783 h 11117167"/>
              <a:gd name="connsiteX0" fmla="*/ 4753139 w 4753139"/>
              <a:gd name="connsiteY0" fmla="*/ 33474 h 11117167"/>
              <a:gd name="connsiteX1" fmla="*/ 33475 w 4753139"/>
              <a:gd name="connsiteY1" fmla="*/ 0 h 11117167"/>
              <a:gd name="connsiteX2" fmla="*/ 0 w 4753139"/>
              <a:gd name="connsiteY2" fmla="*/ 9387796 h 11117167"/>
              <a:gd name="connsiteX3" fmla="*/ 4753139 w 4753139"/>
              <a:gd name="connsiteY3" fmla="*/ 33474 h 11117167"/>
              <a:gd name="connsiteX0" fmla="*/ 1729422 w 4736402"/>
              <a:gd name="connsiteY0" fmla="*/ 9387783 h 11117167"/>
              <a:gd name="connsiteX1" fmla="*/ 25 w 4736402"/>
              <a:gd name="connsiteY1" fmla="*/ 9387783 h 11117167"/>
              <a:gd name="connsiteX2" fmla="*/ 25 w 4736402"/>
              <a:gd name="connsiteY2" fmla="*/ 11117167 h 11117167"/>
              <a:gd name="connsiteX3" fmla="*/ 1729422 w 4736402"/>
              <a:gd name="connsiteY3" fmla="*/ 11117167 h 11117167"/>
              <a:gd name="connsiteX4" fmla="*/ 1729422 w 4736402"/>
              <a:gd name="connsiteY4" fmla="*/ 9387783 h 11117167"/>
              <a:gd name="connsiteX0" fmla="*/ 4736402 w 4736402"/>
              <a:gd name="connsiteY0" fmla="*/ 50210 h 11117167"/>
              <a:gd name="connsiteX1" fmla="*/ 33475 w 4736402"/>
              <a:gd name="connsiteY1" fmla="*/ 0 h 11117167"/>
              <a:gd name="connsiteX2" fmla="*/ 0 w 4736402"/>
              <a:gd name="connsiteY2" fmla="*/ 9387796 h 11117167"/>
              <a:gd name="connsiteX3" fmla="*/ 4736402 w 4736402"/>
              <a:gd name="connsiteY3" fmla="*/ 50210 h 11117167"/>
              <a:gd name="connsiteX0" fmla="*/ 1729422 w 4736402"/>
              <a:gd name="connsiteY0" fmla="*/ 9371046 h 11100430"/>
              <a:gd name="connsiteX1" fmla="*/ 25 w 4736402"/>
              <a:gd name="connsiteY1" fmla="*/ 9371046 h 11100430"/>
              <a:gd name="connsiteX2" fmla="*/ 25 w 4736402"/>
              <a:gd name="connsiteY2" fmla="*/ 11100430 h 11100430"/>
              <a:gd name="connsiteX3" fmla="*/ 1729422 w 4736402"/>
              <a:gd name="connsiteY3" fmla="*/ 11100430 h 11100430"/>
              <a:gd name="connsiteX4" fmla="*/ 1729422 w 4736402"/>
              <a:gd name="connsiteY4" fmla="*/ 9371046 h 11100430"/>
              <a:gd name="connsiteX0" fmla="*/ 4736402 w 4736402"/>
              <a:gd name="connsiteY0" fmla="*/ 33473 h 11100430"/>
              <a:gd name="connsiteX1" fmla="*/ 33475 w 4736402"/>
              <a:gd name="connsiteY1" fmla="*/ 0 h 11100430"/>
              <a:gd name="connsiteX2" fmla="*/ 0 w 4736402"/>
              <a:gd name="connsiteY2" fmla="*/ 9371059 h 11100430"/>
              <a:gd name="connsiteX3" fmla="*/ 4736402 w 4736402"/>
              <a:gd name="connsiteY3" fmla="*/ 33473 h 11100430"/>
              <a:gd name="connsiteX0" fmla="*/ 1729422 w 4716829"/>
              <a:gd name="connsiteY0" fmla="*/ 9371046 h 11100430"/>
              <a:gd name="connsiteX1" fmla="*/ 25 w 4716829"/>
              <a:gd name="connsiteY1" fmla="*/ 9371046 h 11100430"/>
              <a:gd name="connsiteX2" fmla="*/ 25 w 4716829"/>
              <a:gd name="connsiteY2" fmla="*/ 11100430 h 11100430"/>
              <a:gd name="connsiteX3" fmla="*/ 1729422 w 4716829"/>
              <a:gd name="connsiteY3" fmla="*/ 11100430 h 11100430"/>
              <a:gd name="connsiteX4" fmla="*/ 1729422 w 4716829"/>
              <a:gd name="connsiteY4" fmla="*/ 9371046 h 11100430"/>
              <a:gd name="connsiteX0" fmla="*/ 4716829 w 4716829"/>
              <a:gd name="connsiteY0" fmla="*/ 1227476 h 11100430"/>
              <a:gd name="connsiteX1" fmla="*/ 33475 w 4716829"/>
              <a:gd name="connsiteY1" fmla="*/ 0 h 11100430"/>
              <a:gd name="connsiteX2" fmla="*/ 0 w 4716829"/>
              <a:gd name="connsiteY2" fmla="*/ 9371059 h 11100430"/>
              <a:gd name="connsiteX3" fmla="*/ 4716829 w 4716829"/>
              <a:gd name="connsiteY3" fmla="*/ 1227476 h 11100430"/>
              <a:gd name="connsiteX0" fmla="*/ 1729422 w 4716829"/>
              <a:gd name="connsiteY0" fmla="*/ 8196618 h 9926002"/>
              <a:gd name="connsiteX1" fmla="*/ 25 w 4716829"/>
              <a:gd name="connsiteY1" fmla="*/ 8196618 h 9926002"/>
              <a:gd name="connsiteX2" fmla="*/ 25 w 4716829"/>
              <a:gd name="connsiteY2" fmla="*/ 9926002 h 9926002"/>
              <a:gd name="connsiteX3" fmla="*/ 1729422 w 4716829"/>
              <a:gd name="connsiteY3" fmla="*/ 9926002 h 9926002"/>
              <a:gd name="connsiteX4" fmla="*/ 1729422 w 4716829"/>
              <a:gd name="connsiteY4" fmla="*/ 8196618 h 9926002"/>
              <a:gd name="connsiteX0" fmla="*/ 4716829 w 4716829"/>
              <a:gd name="connsiteY0" fmla="*/ 53048 h 9926002"/>
              <a:gd name="connsiteX1" fmla="*/ 33475 w 4716829"/>
              <a:gd name="connsiteY1" fmla="*/ 0 h 9926002"/>
              <a:gd name="connsiteX2" fmla="*/ 0 w 4716829"/>
              <a:gd name="connsiteY2" fmla="*/ 8196631 h 9926002"/>
              <a:gd name="connsiteX3" fmla="*/ 4716829 w 4716829"/>
              <a:gd name="connsiteY3" fmla="*/ 53048 h 9926002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33475 w 4755976"/>
              <a:gd name="connsiteY1" fmla="*/ 5673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755976"/>
              <a:gd name="connsiteY0" fmla="*/ 8202291 h 9931675"/>
              <a:gd name="connsiteX1" fmla="*/ 25 w 4755976"/>
              <a:gd name="connsiteY1" fmla="*/ 8202291 h 9931675"/>
              <a:gd name="connsiteX2" fmla="*/ 25 w 4755976"/>
              <a:gd name="connsiteY2" fmla="*/ 9931675 h 9931675"/>
              <a:gd name="connsiteX3" fmla="*/ 1729422 w 4755976"/>
              <a:gd name="connsiteY3" fmla="*/ 9931675 h 9931675"/>
              <a:gd name="connsiteX4" fmla="*/ 1729422 w 4755976"/>
              <a:gd name="connsiteY4" fmla="*/ 8202291 h 9931675"/>
              <a:gd name="connsiteX0" fmla="*/ 4755976 w 4755976"/>
              <a:gd name="connsiteY0" fmla="*/ 0 h 9931675"/>
              <a:gd name="connsiteX1" fmla="*/ 9788 w 4755976"/>
              <a:gd name="connsiteY1" fmla="*/ 893902 h 9931675"/>
              <a:gd name="connsiteX2" fmla="*/ 0 w 4755976"/>
              <a:gd name="connsiteY2" fmla="*/ 8202304 h 9931675"/>
              <a:gd name="connsiteX3" fmla="*/ 4755976 w 4755976"/>
              <a:gd name="connsiteY3" fmla="*/ 0 h 9931675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567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9788 w 4412527"/>
              <a:gd name="connsiteY1" fmla="*/ 347858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412527"/>
              <a:gd name="connsiteY0" fmla="*/ 7314060 h 9043444"/>
              <a:gd name="connsiteX1" fmla="*/ 25 w 4412527"/>
              <a:gd name="connsiteY1" fmla="*/ 7314060 h 9043444"/>
              <a:gd name="connsiteX2" fmla="*/ 25 w 4412527"/>
              <a:gd name="connsiteY2" fmla="*/ 9043444 h 9043444"/>
              <a:gd name="connsiteX3" fmla="*/ 1729422 w 4412527"/>
              <a:gd name="connsiteY3" fmla="*/ 9043444 h 9043444"/>
              <a:gd name="connsiteX4" fmla="*/ 1729422 w 4412527"/>
              <a:gd name="connsiteY4" fmla="*/ 7314060 h 9043444"/>
              <a:gd name="connsiteX0" fmla="*/ 4412527 w 4412527"/>
              <a:gd name="connsiteY0" fmla="*/ 0 h 9043444"/>
              <a:gd name="connsiteX1" fmla="*/ 1124 w 4412527"/>
              <a:gd name="connsiteY1" fmla="*/ 356521 h 9043444"/>
              <a:gd name="connsiteX2" fmla="*/ 0 w 4412527"/>
              <a:gd name="connsiteY2" fmla="*/ 7314073 h 9043444"/>
              <a:gd name="connsiteX3" fmla="*/ 4412527 w 4412527"/>
              <a:gd name="connsiteY3" fmla="*/ 0 h 9043444"/>
              <a:gd name="connsiteX0" fmla="*/ 1729422 w 4143974"/>
              <a:gd name="connsiteY0" fmla="*/ 6967540 h 8696924"/>
              <a:gd name="connsiteX1" fmla="*/ 25 w 4143974"/>
              <a:gd name="connsiteY1" fmla="*/ 6967540 h 8696924"/>
              <a:gd name="connsiteX2" fmla="*/ 25 w 4143974"/>
              <a:gd name="connsiteY2" fmla="*/ 8696924 h 8696924"/>
              <a:gd name="connsiteX3" fmla="*/ 1729422 w 4143974"/>
              <a:gd name="connsiteY3" fmla="*/ 8696924 h 8696924"/>
              <a:gd name="connsiteX4" fmla="*/ 1729422 w 4143974"/>
              <a:gd name="connsiteY4" fmla="*/ 6967540 h 8696924"/>
              <a:gd name="connsiteX0" fmla="*/ 4143974 w 4143974"/>
              <a:gd name="connsiteY0" fmla="*/ 0 h 8696924"/>
              <a:gd name="connsiteX1" fmla="*/ 1124 w 4143974"/>
              <a:gd name="connsiteY1" fmla="*/ 10001 h 8696924"/>
              <a:gd name="connsiteX2" fmla="*/ 0 w 4143974"/>
              <a:gd name="connsiteY2" fmla="*/ 6967553 h 8696924"/>
              <a:gd name="connsiteX3" fmla="*/ 4143974 w 4143974"/>
              <a:gd name="connsiteY3" fmla="*/ 0 h 8696924"/>
              <a:gd name="connsiteX0" fmla="*/ 1729422 w 4135312"/>
              <a:gd name="connsiteY0" fmla="*/ 6958878 h 8688262"/>
              <a:gd name="connsiteX1" fmla="*/ 25 w 4135312"/>
              <a:gd name="connsiteY1" fmla="*/ 6958878 h 8688262"/>
              <a:gd name="connsiteX2" fmla="*/ 25 w 4135312"/>
              <a:gd name="connsiteY2" fmla="*/ 8688262 h 8688262"/>
              <a:gd name="connsiteX3" fmla="*/ 1729422 w 4135312"/>
              <a:gd name="connsiteY3" fmla="*/ 8688262 h 8688262"/>
              <a:gd name="connsiteX4" fmla="*/ 1729422 w 4135312"/>
              <a:gd name="connsiteY4" fmla="*/ 6958878 h 8688262"/>
              <a:gd name="connsiteX0" fmla="*/ 4135312 w 4135312"/>
              <a:gd name="connsiteY0" fmla="*/ 0 h 8688262"/>
              <a:gd name="connsiteX1" fmla="*/ 1124 w 4135312"/>
              <a:gd name="connsiteY1" fmla="*/ 1339 h 8688262"/>
              <a:gd name="connsiteX2" fmla="*/ 0 w 4135312"/>
              <a:gd name="connsiteY2" fmla="*/ 6958891 h 8688262"/>
              <a:gd name="connsiteX3" fmla="*/ 4135312 w 4135312"/>
              <a:gd name="connsiteY3" fmla="*/ 0 h 868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312" h="868826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w="4135312" h="868826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1C11C-AA1D-7646-ADB6-676E443F3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0" y="304800"/>
            <a:ext cx="13944600" cy="784859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Write any message or quote using from 2 to 5 lines of the text here</a:t>
            </a:r>
            <a:endParaRPr lang="x-none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89CB3A53-5552-B546-9AA7-003B156706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861801" y="7086600"/>
            <a:ext cx="1676400" cy="1676400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F99C82-521A-2245-AB55-196A1991E6E0}"/>
              </a:ext>
            </a:extLst>
          </p:cNvPr>
          <p:cNvGrpSpPr/>
          <p:nvPr userDrawn="1"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  <a:solidFill>
            <a:srgbClr val="FFFFFF"/>
          </a:solidFill>
        </p:grpSpPr>
        <p:sp>
          <p:nvSpPr>
            <p:cNvPr id="26" name="object 2">
              <a:extLst>
                <a:ext uri="{FF2B5EF4-FFF2-40B4-BE49-F238E27FC236}">
                  <a16:creationId xmlns:a16="http://schemas.microsoft.com/office/drawing/2014/main" id="{9486DACB-D966-C54B-B7D0-510ABD077005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3">
              <a:extLst>
                <a:ext uri="{FF2B5EF4-FFF2-40B4-BE49-F238E27FC236}">
                  <a16:creationId xmlns:a16="http://schemas.microsoft.com/office/drawing/2014/main" id="{34397580-C891-D54D-8A4C-16ADF1248F65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4CF5D1ED-04CA-1145-8DA0-D65B4418DA0C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7B9598CE-E937-634A-BF57-6F218F0BB83F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6">
              <a:extLst>
                <a:ext uri="{FF2B5EF4-FFF2-40B4-BE49-F238E27FC236}">
                  <a16:creationId xmlns:a16="http://schemas.microsoft.com/office/drawing/2014/main" id="{0E08BA88-3CC0-1F40-A618-D767F72A7222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7">
              <a:extLst>
                <a:ext uri="{FF2B5EF4-FFF2-40B4-BE49-F238E27FC236}">
                  <a16:creationId xmlns:a16="http://schemas.microsoft.com/office/drawing/2014/main" id="{0CD054A5-DD9B-3946-976F-716D39DAA2B1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8">
              <a:extLst>
                <a:ext uri="{FF2B5EF4-FFF2-40B4-BE49-F238E27FC236}">
                  <a16:creationId xmlns:a16="http://schemas.microsoft.com/office/drawing/2014/main" id="{88758512-D2E0-7D46-B05D-B5E05D6CF01D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9">
              <a:extLst>
                <a:ext uri="{FF2B5EF4-FFF2-40B4-BE49-F238E27FC236}">
                  <a16:creationId xmlns:a16="http://schemas.microsoft.com/office/drawing/2014/main" id="{566AD67A-D84B-C045-BC07-1D4871BA9E4D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0259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idebar (colo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52F04BCB-EE9E-794F-8598-163D00F04A00}"/>
              </a:ext>
            </a:extLst>
          </p:cNvPr>
          <p:cNvSpPr/>
          <p:nvPr userDrawn="1"/>
        </p:nvSpPr>
        <p:spPr>
          <a:xfrm>
            <a:off x="11861800" y="0"/>
            <a:ext cx="4394200" cy="9144000"/>
          </a:xfrm>
          <a:custGeom>
            <a:avLst/>
            <a:gdLst/>
            <a:ahLst/>
            <a:cxnLst/>
            <a:rect l="l" t="t" r="r" b="b"/>
            <a:pathLst>
              <a:path w="4406900" h="91440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EE91A468-1CE6-1D41-8A0C-66F324E7E3D2}"/>
              </a:ext>
            </a:extLst>
          </p:cNvPr>
          <p:cNvSpPr/>
          <p:nvPr userDrawn="1"/>
        </p:nvSpPr>
        <p:spPr>
          <a:xfrm>
            <a:off x="12166600" y="-32572"/>
            <a:ext cx="4025833" cy="8795254"/>
          </a:xfrm>
          <a:custGeom>
            <a:avLst/>
            <a:gdLst>
              <a:gd name="connsiteX0" fmla="*/ 1729422 w 3920887"/>
              <a:gd name="connsiteY0" fmla="*/ 6954290 h 8683674"/>
              <a:gd name="connsiteX1" fmla="*/ 25 w 3920887"/>
              <a:gd name="connsiteY1" fmla="*/ 6954290 h 8683674"/>
              <a:gd name="connsiteX2" fmla="*/ 25 w 3920887"/>
              <a:gd name="connsiteY2" fmla="*/ 8683674 h 8683674"/>
              <a:gd name="connsiteX3" fmla="*/ 1729422 w 3920887"/>
              <a:gd name="connsiteY3" fmla="*/ 8683674 h 8683674"/>
              <a:gd name="connsiteX4" fmla="*/ 1729422 w 3920887"/>
              <a:gd name="connsiteY4" fmla="*/ 6954290 h 8683674"/>
              <a:gd name="connsiteX0" fmla="*/ 3920887 w 3920887"/>
              <a:gd name="connsiteY0" fmla="*/ 0 h 8683674"/>
              <a:gd name="connsiteX1" fmla="*/ 0 w 3920887"/>
              <a:gd name="connsiteY1" fmla="*/ 462012 h 8683674"/>
              <a:gd name="connsiteX2" fmla="*/ 0 w 3920887"/>
              <a:gd name="connsiteY2" fmla="*/ 6954303 h 8683674"/>
              <a:gd name="connsiteX3" fmla="*/ 3920887 w 3920887"/>
              <a:gd name="connsiteY3" fmla="*/ 0 h 8683674"/>
              <a:gd name="connsiteX0" fmla="*/ 1729422 w 3920887"/>
              <a:gd name="connsiteY0" fmla="*/ 6954290 h 8683674"/>
              <a:gd name="connsiteX1" fmla="*/ 25 w 3920887"/>
              <a:gd name="connsiteY1" fmla="*/ 6954290 h 8683674"/>
              <a:gd name="connsiteX2" fmla="*/ 25 w 3920887"/>
              <a:gd name="connsiteY2" fmla="*/ 8683674 h 8683674"/>
              <a:gd name="connsiteX3" fmla="*/ 1729422 w 3920887"/>
              <a:gd name="connsiteY3" fmla="*/ 8683674 h 8683674"/>
              <a:gd name="connsiteX4" fmla="*/ 1729422 w 3920887"/>
              <a:gd name="connsiteY4" fmla="*/ 6954290 h 8683674"/>
              <a:gd name="connsiteX0" fmla="*/ 3920887 w 3920887"/>
              <a:gd name="connsiteY0" fmla="*/ 0 h 8683674"/>
              <a:gd name="connsiteX1" fmla="*/ 0 w 3920887"/>
              <a:gd name="connsiteY1" fmla="*/ 9624 h 8683674"/>
              <a:gd name="connsiteX2" fmla="*/ 0 w 3920887"/>
              <a:gd name="connsiteY2" fmla="*/ 6954303 h 8683674"/>
              <a:gd name="connsiteX3" fmla="*/ 3920887 w 3920887"/>
              <a:gd name="connsiteY3" fmla="*/ 0 h 8683674"/>
              <a:gd name="connsiteX0" fmla="*/ 1729422 w 3920887"/>
              <a:gd name="connsiteY0" fmla="*/ 9165655 h 10895039"/>
              <a:gd name="connsiteX1" fmla="*/ 25 w 3920887"/>
              <a:gd name="connsiteY1" fmla="*/ 9165655 h 10895039"/>
              <a:gd name="connsiteX2" fmla="*/ 25 w 3920887"/>
              <a:gd name="connsiteY2" fmla="*/ 10895039 h 10895039"/>
              <a:gd name="connsiteX3" fmla="*/ 1729422 w 3920887"/>
              <a:gd name="connsiteY3" fmla="*/ 10895039 h 10895039"/>
              <a:gd name="connsiteX4" fmla="*/ 1729422 w 3920887"/>
              <a:gd name="connsiteY4" fmla="*/ 9165655 h 10895039"/>
              <a:gd name="connsiteX0" fmla="*/ 3920887 w 3920887"/>
              <a:gd name="connsiteY0" fmla="*/ 2211365 h 10895039"/>
              <a:gd name="connsiteX1" fmla="*/ 0 w 3920887"/>
              <a:gd name="connsiteY1" fmla="*/ 0 h 10895039"/>
              <a:gd name="connsiteX2" fmla="*/ 0 w 3920887"/>
              <a:gd name="connsiteY2" fmla="*/ 9165668 h 10895039"/>
              <a:gd name="connsiteX3" fmla="*/ 3920887 w 3920887"/>
              <a:gd name="connsiteY3" fmla="*/ 2211365 h 10895039"/>
              <a:gd name="connsiteX0" fmla="*/ 1729422 w 4986962"/>
              <a:gd name="connsiteY0" fmla="*/ 9165655 h 10895039"/>
              <a:gd name="connsiteX1" fmla="*/ 25 w 4986962"/>
              <a:gd name="connsiteY1" fmla="*/ 9165655 h 10895039"/>
              <a:gd name="connsiteX2" fmla="*/ 25 w 4986962"/>
              <a:gd name="connsiteY2" fmla="*/ 10895039 h 10895039"/>
              <a:gd name="connsiteX3" fmla="*/ 1729422 w 4986962"/>
              <a:gd name="connsiteY3" fmla="*/ 10895039 h 10895039"/>
              <a:gd name="connsiteX4" fmla="*/ 1729422 w 4986962"/>
              <a:gd name="connsiteY4" fmla="*/ 9165655 h 10895039"/>
              <a:gd name="connsiteX0" fmla="*/ 4986962 w 4986962"/>
              <a:gd name="connsiteY0" fmla="*/ 12586 h 10895039"/>
              <a:gd name="connsiteX1" fmla="*/ 0 w 4986962"/>
              <a:gd name="connsiteY1" fmla="*/ 0 h 10895039"/>
              <a:gd name="connsiteX2" fmla="*/ 0 w 4986962"/>
              <a:gd name="connsiteY2" fmla="*/ 9165668 h 10895039"/>
              <a:gd name="connsiteX3" fmla="*/ 4986962 w 4986962"/>
              <a:gd name="connsiteY3" fmla="*/ 12586 h 1089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6962" h="10895039">
                <a:moveTo>
                  <a:pt x="1729422" y="9165655"/>
                </a:moveTo>
                <a:lnTo>
                  <a:pt x="25" y="9165655"/>
                </a:lnTo>
                <a:lnTo>
                  <a:pt x="25" y="10895039"/>
                </a:lnTo>
                <a:lnTo>
                  <a:pt x="1729422" y="10895039"/>
                </a:lnTo>
                <a:lnTo>
                  <a:pt x="1729422" y="9165655"/>
                </a:lnTo>
                <a:close/>
              </a:path>
              <a:path w="4986962" h="10895039">
                <a:moveTo>
                  <a:pt x="4986962" y="12586"/>
                </a:moveTo>
                <a:lnTo>
                  <a:pt x="0" y="0"/>
                </a:lnTo>
                <a:lnTo>
                  <a:pt x="0" y="9165668"/>
                </a:lnTo>
                <a:lnTo>
                  <a:pt x="4986962" y="1258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7FDAB9B-57F9-CE46-9362-0F53FC6A64D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166601" y="1600200"/>
            <a:ext cx="3581400" cy="5410200"/>
          </a:xfrm>
          <a:prstGeom prst="rect">
            <a:avLst/>
          </a:prstGeom>
        </p:spPr>
        <p:txBody>
          <a:bodyPr lIns="0" tIns="0" rIns="0" bIns="0"/>
          <a:lstStyle>
            <a:lvl1pPr marL="12700" marR="508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spc="-5" dirty="0">
                <a:latin typeface="Arial"/>
                <a:cs typeface="Arial"/>
              </a:rPr>
              <a:t>Type your quote here to highlight the importance </a:t>
            </a:r>
            <a:br>
              <a:rPr lang="en-US" sz="3200" b="1" spc="-5" dirty="0">
                <a:latin typeface="Arial"/>
                <a:cs typeface="Arial"/>
              </a:rPr>
            </a:br>
            <a:r>
              <a:rPr lang="en-US" sz="3200" b="1" spc="-5" dirty="0">
                <a:latin typeface="Arial"/>
                <a:cs typeface="Arial"/>
              </a:rPr>
              <a:t>of the content </a:t>
            </a:r>
            <a:br>
              <a:rPr lang="en-US" sz="3200" b="1" spc="-5" dirty="0">
                <a:latin typeface="Arial"/>
                <a:cs typeface="Arial"/>
              </a:rPr>
            </a:br>
            <a:r>
              <a:rPr lang="en-US" sz="3200" b="1" spc="-5" dirty="0">
                <a:latin typeface="Arial"/>
                <a:cs typeface="Arial"/>
              </a:rPr>
              <a:t>on the left side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EFAF03F3-E44E-D244-9607-17D00D0C8AE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166600" y="7391400"/>
            <a:ext cx="1371600" cy="1371600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C021512-43DD-BF40-8AFB-2F47ECB73C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690600" y="7391400"/>
            <a:ext cx="2057400" cy="1371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 Occupation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AA520-23E1-8D49-8A62-A516E9BDAB64}"/>
              </a:ext>
            </a:extLst>
          </p:cNvPr>
          <p:cNvSpPr txBox="1"/>
          <p:nvPr userDrawn="1"/>
        </p:nvSpPr>
        <p:spPr>
          <a:xfrm>
            <a:off x="12166600" y="339804"/>
            <a:ext cx="106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’’</a:t>
            </a:r>
            <a:endParaRPr lang="ru-RU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19BF98-9B0F-7B4C-AD3B-55A4030FA95D}"/>
              </a:ext>
            </a:extLst>
          </p:cNvPr>
          <p:cNvGrpSpPr/>
          <p:nvPr userDrawn="1"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8FD7241F-6D7D-FE45-B8B1-5425B80DBED9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E44C908B-3892-D149-9E6F-7A2FE63CFEA7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9B307AEB-2049-BA4D-9CE1-5305B2896D07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3086EB01-6F4F-4149-9D12-33FFDEB24F62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AE11F3B5-EBF2-774C-A940-15602B568464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68FFE3D3-F5D5-754B-BC86-175F1626BAFC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8">
              <a:extLst>
                <a:ext uri="{FF2B5EF4-FFF2-40B4-BE49-F238E27FC236}">
                  <a16:creationId xmlns:a16="http://schemas.microsoft.com/office/drawing/2014/main" id="{65CBBDEE-7B4B-A944-BB1E-B22E8F65181A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9">
              <a:extLst>
                <a:ext uri="{FF2B5EF4-FFF2-40B4-BE49-F238E27FC236}">
                  <a16:creationId xmlns:a16="http://schemas.microsoft.com/office/drawing/2014/main" id="{F4E0663C-6185-BC49-90DF-CC746D2E9912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222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idebar (bas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EE91A468-1CE6-1D41-8A0C-66F324E7E3D2}"/>
              </a:ext>
            </a:extLst>
          </p:cNvPr>
          <p:cNvSpPr/>
          <p:nvPr userDrawn="1"/>
        </p:nvSpPr>
        <p:spPr>
          <a:xfrm>
            <a:off x="12166600" y="-32572"/>
            <a:ext cx="4025833" cy="8795254"/>
          </a:xfrm>
          <a:custGeom>
            <a:avLst/>
            <a:gdLst>
              <a:gd name="connsiteX0" fmla="*/ 1729422 w 3920887"/>
              <a:gd name="connsiteY0" fmla="*/ 6954290 h 8683674"/>
              <a:gd name="connsiteX1" fmla="*/ 25 w 3920887"/>
              <a:gd name="connsiteY1" fmla="*/ 6954290 h 8683674"/>
              <a:gd name="connsiteX2" fmla="*/ 25 w 3920887"/>
              <a:gd name="connsiteY2" fmla="*/ 8683674 h 8683674"/>
              <a:gd name="connsiteX3" fmla="*/ 1729422 w 3920887"/>
              <a:gd name="connsiteY3" fmla="*/ 8683674 h 8683674"/>
              <a:gd name="connsiteX4" fmla="*/ 1729422 w 3920887"/>
              <a:gd name="connsiteY4" fmla="*/ 6954290 h 8683674"/>
              <a:gd name="connsiteX0" fmla="*/ 3920887 w 3920887"/>
              <a:gd name="connsiteY0" fmla="*/ 0 h 8683674"/>
              <a:gd name="connsiteX1" fmla="*/ 0 w 3920887"/>
              <a:gd name="connsiteY1" fmla="*/ 462012 h 8683674"/>
              <a:gd name="connsiteX2" fmla="*/ 0 w 3920887"/>
              <a:gd name="connsiteY2" fmla="*/ 6954303 h 8683674"/>
              <a:gd name="connsiteX3" fmla="*/ 3920887 w 3920887"/>
              <a:gd name="connsiteY3" fmla="*/ 0 h 8683674"/>
              <a:gd name="connsiteX0" fmla="*/ 1729422 w 3920887"/>
              <a:gd name="connsiteY0" fmla="*/ 6954290 h 8683674"/>
              <a:gd name="connsiteX1" fmla="*/ 25 w 3920887"/>
              <a:gd name="connsiteY1" fmla="*/ 6954290 h 8683674"/>
              <a:gd name="connsiteX2" fmla="*/ 25 w 3920887"/>
              <a:gd name="connsiteY2" fmla="*/ 8683674 h 8683674"/>
              <a:gd name="connsiteX3" fmla="*/ 1729422 w 3920887"/>
              <a:gd name="connsiteY3" fmla="*/ 8683674 h 8683674"/>
              <a:gd name="connsiteX4" fmla="*/ 1729422 w 3920887"/>
              <a:gd name="connsiteY4" fmla="*/ 6954290 h 8683674"/>
              <a:gd name="connsiteX0" fmla="*/ 3920887 w 3920887"/>
              <a:gd name="connsiteY0" fmla="*/ 0 h 8683674"/>
              <a:gd name="connsiteX1" fmla="*/ 0 w 3920887"/>
              <a:gd name="connsiteY1" fmla="*/ 9624 h 8683674"/>
              <a:gd name="connsiteX2" fmla="*/ 0 w 3920887"/>
              <a:gd name="connsiteY2" fmla="*/ 6954303 h 8683674"/>
              <a:gd name="connsiteX3" fmla="*/ 3920887 w 3920887"/>
              <a:gd name="connsiteY3" fmla="*/ 0 h 8683674"/>
              <a:gd name="connsiteX0" fmla="*/ 1729422 w 3920887"/>
              <a:gd name="connsiteY0" fmla="*/ 9165655 h 10895039"/>
              <a:gd name="connsiteX1" fmla="*/ 25 w 3920887"/>
              <a:gd name="connsiteY1" fmla="*/ 9165655 h 10895039"/>
              <a:gd name="connsiteX2" fmla="*/ 25 w 3920887"/>
              <a:gd name="connsiteY2" fmla="*/ 10895039 h 10895039"/>
              <a:gd name="connsiteX3" fmla="*/ 1729422 w 3920887"/>
              <a:gd name="connsiteY3" fmla="*/ 10895039 h 10895039"/>
              <a:gd name="connsiteX4" fmla="*/ 1729422 w 3920887"/>
              <a:gd name="connsiteY4" fmla="*/ 9165655 h 10895039"/>
              <a:gd name="connsiteX0" fmla="*/ 3920887 w 3920887"/>
              <a:gd name="connsiteY0" fmla="*/ 2211365 h 10895039"/>
              <a:gd name="connsiteX1" fmla="*/ 0 w 3920887"/>
              <a:gd name="connsiteY1" fmla="*/ 0 h 10895039"/>
              <a:gd name="connsiteX2" fmla="*/ 0 w 3920887"/>
              <a:gd name="connsiteY2" fmla="*/ 9165668 h 10895039"/>
              <a:gd name="connsiteX3" fmla="*/ 3920887 w 3920887"/>
              <a:gd name="connsiteY3" fmla="*/ 2211365 h 10895039"/>
              <a:gd name="connsiteX0" fmla="*/ 1729422 w 4986962"/>
              <a:gd name="connsiteY0" fmla="*/ 9165655 h 10895039"/>
              <a:gd name="connsiteX1" fmla="*/ 25 w 4986962"/>
              <a:gd name="connsiteY1" fmla="*/ 9165655 h 10895039"/>
              <a:gd name="connsiteX2" fmla="*/ 25 w 4986962"/>
              <a:gd name="connsiteY2" fmla="*/ 10895039 h 10895039"/>
              <a:gd name="connsiteX3" fmla="*/ 1729422 w 4986962"/>
              <a:gd name="connsiteY3" fmla="*/ 10895039 h 10895039"/>
              <a:gd name="connsiteX4" fmla="*/ 1729422 w 4986962"/>
              <a:gd name="connsiteY4" fmla="*/ 9165655 h 10895039"/>
              <a:gd name="connsiteX0" fmla="*/ 4986962 w 4986962"/>
              <a:gd name="connsiteY0" fmla="*/ 12586 h 10895039"/>
              <a:gd name="connsiteX1" fmla="*/ 0 w 4986962"/>
              <a:gd name="connsiteY1" fmla="*/ 0 h 10895039"/>
              <a:gd name="connsiteX2" fmla="*/ 0 w 4986962"/>
              <a:gd name="connsiteY2" fmla="*/ 9165668 h 10895039"/>
              <a:gd name="connsiteX3" fmla="*/ 4986962 w 4986962"/>
              <a:gd name="connsiteY3" fmla="*/ 12586 h 1089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6962" h="10895039">
                <a:moveTo>
                  <a:pt x="1729422" y="9165655"/>
                </a:moveTo>
                <a:lnTo>
                  <a:pt x="25" y="9165655"/>
                </a:lnTo>
                <a:lnTo>
                  <a:pt x="25" y="10895039"/>
                </a:lnTo>
                <a:lnTo>
                  <a:pt x="1729422" y="10895039"/>
                </a:lnTo>
                <a:lnTo>
                  <a:pt x="1729422" y="9165655"/>
                </a:lnTo>
                <a:close/>
              </a:path>
              <a:path w="4986962" h="10895039">
                <a:moveTo>
                  <a:pt x="4986962" y="12586"/>
                </a:moveTo>
                <a:lnTo>
                  <a:pt x="0" y="0"/>
                </a:lnTo>
                <a:lnTo>
                  <a:pt x="0" y="9165668"/>
                </a:lnTo>
                <a:lnTo>
                  <a:pt x="4986962" y="1258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7FDAB9B-57F9-CE46-9362-0F53FC6A64D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166601" y="1600200"/>
            <a:ext cx="3581400" cy="5410200"/>
          </a:xfrm>
          <a:prstGeom prst="rect">
            <a:avLst/>
          </a:prstGeom>
        </p:spPr>
        <p:txBody>
          <a:bodyPr lIns="0" tIns="0" rIns="0" bIns="0"/>
          <a:lstStyle>
            <a:lvl1pPr marL="12700" marR="508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spc="-5" dirty="0">
                <a:latin typeface="Arial"/>
                <a:cs typeface="Arial"/>
              </a:rPr>
              <a:t>Type your quote here to highlight the importance </a:t>
            </a:r>
            <a:br>
              <a:rPr lang="en-US" sz="3200" b="1" spc="-5" dirty="0">
                <a:latin typeface="Arial"/>
                <a:cs typeface="Arial"/>
              </a:rPr>
            </a:br>
            <a:r>
              <a:rPr lang="en-US" sz="3200" b="1" spc="-5" dirty="0">
                <a:latin typeface="Arial"/>
                <a:cs typeface="Arial"/>
              </a:rPr>
              <a:t>of the content </a:t>
            </a:r>
            <a:br>
              <a:rPr lang="en-US" sz="3200" b="1" spc="-5" dirty="0">
                <a:latin typeface="Arial"/>
                <a:cs typeface="Arial"/>
              </a:rPr>
            </a:br>
            <a:r>
              <a:rPr lang="en-US" sz="3200" b="1" spc="-5" dirty="0">
                <a:latin typeface="Arial"/>
                <a:cs typeface="Arial"/>
              </a:rPr>
              <a:t>on the left side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EFAF03F3-E44E-D244-9607-17D00D0C8AE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166600" y="7391400"/>
            <a:ext cx="1371600" cy="1371600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C021512-43DD-BF40-8AFB-2F47ECB73C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690600" y="7391400"/>
            <a:ext cx="2057400" cy="1371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Surname,  Occupation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AA520-23E1-8D49-8A62-A516E9BDAB64}"/>
              </a:ext>
            </a:extLst>
          </p:cNvPr>
          <p:cNvSpPr txBox="1"/>
          <p:nvPr userDrawn="1"/>
        </p:nvSpPr>
        <p:spPr>
          <a:xfrm>
            <a:off x="12166600" y="339804"/>
            <a:ext cx="106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’’</a:t>
            </a:r>
            <a:endParaRPr lang="ru-RU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954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90EB-2814-DA4D-A8BC-BB29D74B40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807-0DC2-5744-95C9-BD086093E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D36C-9E4E-B748-9152-AF47D0B0C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2D985AF-17E3-B947-B906-611532AC40F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8000" y="2209800"/>
            <a:ext cx="2286000" cy="1143000"/>
          </a:xfrm>
          <a:prstGeom prst="rect">
            <a:avLst/>
          </a:prstGeom>
          <a:noFill/>
          <a:effectLst>
            <a:innerShdw blurRad="177800" dir="13500000">
              <a:prstClr val="black">
                <a:alpha val="61000"/>
              </a:prstClr>
            </a:innerShdw>
          </a:effectLst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E22E9A3C-4C91-2347-9608-1908764196C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16020" y="2209800"/>
            <a:ext cx="2268780" cy="1143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519A2F4D-E69F-734D-9397-44783666B9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06820" y="2209800"/>
            <a:ext cx="2268780" cy="1143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575D8BEA-F8F0-1D4D-8576-B9F72FAC58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280400" y="2209800"/>
            <a:ext cx="2286000" cy="1143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56035B6D-5B74-E04E-AA83-0421ADFF77B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88420" y="2209800"/>
            <a:ext cx="2268780" cy="1143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BE0FDF4A-C58B-9D45-A244-627031720A7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3479220" y="2209800"/>
            <a:ext cx="2268780" cy="1143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8E942B66-0C55-A649-A4BD-0E476901D24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8000" y="3657600"/>
            <a:ext cx="2286000" cy="1143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CF8F47A-352A-F74C-92D0-39B51F0E1DC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116020" y="3657600"/>
            <a:ext cx="2268780" cy="1143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2D4CEE01-52CC-BA4B-BE4F-7D7360C3881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06820" y="3657600"/>
            <a:ext cx="2268780" cy="1143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976287E5-D16A-0D48-94D5-6C8AD74E4F1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280400" y="3657600"/>
            <a:ext cx="2286000" cy="1143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3341FEE4-5BB0-9F4B-A4CE-9016D9326E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888420" y="3657600"/>
            <a:ext cx="2268780" cy="1143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CC9DB942-B2B9-2742-A789-A04C1798F68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479220" y="3657600"/>
            <a:ext cx="2268780" cy="1143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912262C2-ECC9-5348-8A4A-D5E1A7BE416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08000" y="5111262"/>
            <a:ext cx="2286000" cy="1143000"/>
          </a:xfrm>
          <a:prstGeom prst="rect">
            <a:avLst/>
          </a:prstGeom>
          <a:noFill/>
          <a:effectLst>
            <a:innerShdw blurRad="177800" dir="13500000">
              <a:prstClr val="black">
                <a:alpha val="61000"/>
              </a:prstClr>
            </a:innerShdw>
          </a:effectLst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1FFA4A4D-D633-6C4A-92EA-E047088A4ED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116020" y="5111262"/>
            <a:ext cx="2268780" cy="1143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2" name="Picture Placeholder 5">
            <a:extLst>
              <a:ext uri="{FF2B5EF4-FFF2-40B4-BE49-F238E27FC236}">
                <a16:creationId xmlns:a16="http://schemas.microsoft.com/office/drawing/2014/main" id="{FEF460DB-701A-9B4B-A4EC-543069FF6B1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06820" y="5111262"/>
            <a:ext cx="2268780" cy="1143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119C14F0-B4BA-014E-B7A4-6C37B77CC76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280400" y="5111262"/>
            <a:ext cx="2286000" cy="1143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848AD83C-C9B2-F244-8609-A9D9CFD2630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0888420" y="5111262"/>
            <a:ext cx="2268780" cy="1143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930FA6B5-6202-E541-9E85-AC12192A447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3479220" y="5111262"/>
            <a:ext cx="2268780" cy="1143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6" name="Picture Placeholder 5">
            <a:extLst>
              <a:ext uri="{FF2B5EF4-FFF2-40B4-BE49-F238E27FC236}">
                <a16:creationId xmlns:a16="http://schemas.microsoft.com/office/drawing/2014/main" id="{CA00B98D-E009-8141-BAD2-C502C84B8E63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08000" y="6559062"/>
            <a:ext cx="2286000" cy="1143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7" name="Picture Placeholder 5">
            <a:extLst>
              <a:ext uri="{FF2B5EF4-FFF2-40B4-BE49-F238E27FC236}">
                <a16:creationId xmlns:a16="http://schemas.microsoft.com/office/drawing/2014/main" id="{130A5659-1636-2C4F-9199-5871A21B003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3116020" y="6559062"/>
            <a:ext cx="2268780" cy="1143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8" name="Picture Placeholder 5">
            <a:extLst>
              <a:ext uri="{FF2B5EF4-FFF2-40B4-BE49-F238E27FC236}">
                <a16:creationId xmlns:a16="http://schemas.microsoft.com/office/drawing/2014/main" id="{FC71F615-AAB5-1847-80F7-B2E2C75D5D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706820" y="6559062"/>
            <a:ext cx="2268780" cy="1143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39" name="Picture Placeholder 5">
            <a:extLst>
              <a:ext uri="{FF2B5EF4-FFF2-40B4-BE49-F238E27FC236}">
                <a16:creationId xmlns:a16="http://schemas.microsoft.com/office/drawing/2014/main" id="{612DBB07-9B31-354C-A9C5-3A0A1342AF46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280400" y="6559062"/>
            <a:ext cx="2286000" cy="1143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6E579139-7F47-BA41-A7CE-1FE20AC35DA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0888420" y="6559062"/>
            <a:ext cx="2268780" cy="1143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41" name="Picture Placeholder 5">
            <a:extLst>
              <a:ext uri="{FF2B5EF4-FFF2-40B4-BE49-F238E27FC236}">
                <a16:creationId xmlns:a16="http://schemas.microsoft.com/office/drawing/2014/main" id="{8C2A31B3-827E-974F-87B5-F57070E8D7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3479220" y="6559062"/>
            <a:ext cx="2268780" cy="1143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2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58B5-2C9D-4841-9AEE-D7F71A46AB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1F453-8F69-8C43-AD24-04213CEC60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1838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41FAE-3B55-8C42-9E77-D80DD5A13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80F0-B8C8-FC4B-8B42-9CD20870D8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9B4EB7-AFB1-BD4C-B0CF-E5AFCB9E466B}"/>
              </a:ext>
            </a:extLst>
          </p:cNvPr>
          <p:cNvSpPr/>
          <p:nvPr userDrawn="1"/>
        </p:nvSpPr>
        <p:spPr>
          <a:xfrm>
            <a:off x="508000" y="7362301"/>
            <a:ext cx="10058400" cy="469551"/>
          </a:xfrm>
          <a:prstGeom prst="rect">
            <a:avLst/>
          </a:prstGeom>
          <a:solidFill>
            <a:srgbClr val="E6E6E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solidFill>
                <a:schemeClr val="bg1"/>
              </a:solidFill>
              <a:latin typeface="Arial Regula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FD01189-A657-9144-A735-C4622EFE883D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508000" y="7377712"/>
            <a:ext cx="2480542" cy="454140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A043B1-9273-3A4C-BF71-51D86CCE7642}"/>
              </a:ext>
            </a:extLst>
          </p:cNvPr>
          <p:cNvCxnSpPr>
            <a:cxnSpLocks/>
          </p:cNvCxnSpPr>
          <p:nvPr userDrawn="1"/>
        </p:nvCxnSpPr>
        <p:spPr>
          <a:xfrm>
            <a:off x="3098800" y="2209800"/>
            <a:ext cx="0" cy="5715000"/>
          </a:xfrm>
          <a:prstGeom prst="line">
            <a:avLst/>
          </a:prstGeom>
          <a:ln w="9525">
            <a:solidFill>
              <a:srgbClr val="C7C7C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E71F0F-A1E6-BB41-93AE-204C10E1C8BB}"/>
              </a:ext>
            </a:extLst>
          </p:cNvPr>
          <p:cNvCxnSpPr>
            <a:cxnSpLocks/>
          </p:cNvCxnSpPr>
          <p:nvPr userDrawn="1"/>
        </p:nvCxnSpPr>
        <p:spPr>
          <a:xfrm>
            <a:off x="508000" y="2209800"/>
            <a:ext cx="0" cy="5715000"/>
          </a:xfrm>
          <a:prstGeom prst="line">
            <a:avLst/>
          </a:prstGeom>
          <a:ln w="9525">
            <a:solidFill>
              <a:srgbClr val="C7C7C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21CEA5-2A4E-3641-9335-9695738391EF}"/>
              </a:ext>
            </a:extLst>
          </p:cNvPr>
          <p:cNvCxnSpPr>
            <a:cxnSpLocks/>
          </p:cNvCxnSpPr>
          <p:nvPr userDrawn="1"/>
        </p:nvCxnSpPr>
        <p:spPr>
          <a:xfrm>
            <a:off x="5689600" y="2209800"/>
            <a:ext cx="0" cy="5715000"/>
          </a:xfrm>
          <a:prstGeom prst="line">
            <a:avLst/>
          </a:prstGeom>
          <a:ln w="9525">
            <a:solidFill>
              <a:srgbClr val="C7C7C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66AEE4-E23F-6545-85B0-05186A887D08}"/>
              </a:ext>
            </a:extLst>
          </p:cNvPr>
          <p:cNvCxnSpPr>
            <a:cxnSpLocks/>
          </p:cNvCxnSpPr>
          <p:nvPr userDrawn="1"/>
        </p:nvCxnSpPr>
        <p:spPr>
          <a:xfrm>
            <a:off x="8294303" y="2209800"/>
            <a:ext cx="0" cy="5715000"/>
          </a:xfrm>
          <a:prstGeom prst="line">
            <a:avLst/>
          </a:prstGeom>
          <a:ln w="9525">
            <a:solidFill>
              <a:srgbClr val="C7C7C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55CECE-21E9-514F-9897-9F26643002B4}"/>
              </a:ext>
            </a:extLst>
          </p:cNvPr>
          <p:cNvSpPr/>
          <p:nvPr userDrawn="1"/>
        </p:nvSpPr>
        <p:spPr>
          <a:xfrm>
            <a:off x="508000" y="6536452"/>
            <a:ext cx="10058400" cy="469551"/>
          </a:xfrm>
          <a:prstGeom prst="rect">
            <a:avLst/>
          </a:prstGeom>
          <a:solidFill>
            <a:srgbClr val="E6E6E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solidFill>
                <a:schemeClr val="bg1"/>
              </a:solidFill>
              <a:latin typeface="Arial Regular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CFE339-B4F9-4544-8EBC-A362561AD737}"/>
              </a:ext>
            </a:extLst>
          </p:cNvPr>
          <p:cNvSpPr/>
          <p:nvPr userDrawn="1"/>
        </p:nvSpPr>
        <p:spPr>
          <a:xfrm>
            <a:off x="508000" y="5698252"/>
            <a:ext cx="10058400" cy="469551"/>
          </a:xfrm>
          <a:prstGeom prst="rect">
            <a:avLst/>
          </a:prstGeom>
          <a:solidFill>
            <a:srgbClr val="E6E6E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solidFill>
                <a:schemeClr val="bg1"/>
              </a:solidFill>
              <a:latin typeface="Arial Regular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F16711-9C0B-AA4F-AD71-7790A7924006}"/>
              </a:ext>
            </a:extLst>
          </p:cNvPr>
          <p:cNvSpPr/>
          <p:nvPr userDrawn="1"/>
        </p:nvSpPr>
        <p:spPr>
          <a:xfrm>
            <a:off x="508000" y="4860052"/>
            <a:ext cx="10058400" cy="469551"/>
          </a:xfrm>
          <a:prstGeom prst="rect">
            <a:avLst/>
          </a:prstGeom>
          <a:solidFill>
            <a:srgbClr val="E6E6E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solidFill>
                <a:schemeClr val="bg1"/>
              </a:solidFill>
              <a:latin typeface="Arial Regular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042D89-1B5B-FB4C-87D6-B692BA01E589}"/>
              </a:ext>
            </a:extLst>
          </p:cNvPr>
          <p:cNvSpPr/>
          <p:nvPr userDrawn="1"/>
        </p:nvSpPr>
        <p:spPr>
          <a:xfrm>
            <a:off x="508000" y="3945652"/>
            <a:ext cx="10058400" cy="469551"/>
          </a:xfrm>
          <a:prstGeom prst="rect">
            <a:avLst/>
          </a:prstGeom>
          <a:solidFill>
            <a:srgbClr val="E6E6E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solidFill>
                <a:schemeClr val="bg1"/>
              </a:solidFill>
              <a:latin typeface="Arial Regular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2F70925-1811-2E4A-B10E-C0C401B51DEC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0871201" y="3945652"/>
            <a:ext cx="4876800" cy="454140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6F2E677-C6B1-2247-8199-0E3ED4FEB67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871201" y="4860052"/>
            <a:ext cx="4876800" cy="454140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382F709-B901-944A-9DA1-368583FF525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871201" y="5698252"/>
            <a:ext cx="4876800" cy="454140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3A0579F-EAA1-4D4B-8085-FDD540EA73E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0871201" y="6536452"/>
            <a:ext cx="4876800" cy="454140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86C07-3A95-1848-99EC-22C821DAC81F}"/>
              </a:ext>
            </a:extLst>
          </p:cNvPr>
          <p:cNvSpPr txBox="1"/>
          <p:nvPr userDrawn="1"/>
        </p:nvSpPr>
        <p:spPr>
          <a:xfrm>
            <a:off x="12128500" y="7374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 b="0" i="0"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7ECE868-DFFE-BF44-8081-233A56314D09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508000" y="3961063"/>
            <a:ext cx="8338958" cy="454140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548632-BC47-404C-893B-3D60058EB426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507999" y="4860052"/>
            <a:ext cx="7223991" cy="454140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984B28A-AB84-C14E-BBEA-39B2A06C54E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507998" y="5698252"/>
            <a:ext cx="5753100" cy="454140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07196BA-31DB-AB44-A4A1-96483D3C4B2F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508000" y="6536452"/>
            <a:ext cx="5048478" cy="454140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B8C73E3-603D-C04B-ADDF-1CCC23A8D0C4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508000" y="2209800"/>
            <a:ext cx="2286000" cy="570744"/>
          </a:xfrm>
          <a:prstGeom prst="rect">
            <a:avLst/>
          </a:prstGeom>
        </p:spPr>
        <p:txBody>
          <a:bodyPr lIns="14400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01. Headline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B6E22F2-1FB3-BE49-8136-0C1FB449AE85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3098800" y="2209800"/>
            <a:ext cx="2286000" cy="570744"/>
          </a:xfrm>
          <a:prstGeom prst="rect">
            <a:avLst/>
          </a:prstGeom>
        </p:spPr>
        <p:txBody>
          <a:bodyPr lIns="14400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02. Headline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EA2BA08-AD1D-F14F-B8DD-0F92A12125BD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5689600" y="2209800"/>
            <a:ext cx="2295861" cy="570744"/>
          </a:xfrm>
          <a:prstGeom prst="rect">
            <a:avLst/>
          </a:prstGeom>
        </p:spPr>
        <p:txBody>
          <a:bodyPr lIns="14400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03. Headline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2AAF886-EBF6-C24C-8077-BF89B17B83F2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8290262" y="2209800"/>
            <a:ext cx="2276138" cy="570744"/>
          </a:xfrm>
          <a:prstGeom prst="rect">
            <a:avLst/>
          </a:prstGeom>
        </p:spPr>
        <p:txBody>
          <a:bodyPr lIns="14400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04. Headline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47301B-05FA-8C4E-B374-500A0B020D76}"/>
              </a:ext>
            </a:extLst>
          </p:cNvPr>
          <p:cNvSpPr/>
          <p:nvPr userDrawn="1"/>
        </p:nvSpPr>
        <p:spPr>
          <a:xfrm>
            <a:off x="508000" y="3124200"/>
            <a:ext cx="10058400" cy="469551"/>
          </a:xfrm>
          <a:prstGeom prst="rect">
            <a:avLst/>
          </a:prstGeom>
          <a:solidFill>
            <a:srgbClr val="E6E6E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solidFill>
                <a:schemeClr val="bg1"/>
              </a:solidFill>
              <a:latin typeface="Arial Regular"/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99B68CD-35C5-EF4F-A5AF-89C34356EBE5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507998" y="3124200"/>
            <a:ext cx="8338959" cy="454140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AA90AE8-5C01-0445-B936-E775EC8F5E5C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10871201" y="3124200"/>
            <a:ext cx="4876800" cy="454140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2F8E322-AE9A-A343-A745-20742EEEBBED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10871201" y="7377712"/>
            <a:ext cx="4876800" cy="454140"/>
          </a:xfrm>
          <a:prstGeom prst="rect">
            <a:avLst/>
          </a:prstGeom>
        </p:spPr>
        <p:txBody>
          <a:bodyPr lIns="0" tIns="0" rIns="0" bIns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  <a:r>
              <a:rPr lang="ru-RU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BB8E0-670E-9C4C-9939-5C53E1363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8697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ent Arrow 33">
            <a:extLst>
              <a:ext uri="{FF2B5EF4-FFF2-40B4-BE49-F238E27FC236}">
                <a16:creationId xmlns:a16="http://schemas.microsoft.com/office/drawing/2014/main" id="{1D7E8175-0ADE-E345-84E4-AAAE6B9E5A20}"/>
              </a:ext>
            </a:extLst>
          </p:cNvPr>
          <p:cNvSpPr/>
          <p:nvPr userDrawn="1"/>
        </p:nvSpPr>
        <p:spPr>
          <a:xfrm>
            <a:off x="7670800" y="4724399"/>
            <a:ext cx="8585200" cy="4435191"/>
          </a:xfrm>
          <a:prstGeom prst="bentArrow">
            <a:avLst>
              <a:gd name="adj1" fmla="val 25000"/>
              <a:gd name="adj2" fmla="val 18063"/>
              <a:gd name="adj3" fmla="val 0"/>
              <a:gd name="adj4" fmla="val 62596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BB8E0-670E-9C4C-9939-5C53E1363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6" name="Bent Arrow 35">
            <a:extLst>
              <a:ext uri="{FF2B5EF4-FFF2-40B4-BE49-F238E27FC236}">
                <a16:creationId xmlns:a16="http://schemas.microsoft.com/office/drawing/2014/main" id="{F1A4C10A-72F3-6046-932A-E147A5B30EB2}"/>
              </a:ext>
            </a:extLst>
          </p:cNvPr>
          <p:cNvSpPr/>
          <p:nvPr userDrawn="1"/>
        </p:nvSpPr>
        <p:spPr>
          <a:xfrm flipH="1">
            <a:off x="5597" y="4724399"/>
            <a:ext cx="8585200" cy="4435191"/>
          </a:xfrm>
          <a:prstGeom prst="bentArrow">
            <a:avLst>
              <a:gd name="adj1" fmla="val 25000"/>
              <a:gd name="adj2" fmla="val 18063"/>
              <a:gd name="adj3" fmla="val 0"/>
              <a:gd name="adj4" fmla="val 62596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2A7364-BBE7-324B-8C87-83D75FC9C6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0997" y="4572000"/>
            <a:ext cx="939800" cy="939800"/>
          </a:xfrm>
          <a:prstGeom prst="rect">
            <a:avLst/>
          </a:prstGeom>
        </p:spPr>
      </p:pic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1BFDDA71-1201-B241-B558-973B5FA0EB1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0799" y="2203342"/>
            <a:ext cx="6169401" cy="23432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685800" indent="-228600">
              <a:buFont typeface="Wingdings" pitchFamily="2" charset="2"/>
              <a:buChar char="§"/>
              <a:defRPr sz="2200"/>
            </a:lvl2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Point 1</a:t>
            </a:r>
          </a:p>
          <a:p>
            <a:pPr lvl="1"/>
            <a:r>
              <a:rPr lang="en-US" dirty="0"/>
              <a:t>Point 2</a:t>
            </a:r>
          </a:p>
          <a:p>
            <a:pPr lvl="1"/>
            <a:r>
              <a:rPr lang="en-US" dirty="0"/>
              <a:t>Point 3</a:t>
            </a:r>
          </a:p>
          <a:p>
            <a:pPr lvl="1"/>
            <a:endParaRPr lang="en-US" dirty="0"/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F4D1B1BA-1E19-294B-8619-A86CE66D08B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575800" y="2209800"/>
            <a:ext cx="6172200" cy="233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685800" indent="-228600">
              <a:buFont typeface="Wingdings" pitchFamily="2" charset="2"/>
              <a:buChar char="§"/>
              <a:defRPr sz="2200"/>
            </a:lvl2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Point 1</a:t>
            </a:r>
          </a:p>
          <a:p>
            <a:pPr lvl="1"/>
            <a:r>
              <a:rPr lang="en-US" dirty="0"/>
              <a:t>Point 2</a:t>
            </a:r>
          </a:p>
          <a:p>
            <a:pPr lvl="1"/>
            <a:r>
              <a:rPr lang="en-US" dirty="0"/>
              <a:t>Point 3</a:t>
            </a:r>
          </a:p>
          <a:p>
            <a:pPr lvl="1"/>
            <a:endParaRPr lang="en-US" dirty="0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766F40C3-E540-B448-BE65-5A4FB6456F98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9A243471-CE2D-3A4A-8802-48A9EC09049D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4797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Bas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>
            <a:extLst>
              <a:ext uri="{FF2B5EF4-FFF2-40B4-BE49-F238E27FC236}">
                <a16:creationId xmlns:a16="http://schemas.microsoft.com/office/drawing/2014/main" id="{1C7DF6D4-8D7A-B645-B44B-0E963B975E68}"/>
              </a:ext>
            </a:extLst>
          </p:cNvPr>
          <p:cNvSpPr/>
          <p:nvPr userDrawn="1"/>
        </p:nvSpPr>
        <p:spPr>
          <a:xfrm>
            <a:off x="508001" y="-36163"/>
            <a:ext cx="7862188" cy="8791039"/>
          </a:xfrm>
          <a:custGeom>
            <a:avLst/>
            <a:gdLst>
              <a:gd name="connsiteX0" fmla="*/ 1729409 w 7899400"/>
              <a:gd name="connsiteY0" fmla="*/ 6949453 h 8678812"/>
              <a:gd name="connsiteX1" fmla="*/ 38 w 7899400"/>
              <a:gd name="connsiteY1" fmla="*/ 6949453 h 8678812"/>
              <a:gd name="connsiteX2" fmla="*/ 38 w 7899400"/>
              <a:gd name="connsiteY2" fmla="*/ 8678812 h 8678812"/>
              <a:gd name="connsiteX3" fmla="*/ 1729409 w 7899400"/>
              <a:gd name="connsiteY3" fmla="*/ 8678812 h 8678812"/>
              <a:gd name="connsiteX4" fmla="*/ 1729409 w 7899400"/>
              <a:gd name="connsiteY4" fmla="*/ 6949453 h 8678812"/>
              <a:gd name="connsiteX0" fmla="*/ 7899400 w 7899400"/>
              <a:gd name="connsiteY0" fmla="*/ 0 h 8678812"/>
              <a:gd name="connsiteX1" fmla="*/ 1040273 w 7899400"/>
              <a:gd name="connsiteY1" fmla="*/ 2353131 h 8678812"/>
              <a:gd name="connsiteX2" fmla="*/ 0 w 7899400"/>
              <a:gd name="connsiteY2" fmla="*/ 6949440 h 8678812"/>
              <a:gd name="connsiteX3" fmla="*/ 7899400 w 7899400"/>
              <a:gd name="connsiteY3" fmla="*/ 0 h 8678812"/>
              <a:gd name="connsiteX0" fmla="*/ 1729409 w 5980180"/>
              <a:gd name="connsiteY0" fmla="*/ 4663077 h 6392436"/>
              <a:gd name="connsiteX1" fmla="*/ 38 w 5980180"/>
              <a:gd name="connsiteY1" fmla="*/ 4663077 h 6392436"/>
              <a:gd name="connsiteX2" fmla="*/ 38 w 5980180"/>
              <a:gd name="connsiteY2" fmla="*/ 6392436 h 6392436"/>
              <a:gd name="connsiteX3" fmla="*/ 1729409 w 5980180"/>
              <a:gd name="connsiteY3" fmla="*/ 6392436 h 6392436"/>
              <a:gd name="connsiteX4" fmla="*/ 1729409 w 5980180"/>
              <a:gd name="connsiteY4" fmla="*/ 4663077 h 6392436"/>
              <a:gd name="connsiteX0" fmla="*/ 5980180 w 5980180"/>
              <a:gd name="connsiteY0" fmla="*/ 0 h 6392436"/>
              <a:gd name="connsiteX1" fmla="*/ 1040273 w 5980180"/>
              <a:gd name="connsiteY1" fmla="*/ 66755 h 6392436"/>
              <a:gd name="connsiteX2" fmla="*/ 0 w 5980180"/>
              <a:gd name="connsiteY2" fmla="*/ 4663064 h 6392436"/>
              <a:gd name="connsiteX3" fmla="*/ 5980180 w 5980180"/>
              <a:gd name="connsiteY3" fmla="*/ 0 h 6392436"/>
              <a:gd name="connsiteX0" fmla="*/ 1729409 w 5980180"/>
              <a:gd name="connsiteY0" fmla="*/ 4663077 h 6392436"/>
              <a:gd name="connsiteX1" fmla="*/ 38 w 5980180"/>
              <a:gd name="connsiteY1" fmla="*/ 4663077 h 6392436"/>
              <a:gd name="connsiteX2" fmla="*/ 38 w 5980180"/>
              <a:gd name="connsiteY2" fmla="*/ 6392436 h 6392436"/>
              <a:gd name="connsiteX3" fmla="*/ 1729409 w 5980180"/>
              <a:gd name="connsiteY3" fmla="*/ 6392436 h 6392436"/>
              <a:gd name="connsiteX4" fmla="*/ 1729409 w 5980180"/>
              <a:gd name="connsiteY4" fmla="*/ 4663077 h 6392436"/>
              <a:gd name="connsiteX0" fmla="*/ 5980180 w 5980180"/>
              <a:gd name="connsiteY0" fmla="*/ 0 h 6392436"/>
              <a:gd name="connsiteX1" fmla="*/ 1073651 w 5980180"/>
              <a:gd name="connsiteY1" fmla="*/ 66755 h 6392436"/>
              <a:gd name="connsiteX2" fmla="*/ 0 w 5980180"/>
              <a:gd name="connsiteY2" fmla="*/ 4663064 h 6392436"/>
              <a:gd name="connsiteX3" fmla="*/ 5980180 w 5980180"/>
              <a:gd name="connsiteY3" fmla="*/ 0 h 6392436"/>
              <a:gd name="connsiteX0" fmla="*/ 1729409 w 5946802"/>
              <a:gd name="connsiteY0" fmla="*/ 4629699 h 6359058"/>
              <a:gd name="connsiteX1" fmla="*/ 38 w 5946802"/>
              <a:gd name="connsiteY1" fmla="*/ 4629699 h 6359058"/>
              <a:gd name="connsiteX2" fmla="*/ 38 w 5946802"/>
              <a:gd name="connsiteY2" fmla="*/ 6359058 h 6359058"/>
              <a:gd name="connsiteX3" fmla="*/ 1729409 w 5946802"/>
              <a:gd name="connsiteY3" fmla="*/ 6359058 h 6359058"/>
              <a:gd name="connsiteX4" fmla="*/ 1729409 w 5946802"/>
              <a:gd name="connsiteY4" fmla="*/ 4629699 h 6359058"/>
              <a:gd name="connsiteX0" fmla="*/ 5946802 w 5946802"/>
              <a:gd name="connsiteY0" fmla="*/ 0 h 6359058"/>
              <a:gd name="connsiteX1" fmla="*/ 1073651 w 5946802"/>
              <a:gd name="connsiteY1" fmla="*/ 33377 h 6359058"/>
              <a:gd name="connsiteX2" fmla="*/ 0 w 5946802"/>
              <a:gd name="connsiteY2" fmla="*/ 4629686 h 6359058"/>
              <a:gd name="connsiteX3" fmla="*/ 5946802 w 5946802"/>
              <a:gd name="connsiteY3" fmla="*/ 0 h 6359058"/>
              <a:gd name="connsiteX0" fmla="*/ 1729409 w 5946802"/>
              <a:gd name="connsiteY0" fmla="*/ 4629699 h 6359058"/>
              <a:gd name="connsiteX1" fmla="*/ 38 w 5946802"/>
              <a:gd name="connsiteY1" fmla="*/ 4629699 h 6359058"/>
              <a:gd name="connsiteX2" fmla="*/ 38 w 5946802"/>
              <a:gd name="connsiteY2" fmla="*/ 6359058 h 6359058"/>
              <a:gd name="connsiteX3" fmla="*/ 1729409 w 5946802"/>
              <a:gd name="connsiteY3" fmla="*/ 6359058 h 6359058"/>
              <a:gd name="connsiteX4" fmla="*/ 1729409 w 5946802"/>
              <a:gd name="connsiteY4" fmla="*/ 4629699 h 6359058"/>
              <a:gd name="connsiteX0" fmla="*/ 5946802 w 5946802"/>
              <a:gd name="connsiteY0" fmla="*/ 0 h 6359058"/>
              <a:gd name="connsiteX1" fmla="*/ 1090340 w 5946802"/>
              <a:gd name="connsiteY1" fmla="*/ 16688 h 6359058"/>
              <a:gd name="connsiteX2" fmla="*/ 0 w 5946802"/>
              <a:gd name="connsiteY2" fmla="*/ 4629686 h 6359058"/>
              <a:gd name="connsiteX3" fmla="*/ 5946802 w 5946802"/>
              <a:gd name="connsiteY3" fmla="*/ 0 h 6359058"/>
              <a:gd name="connsiteX0" fmla="*/ 1729409 w 5946802"/>
              <a:gd name="connsiteY0" fmla="*/ 4857938 h 6587297"/>
              <a:gd name="connsiteX1" fmla="*/ 38 w 5946802"/>
              <a:gd name="connsiteY1" fmla="*/ 4857938 h 6587297"/>
              <a:gd name="connsiteX2" fmla="*/ 38 w 5946802"/>
              <a:gd name="connsiteY2" fmla="*/ 6587297 h 6587297"/>
              <a:gd name="connsiteX3" fmla="*/ 1729409 w 5946802"/>
              <a:gd name="connsiteY3" fmla="*/ 6587297 h 6587297"/>
              <a:gd name="connsiteX4" fmla="*/ 1729409 w 5946802"/>
              <a:gd name="connsiteY4" fmla="*/ 4857938 h 6587297"/>
              <a:gd name="connsiteX0" fmla="*/ 5946802 w 5946802"/>
              <a:gd name="connsiteY0" fmla="*/ 228239 h 6587297"/>
              <a:gd name="connsiteX1" fmla="*/ 1125508 w 5946802"/>
              <a:gd name="connsiteY1" fmla="*/ 0 h 6587297"/>
              <a:gd name="connsiteX2" fmla="*/ 0 w 5946802"/>
              <a:gd name="connsiteY2" fmla="*/ 4857925 h 6587297"/>
              <a:gd name="connsiteX3" fmla="*/ 5946802 w 5946802"/>
              <a:gd name="connsiteY3" fmla="*/ 228239 h 6587297"/>
              <a:gd name="connsiteX0" fmla="*/ 1729409 w 5946802"/>
              <a:gd name="connsiteY0" fmla="*/ 4886288 h 6615647"/>
              <a:gd name="connsiteX1" fmla="*/ 38 w 5946802"/>
              <a:gd name="connsiteY1" fmla="*/ 4886288 h 6615647"/>
              <a:gd name="connsiteX2" fmla="*/ 38 w 5946802"/>
              <a:gd name="connsiteY2" fmla="*/ 6615647 h 6615647"/>
              <a:gd name="connsiteX3" fmla="*/ 1729409 w 5946802"/>
              <a:gd name="connsiteY3" fmla="*/ 6615647 h 6615647"/>
              <a:gd name="connsiteX4" fmla="*/ 1729409 w 5946802"/>
              <a:gd name="connsiteY4" fmla="*/ 4886288 h 6615647"/>
              <a:gd name="connsiteX0" fmla="*/ 5946802 w 5946802"/>
              <a:gd name="connsiteY0" fmla="*/ 0 h 6615647"/>
              <a:gd name="connsiteX1" fmla="*/ 1125508 w 5946802"/>
              <a:gd name="connsiteY1" fmla="*/ 28350 h 6615647"/>
              <a:gd name="connsiteX2" fmla="*/ 0 w 5946802"/>
              <a:gd name="connsiteY2" fmla="*/ 4886275 h 6615647"/>
              <a:gd name="connsiteX3" fmla="*/ 5946802 w 5946802"/>
              <a:gd name="connsiteY3" fmla="*/ 0 h 661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802" h="6615647">
                <a:moveTo>
                  <a:pt x="1729409" y="4886288"/>
                </a:moveTo>
                <a:lnTo>
                  <a:pt x="38" y="4886288"/>
                </a:lnTo>
                <a:lnTo>
                  <a:pt x="38" y="6615647"/>
                </a:lnTo>
                <a:lnTo>
                  <a:pt x="1729409" y="6615647"/>
                </a:lnTo>
                <a:lnTo>
                  <a:pt x="1729409" y="4886288"/>
                </a:lnTo>
                <a:close/>
              </a:path>
              <a:path w="5946802" h="6615647">
                <a:moveTo>
                  <a:pt x="5946802" y="0"/>
                </a:moveTo>
                <a:lnTo>
                  <a:pt x="1125508" y="28350"/>
                </a:lnTo>
                <a:lnTo>
                  <a:pt x="0" y="4886275"/>
                </a:lnTo>
                <a:lnTo>
                  <a:pt x="594680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lIns="0" tIns="0" rIns="0" bIns="0" rtlCol="0"/>
          <a:lstStyle/>
          <a:p>
            <a:endParaRPr b="0" i="0"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CBE6299D-BFFE-4646-A7BE-3C163B179380}"/>
              </a:ext>
            </a:extLst>
          </p:cNvPr>
          <p:cNvSpPr txBox="1"/>
          <p:nvPr userDrawn="1"/>
        </p:nvSpPr>
        <p:spPr>
          <a:xfrm>
            <a:off x="8280400" y="6400800"/>
            <a:ext cx="3550944" cy="246221"/>
          </a:xfrm>
          <a:prstGeom prst="rect">
            <a:avLst/>
          </a:prstGeom>
        </p:spPr>
        <p:txBody>
          <a:bodyPr vert="horz" wrap="square" lIns="7200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chemeClr val="tx1"/>
                </a:solidFill>
                <a:latin typeface="Arial"/>
                <a:cs typeface="Arial"/>
              </a:rPr>
              <a:t>Social</a:t>
            </a: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 media</a:t>
            </a:r>
            <a:r>
              <a:rPr sz="1600" b="1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Arial"/>
                <a:cs typeface="Arial"/>
              </a:rPr>
              <a:t>accounts:</a:t>
            </a:r>
            <a:endParaRPr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750DBF-5BBA-A54A-A834-E021D24C6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80400" y="1905000"/>
            <a:ext cx="7467600" cy="108403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yoursurname</a:t>
            </a:r>
            <a:r>
              <a:rPr lang="en-GB" dirty="0"/>
              <a:t>@</a:t>
            </a:r>
            <a:r>
              <a:rPr lang="en-GB" dirty="0" err="1"/>
              <a:t>skoltech.ru</a:t>
            </a:r>
            <a:r>
              <a:rPr lang="ru-RU" dirty="0"/>
              <a:t> </a:t>
            </a:r>
            <a:r>
              <a:rPr lang="en-US" dirty="0" err="1"/>
              <a:t>yoursurname</a:t>
            </a:r>
            <a:r>
              <a:rPr lang="en-GB" dirty="0"/>
              <a:t>@</a:t>
            </a:r>
            <a:r>
              <a:rPr lang="en-GB" dirty="0" err="1"/>
              <a:t>skoltech.ru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1725DAC-D807-3E48-A791-9F67A9113C9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401" y="3505200"/>
            <a:ext cx="7463314" cy="1066800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+7</a:t>
            </a:r>
            <a:r>
              <a:rPr lang="en-GB" spc="-50" dirty="0"/>
              <a:t> </a:t>
            </a:r>
            <a:r>
              <a:rPr lang="en-GB" spc="-5" dirty="0"/>
              <a:t>XXX</a:t>
            </a:r>
            <a:r>
              <a:rPr lang="en-GB" spc="-50" dirty="0"/>
              <a:t> </a:t>
            </a:r>
            <a:r>
              <a:rPr lang="en-GB" spc="-5" dirty="0"/>
              <a:t>XXX-XX-XX</a:t>
            </a:r>
            <a:r>
              <a:rPr lang="ru-RU" spc="-5" dirty="0"/>
              <a:t> </a:t>
            </a:r>
            <a:r>
              <a:rPr lang="en-US" spc="-5" dirty="0" err="1"/>
              <a:t>ext</a:t>
            </a:r>
            <a:r>
              <a:rPr lang="ru-RU" spc="-5" dirty="0"/>
              <a:t>.</a:t>
            </a:r>
            <a:r>
              <a:rPr lang="en-US" spc="-5" dirty="0"/>
              <a:t> XXXX </a:t>
            </a:r>
            <a:r>
              <a:rPr lang="en-GB" dirty="0"/>
              <a:t>+7</a:t>
            </a:r>
            <a:r>
              <a:rPr lang="en-GB" spc="-50" dirty="0"/>
              <a:t> </a:t>
            </a:r>
            <a:r>
              <a:rPr lang="en-GB" spc="-5" dirty="0"/>
              <a:t>XXX</a:t>
            </a:r>
            <a:r>
              <a:rPr lang="en-GB" spc="-50" dirty="0"/>
              <a:t> </a:t>
            </a:r>
            <a:r>
              <a:rPr lang="en-GB" spc="-5" dirty="0"/>
              <a:t>XXX-XX-XX  </a:t>
            </a:r>
            <a:endParaRPr lang="x-none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7BC8889-37E9-494D-8117-ABFB1CF1742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400" y="5181600"/>
            <a:ext cx="7467600" cy="457200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spcBef>
                <a:spcPts val="500"/>
              </a:spcBef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www.personalwebsite.ru</a:t>
            </a:r>
            <a:endParaRPr lang="x-none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2018EBF-7277-6945-BA05-6FB0CC50CF8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8000" y="1905000"/>
            <a:ext cx="6172199" cy="417101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Occupation</a:t>
            </a:r>
            <a:endParaRPr lang="x-none" dirty="0"/>
          </a:p>
        </p:txBody>
      </p:sp>
      <p:sp>
        <p:nvSpPr>
          <p:cNvPr id="13" name="Text Placeholder 37">
            <a:extLst>
              <a:ext uri="{FF2B5EF4-FFF2-40B4-BE49-F238E27FC236}">
                <a16:creationId xmlns:a16="http://schemas.microsoft.com/office/drawing/2014/main" id="{8A22E481-4E02-2347-95A6-6933F1C66DB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400" y="7894355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14" name="Text Placeholder 37">
            <a:extLst>
              <a:ext uri="{FF2B5EF4-FFF2-40B4-BE49-F238E27FC236}">
                <a16:creationId xmlns:a16="http://schemas.microsoft.com/office/drawing/2014/main" id="{0E60D268-EBF6-7146-9B8D-C897F3B7B09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80400" y="7610439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724F640D-8327-5348-82D3-283B915895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0400" y="7183155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16" name="Text Placeholder 37">
            <a:extLst>
              <a:ext uri="{FF2B5EF4-FFF2-40B4-BE49-F238E27FC236}">
                <a16:creationId xmlns:a16="http://schemas.microsoft.com/office/drawing/2014/main" id="{F734F46A-A23D-F247-8AA8-89FBB965BB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80400" y="6899239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17" name="Text Placeholder 37">
            <a:extLst>
              <a:ext uri="{FF2B5EF4-FFF2-40B4-BE49-F238E27FC236}">
                <a16:creationId xmlns:a16="http://schemas.microsoft.com/office/drawing/2014/main" id="{A6813EC4-B30E-C041-B307-33E972DBEE6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871200" y="7894355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18" name="Text Placeholder 37">
            <a:extLst>
              <a:ext uri="{FF2B5EF4-FFF2-40B4-BE49-F238E27FC236}">
                <a16:creationId xmlns:a16="http://schemas.microsoft.com/office/drawing/2014/main" id="{780951C3-7C2F-524F-BCE1-E0E97DE0051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871200" y="7610439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19" name="Text Placeholder 37">
            <a:extLst>
              <a:ext uri="{FF2B5EF4-FFF2-40B4-BE49-F238E27FC236}">
                <a16:creationId xmlns:a16="http://schemas.microsoft.com/office/drawing/2014/main" id="{D8147C50-6C33-B64D-8401-3164DE2C448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871200" y="7183155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4A8C4FCB-9CB8-4C4F-855A-EC92FE258D1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871200" y="6899239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21" name="Text Placeholder 37">
            <a:extLst>
              <a:ext uri="{FF2B5EF4-FFF2-40B4-BE49-F238E27FC236}">
                <a16:creationId xmlns:a16="http://schemas.microsoft.com/office/drawing/2014/main" id="{8E71B473-80DB-5A4F-99DE-BD7AFCF2E4B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3462001" y="7894355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22" name="Text Placeholder 37">
            <a:extLst>
              <a:ext uri="{FF2B5EF4-FFF2-40B4-BE49-F238E27FC236}">
                <a16:creationId xmlns:a16="http://schemas.microsoft.com/office/drawing/2014/main" id="{5C6FD484-DB4C-7946-B8F1-68A1A37A316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3462001" y="7610439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23" name="Text Placeholder 37">
            <a:extLst>
              <a:ext uri="{FF2B5EF4-FFF2-40B4-BE49-F238E27FC236}">
                <a16:creationId xmlns:a16="http://schemas.microsoft.com/office/drawing/2014/main" id="{66827F57-B886-1B48-91D3-70D717166CD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3462001" y="7183155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24" name="Text Placeholder 37">
            <a:extLst>
              <a:ext uri="{FF2B5EF4-FFF2-40B4-BE49-F238E27FC236}">
                <a16:creationId xmlns:a16="http://schemas.microsoft.com/office/drawing/2014/main" id="{1C7A9FAA-D3E7-0E42-8964-0C151ABCE60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462001" y="6899239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CBE92-50BC-BA4D-90BF-6CDAD4AB0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0" y="304800"/>
            <a:ext cx="6172200" cy="1295400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x-none" dirty="0"/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51E8B22F-05FC-8547-ADA1-DCCB36F07549}"/>
              </a:ext>
            </a:extLst>
          </p:cNvPr>
          <p:cNvSpPr txBox="1"/>
          <p:nvPr userDrawn="1"/>
        </p:nvSpPr>
        <p:spPr>
          <a:xfrm>
            <a:off x="8308340" y="304800"/>
            <a:ext cx="1267460" cy="246221"/>
          </a:xfrm>
          <a:prstGeom prst="rect">
            <a:avLst/>
          </a:prstGeom>
        </p:spPr>
        <p:txBody>
          <a:bodyPr vert="horz" wrap="square" lIns="7200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chemeClr val="tx1"/>
                </a:solidFill>
                <a:latin typeface="Arial"/>
                <a:cs typeface="Arial"/>
              </a:rPr>
              <a:t>Contacts:</a:t>
            </a:r>
            <a:endParaRPr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7C142C-2757-9C42-A67E-DB693A27E164}"/>
              </a:ext>
            </a:extLst>
          </p:cNvPr>
          <p:cNvGrpSpPr/>
          <p:nvPr userDrawn="1"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26" name="object 2">
              <a:extLst>
                <a:ext uri="{FF2B5EF4-FFF2-40B4-BE49-F238E27FC236}">
                  <a16:creationId xmlns:a16="http://schemas.microsoft.com/office/drawing/2014/main" id="{E099BFBD-2C5F-4D4C-B874-D4581F496BA7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3">
              <a:extLst>
                <a:ext uri="{FF2B5EF4-FFF2-40B4-BE49-F238E27FC236}">
                  <a16:creationId xmlns:a16="http://schemas.microsoft.com/office/drawing/2014/main" id="{4478F063-EBC8-A84F-B16F-9071A0835090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59E33D54-B3E6-8247-BFA4-0C870B99791A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22E450F4-68B7-804D-BF37-60A955C45EEE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6">
              <a:extLst>
                <a:ext uri="{FF2B5EF4-FFF2-40B4-BE49-F238E27FC236}">
                  <a16:creationId xmlns:a16="http://schemas.microsoft.com/office/drawing/2014/main" id="{6BC8DB15-7F3F-4A47-8868-2CAEF2D69DC1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7">
              <a:extLst>
                <a:ext uri="{FF2B5EF4-FFF2-40B4-BE49-F238E27FC236}">
                  <a16:creationId xmlns:a16="http://schemas.microsoft.com/office/drawing/2014/main" id="{EDDEA6D6-DB55-D94F-89AF-FF6E4C9FA40F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8">
              <a:extLst>
                <a:ext uri="{FF2B5EF4-FFF2-40B4-BE49-F238E27FC236}">
                  <a16:creationId xmlns:a16="http://schemas.microsoft.com/office/drawing/2014/main" id="{DD603E16-BA16-5E46-A23C-9E4CA96D49F3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9">
              <a:extLst>
                <a:ext uri="{FF2B5EF4-FFF2-40B4-BE49-F238E27FC236}">
                  <a16:creationId xmlns:a16="http://schemas.microsoft.com/office/drawing/2014/main" id="{B05952C6-D9E9-AB4A-9C68-8BD777CD90FB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2969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+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>
            <a:extLst>
              <a:ext uri="{FF2B5EF4-FFF2-40B4-BE49-F238E27FC236}">
                <a16:creationId xmlns:a16="http://schemas.microsoft.com/office/drawing/2014/main" id="{1C7DF6D4-8D7A-B645-B44B-0E963B975E68}"/>
              </a:ext>
            </a:extLst>
          </p:cNvPr>
          <p:cNvSpPr/>
          <p:nvPr userDrawn="1"/>
        </p:nvSpPr>
        <p:spPr>
          <a:xfrm>
            <a:off x="508001" y="-36163"/>
            <a:ext cx="7862188" cy="8791039"/>
          </a:xfrm>
          <a:custGeom>
            <a:avLst/>
            <a:gdLst>
              <a:gd name="connsiteX0" fmla="*/ 1729409 w 7899400"/>
              <a:gd name="connsiteY0" fmla="*/ 6949453 h 8678812"/>
              <a:gd name="connsiteX1" fmla="*/ 38 w 7899400"/>
              <a:gd name="connsiteY1" fmla="*/ 6949453 h 8678812"/>
              <a:gd name="connsiteX2" fmla="*/ 38 w 7899400"/>
              <a:gd name="connsiteY2" fmla="*/ 8678812 h 8678812"/>
              <a:gd name="connsiteX3" fmla="*/ 1729409 w 7899400"/>
              <a:gd name="connsiteY3" fmla="*/ 8678812 h 8678812"/>
              <a:gd name="connsiteX4" fmla="*/ 1729409 w 7899400"/>
              <a:gd name="connsiteY4" fmla="*/ 6949453 h 8678812"/>
              <a:gd name="connsiteX0" fmla="*/ 7899400 w 7899400"/>
              <a:gd name="connsiteY0" fmla="*/ 0 h 8678812"/>
              <a:gd name="connsiteX1" fmla="*/ 1040273 w 7899400"/>
              <a:gd name="connsiteY1" fmla="*/ 2353131 h 8678812"/>
              <a:gd name="connsiteX2" fmla="*/ 0 w 7899400"/>
              <a:gd name="connsiteY2" fmla="*/ 6949440 h 8678812"/>
              <a:gd name="connsiteX3" fmla="*/ 7899400 w 7899400"/>
              <a:gd name="connsiteY3" fmla="*/ 0 h 8678812"/>
              <a:gd name="connsiteX0" fmla="*/ 1729409 w 5980180"/>
              <a:gd name="connsiteY0" fmla="*/ 4663077 h 6392436"/>
              <a:gd name="connsiteX1" fmla="*/ 38 w 5980180"/>
              <a:gd name="connsiteY1" fmla="*/ 4663077 h 6392436"/>
              <a:gd name="connsiteX2" fmla="*/ 38 w 5980180"/>
              <a:gd name="connsiteY2" fmla="*/ 6392436 h 6392436"/>
              <a:gd name="connsiteX3" fmla="*/ 1729409 w 5980180"/>
              <a:gd name="connsiteY3" fmla="*/ 6392436 h 6392436"/>
              <a:gd name="connsiteX4" fmla="*/ 1729409 w 5980180"/>
              <a:gd name="connsiteY4" fmla="*/ 4663077 h 6392436"/>
              <a:gd name="connsiteX0" fmla="*/ 5980180 w 5980180"/>
              <a:gd name="connsiteY0" fmla="*/ 0 h 6392436"/>
              <a:gd name="connsiteX1" fmla="*/ 1040273 w 5980180"/>
              <a:gd name="connsiteY1" fmla="*/ 66755 h 6392436"/>
              <a:gd name="connsiteX2" fmla="*/ 0 w 5980180"/>
              <a:gd name="connsiteY2" fmla="*/ 4663064 h 6392436"/>
              <a:gd name="connsiteX3" fmla="*/ 5980180 w 5980180"/>
              <a:gd name="connsiteY3" fmla="*/ 0 h 6392436"/>
              <a:gd name="connsiteX0" fmla="*/ 1729409 w 5980180"/>
              <a:gd name="connsiteY0" fmla="*/ 4663077 h 6392436"/>
              <a:gd name="connsiteX1" fmla="*/ 38 w 5980180"/>
              <a:gd name="connsiteY1" fmla="*/ 4663077 h 6392436"/>
              <a:gd name="connsiteX2" fmla="*/ 38 w 5980180"/>
              <a:gd name="connsiteY2" fmla="*/ 6392436 h 6392436"/>
              <a:gd name="connsiteX3" fmla="*/ 1729409 w 5980180"/>
              <a:gd name="connsiteY3" fmla="*/ 6392436 h 6392436"/>
              <a:gd name="connsiteX4" fmla="*/ 1729409 w 5980180"/>
              <a:gd name="connsiteY4" fmla="*/ 4663077 h 6392436"/>
              <a:gd name="connsiteX0" fmla="*/ 5980180 w 5980180"/>
              <a:gd name="connsiteY0" fmla="*/ 0 h 6392436"/>
              <a:gd name="connsiteX1" fmla="*/ 1073651 w 5980180"/>
              <a:gd name="connsiteY1" fmla="*/ 66755 h 6392436"/>
              <a:gd name="connsiteX2" fmla="*/ 0 w 5980180"/>
              <a:gd name="connsiteY2" fmla="*/ 4663064 h 6392436"/>
              <a:gd name="connsiteX3" fmla="*/ 5980180 w 5980180"/>
              <a:gd name="connsiteY3" fmla="*/ 0 h 6392436"/>
              <a:gd name="connsiteX0" fmla="*/ 1729409 w 5946802"/>
              <a:gd name="connsiteY0" fmla="*/ 4629699 h 6359058"/>
              <a:gd name="connsiteX1" fmla="*/ 38 w 5946802"/>
              <a:gd name="connsiteY1" fmla="*/ 4629699 h 6359058"/>
              <a:gd name="connsiteX2" fmla="*/ 38 w 5946802"/>
              <a:gd name="connsiteY2" fmla="*/ 6359058 h 6359058"/>
              <a:gd name="connsiteX3" fmla="*/ 1729409 w 5946802"/>
              <a:gd name="connsiteY3" fmla="*/ 6359058 h 6359058"/>
              <a:gd name="connsiteX4" fmla="*/ 1729409 w 5946802"/>
              <a:gd name="connsiteY4" fmla="*/ 4629699 h 6359058"/>
              <a:gd name="connsiteX0" fmla="*/ 5946802 w 5946802"/>
              <a:gd name="connsiteY0" fmla="*/ 0 h 6359058"/>
              <a:gd name="connsiteX1" fmla="*/ 1073651 w 5946802"/>
              <a:gd name="connsiteY1" fmla="*/ 33377 h 6359058"/>
              <a:gd name="connsiteX2" fmla="*/ 0 w 5946802"/>
              <a:gd name="connsiteY2" fmla="*/ 4629686 h 6359058"/>
              <a:gd name="connsiteX3" fmla="*/ 5946802 w 5946802"/>
              <a:gd name="connsiteY3" fmla="*/ 0 h 6359058"/>
              <a:gd name="connsiteX0" fmla="*/ 1729409 w 5946802"/>
              <a:gd name="connsiteY0" fmla="*/ 4629699 h 6359058"/>
              <a:gd name="connsiteX1" fmla="*/ 38 w 5946802"/>
              <a:gd name="connsiteY1" fmla="*/ 4629699 h 6359058"/>
              <a:gd name="connsiteX2" fmla="*/ 38 w 5946802"/>
              <a:gd name="connsiteY2" fmla="*/ 6359058 h 6359058"/>
              <a:gd name="connsiteX3" fmla="*/ 1729409 w 5946802"/>
              <a:gd name="connsiteY3" fmla="*/ 6359058 h 6359058"/>
              <a:gd name="connsiteX4" fmla="*/ 1729409 w 5946802"/>
              <a:gd name="connsiteY4" fmla="*/ 4629699 h 6359058"/>
              <a:gd name="connsiteX0" fmla="*/ 5946802 w 5946802"/>
              <a:gd name="connsiteY0" fmla="*/ 0 h 6359058"/>
              <a:gd name="connsiteX1" fmla="*/ 1090340 w 5946802"/>
              <a:gd name="connsiteY1" fmla="*/ 16688 h 6359058"/>
              <a:gd name="connsiteX2" fmla="*/ 0 w 5946802"/>
              <a:gd name="connsiteY2" fmla="*/ 4629686 h 6359058"/>
              <a:gd name="connsiteX3" fmla="*/ 5946802 w 5946802"/>
              <a:gd name="connsiteY3" fmla="*/ 0 h 6359058"/>
              <a:gd name="connsiteX0" fmla="*/ 1729409 w 5946802"/>
              <a:gd name="connsiteY0" fmla="*/ 4857938 h 6587297"/>
              <a:gd name="connsiteX1" fmla="*/ 38 w 5946802"/>
              <a:gd name="connsiteY1" fmla="*/ 4857938 h 6587297"/>
              <a:gd name="connsiteX2" fmla="*/ 38 w 5946802"/>
              <a:gd name="connsiteY2" fmla="*/ 6587297 h 6587297"/>
              <a:gd name="connsiteX3" fmla="*/ 1729409 w 5946802"/>
              <a:gd name="connsiteY3" fmla="*/ 6587297 h 6587297"/>
              <a:gd name="connsiteX4" fmla="*/ 1729409 w 5946802"/>
              <a:gd name="connsiteY4" fmla="*/ 4857938 h 6587297"/>
              <a:gd name="connsiteX0" fmla="*/ 5946802 w 5946802"/>
              <a:gd name="connsiteY0" fmla="*/ 228239 h 6587297"/>
              <a:gd name="connsiteX1" fmla="*/ 1125508 w 5946802"/>
              <a:gd name="connsiteY1" fmla="*/ 0 h 6587297"/>
              <a:gd name="connsiteX2" fmla="*/ 0 w 5946802"/>
              <a:gd name="connsiteY2" fmla="*/ 4857925 h 6587297"/>
              <a:gd name="connsiteX3" fmla="*/ 5946802 w 5946802"/>
              <a:gd name="connsiteY3" fmla="*/ 228239 h 6587297"/>
              <a:gd name="connsiteX0" fmla="*/ 1729409 w 5946802"/>
              <a:gd name="connsiteY0" fmla="*/ 4886288 h 6615647"/>
              <a:gd name="connsiteX1" fmla="*/ 38 w 5946802"/>
              <a:gd name="connsiteY1" fmla="*/ 4886288 h 6615647"/>
              <a:gd name="connsiteX2" fmla="*/ 38 w 5946802"/>
              <a:gd name="connsiteY2" fmla="*/ 6615647 h 6615647"/>
              <a:gd name="connsiteX3" fmla="*/ 1729409 w 5946802"/>
              <a:gd name="connsiteY3" fmla="*/ 6615647 h 6615647"/>
              <a:gd name="connsiteX4" fmla="*/ 1729409 w 5946802"/>
              <a:gd name="connsiteY4" fmla="*/ 4886288 h 6615647"/>
              <a:gd name="connsiteX0" fmla="*/ 5946802 w 5946802"/>
              <a:gd name="connsiteY0" fmla="*/ 0 h 6615647"/>
              <a:gd name="connsiteX1" fmla="*/ 1125508 w 5946802"/>
              <a:gd name="connsiteY1" fmla="*/ 28350 h 6615647"/>
              <a:gd name="connsiteX2" fmla="*/ 0 w 5946802"/>
              <a:gd name="connsiteY2" fmla="*/ 4886275 h 6615647"/>
              <a:gd name="connsiteX3" fmla="*/ 5946802 w 5946802"/>
              <a:gd name="connsiteY3" fmla="*/ 0 h 661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802" h="6615647">
                <a:moveTo>
                  <a:pt x="1729409" y="4886288"/>
                </a:moveTo>
                <a:lnTo>
                  <a:pt x="38" y="4886288"/>
                </a:lnTo>
                <a:lnTo>
                  <a:pt x="38" y="6615647"/>
                </a:lnTo>
                <a:lnTo>
                  <a:pt x="1729409" y="6615647"/>
                </a:lnTo>
                <a:lnTo>
                  <a:pt x="1729409" y="4886288"/>
                </a:lnTo>
                <a:close/>
              </a:path>
              <a:path w="5946802" h="6615647">
                <a:moveTo>
                  <a:pt x="5946802" y="0"/>
                </a:moveTo>
                <a:lnTo>
                  <a:pt x="1125508" y="28350"/>
                </a:lnTo>
                <a:lnTo>
                  <a:pt x="0" y="4886275"/>
                </a:lnTo>
                <a:lnTo>
                  <a:pt x="594680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lIns="0" tIns="0" rIns="0" bIns="0" rtlCol="0"/>
          <a:lstStyle/>
          <a:p>
            <a:endParaRPr b="0" i="0"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CBE6299D-BFFE-4646-A7BE-3C163B179380}"/>
              </a:ext>
            </a:extLst>
          </p:cNvPr>
          <p:cNvSpPr txBox="1"/>
          <p:nvPr userDrawn="1"/>
        </p:nvSpPr>
        <p:spPr>
          <a:xfrm>
            <a:off x="8280400" y="6400800"/>
            <a:ext cx="3550944" cy="246221"/>
          </a:xfrm>
          <a:prstGeom prst="rect">
            <a:avLst/>
          </a:prstGeom>
        </p:spPr>
        <p:txBody>
          <a:bodyPr vert="horz" wrap="square" lIns="7200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chemeClr val="tx1"/>
                </a:solidFill>
                <a:latin typeface="Arial"/>
                <a:cs typeface="Arial"/>
              </a:rPr>
              <a:t>Social</a:t>
            </a: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 media</a:t>
            </a:r>
            <a:r>
              <a:rPr sz="1600" b="1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Arial"/>
                <a:cs typeface="Arial"/>
              </a:rPr>
              <a:t>accounts:</a:t>
            </a:r>
            <a:endParaRPr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750DBF-5BBA-A54A-A834-E021D24C6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80400" y="1905000"/>
            <a:ext cx="7467600" cy="108403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yoursurname</a:t>
            </a:r>
            <a:r>
              <a:rPr lang="en-GB" dirty="0"/>
              <a:t>@</a:t>
            </a:r>
            <a:r>
              <a:rPr lang="en-GB" dirty="0" err="1"/>
              <a:t>skoltech.ru</a:t>
            </a:r>
            <a:r>
              <a:rPr lang="ru-RU" dirty="0"/>
              <a:t> </a:t>
            </a:r>
            <a:r>
              <a:rPr lang="en-US" dirty="0" err="1"/>
              <a:t>yoursurname</a:t>
            </a:r>
            <a:r>
              <a:rPr lang="en-GB" dirty="0"/>
              <a:t>@</a:t>
            </a:r>
            <a:r>
              <a:rPr lang="en-GB" dirty="0" err="1"/>
              <a:t>skoltech.ru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1725DAC-D807-3E48-A791-9F67A9113C9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401" y="3505200"/>
            <a:ext cx="7463314" cy="1066800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+7</a:t>
            </a:r>
            <a:r>
              <a:rPr lang="en-GB" spc="-50" dirty="0"/>
              <a:t> </a:t>
            </a:r>
            <a:r>
              <a:rPr lang="en-GB" spc="-5" dirty="0"/>
              <a:t>XXX</a:t>
            </a:r>
            <a:r>
              <a:rPr lang="en-GB" spc="-50" dirty="0"/>
              <a:t> </a:t>
            </a:r>
            <a:r>
              <a:rPr lang="en-GB" spc="-5" dirty="0"/>
              <a:t>XXX-XX-XX</a:t>
            </a:r>
            <a:r>
              <a:rPr lang="ru-RU" spc="-5" dirty="0"/>
              <a:t> </a:t>
            </a:r>
            <a:r>
              <a:rPr lang="en-US" spc="-5" dirty="0" err="1"/>
              <a:t>ext</a:t>
            </a:r>
            <a:r>
              <a:rPr lang="ru-RU" spc="-5" dirty="0"/>
              <a:t>.</a:t>
            </a:r>
            <a:r>
              <a:rPr lang="en-US" spc="-5" dirty="0"/>
              <a:t> XXXX </a:t>
            </a:r>
            <a:r>
              <a:rPr lang="en-GB" dirty="0"/>
              <a:t>+7</a:t>
            </a:r>
            <a:r>
              <a:rPr lang="en-GB" spc="-50" dirty="0"/>
              <a:t> </a:t>
            </a:r>
            <a:r>
              <a:rPr lang="en-GB" spc="-5" dirty="0"/>
              <a:t>XXX</a:t>
            </a:r>
            <a:r>
              <a:rPr lang="en-GB" spc="-50" dirty="0"/>
              <a:t> </a:t>
            </a:r>
            <a:r>
              <a:rPr lang="en-GB" spc="-5" dirty="0"/>
              <a:t>XXX-XX-XX  </a:t>
            </a:r>
            <a:endParaRPr lang="x-none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7BC8889-37E9-494D-8117-ABFB1CF1742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0400" y="5181600"/>
            <a:ext cx="7467600" cy="457200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spcBef>
                <a:spcPts val="500"/>
              </a:spcBef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www.personalwebsite.ru</a:t>
            </a:r>
            <a:endParaRPr lang="x-none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2018EBF-7277-6945-BA05-6FB0CC50CF8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8000" y="1905000"/>
            <a:ext cx="6172199" cy="4171014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Occupation</a:t>
            </a:r>
            <a:endParaRPr lang="x-none" dirty="0"/>
          </a:p>
        </p:txBody>
      </p:sp>
      <p:sp>
        <p:nvSpPr>
          <p:cNvPr id="13" name="Text Placeholder 37">
            <a:extLst>
              <a:ext uri="{FF2B5EF4-FFF2-40B4-BE49-F238E27FC236}">
                <a16:creationId xmlns:a16="http://schemas.microsoft.com/office/drawing/2014/main" id="{8A22E481-4E02-2347-95A6-6933F1C66DB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400" y="7894355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14" name="Text Placeholder 37">
            <a:extLst>
              <a:ext uri="{FF2B5EF4-FFF2-40B4-BE49-F238E27FC236}">
                <a16:creationId xmlns:a16="http://schemas.microsoft.com/office/drawing/2014/main" id="{0E60D268-EBF6-7146-9B8D-C897F3B7B09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80400" y="7610439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724F640D-8327-5348-82D3-283B915895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0400" y="7183155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16" name="Text Placeholder 37">
            <a:extLst>
              <a:ext uri="{FF2B5EF4-FFF2-40B4-BE49-F238E27FC236}">
                <a16:creationId xmlns:a16="http://schemas.microsoft.com/office/drawing/2014/main" id="{F734F46A-A23D-F247-8AA8-89FBB965BB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80400" y="6899239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17" name="Text Placeholder 37">
            <a:extLst>
              <a:ext uri="{FF2B5EF4-FFF2-40B4-BE49-F238E27FC236}">
                <a16:creationId xmlns:a16="http://schemas.microsoft.com/office/drawing/2014/main" id="{A6813EC4-B30E-C041-B307-33E972DBEE6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871200" y="7894355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18" name="Text Placeholder 37">
            <a:extLst>
              <a:ext uri="{FF2B5EF4-FFF2-40B4-BE49-F238E27FC236}">
                <a16:creationId xmlns:a16="http://schemas.microsoft.com/office/drawing/2014/main" id="{780951C3-7C2F-524F-BCE1-E0E97DE0051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871200" y="7610439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19" name="Text Placeholder 37">
            <a:extLst>
              <a:ext uri="{FF2B5EF4-FFF2-40B4-BE49-F238E27FC236}">
                <a16:creationId xmlns:a16="http://schemas.microsoft.com/office/drawing/2014/main" id="{D8147C50-6C33-B64D-8401-3164DE2C448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871200" y="7183155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4A8C4FCB-9CB8-4C4F-855A-EC92FE258D1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871200" y="6899239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21" name="Text Placeholder 37">
            <a:extLst>
              <a:ext uri="{FF2B5EF4-FFF2-40B4-BE49-F238E27FC236}">
                <a16:creationId xmlns:a16="http://schemas.microsoft.com/office/drawing/2014/main" id="{8E71B473-80DB-5A4F-99DE-BD7AFCF2E4B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3462001" y="7894355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22" name="Text Placeholder 37">
            <a:extLst>
              <a:ext uri="{FF2B5EF4-FFF2-40B4-BE49-F238E27FC236}">
                <a16:creationId xmlns:a16="http://schemas.microsoft.com/office/drawing/2014/main" id="{5C6FD484-DB4C-7946-B8F1-68A1A37A316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3462001" y="7610439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23" name="Text Placeholder 37">
            <a:extLst>
              <a:ext uri="{FF2B5EF4-FFF2-40B4-BE49-F238E27FC236}">
                <a16:creationId xmlns:a16="http://schemas.microsoft.com/office/drawing/2014/main" id="{66827F57-B886-1B48-91D3-70D717166CD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3462001" y="7183155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x-none" dirty="0"/>
              <a:t>@</a:t>
            </a:r>
            <a:r>
              <a:rPr lang="en-GB" dirty="0" err="1"/>
              <a:t>yournickname</a:t>
            </a:r>
            <a:endParaRPr lang="x-none" dirty="0"/>
          </a:p>
        </p:txBody>
      </p:sp>
      <p:sp>
        <p:nvSpPr>
          <p:cNvPr id="24" name="Text Placeholder 37">
            <a:extLst>
              <a:ext uri="{FF2B5EF4-FFF2-40B4-BE49-F238E27FC236}">
                <a16:creationId xmlns:a16="http://schemas.microsoft.com/office/drawing/2014/main" id="{1C7A9FAA-D3E7-0E42-8964-0C151ABCE60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462001" y="6899239"/>
            <a:ext cx="2286000" cy="259045"/>
          </a:xfrm>
          <a:prstGeom prst="rect">
            <a:avLst/>
          </a:prstGeom>
        </p:spPr>
        <p:txBody>
          <a:bodyPr lIns="7200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Resource 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CBE92-50BC-BA4D-90BF-6CDAD4AB0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0" y="304800"/>
            <a:ext cx="6172200" cy="1295400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x-none" dirty="0"/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51E8B22F-05FC-8547-ADA1-DCCB36F07549}"/>
              </a:ext>
            </a:extLst>
          </p:cNvPr>
          <p:cNvSpPr txBox="1"/>
          <p:nvPr userDrawn="1"/>
        </p:nvSpPr>
        <p:spPr>
          <a:xfrm>
            <a:off x="8308340" y="304800"/>
            <a:ext cx="1267460" cy="246221"/>
          </a:xfrm>
          <a:prstGeom prst="rect">
            <a:avLst/>
          </a:prstGeom>
        </p:spPr>
        <p:txBody>
          <a:bodyPr vert="horz" wrap="square" lIns="7200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chemeClr val="tx1"/>
                </a:solidFill>
                <a:latin typeface="Arial"/>
                <a:cs typeface="Arial"/>
              </a:rPr>
              <a:t>Contacts:</a:t>
            </a:r>
            <a:endParaRPr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527F78C-E652-6542-A369-B82B2CDA48D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2997" y="6400800"/>
            <a:ext cx="2251004" cy="2342215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Portrait </a:t>
            </a:r>
            <a:endParaRPr lang="ru-R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AB8BCF-80B9-2A49-A652-59FD20B1A37E}"/>
              </a:ext>
            </a:extLst>
          </p:cNvPr>
          <p:cNvGrpSpPr/>
          <p:nvPr userDrawn="1"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27" name="object 2">
              <a:extLst>
                <a:ext uri="{FF2B5EF4-FFF2-40B4-BE49-F238E27FC236}">
                  <a16:creationId xmlns:a16="http://schemas.microsoft.com/office/drawing/2014/main" id="{7F9862F1-6697-C54B-99A9-E83EEF1CAD05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3">
              <a:extLst>
                <a:ext uri="{FF2B5EF4-FFF2-40B4-BE49-F238E27FC236}">
                  <a16:creationId xmlns:a16="http://schemas.microsoft.com/office/drawing/2014/main" id="{A50D46A3-52CD-0044-857B-E4DD5E021A5A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4">
              <a:extLst>
                <a:ext uri="{FF2B5EF4-FFF2-40B4-BE49-F238E27FC236}">
                  <a16:creationId xmlns:a16="http://schemas.microsoft.com/office/drawing/2014/main" id="{F1E71954-CBC7-5F43-AC97-514EB892B3B1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5">
              <a:extLst>
                <a:ext uri="{FF2B5EF4-FFF2-40B4-BE49-F238E27FC236}">
                  <a16:creationId xmlns:a16="http://schemas.microsoft.com/office/drawing/2014/main" id="{BECEDCA5-7095-1143-9A7A-31AA166B5953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6">
              <a:extLst>
                <a:ext uri="{FF2B5EF4-FFF2-40B4-BE49-F238E27FC236}">
                  <a16:creationId xmlns:a16="http://schemas.microsoft.com/office/drawing/2014/main" id="{565DAABE-6F43-CD42-93EB-41BD17549A95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ED4EF023-C7CC-9D4F-AAB0-B841DB6D4462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8">
              <a:extLst>
                <a:ext uri="{FF2B5EF4-FFF2-40B4-BE49-F238E27FC236}">
                  <a16:creationId xmlns:a16="http://schemas.microsoft.com/office/drawing/2014/main" id="{1025CC4B-02D7-5046-983E-E54661BBF03A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9">
              <a:extLst>
                <a:ext uri="{FF2B5EF4-FFF2-40B4-BE49-F238E27FC236}">
                  <a16:creationId xmlns:a16="http://schemas.microsoft.com/office/drawing/2014/main" id="{FF49F488-A2C8-AD4E-9C5C-A567B4B818A1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14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lean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B444C664-104B-8B43-BFB4-9970800A522A}"/>
              </a:ext>
            </a:extLst>
          </p:cNvPr>
          <p:cNvSpPr/>
          <p:nvPr userDrawn="1"/>
        </p:nvSpPr>
        <p:spPr>
          <a:xfrm>
            <a:off x="-143838" y="-154112"/>
            <a:ext cx="16399838" cy="9305292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E8AB7F-4BF7-DB48-92A5-8300DA681FF3}"/>
              </a:ext>
            </a:extLst>
          </p:cNvPr>
          <p:cNvGrpSpPr/>
          <p:nvPr userDrawn="1"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  <a:solidFill>
            <a:srgbClr val="FFFFFF"/>
          </a:solidFill>
        </p:grpSpPr>
        <p:sp>
          <p:nvSpPr>
            <p:cNvPr id="25" name="object 2">
              <a:extLst>
                <a:ext uri="{FF2B5EF4-FFF2-40B4-BE49-F238E27FC236}">
                  <a16:creationId xmlns:a16="http://schemas.microsoft.com/office/drawing/2014/main" id="{50039740-010B-6A4C-8AFA-5CD614893CE8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3">
              <a:extLst>
                <a:ext uri="{FF2B5EF4-FFF2-40B4-BE49-F238E27FC236}">
                  <a16:creationId xmlns:a16="http://schemas.microsoft.com/office/drawing/2014/main" id="{9F79AFF8-AEB2-BC4E-9A31-021DC8D28484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4">
              <a:extLst>
                <a:ext uri="{FF2B5EF4-FFF2-40B4-BE49-F238E27FC236}">
                  <a16:creationId xmlns:a16="http://schemas.microsoft.com/office/drawing/2014/main" id="{C03BE7E0-0121-B447-B2DE-F2E20776F11F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5">
              <a:extLst>
                <a:ext uri="{FF2B5EF4-FFF2-40B4-BE49-F238E27FC236}">
                  <a16:creationId xmlns:a16="http://schemas.microsoft.com/office/drawing/2014/main" id="{04C306FC-2B0F-224B-B5F2-9E184668B953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F4D15897-35CC-2647-A5EC-2A5EFE4DE6ED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8FDBFA3E-EA77-1A4B-AECD-A05155C85CF1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CA23C301-ED93-F449-8668-AB1F73ED2CE2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82ABD5F3-10A9-5249-8ABE-EC50710178B8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308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lean G 5/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51C41F71-6F90-5B40-83AA-E482C63F247C}"/>
              </a:ext>
            </a:extLst>
          </p:cNvPr>
          <p:cNvSpPr/>
          <p:nvPr userDrawn="1"/>
        </p:nvSpPr>
        <p:spPr>
          <a:xfrm>
            <a:off x="6985000" y="0"/>
            <a:ext cx="9271165" cy="9144000"/>
          </a:xfrm>
          <a:custGeom>
            <a:avLst/>
            <a:gdLst/>
            <a:ahLst/>
            <a:cxnLst/>
            <a:rect l="l" t="t" r="r" b="b"/>
            <a:pathLst>
              <a:path w="9857105" h="9144000">
                <a:moveTo>
                  <a:pt x="9856939" y="0"/>
                </a:moveTo>
                <a:lnTo>
                  <a:pt x="0" y="0"/>
                </a:lnTo>
                <a:lnTo>
                  <a:pt x="0" y="9144000"/>
                </a:lnTo>
                <a:lnTo>
                  <a:pt x="9856939" y="9144000"/>
                </a:lnTo>
                <a:lnTo>
                  <a:pt x="985693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F3AB8E-7038-4D4A-A0B6-690B7EA4F36D}"/>
              </a:ext>
            </a:extLst>
          </p:cNvPr>
          <p:cNvGrpSpPr/>
          <p:nvPr userDrawn="1"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7" name="object 2">
              <a:extLst>
                <a:ext uri="{FF2B5EF4-FFF2-40B4-BE49-F238E27FC236}">
                  <a16:creationId xmlns:a16="http://schemas.microsoft.com/office/drawing/2014/main" id="{CB3002DF-2E47-F148-9CAB-7A2E37B7ACA9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F0279F0F-6709-C943-BD5B-AE13253D8E25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B2A9581D-FDB3-2247-AE0C-5B5214AB8FE3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5C25917C-C65F-514F-8DC2-E65F14C6A69C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A38F4D6F-B061-3B4A-BCAC-677EAB1F2BD1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D8046DCB-3A13-094C-A16F-C36AC22C0CF4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A4EE8A4D-A8C3-5B4C-8E0E-5D5E25307621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3A8B3DC9-3381-3643-829D-4120606B3267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27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5CD529-F2E6-E040-B4C9-CC570F26AE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000" y="4495799"/>
            <a:ext cx="4876800" cy="2421603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2200" b="0" i="0" u="none" strike="noStrike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1/3 points. Please place your text here and insert the icon above.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E523C4-16B4-C048-AFB6-73A99C58BF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89600" y="4495799"/>
            <a:ext cx="4876800" cy="2421603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2/3 points. Please place your text here and insert the icon above.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8A4B8E4-6F34-4447-9F3D-D48CC350B7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871201" y="4495799"/>
            <a:ext cx="4876800" cy="2421603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3/3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5DFF6868-7018-404D-A506-5D1E80337C0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8000" y="3113660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id="{95736D97-A213-7C46-AAE0-B356FB507A1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689600" y="3113661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D66C4A96-B9BB-7847-AA94-E894465FFD9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871200" y="3124200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6019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5A1-EA3D-D54A-AE76-83C33BC434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F0B1F-65F8-D742-AB7B-757C9164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75A1-EE1A-344F-90BD-A07590F0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5CD529-F2E6-E040-B4C9-CC570F26AE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999" y="4402803"/>
            <a:ext cx="3581401" cy="243840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lang="en-US" sz="2200" b="0" i="0" u="none" strike="noStrike" smtClean="0">
                <a:effectLst/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1/4 points. Please place your text here and insert the icon above.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E523C4-16B4-C048-AFB6-73A99C58BF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94200" y="4402803"/>
            <a:ext cx="3581400" cy="243840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220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2/4 points. Please place your text here and insert the icon above.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8A4B8E4-6F34-4447-9F3D-D48CC350B7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6345" y="4402803"/>
            <a:ext cx="3575455" cy="243840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220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3/4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A5DC56E-A9D9-344D-A1B9-1EA308E5B2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166601" y="4402803"/>
            <a:ext cx="3581400" cy="2438400"/>
          </a:xfrm>
          <a:prstGeom prst="rect">
            <a:avLst/>
          </a:prstGeom>
        </p:spPr>
        <p:txBody>
          <a:bodyPr lIns="90000" tIns="0" rIns="90000" bIns="0"/>
          <a:lstStyle>
            <a:lvl1pPr marL="0" indent="0" rtl="0">
              <a:spcBef>
                <a:spcPts val="0"/>
              </a:spcBef>
              <a:buNone/>
              <a:defRPr sz="2200" b="0" i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pPr rtl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4/4 points. Please place your text here and insert the icon above.</a:t>
            </a:r>
          </a:p>
          <a:p>
            <a:pPr lvl="0"/>
            <a:endParaRPr lang="en-US" dirty="0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BE25C0AD-BBAF-1649-B0A0-3FE7ED43F4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8000" y="3113660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CDFE5F89-3AA9-7E4C-874D-13F0002C23B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94200" y="3113661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A5C5B084-6F10-7B4A-85DE-2FB397E0BD4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0400" y="3124200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9D9EAE14-5EFF-4743-BD6E-6ED6CBF6376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2166600" y="3113659"/>
            <a:ext cx="990600" cy="992949"/>
          </a:xfrm>
          <a:prstGeom prst="rect">
            <a:avLst/>
          </a:prstGeom>
        </p:spPr>
        <p:txBody>
          <a:bodyPr/>
          <a:lstStyle>
            <a:lvl1pPr marL="228594" marR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594" marR="0" lvl="0" indent="-228594" algn="l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40538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9" Type="http://schemas.openxmlformats.org/officeDocument/2006/relationships/slideLayout" Target="../slideLayouts/slideLayout43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34" Type="http://schemas.openxmlformats.org/officeDocument/2006/relationships/slideLayout" Target="../slideLayouts/slideLayout38.xml"/><Relationship Id="rId42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51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50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33.xml"/><Relationship Id="rId41" Type="http://schemas.openxmlformats.org/officeDocument/2006/relationships/slideLayout" Target="../slideLayouts/slideLayout45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9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36" Type="http://schemas.openxmlformats.org/officeDocument/2006/relationships/slideLayout" Target="../slideLayouts/slideLayout40.xml"/><Relationship Id="rId4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31" Type="http://schemas.openxmlformats.org/officeDocument/2006/relationships/slideLayout" Target="../slideLayouts/slideLayout35.xml"/><Relationship Id="rId44" Type="http://schemas.openxmlformats.org/officeDocument/2006/relationships/slideLayout" Target="../slideLayouts/slideLayout48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9.xml"/><Relationship Id="rId43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52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7BE8565-A3C9-924C-B836-6B174A68A421}"/>
              </a:ext>
            </a:extLst>
          </p:cNvPr>
          <p:cNvGrpSpPr/>
          <p:nvPr userDrawn="1"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  <a:solidFill>
            <a:schemeClr val="bg1"/>
          </a:solidFill>
        </p:grpSpPr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565F36EE-DFF2-4644-BAC1-F140AC428A9B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7AEE65E3-AA56-014A-A690-60E95407EF0D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E78EA0B5-BD36-E94A-8D66-D5AE900CE8BE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8620EA23-44AD-9142-AAAD-A7BE0104B17C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732ED798-00FA-4F4C-A071-E5C1427740FD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F11BBDF7-BBF1-FC4E-95D4-71F796A97B57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EDC8572D-560B-334B-AD4F-E8D9F24DB42E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4944C28C-8998-384D-A8B1-57E250035CF4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Title Placeholder 24">
            <a:extLst>
              <a:ext uri="{FF2B5EF4-FFF2-40B4-BE49-F238E27FC236}">
                <a16:creationId xmlns:a16="http://schemas.microsoft.com/office/drawing/2014/main" id="{E5D4DED4-D040-494D-B6C2-F259F27B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0" y="304801"/>
            <a:ext cx="7467600" cy="1949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Here is the place for the topic of your presentation (2-4 lines)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2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953" r:id="rId2"/>
    <p:sldLayoutId id="2147483838" r:id="rId3"/>
    <p:sldLayoutId id="214748390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0">
          <p15:clr>
            <a:srgbClr val="F26B43"/>
          </p15:clr>
        </p15:guide>
        <p15:guide id="2" pos="944">
          <p15:clr>
            <a:srgbClr val="F26B43"/>
          </p15:clr>
        </p15:guide>
        <p15:guide id="3" pos="1136">
          <p15:clr>
            <a:srgbClr val="F26B43"/>
          </p15:clr>
        </p15:guide>
        <p15:guide id="4" pos="1760">
          <p15:clr>
            <a:srgbClr val="F26B43"/>
          </p15:clr>
        </p15:guide>
        <p15:guide id="5" pos="1952">
          <p15:clr>
            <a:srgbClr val="F26B43"/>
          </p15:clr>
        </p15:guide>
        <p15:guide id="6" pos="2576">
          <p15:clr>
            <a:srgbClr val="F26B43"/>
          </p15:clr>
        </p15:guide>
        <p15:guide id="7" pos="2768">
          <p15:clr>
            <a:srgbClr val="F26B43"/>
          </p15:clr>
        </p15:guide>
        <p15:guide id="8" pos="3392">
          <p15:clr>
            <a:srgbClr val="F26B43"/>
          </p15:clr>
        </p15:guide>
        <p15:guide id="9" pos="3584">
          <p15:clr>
            <a:srgbClr val="F26B43"/>
          </p15:clr>
        </p15:guide>
        <p15:guide id="10" pos="4208">
          <p15:clr>
            <a:srgbClr val="F26B43"/>
          </p15:clr>
        </p15:guide>
        <p15:guide id="11" pos="4400">
          <p15:clr>
            <a:srgbClr val="F26B43"/>
          </p15:clr>
        </p15:guide>
        <p15:guide id="12" pos="5024">
          <p15:clr>
            <a:srgbClr val="F26B43"/>
          </p15:clr>
        </p15:guide>
        <p15:guide id="13" pos="5216">
          <p15:clr>
            <a:srgbClr val="F26B43"/>
          </p15:clr>
        </p15:guide>
        <p15:guide id="14" pos="6032">
          <p15:clr>
            <a:srgbClr val="F26B43"/>
          </p15:clr>
        </p15:guide>
        <p15:guide id="15" pos="5840">
          <p15:clr>
            <a:srgbClr val="F26B43"/>
          </p15:clr>
        </p15:guide>
        <p15:guide id="16" pos="7472">
          <p15:clr>
            <a:srgbClr val="F26B43"/>
          </p15:clr>
        </p15:guide>
        <p15:guide id="17" pos="7664">
          <p15:clr>
            <a:srgbClr val="F26B43"/>
          </p15:clr>
        </p15:guide>
        <p15:guide id="18" pos="6848">
          <p15:clr>
            <a:srgbClr val="F26B43"/>
          </p15:clr>
        </p15:guide>
        <p15:guide id="19" pos="6656">
          <p15:clr>
            <a:srgbClr val="F26B43"/>
          </p15:clr>
        </p15:guide>
        <p15:guide id="21" pos="8480">
          <p15:clr>
            <a:srgbClr val="F26B43"/>
          </p15:clr>
        </p15:guide>
        <p15:guide id="22" pos="8288">
          <p15:clr>
            <a:srgbClr val="F26B43"/>
          </p15:clr>
        </p15:guide>
        <p15:guide id="23" pos="9104">
          <p15:clr>
            <a:srgbClr val="F26B43"/>
          </p15:clr>
        </p15:guide>
        <p15:guide id="24" pos="9296">
          <p15:clr>
            <a:srgbClr val="F26B43"/>
          </p15:clr>
        </p15:guide>
        <p15:guide id="25" pos="9920">
          <p15:clr>
            <a:srgbClr val="F26B43"/>
          </p15:clr>
        </p15:guide>
        <p15:guide id="26" orient="horz" pos="5328">
          <p15:clr>
            <a:srgbClr val="F26B43"/>
          </p15:clr>
        </p15:guide>
        <p15:guide id="28" orient="horz" pos="192">
          <p15:clr>
            <a:srgbClr val="F26B43"/>
          </p15:clr>
        </p15:guide>
        <p15:guide id="33" orient="horz" pos="5136">
          <p15:clr>
            <a:srgbClr val="F26B43"/>
          </p15:clr>
        </p15:guide>
        <p15:guide id="38" orient="horz" pos="1008">
          <p15:clr>
            <a:srgbClr val="F26B43"/>
          </p15:clr>
        </p15:guide>
        <p15:guide id="39" orient="horz" pos="1200">
          <p15:clr>
            <a:srgbClr val="F26B43"/>
          </p15:clr>
        </p15:guide>
        <p15:guide id="40" orient="horz" pos="1392">
          <p15:clr>
            <a:srgbClr val="F26B43"/>
          </p15:clr>
        </p15:guide>
        <p15:guide id="41" orient="horz" pos="5520">
          <p15:clr>
            <a:srgbClr val="F26B43"/>
          </p15:clr>
        </p15:guide>
        <p15:guide id="42" orient="horz" pos="1584">
          <p15:clr>
            <a:srgbClr val="F26B43"/>
          </p15:clr>
        </p15:guide>
        <p15:guide id="43" orient="horz" pos="1776">
          <p15:clr>
            <a:srgbClr val="F26B43"/>
          </p15:clr>
        </p15:guide>
        <p15:guide id="44" orient="horz" pos="196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2D2827C-EA67-4042-873C-88D4100E4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17" name="Title Placeholder 2">
            <a:extLst>
              <a:ext uri="{FF2B5EF4-FFF2-40B4-BE49-F238E27FC236}">
                <a16:creationId xmlns:a16="http://schemas.microsoft.com/office/drawing/2014/main" id="{2939430D-372E-3749-B55D-4E1FB421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  <a:endParaRPr lang="ru-RU" dirty="0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A3DE3027-D4A5-524E-8249-F730A8E48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000" y="8475422"/>
            <a:ext cx="990600" cy="287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ru-RU" sz="1000" spc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00D83E-88D0-C440-9F2A-EBA669C92F7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3C802A-E82B-A34C-AC61-BCD3BF242C71}"/>
              </a:ext>
            </a:extLst>
          </p:cNvPr>
          <p:cNvGrpSpPr/>
          <p:nvPr userDrawn="1"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EA32A544-8023-824E-A461-1408213D0F62}"/>
                </a:ext>
              </a:extLst>
            </p:cNvPr>
            <p:cNvSpPr/>
            <p:nvPr/>
          </p:nvSpPr>
          <p:spPr>
            <a:xfrm>
              <a:off x="14294536" y="8436933"/>
              <a:ext cx="210239" cy="249867"/>
            </a:xfrm>
            <a:custGeom>
              <a:avLst/>
              <a:gdLst/>
              <a:ahLst/>
              <a:cxn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3">
              <a:extLst>
                <a:ext uri="{FF2B5EF4-FFF2-40B4-BE49-F238E27FC236}">
                  <a16:creationId xmlns:a16="http://schemas.microsoft.com/office/drawing/2014/main" id="{9723317D-CA52-0046-9907-853CB94B7952}"/>
                </a:ext>
              </a:extLst>
            </p:cNvPr>
            <p:cNvSpPr/>
            <p:nvPr/>
          </p:nvSpPr>
          <p:spPr>
            <a:xfrm>
              <a:off x="14543672" y="8448213"/>
              <a:ext cx="194655" cy="238587"/>
            </a:xfrm>
            <a:custGeom>
              <a:avLst/>
              <a:gdLst/>
              <a:ahLst/>
              <a:cxn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82D7A17F-9EA9-A343-B0C7-00702DCB023D}"/>
                </a:ext>
              </a:extLst>
            </p:cNvPr>
            <p:cNvSpPr/>
            <p:nvPr/>
          </p:nvSpPr>
          <p:spPr>
            <a:xfrm>
              <a:off x="14745615" y="8511292"/>
              <a:ext cx="193022" cy="175508"/>
            </a:xfrm>
            <a:custGeom>
              <a:avLst/>
              <a:gdLst/>
              <a:ahLst/>
              <a:cxn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547DE267-9249-3D47-8B68-B0940BD1981F}"/>
                </a:ext>
              </a:extLst>
            </p:cNvPr>
            <p:cNvSpPr/>
            <p:nvPr/>
          </p:nvSpPr>
          <p:spPr>
            <a:xfrm>
              <a:off x="14976246" y="8448139"/>
              <a:ext cx="62189" cy="238661"/>
            </a:xfrm>
            <a:custGeom>
              <a:avLst/>
              <a:gdLst/>
              <a:ahLst/>
              <a:cxn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4C644825-401A-A845-9362-339F2A2B1C7B}"/>
                </a:ext>
              </a:extLst>
            </p:cNvPr>
            <p:cNvSpPr/>
            <p:nvPr/>
          </p:nvSpPr>
          <p:spPr>
            <a:xfrm>
              <a:off x="15067761" y="8469289"/>
              <a:ext cx="131576" cy="217511"/>
            </a:xfrm>
            <a:custGeom>
              <a:avLst/>
              <a:gdLst/>
              <a:ahLst/>
              <a:cxn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5F7D930C-7394-6B49-AA3D-9B6A415CC946}"/>
                </a:ext>
              </a:extLst>
            </p:cNvPr>
            <p:cNvSpPr/>
            <p:nvPr/>
          </p:nvSpPr>
          <p:spPr>
            <a:xfrm>
              <a:off x="15222399" y="8511292"/>
              <a:ext cx="176547" cy="175508"/>
            </a:xfrm>
            <a:custGeom>
              <a:avLst/>
              <a:gdLst/>
              <a:ahLst/>
              <a:cxn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3149CBF4-E0A8-D249-9D40-C68548561426}"/>
                </a:ext>
              </a:extLst>
            </p:cNvPr>
            <p:cNvSpPr/>
            <p:nvPr/>
          </p:nvSpPr>
          <p:spPr>
            <a:xfrm>
              <a:off x="15425933" y="8511292"/>
              <a:ext cx="176844" cy="175508"/>
            </a:xfrm>
            <a:custGeom>
              <a:avLst/>
              <a:gdLst/>
              <a:ahLst/>
              <a:cxn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9334A11C-B002-BA4F-A7B2-66F709244D9E}"/>
                </a:ext>
              </a:extLst>
            </p:cNvPr>
            <p:cNvSpPr/>
            <p:nvPr/>
          </p:nvSpPr>
          <p:spPr>
            <a:xfrm>
              <a:off x="15618966" y="8448213"/>
              <a:ext cx="177512" cy="238587"/>
            </a:xfrm>
            <a:custGeom>
              <a:avLst/>
              <a:gdLst/>
              <a:ahLst/>
              <a:cxn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04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915" r:id="rId2"/>
    <p:sldLayoutId id="2147483866" r:id="rId3"/>
    <p:sldLayoutId id="2147483906" r:id="rId4"/>
    <p:sldLayoutId id="2147483907" r:id="rId5"/>
    <p:sldLayoutId id="2147483908" r:id="rId6"/>
    <p:sldLayoutId id="2147483909" r:id="rId7"/>
    <p:sldLayoutId id="2147483871" r:id="rId8"/>
    <p:sldLayoutId id="2147483941" r:id="rId9"/>
    <p:sldLayoutId id="2147483942" r:id="rId10"/>
    <p:sldLayoutId id="2147483943" r:id="rId11"/>
    <p:sldLayoutId id="2147483944" r:id="rId12"/>
    <p:sldLayoutId id="2147483913" r:id="rId13"/>
    <p:sldLayoutId id="2147483914" r:id="rId14"/>
    <p:sldLayoutId id="2147483919" r:id="rId15"/>
    <p:sldLayoutId id="2147483920" r:id="rId16"/>
    <p:sldLayoutId id="2147483956" r:id="rId17"/>
    <p:sldLayoutId id="2147483958" r:id="rId18"/>
    <p:sldLayoutId id="2147483957" r:id="rId19"/>
    <p:sldLayoutId id="2147483960" r:id="rId20"/>
    <p:sldLayoutId id="2147483882" r:id="rId21"/>
    <p:sldLayoutId id="2147483932" r:id="rId22"/>
    <p:sldLayoutId id="2147483933" r:id="rId23"/>
    <p:sldLayoutId id="2147483934" r:id="rId24"/>
    <p:sldLayoutId id="2147483935" r:id="rId25"/>
    <p:sldLayoutId id="2147483945" r:id="rId26"/>
    <p:sldLayoutId id="2147483946" r:id="rId27"/>
    <p:sldLayoutId id="2147483947" r:id="rId28"/>
    <p:sldLayoutId id="2147483948" r:id="rId29"/>
    <p:sldLayoutId id="2147483917" r:id="rId30"/>
    <p:sldLayoutId id="2147483918" r:id="rId31"/>
    <p:sldLayoutId id="2147483921" r:id="rId32"/>
    <p:sldLayoutId id="2147483949" r:id="rId33"/>
    <p:sldLayoutId id="2147483893" r:id="rId34"/>
    <p:sldLayoutId id="2147483950" r:id="rId35"/>
    <p:sldLayoutId id="2147483951" r:id="rId36"/>
    <p:sldLayoutId id="2147483896" r:id="rId37"/>
    <p:sldLayoutId id="2147483928" r:id="rId38"/>
    <p:sldLayoutId id="2147483897" r:id="rId39"/>
    <p:sldLayoutId id="2147483925" r:id="rId40"/>
    <p:sldLayoutId id="2147483926" r:id="rId41"/>
    <p:sldLayoutId id="2147483927" r:id="rId42"/>
    <p:sldLayoutId id="2147483929" r:id="rId43"/>
    <p:sldLayoutId id="2147483954" r:id="rId44"/>
    <p:sldLayoutId id="2147483961" r:id="rId45"/>
    <p:sldLayoutId id="2147483904" r:id="rId46"/>
    <p:sldLayoutId id="2147483963" r:id="rId47"/>
    <p:sldLayoutId id="2147483902" r:id="rId48"/>
    <p:sldLayoutId id="2147483955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0" userDrawn="1">
          <p15:clr>
            <a:srgbClr val="F26B43"/>
          </p15:clr>
        </p15:guide>
        <p15:guide id="2" pos="944" userDrawn="1">
          <p15:clr>
            <a:srgbClr val="F26B43"/>
          </p15:clr>
        </p15:guide>
        <p15:guide id="3" pos="1136" userDrawn="1">
          <p15:clr>
            <a:srgbClr val="F26B43"/>
          </p15:clr>
        </p15:guide>
        <p15:guide id="4" pos="1760" userDrawn="1">
          <p15:clr>
            <a:srgbClr val="F26B43"/>
          </p15:clr>
        </p15:guide>
        <p15:guide id="5" pos="1952" userDrawn="1">
          <p15:clr>
            <a:srgbClr val="F26B43"/>
          </p15:clr>
        </p15:guide>
        <p15:guide id="6" pos="2576" userDrawn="1">
          <p15:clr>
            <a:srgbClr val="F26B43"/>
          </p15:clr>
        </p15:guide>
        <p15:guide id="7" pos="2768" userDrawn="1">
          <p15:clr>
            <a:srgbClr val="F26B43"/>
          </p15:clr>
        </p15:guide>
        <p15:guide id="8" pos="3392" userDrawn="1">
          <p15:clr>
            <a:srgbClr val="F26B43"/>
          </p15:clr>
        </p15:guide>
        <p15:guide id="9" pos="3584" userDrawn="1">
          <p15:clr>
            <a:srgbClr val="F26B43"/>
          </p15:clr>
        </p15:guide>
        <p15:guide id="10" pos="4208" userDrawn="1">
          <p15:clr>
            <a:srgbClr val="F26B43"/>
          </p15:clr>
        </p15:guide>
        <p15:guide id="11" pos="4400" userDrawn="1">
          <p15:clr>
            <a:srgbClr val="F26B43"/>
          </p15:clr>
        </p15:guide>
        <p15:guide id="12" pos="5024" userDrawn="1">
          <p15:clr>
            <a:srgbClr val="F26B43"/>
          </p15:clr>
        </p15:guide>
        <p15:guide id="13" pos="5216" userDrawn="1">
          <p15:clr>
            <a:srgbClr val="F26B43"/>
          </p15:clr>
        </p15:guide>
        <p15:guide id="14" pos="6032" userDrawn="1">
          <p15:clr>
            <a:srgbClr val="F26B43"/>
          </p15:clr>
        </p15:guide>
        <p15:guide id="15" pos="5840" userDrawn="1">
          <p15:clr>
            <a:srgbClr val="F26B43"/>
          </p15:clr>
        </p15:guide>
        <p15:guide id="16" pos="7472" userDrawn="1">
          <p15:clr>
            <a:srgbClr val="F26B43"/>
          </p15:clr>
        </p15:guide>
        <p15:guide id="17" pos="7664" userDrawn="1">
          <p15:clr>
            <a:srgbClr val="F26B43"/>
          </p15:clr>
        </p15:guide>
        <p15:guide id="18" pos="6848" userDrawn="1">
          <p15:clr>
            <a:srgbClr val="F26B43"/>
          </p15:clr>
        </p15:guide>
        <p15:guide id="19" pos="6656" userDrawn="1">
          <p15:clr>
            <a:srgbClr val="F26B43"/>
          </p15:clr>
        </p15:guide>
        <p15:guide id="21" pos="8480" userDrawn="1">
          <p15:clr>
            <a:srgbClr val="F26B43"/>
          </p15:clr>
        </p15:guide>
        <p15:guide id="22" pos="8288" userDrawn="1">
          <p15:clr>
            <a:srgbClr val="F26B43"/>
          </p15:clr>
        </p15:guide>
        <p15:guide id="23" pos="9104" userDrawn="1">
          <p15:clr>
            <a:srgbClr val="F26B43"/>
          </p15:clr>
        </p15:guide>
        <p15:guide id="24" pos="9296" userDrawn="1">
          <p15:clr>
            <a:srgbClr val="F26B43"/>
          </p15:clr>
        </p15:guide>
        <p15:guide id="25" pos="9920" userDrawn="1">
          <p15:clr>
            <a:srgbClr val="F26B43"/>
          </p15:clr>
        </p15:guide>
        <p15:guide id="26" orient="horz" pos="5328" userDrawn="1">
          <p15:clr>
            <a:srgbClr val="F26B43"/>
          </p15:clr>
        </p15:guide>
        <p15:guide id="28" orient="horz" pos="192" userDrawn="1">
          <p15:clr>
            <a:srgbClr val="F26B43"/>
          </p15:clr>
        </p15:guide>
        <p15:guide id="33" orient="horz" pos="5136" userDrawn="1">
          <p15:clr>
            <a:srgbClr val="F26B43"/>
          </p15:clr>
        </p15:guide>
        <p15:guide id="38" orient="horz" pos="1008" userDrawn="1">
          <p15:clr>
            <a:srgbClr val="F26B43"/>
          </p15:clr>
        </p15:guide>
        <p15:guide id="39" orient="horz" pos="1200" userDrawn="1">
          <p15:clr>
            <a:srgbClr val="F26B43"/>
          </p15:clr>
        </p15:guide>
        <p15:guide id="40" orient="horz" pos="1392" userDrawn="1">
          <p15:clr>
            <a:srgbClr val="F26B43"/>
          </p15:clr>
        </p15:guide>
        <p15:guide id="41" orient="horz" pos="5520" userDrawn="1">
          <p15:clr>
            <a:srgbClr val="F26B43"/>
          </p15:clr>
        </p15:guide>
        <p15:guide id="42" orient="horz" pos="1584" userDrawn="1">
          <p15:clr>
            <a:srgbClr val="F26B43"/>
          </p15:clr>
        </p15:guide>
        <p15:guide id="43" orient="horz" pos="1776" userDrawn="1">
          <p15:clr>
            <a:srgbClr val="F26B43"/>
          </p15:clr>
        </p15:guide>
        <p15:guide id="44" orient="horz" pos="19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15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18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11252200" y="4038600"/>
            <a:ext cx="5181599" cy="4191000"/>
          </a:xfrm>
        </p:spPr>
        <p:txBody>
          <a:bodyPr/>
          <a:lstStyle/>
          <a:p>
            <a:r>
              <a:rPr lang="en-US" sz="3200" dirty="0"/>
              <a:t>Team:</a:t>
            </a:r>
          </a:p>
          <a:p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 err="1"/>
              <a:t>Aleksandr</a:t>
            </a:r>
            <a:r>
              <a:rPr lang="en-US" sz="3200" dirty="0"/>
              <a:t> </a:t>
            </a:r>
            <a:r>
              <a:rPr lang="en-US" sz="3200" dirty="0" err="1"/>
              <a:t>Tolmachev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 err="1"/>
              <a:t>Arkadiy</a:t>
            </a:r>
            <a:r>
              <a:rPr lang="en-US" sz="3200" dirty="0"/>
              <a:t> </a:t>
            </a:r>
            <a:r>
              <a:rPr lang="en-US" sz="3200" dirty="0" err="1"/>
              <a:t>Vladimirov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Emil </a:t>
            </a:r>
            <a:r>
              <a:rPr lang="en-US" sz="3200" dirty="0" err="1"/>
              <a:t>Alkin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 err="1"/>
              <a:t>Eugeny</a:t>
            </a:r>
            <a:r>
              <a:rPr lang="en-US" sz="3200" dirty="0"/>
              <a:t> </a:t>
            </a:r>
            <a:r>
              <a:rPr lang="en-US" sz="3200" dirty="0" err="1"/>
              <a:t>Gurov</a:t>
            </a:r>
            <a:endParaRPr lang="ru-RU" sz="32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65400" y="457200"/>
            <a:ext cx="11277600" cy="3200400"/>
          </a:xfrm>
        </p:spPr>
        <p:txBody>
          <a:bodyPr/>
          <a:lstStyle/>
          <a:p>
            <a:pPr algn="ctr"/>
            <a:r>
              <a:rPr lang="en-US" dirty="0"/>
              <a:t>Randomized SVD for Hilbert-Schmidt operators low-rank approximation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070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15316200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Approximation of matrices using non-standard covariance functions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402773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400" y="2080260"/>
            <a:ext cx="9255352" cy="19055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600" y="4572513"/>
            <a:ext cx="12164953" cy="454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9000" y="533400"/>
            <a:ext cx="7391400" cy="1066800"/>
          </a:xfrm>
        </p:spPr>
        <p:txBody>
          <a:bodyPr/>
          <a:lstStyle/>
          <a:p>
            <a:r>
              <a:rPr lang="en-US" dirty="0"/>
              <a:t>Team: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7600" y="2133600"/>
            <a:ext cx="1402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 Emil </a:t>
            </a:r>
            <a:r>
              <a:rPr lang="en-US" sz="3200" b="1" dirty="0" err="1"/>
              <a:t>Alkin</a:t>
            </a:r>
            <a:r>
              <a:rPr lang="en-US" sz="3200" b="1" dirty="0"/>
              <a:t> </a:t>
            </a:r>
            <a:r>
              <a:rPr lang="en-US" sz="3200" dirty="0"/>
              <a:t>– performing experiments, presentation;</a:t>
            </a:r>
          </a:p>
          <a:p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Arkadiy Vladimirov </a:t>
            </a:r>
            <a:r>
              <a:rPr lang="en-US" sz="3200" dirty="0"/>
              <a:t>– the idea, article analysis, algorithm realization;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/>
              <a:t>Evgeny</a:t>
            </a:r>
            <a:r>
              <a:rPr lang="en-US" sz="3200" b="1" dirty="0"/>
              <a:t> Gurov </a:t>
            </a:r>
            <a:r>
              <a:rPr lang="en-US" sz="3200" dirty="0"/>
              <a:t>– article analysis, algorithm realization, organization, </a:t>
            </a:r>
            <a:r>
              <a:rPr lang="en-US" sz="3200" dirty="0" err="1"/>
              <a:t>github</a:t>
            </a:r>
            <a:r>
              <a:rPr lang="en-US" sz="3200" dirty="0"/>
              <a:t> handling;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Aleksandr </a:t>
            </a:r>
            <a:r>
              <a:rPr lang="en-US" sz="3200" b="1" dirty="0" err="1"/>
              <a:t>Tolmachev</a:t>
            </a:r>
            <a:r>
              <a:rPr lang="en-US" sz="3200" dirty="0"/>
              <a:t> – finite case algorithm realization.</a:t>
            </a:r>
          </a:p>
        </p:txBody>
      </p:sp>
    </p:spTree>
    <p:extLst>
      <p:ext uri="{BB962C8B-B14F-4D97-AF65-F5344CB8AC3E}">
        <p14:creationId xmlns:p14="http://schemas.microsoft.com/office/powerpoint/2010/main" val="98016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65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 problem:</a:t>
            </a:r>
            <a:endParaRPr lang="ru-RU" sz="6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31900" y="2982628"/>
            <a:ext cx="13792200" cy="1295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b="0" dirty="0"/>
              <a:t>Low rank approximation for the kernel function            of an integral</a:t>
            </a:r>
            <a:r>
              <a:rPr lang="en-US" sz="4000" dirty="0"/>
              <a:t> </a:t>
            </a:r>
            <a:r>
              <a:rPr lang="en-US" sz="4000" b="0" dirty="0"/>
              <a:t>Hilbert-Schmidt operator      :</a:t>
            </a:r>
            <a:endParaRPr lang="ru-RU" sz="4000" b="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402773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938" y="4476560"/>
            <a:ext cx="12938123" cy="18341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600" y="3607407"/>
            <a:ext cx="586755" cy="625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1800" y="2999433"/>
            <a:ext cx="1409654" cy="63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7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Applications:</a:t>
            </a:r>
            <a:endParaRPr lang="ru-RU" sz="60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Заголовок 1"/>
          <p:cNvSpPr txBox="1">
            <a:spLocks/>
          </p:cNvSpPr>
          <p:nvPr/>
        </p:nvSpPr>
        <p:spPr>
          <a:xfrm>
            <a:off x="508000" y="1905000"/>
            <a:ext cx="14229080" cy="630158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742950" indent="-742950">
              <a:buAutoNum type="arabicPeriod"/>
            </a:pPr>
            <a:r>
              <a:rPr lang="en-US" sz="4800" b="0" dirty="0"/>
              <a:t>Learning integral kernels such as Green functions associated with linear partial differential equations</a:t>
            </a:r>
          </a:p>
          <a:p>
            <a:pPr marL="742950" indent="-742950">
              <a:buAutoNum type="arabicPeriod"/>
            </a:pPr>
            <a:endParaRPr lang="en-US" sz="4000" b="0" dirty="0"/>
          </a:p>
          <a:p>
            <a:r>
              <a:rPr lang="en-US" sz="4800" b="0" dirty="0"/>
              <a:t>2</a:t>
            </a:r>
            <a:r>
              <a:rPr lang="en-US" sz="4000" b="0" dirty="0"/>
              <a:t>. </a:t>
            </a:r>
            <a:r>
              <a:rPr lang="en-US" sz="4800" b="0" dirty="0"/>
              <a:t>Compressed storage of Integral operators</a:t>
            </a:r>
          </a:p>
          <a:p>
            <a:endParaRPr lang="en-US" sz="4000" b="0" dirty="0"/>
          </a:p>
          <a:p>
            <a:r>
              <a:rPr lang="en-US" sz="4800" b="0" dirty="0"/>
              <a:t>3. Fast Integral operators evaluation</a:t>
            </a:r>
          </a:p>
        </p:txBody>
      </p:sp>
    </p:spTree>
    <p:extLst>
      <p:ext uri="{BB962C8B-B14F-4D97-AF65-F5344CB8AC3E}">
        <p14:creationId xmlns:p14="http://schemas.microsoft.com/office/powerpoint/2010/main" val="148403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Recently proposed solution</a:t>
            </a:r>
            <a:endParaRPr lang="ru-RU" sz="60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402773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/>
          <p:cNvSpPr txBox="1">
            <a:spLocks/>
          </p:cNvSpPr>
          <p:nvPr/>
        </p:nvSpPr>
        <p:spPr>
          <a:xfrm>
            <a:off x="508000" y="6657764"/>
            <a:ext cx="15261281" cy="17433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700" b="0" dirty="0"/>
              <a:t>The article proposes an algorithm for the generalization of randomized SVD for Hilbert-Schmidt operators with non-standard covariance kernels.</a:t>
            </a:r>
          </a:p>
          <a:p>
            <a:pPr>
              <a:lnSpc>
                <a:spcPct val="150000"/>
              </a:lnSpc>
            </a:pPr>
            <a:endParaRPr lang="en-US" sz="3700" b="0" i="1" u="sng" dirty="0"/>
          </a:p>
          <a:p>
            <a:pPr>
              <a:lnSpc>
                <a:spcPct val="150000"/>
              </a:lnSpc>
            </a:pPr>
            <a:endParaRPr lang="ru-RU" sz="3700" b="0" i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9EAE0-87D3-69C1-20DA-010D308ED6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600200"/>
            <a:ext cx="11572622" cy="495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0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 algorithm</a:t>
            </a:r>
            <a:endParaRPr lang="ru-RU" sz="60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402773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2631743"/>
            <a:ext cx="14032188" cy="56689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B6D9CD-D9FC-12A2-A1D3-7B738263E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087" y="1417566"/>
            <a:ext cx="6046782" cy="1396811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7EAA2920-D167-C4F8-134B-ED04B0A671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400" y="7086600"/>
            <a:ext cx="2895600" cy="56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7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13466"/>
            <a:ext cx="15468600" cy="1286734"/>
          </a:xfrm>
        </p:spPr>
        <p:txBody>
          <a:bodyPr>
            <a:noAutofit/>
          </a:bodyPr>
          <a:lstStyle/>
          <a:p>
            <a:r>
              <a:rPr lang="en-US" sz="3900" dirty="0"/>
              <a:t>Experiments: original kernels vs obtained approximations</a:t>
            </a:r>
            <a:endParaRPr lang="ru-RU" sz="39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402773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200" y="2688334"/>
            <a:ext cx="11258230" cy="62538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296" y="3890713"/>
            <a:ext cx="1695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Original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296" y="6818497"/>
            <a:ext cx="159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Learned</a:t>
            </a:r>
            <a:endParaRPr lang="ru-RU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862FC-708B-AD16-4A18-0358F870D57B}"/>
              </a:ext>
            </a:extLst>
          </p:cNvPr>
          <p:cNvSpPr txBox="1"/>
          <p:nvPr/>
        </p:nvSpPr>
        <p:spPr>
          <a:xfrm>
            <a:off x="1422400" y="1047217"/>
            <a:ext cx="1619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Kernel</a:t>
            </a:r>
            <a:endParaRPr lang="ru-RU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8ADFD-1A5F-41C2-040A-15C4156BC272}"/>
              </a:ext>
            </a:extLst>
          </p:cNvPr>
          <p:cNvSpPr txBox="1"/>
          <p:nvPr/>
        </p:nvSpPr>
        <p:spPr>
          <a:xfrm>
            <a:off x="360907" y="2063893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Approx</a:t>
            </a:r>
            <a:r>
              <a:rPr lang="en-US" sz="2800" dirty="0"/>
              <a:t>. </a:t>
            </a:r>
            <a:r>
              <a:rPr lang="en-US" sz="2800" b="1" dirty="0"/>
              <a:t>rank</a:t>
            </a:r>
            <a:endParaRPr lang="ru-RU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B552BC-89F5-2021-4453-D7D8AE849760}"/>
              </a:ext>
            </a:extLst>
          </p:cNvPr>
          <p:cNvSpPr txBox="1"/>
          <p:nvPr/>
        </p:nvSpPr>
        <p:spPr>
          <a:xfrm>
            <a:off x="3561307" y="2134614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 = 5</a:t>
            </a:r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D95D6-261A-3510-2E4C-69AEEF71296B}"/>
              </a:ext>
            </a:extLst>
          </p:cNvPr>
          <p:cNvSpPr txBox="1"/>
          <p:nvPr/>
        </p:nvSpPr>
        <p:spPr>
          <a:xfrm>
            <a:off x="7031247" y="2103837"/>
            <a:ext cx="1983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 = 50</a:t>
            </a:r>
            <a:endParaRPr lang="ru-R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177358-66B4-E140-95F1-81FC6F437CF7}"/>
              </a:ext>
            </a:extLst>
          </p:cNvPr>
          <p:cNvSpPr txBox="1"/>
          <p:nvPr/>
        </p:nvSpPr>
        <p:spPr>
          <a:xfrm>
            <a:off x="10109200" y="2103837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 = 100</a:t>
            </a:r>
            <a:endParaRPr lang="ru-RU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C7EAF5-49AE-F129-914C-A83683EAB5AB}"/>
              </a:ext>
            </a:extLst>
          </p:cNvPr>
          <p:cNvSpPr txBox="1"/>
          <p:nvPr/>
        </p:nvSpPr>
        <p:spPr>
          <a:xfrm>
            <a:off x="3632200" y="1063844"/>
            <a:ext cx="2367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Trigonometric</a:t>
            </a:r>
            <a:endParaRPr lang="ru-RU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6DE3EC-389F-C010-BABF-7224F046D0BF}"/>
              </a:ext>
            </a:extLst>
          </p:cNvPr>
          <p:cNvSpPr txBox="1"/>
          <p:nvPr/>
        </p:nvSpPr>
        <p:spPr>
          <a:xfrm>
            <a:off x="6756400" y="1063844"/>
            <a:ext cx="2367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Airy</a:t>
            </a:r>
            <a:endParaRPr lang="ru-RU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45A3F-A7D5-E4B2-E240-575CF2448C2C}"/>
              </a:ext>
            </a:extLst>
          </p:cNvPr>
          <p:cNvSpPr txBox="1"/>
          <p:nvPr/>
        </p:nvSpPr>
        <p:spPr>
          <a:xfrm>
            <a:off x="10185400" y="1047217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Bessel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620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Experiments: accuracy of approximation for Airy kernel</a:t>
            </a:r>
            <a:endParaRPr lang="ru-RU" sz="40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402773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199" y="1174906"/>
            <a:ext cx="9743989" cy="730799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339" y="3149346"/>
            <a:ext cx="2827175" cy="5338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001" y="1877142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Airy kernel:</a:t>
            </a:r>
          </a:p>
          <a:p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329" y="3088788"/>
            <a:ext cx="1752600" cy="59136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097" y="4019836"/>
            <a:ext cx="5045503" cy="93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2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Experiments: accuracy of approximation for Bessel kernel</a:t>
            </a:r>
            <a:endParaRPr lang="ru-RU" sz="40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402773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600" y="1066800"/>
            <a:ext cx="9677400" cy="7258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76" y="4171877"/>
            <a:ext cx="5430008" cy="10478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22" y="3106701"/>
            <a:ext cx="1919759" cy="6477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4881" y="3167503"/>
            <a:ext cx="3200400" cy="5261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000" y="1922774"/>
            <a:ext cx="3072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Bessel kernel: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8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13466"/>
            <a:ext cx="15392400" cy="1286734"/>
          </a:xfrm>
        </p:spPr>
        <p:txBody>
          <a:bodyPr>
            <a:normAutofit fontScale="90000"/>
          </a:bodyPr>
          <a:lstStyle/>
          <a:p>
            <a:r>
              <a:rPr lang="en-US" dirty="0"/>
              <a:t>Approximation of matrices using non-standard covariance functions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402773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/>
          <p:cNvSpPr txBox="1">
            <a:spLocks/>
          </p:cNvSpPr>
          <p:nvPr/>
        </p:nvSpPr>
        <p:spPr>
          <a:xfrm>
            <a:off x="660400" y="7086600"/>
            <a:ext cx="14859000" cy="1295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4000" b="0" dirty="0"/>
              <a:t>Highlight that, the more prior knowledge of the matrix A that </a:t>
            </a:r>
          </a:p>
          <a:p>
            <a:pPr algn="ctr"/>
            <a:r>
              <a:rPr lang="en-US" sz="4000" b="0" dirty="0"/>
              <a:t>can be incorporated into the covariance matrix, the better</a:t>
            </a:r>
            <a:endParaRPr lang="ru-RU" sz="4000" b="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599" y="2865438"/>
            <a:ext cx="12660602" cy="37053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000" y="1864741"/>
            <a:ext cx="12660602" cy="100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706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98DB2C">
      <a:dk1>
        <a:srgbClr val="000000"/>
      </a:dk1>
      <a:lt1>
        <a:srgbClr val="000000"/>
      </a:lt1>
      <a:dk2>
        <a:srgbClr val="D2DE26"/>
      </a:dk2>
      <a:lt2>
        <a:srgbClr val="D9E353"/>
      </a:lt2>
      <a:accent1>
        <a:srgbClr val="D2DE26"/>
      </a:accent1>
      <a:accent2>
        <a:srgbClr val="98DB2C"/>
      </a:accent2>
      <a:accent3>
        <a:srgbClr val="66D92C"/>
      </a:accent3>
      <a:accent4>
        <a:srgbClr val="2EE32E"/>
      </a:accent4>
      <a:accent5>
        <a:srgbClr val="2EE379"/>
      </a:accent5>
      <a:accent6>
        <a:srgbClr val="2CD99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">
  <a:themeElements>
    <a:clrScheme name="98DB2C">
      <a:dk1>
        <a:srgbClr val="000000"/>
      </a:dk1>
      <a:lt1>
        <a:srgbClr val="000000"/>
      </a:lt1>
      <a:dk2>
        <a:srgbClr val="D2DE26"/>
      </a:dk2>
      <a:lt2>
        <a:srgbClr val="D9E353"/>
      </a:lt2>
      <a:accent1>
        <a:srgbClr val="D2DE26"/>
      </a:accent1>
      <a:accent2>
        <a:srgbClr val="98DB2C"/>
      </a:accent2>
      <a:accent3>
        <a:srgbClr val="66D92C"/>
      </a:accent3>
      <a:accent4>
        <a:srgbClr val="2EE32E"/>
      </a:accent4>
      <a:accent5>
        <a:srgbClr val="2EE379"/>
      </a:accent5>
      <a:accent6>
        <a:srgbClr val="2CD99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21675</TotalTime>
  <Words>213</Words>
  <Application>Microsoft Office PowerPoint</Application>
  <PresentationFormat>Custom</PresentationFormat>
  <Paragraphs>46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Regular</vt:lpstr>
      <vt:lpstr>HelveticaNeue</vt:lpstr>
      <vt:lpstr>Wingdings</vt:lpstr>
      <vt:lpstr>Covers</vt:lpstr>
      <vt:lpstr>Slides</vt:lpstr>
      <vt:lpstr>Equation</vt:lpstr>
      <vt:lpstr>Randomized SVD for Hilbert-Schmidt operators low-rank approximation</vt:lpstr>
      <vt:lpstr>The problem:</vt:lpstr>
      <vt:lpstr>Applications:</vt:lpstr>
      <vt:lpstr>Recently proposed solution</vt:lpstr>
      <vt:lpstr>The algorithm</vt:lpstr>
      <vt:lpstr>Experiments: original kernels vs obtained approximations</vt:lpstr>
      <vt:lpstr>Experiments: accuracy of approximation for Airy kernel</vt:lpstr>
      <vt:lpstr>Experiments: accuracy of approximation for Bessel kernel</vt:lpstr>
      <vt:lpstr>Approximation of matrices using non-standard covariance functions</vt:lpstr>
      <vt:lpstr>Approximation of matrices using non-standard covariance functions</vt:lpstr>
      <vt:lpstr>Team: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Skoltch-P-pre</dc:title>
  <dc:creator>Betania Tapia</dc:creator>
  <cp:lastModifiedBy>Аркадий Владимиров</cp:lastModifiedBy>
  <cp:revision>456</cp:revision>
  <dcterms:created xsi:type="dcterms:W3CDTF">2021-02-25T10:23:33Z</dcterms:created>
  <dcterms:modified xsi:type="dcterms:W3CDTF">2022-12-21T21:07:11Z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2021-02-25T00:00:00Z</vt:filetime>
  </property>
  <property fmtid="{D5CDD505-2E9C-101B-9397-08002B2CF9AE}" pid="3" name="Creator">
    <vt:lpwstr>Adobe Illustrator 25.0 (Macintosh)</vt:lpwstr>
  </property>
  <property fmtid="{D5CDD505-2E9C-101B-9397-08002B2CF9AE}" pid="4" name="LastSaved">
    <vt:filetime>2021-02-25T00:00:00Z</vt:filetime>
  </property>
</Properties>
</file>