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0"/>
  </p:notesMasterIdLst>
  <p:sldIdLst>
    <p:sldId id="272" r:id="rId5"/>
    <p:sldId id="269" r:id="rId6"/>
    <p:sldId id="275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0" autoAdjust="0"/>
    <p:restoredTop sz="54653" autoAdjust="0"/>
  </p:normalViewPr>
  <p:slideViewPr>
    <p:cSldViewPr snapToGrid="0" showGuides="1">
      <p:cViewPr varScale="1">
        <p:scale>
          <a:sx n="62" d="100"/>
          <a:sy n="62" d="100"/>
        </p:scale>
        <p:origin x="30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13-3-2022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Banzai</a:t>
            </a:r>
            <a:r>
              <a:rPr lang="nl-NL" dirty="0"/>
              <a:t> </a:t>
            </a:r>
            <a:r>
              <a:rPr lang="nl-NL" dirty="0" err="1"/>
              <a:t>studios</a:t>
            </a:r>
            <a:r>
              <a:rPr lang="nl-NL" dirty="0"/>
              <a:t> is een game en animatie studio gelegen in Diepenbeek.</a:t>
            </a:r>
          </a:p>
          <a:p>
            <a:r>
              <a:rPr lang="nl-NL" dirty="0"/>
              <a:t>Dit was mijn stageplek ook in het 6</a:t>
            </a:r>
            <a:r>
              <a:rPr lang="nl-NL" baseline="30000" dirty="0"/>
              <a:t>de</a:t>
            </a:r>
            <a:r>
              <a:rPr lang="nl-NL" dirty="0"/>
              <a:t> middelbaar, toen ze nog onder de naam “</a:t>
            </a:r>
            <a:r>
              <a:rPr lang="nl-NL" dirty="0" err="1"/>
              <a:t>Firewolf</a:t>
            </a:r>
            <a:r>
              <a:rPr lang="nl-NL" dirty="0"/>
              <a:t> studio’s” gingen.</a:t>
            </a:r>
          </a:p>
          <a:p>
            <a:r>
              <a:rPr lang="nl-NL" dirty="0"/>
              <a:t>Nu is het bedrijf overgenomen voor </a:t>
            </a:r>
            <a:r>
              <a:rPr lang="nl-NL" dirty="0" err="1"/>
              <a:t>Appwise</a:t>
            </a:r>
            <a:r>
              <a:rPr lang="nl-NL" dirty="0"/>
              <a:t> en </a:t>
            </a:r>
            <a:r>
              <a:rPr lang="nl-NL" dirty="0" err="1"/>
              <a:t>Wisemen</a:t>
            </a:r>
            <a:r>
              <a:rPr lang="nl-NL" dirty="0"/>
              <a:t>. En gaat het verder onder de naam </a:t>
            </a:r>
            <a:r>
              <a:rPr lang="nl-NL" dirty="0" err="1"/>
              <a:t>Banzai</a:t>
            </a:r>
            <a:r>
              <a:rPr lang="nl-NL" dirty="0"/>
              <a:t> </a:t>
            </a:r>
            <a:r>
              <a:rPr lang="nl-NL" dirty="0" err="1"/>
              <a:t>studios</a:t>
            </a:r>
            <a:r>
              <a:rPr lang="nl-NL" dirty="0"/>
              <a:t>.</a:t>
            </a:r>
          </a:p>
          <a:p>
            <a:r>
              <a:rPr lang="nl-NL" dirty="0"/>
              <a:t>Ze zijn voornamelijk bezig met design, en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games; Dit zijn games die gemaakt zijn om mensen op een leuke manier dingen bij te leren. Verder houden ze zich bezig met het ontwikkelen van Virtual en </a:t>
            </a:r>
            <a:r>
              <a:rPr lang="nl-NL" dirty="0" err="1"/>
              <a:t>Agmented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 ,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85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dit bedrijf zal ik meehelpen aan het spel “</a:t>
            </a:r>
            <a:r>
              <a:rPr lang="nl-NL" dirty="0" err="1"/>
              <a:t>Gazzlers</a:t>
            </a:r>
            <a:r>
              <a:rPr lang="nl-NL" dirty="0"/>
              <a:t>”</a:t>
            </a:r>
          </a:p>
          <a:p>
            <a:r>
              <a:rPr lang="nl-NL" dirty="0"/>
              <a:t>.Dit is een Co-Op </a:t>
            </a:r>
            <a:r>
              <a:rPr lang="nl-NL" dirty="0" err="1"/>
              <a:t>shooter</a:t>
            </a:r>
            <a:r>
              <a:rPr lang="nl-NL" dirty="0"/>
              <a:t> gevuld met chaos! Je zit op een trein, en wordt achtervolgd door </a:t>
            </a:r>
            <a:r>
              <a:rPr lang="nl-NL" dirty="0" err="1"/>
              <a:t>horde’s</a:t>
            </a:r>
            <a:r>
              <a:rPr lang="nl-NL" dirty="0"/>
              <a:t> monsters. Deze met allemaal verschillende manieren om jou neer te schieten.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41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80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3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57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8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2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2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42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5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70115-2531-4BBE-AAAE-F66B2EAEFE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62587F0-A2FF-4D84-9485-0887413F3CFF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147010F-C32A-4A7D-A7A8-E057EAC6CA7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B191D86-DE70-49A2-AB2C-DEC75E570092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11B1E0F-B33B-43AF-BA03-E5B50ADA9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96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9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4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671" r:id="rId20"/>
    <p:sldLayoutId id="2147483678" r:id="rId21"/>
    <p:sldLayoutId id="2147483674" r:id="rId22"/>
    <p:sldLayoutId id="2147483679" r:id="rId23"/>
    <p:sldLayoutId id="2147483675" r:id="rId24"/>
    <p:sldLayoutId id="2147483650" r:id="rId25"/>
    <p:sldLayoutId id="2147483680" r:id="rId26"/>
    <p:sldLayoutId id="2147483677" r:id="rId2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8" pos="4294" userDrawn="1">
          <p15:clr>
            <a:srgbClr val="F26B43"/>
          </p15:clr>
        </p15:guide>
        <p15:guide id="9" pos="3386" userDrawn="1">
          <p15:clr>
            <a:srgbClr val="F26B43"/>
          </p15:clr>
        </p15:guide>
        <p15:guide id="10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38" y="413998"/>
            <a:ext cx="11160124" cy="591230"/>
          </a:xfrm>
        </p:spPr>
        <p:txBody>
          <a:bodyPr>
            <a:normAutofit fontScale="90000"/>
          </a:bodyPr>
          <a:lstStyle/>
          <a:p>
            <a:r>
              <a:rPr lang="nl-BE"/>
              <a:t>WPL3 </a:t>
            </a:r>
            <a:r>
              <a:rPr lang="nl-BE" dirty="0"/>
              <a:t>– intervisie “pitch”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38" y="4582887"/>
            <a:ext cx="11160125" cy="1948542"/>
          </a:xfrm>
        </p:spPr>
        <p:txBody>
          <a:bodyPr/>
          <a:lstStyle/>
          <a:p>
            <a:pPr marL="36900" indent="0">
              <a:buNone/>
            </a:pPr>
            <a:r>
              <a:rPr lang="nl-BE" dirty="0"/>
              <a:t>Student: Evi Boelen</a:t>
            </a:r>
          </a:p>
          <a:p>
            <a:pPr marL="36900" indent="0">
              <a:buNone/>
            </a:pPr>
            <a:r>
              <a:rPr lang="nl-BE" dirty="0"/>
              <a:t>Werkplekcoach: Jeroen Put</a:t>
            </a:r>
          </a:p>
          <a:p>
            <a:pPr marL="36900" indent="0">
              <a:buNone/>
            </a:pPr>
            <a:r>
              <a:rPr lang="nl-BE" dirty="0"/>
              <a:t>Leercoach: Schaeker Peter</a:t>
            </a:r>
          </a:p>
        </p:txBody>
      </p:sp>
      <p:sp>
        <p:nvSpPr>
          <p:cNvPr id="4" name="Ondertitel 1">
            <a:extLst>
              <a:ext uri="{FF2B5EF4-FFF2-40B4-BE49-F238E27FC236}">
                <a16:creationId xmlns:a16="http://schemas.microsoft.com/office/drawing/2014/main" id="{4297FEAF-F3F9-4680-83BF-48999CE001A2}"/>
              </a:ext>
            </a:extLst>
          </p:cNvPr>
          <p:cNvSpPr txBox="1">
            <a:spLocks/>
          </p:cNvSpPr>
          <p:nvPr/>
        </p:nvSpPr>
        <p:spPr>
          <a:xfrm>
            <a:off x="592138" y="1948542"/>
            <a:ext cx="11160125" cy="1948542"/>
          </a:xfrm>
          <a:prstGeom prst="rect">
            <a:avLst/>
          </a:prstGeom>
        </p:spPr>
        <p:txBody>
          <a:bodyPr lIns="0" tIns="0" rIns="0" bIns="0" numCol="1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BE" sz="3200" dirty="0"/>
          </a:p>
          <a:p>
            <a:pPr marL="0" indent="0" algn="ctr">
              <a:buNone/>
            </a:pPr>
            <a:r>
              <a:rPr lang="nl-BE" sz="3200" dirty="0"/>
              <a:t>Naam of logo van het bedrijf</a:t>
            </a:r>
          </a:p>
          <a:p>
            <a:endParaRPr lang="nl-BE" dirty="0"/>
          </a:p>
        </p:txBody>
      </p:sp>
      <p:pic>
        <p:nvPicPr>
          <p:cNvPr id="1026" name="Picture 2" descr="Banzai Studios - We zijn experts in het creëren van digitale…">
            <a:extLst>
              <a:ext uri="{FF2B5EF4-FFF2-40B4-BE49-F238E27FC236}">
                <a16:creationId xmlns:a16="http://schemas.microsoft.com/office/drawing/2014/main" id="{E6621142-F63D-402D-9443-36A25BB62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62" y="1204756"/>
            <a:ext cx="5710096" cy="29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891B815-86EF-7D48-B1A2-343665CC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26" y="1115568"/>
            <a:ext cx="3487616" cy="2368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cs typeface="Arial"/>
              </a:rPr>
              <a:t>Banzai Studios</a:t>
            </a:r>
            <a:endParaRPr lang="en-US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ndertitel 5">
            <a:extLst>
              <a:ext uri="{FF2B5EF4-FFF2-40B4-BE49-F238E27FC236}">
                <a16:creationId xmlns:a16="http://schemas.microsoft.com/office/drawing/2014/main" id="{73306A9D-789D-4B46-8FB1-D45B6169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Game- en animatie studio.</a:t>
            </a:r>
          </a:p>
          <a:p>
            <a:r>
              <a:rPr lang="nl-NL" dirty="0"/>
              <a:t>Voormalig </a:t>
            </a:r>
            <a:r>
              <a:rPr lang="nl-NL" dirty="0" err="1"/>
              <a:t>Firewolf</a:t>
            </a:r>
            <a:r>
              <a:rPr lang="nl-NL" dirty="0"/>
              <a:t> </a:t>
            </a:r>
            <a:r>
              <a:rPr lang="nl-NL" dirty="0" err="1"/>
              <a:t>Studios</a:t>
            </a:r>
            <a:r>
              <a:rPr lang="nl-NL" dirty="0"/>
              <a:t>. </a:t>
            </a:r>
          </a:p>
          <a:p>
            <a:r>
              <a:rPr lang="nl-NL" dirty="0"/>
              <a:t>Na overname door </a:t>
            </a:r>
            <a:r>
              <a:rPr lang="nl-NL" dirty="0" err="1"/>
              <a:t>Appwise</a:t>
            </a:r>
            <a:r>
              <a:rPr lang="nl-NL" dirty="0"/>
              <a:t> en </a:t>
            </a:r>
            <a:r>
              <a:rPr lang="nl-NL" dirty="0" err="1"/>
              <a:t>Wisemen</a:t>
            </a:r>
            <a:r>
              <a:rPr lang="nl-NL" dirty="0"/>
              <a:t>: </a:t>
            </a:r>
            <a:r>
              <a:rPr lang="nl-NL" dirty="0" err="1"/>
              <a:t>Banzai</a:t>
            </a:r>
            <a:r>
              <a:rPr lang="nl-NL" dirty="0"/>
              <a:t> </a:t>
            </a:r>
            <a:r>
              <a:rPr lang="nl-NL" dirty="0" err="1"/>
              <a:t>Studios</a:t>
            </a:r>
            <a:r>
              <a:rPr lang="nl-NL" dirty="0"/>
              <a:t>, </a:t>
            </a:r>
          </a:p>
          <a:p>
            <a:r>
              <a:rPr lang="nl-NL" dirty="0"/>
              <a:t>Design,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games, VR &amp;  AR</a:t>
            </a:r>
          </a:p>
        </p:txBody>
      </p:sp>
      <p:pic>
        <p:nvPicPr>
          <p:cNvPr id="2050" name="Picture 2" descr="Banzai Studios - We zijn experts in het creëren van digitale…">
            <a:extLst>
              <a:ext uri="{FF2B5EF4-FFF2-40B4-BE49-F238E27FC236}">
                <a16:creationId xmlns:a16="http://schemas.microsoft.com/office/drawing/2014/main" id="{ED80AD9E-1222-4A21-B5EF-D9B9C0F9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6" y="3000917"/>
            <a:ext cx="3427968" cy="179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AZZLERS (@Gazzlers) / Twitter">
            <a:extLst>
              <a:ext uri="{FF2B5EF4-FFF2-40B4-BE49-F238E27FC236}">
                <a16:creationId xmlns:a16="http://schemas.microsoft.com/office/drawing/2014/main" id="{49DCD628-93AF-4E97-B645-A89FA179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1" b="124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C891B815-86EF-7D48-B1A2-343665CC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Taakomschrijving</a:t>
            </a:r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73306A9D-789D-4B46-8FB1-D45B6169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2" charset="2"/>
              <a:buChar char="•"/>
            </a:pPr>
            <a:r>
              <a:rPr lang="nl-BE" dirty="0" err="1"/>
              <a:t>Gazzlers</a:t>
            </a:r>
            <a:endParaRPr lang="nl-BE" dirty="0"/>
          </a:p>
          <a:p>
            <a:pPr marL="342900" indent="-342900">
              <a:buFont typeface="Wingdings 2" charset="2"/>
              <a:buChar char="•"/>
            </a:pPr>
            <a:r>
              <a:rPr lang="nl-BE" dirty="0"/>
              <a:t>Geluiden afspelen op basis van triggers</a:t>
            </a:r>
          </a:p>
          <a:p>
            <a:pPr marL="342900" indent="-342900">
              <a:buFont typeface="Wingdings 2" charset="2"/>
              <a:buChar char="•"/>
            </a:pPr>
            <a:r>
              <a:rPr lang="nl-BE" dirty="0"/>
              <a:t>GUI displayen op basis van triggers</a:t>
            </a:r>
          </a:p>
          <a:p>
            <a:pPr marL="342900" indent="-342900">
              <a:buFont typeface="Wingdings 2" charset="2"/>
              <a:buChar char="•"/>
            </a:pPr>
            <a:r>
              <a:rPr lang="nl-BE" dirty="0"/>
              <a:t>Apart extra level</a:t>
            </a:r>
          </a:p>
          <a:p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Gazzlers</a:t>
            </a:r>
            <a:r>
              <a:rPr lang="nl-BE" dirty="0">
                <a:sym typeface="Wingdings" panose="05000000000000000000" pitchFamily="2" charset="2"/>
              </a:rPr>
              <a:t> neer schieten binnen een bepaalde tijd</a:t>
            </a:r>
          </a:p>
          <a:p>
            <a:r>
              <a:rPr lang="nl-BE" dirty="0">
                <a:sym typeface="Wingdings" panose="05000000000000000000" pitchFamily="2" charset="2"/>
              </a:rPr>
              <a:t>	 Extra punten verzamelen</a:t>
            </a:r>
          </a:p>
          <a:p>
            <a:r>
              <a:rPr lang="nl-BE" dirty="0">
                <a:sym typeface="Wingdings" panose="05000000000000000000" pitchFamily="2" charset="2"/>
              </a:rPr>
              <a:t>	 Doel: Upgrades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19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shlist GAZZLERS - YouTube">
            <a:extLst>
              <a:ext uri="{FF2B5EF4-FFF2-40B4-BE49-F238E27FC236}">
                <a16:creationId xmlns:a16="http://schemas.microsoft.com/office/drawing/2014/main" id="{4F8AEE0D-E175-4464-AC04-F4190274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1303AE-1324-4E80-84D1-139A5159F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E211FD-DE84-4F0E-B895-113EB2E8F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100" name="Picture 4" descr="GAZZLERS på Steam">
            <a:extLst>
              <a:ext uri="{FF2B5EF4-FFF2-40B4-BE49-F238E27FC236}">
                <a16:creationId xmlns:a16="http://schemas.microsoft.com/office/drawing/2014/main" id="{CC7A656A-BD92-4543-9487-2BF41433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52" y="-581372"/>
            <a:ext cx="13507963" cy="75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66F3D-3767-3149-A425-0377A8F4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D59888C-06A3-46F5-A960-60809579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Waar kijk ik naar uit? (Motivatie)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F8F166D-0551-41FE-B225-A61BA5716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nl-NL" dirty="0"/>
          </a:p>
          <a:p>
            <a:r>
              <a:rPr lang="nl-NL" dirty="0"/>
              <a:t>VR – Development </a:t>
            </a:r>
          </a:p>
          <a:p>
            <a:r>
              <a:rPr lang="nl-NL" dirty="0"/>
              <a:t>Bijleren van collega’s</a:t>
            </a:r>
          </a:p>
          <a:p>
            <a:r>
              <a:rPr lang="nl-NL" dirty="0"/>
              <a:t>Meewerken aan een echte game (geen probeersel van thuis)</a:t>
            </a:r>
          </a:p>
          <a:p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73BDCBB-9BF8-409D-9BDF-6F8BBD8D7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Waar kijk ik tegenop? (Uitdagingen)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9D1441E7-4490-4E14-B4C4-2E0FACD41F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Nieuwe omgeving</a:t>
            </a:r>
          </a:p>
          <a:p>
            <a:r>
              <a:rPr lang="nl-NL" dirty="0"/>
              <a:t>Stress</a:t>
            </a:r>
          </a:p>
          <a:p>
            <a:r>
              <a:rPr lang="nl-NL" dirty="0"/>
              <a:t>Vaak tegen de lamp lopen</a:t>
            </a:r>
          </a:p>
          <a:p>
            <a:r>
              <a:rPr lang="nl-NL" dirty="0"/>
              <a:t>Geen hulp durven vragen</a:t>
            </a:r>
          </a:p>
        </p:txBody>
      </p:sp>
    </p:spTree>
    <p:extLst>
      <p:ext uri="{BB962C8B-B14F-4D97-AF65-F5344CB8AC3E}">
        <p14:creationId xmlns:p14="http://schemas.microsoft.com/office/powerpoint/2010/main" val="113974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89C65E156434C8716F557DC308AC8" ma:contentTypeVersion="2" ma:contentTypeDescription="Een nieuw document maken." ma:contentTypeScope="" ma:versionID="7eedbac24887af1e8b5b4d5513bd57cf">
  <xsd:schema xmlns:xsd="http://www.w3.org/2001/XMLSchema" xmlns:xs="http://www.w3.org/2001/XMLSchema" xmlns:p="http://schemas.microsoft.com/office/2006/metadata/properties" xmlns:ns2="5f2eb6a8-46cc-4e3d-b11a-2f4d53b99efa" targetNamespace="http://schemas.microsoft.com/office/2006/metadata/properties" ma:root="true" ma:fieldsID="ca7194cc5b73570203188f5f2a190b3c" ns2:_="">
    <xsd:import namespace="5f2eb6a8-46cc-4e3d-b11a-2f4d53b9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eb6a8-46cc-4e3d-b11a-2f4d53b99e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ABE28-46F6-4A50-81C2-C4C7EC78C09F}">
  <ds:schemaRefs>
    <ds:schemaRef ds:uri="http://schemas.microsoft.com/office/2006/documentManagement/types"/>
    <ds:schemaRef ds:uri="5f2eb6a8-46cc-4e3d-b11a-2f4d53b99efa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32629E-93E9-4241-972A-8D5FB6309C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eb6a8-46cc-4e3d-b11a-2f4d53b9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49588B-0D73-4C9A-B084-DF776E9048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2918</TotalTime>
  <Words>283</Words>
  <Application>Microsoft Office PowerPoint</Application>
  <PresentationFormat>Breedbeeld</PresentationFormat>
  <Paragraphs>40</Paragraphs>
  <Slides>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Wingdings</vt:lpstr>
      <vt:lpstr>Wingdings 2</vt:lpstr>
      <vt:lpstr>Leisteen</vt:lpstr>
      <vt:lpstr>WPL3 – intervisie “pitch”</vt:lpstr>
      <vt:lpstr>Banzai Studios</vt:lpstr>
      <vt:lpstr>Taakomschrijving</vt:lpstr>
      <vt:lpstr>PowerPoint-presentatie</vt:lpstr>
      <vt:lpstr>Uitdagingen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Evi Boelen</cp:lastModifiedBy>
  <cp:revision>379</cp:revision>
  <dcterms:created xsi:type="dcterms:W3CDTF">2017-10-12T15:08:04Z</dcterms:created>
  <dcterms:modified xsi:type="dcterms:W3CDTF">2022-03-13T18:16:54Z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20002368@PXL.BE</vt:lpwstr>
  </property>
  <property fmtid="{D5CDD505-2E9C-101B-9397-08002B2CF9AE}" pid="5" name="MSIP_Label_f95379a6-efcb-4855-97e0-03c6be785496_SetDate">
    <vt:lpwstr>2020-10-15T08:16:32.5447637Z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e2966fd7-92dc-4a40-a704-1ee9114620ed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0x0101009ED89C65E156434C8716F557DC308AC8</vt:lpwstr>
  </property>
</Properties>
</file>