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0"/>
  </p:notesMasterIdLst>
  <p:sldIdLst>
    <p:sldId id="272" r:id="rId5"/>
    <p:sldId id="269" r:id="rId6"/>
    <p:sldId id="275" r:id="rId7"/>
    <p:sldId id="276"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70" autoAdjust="0"/>
    <p:restoredTop sz="54653" autoAdjust="0"/>
  </p:normalViewPr>
  <p:slideViewPr>
    <p:cSldViewPr snapToGrid="0" showGuides="1">
      <p:cViewPr varScale="1">
        <p:scale>
          <a:sx n="62" d="100"/>
          <a:sy n="62" d="100"/>
        </p:scale>
        <p:origin x="306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19-11-2021</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‹nr.›</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Banzai</a:t>
            </a:r>
            <a:r>
              <a:rPr lang="nl-NL" dirty="0"/>
              <a:t> </a:t>
            </a:r>
            <a:r>
              <a:rPr lang="nl-NL" dirty="0" err="1"/>
              <a:t>studios</a:t>
            </a:r>
            <a:r>
              <a:rPr lang="nl-NL" dirty="0"/>
              <a:t> is een game en animatie studio gelegen in Diepenbeek.</a:t>
            </a:r>
          </a:p>
          <a:p>
            <a:r>
              <a:rPr lang="nl-NL" dirty="0"/>
              <a:t>Dit was mijn stageplek ook in het 6</a:t>
            </a:r>
            <a:r>
              <a:rPr lang="nl-NL" baseline="30000" dirty="0"/>
              <a:t>de</a:t>
            </a:r>
            <a:r>
              <a:rPr lang="nl-NL" dirty="0"/>
              <a:t> middelbaar, toen ze nog onder de naam “</a:t>
            </a:r>
            <a:r>
              <a:rPr lang="nl-NL" dirty="0" err="1"/>
              <a:t>Firewolf</a:t>
            </a:r>
            <a:r>
              <a:rPr lang="nl-NL" dirty="0"/>
              <a:t> studio’s” gingen.</a:t>
            </a:r>
          </a:p>
          <a:p>
            <a:r>
              <a:rPr lang="nl-NL" dirty="0"/>
              <a:t>Nu is het bedrijf overgenomen voor </a:t>
            </a:r>
            <a:r>
              <a:rPr lang="nl-NL" dirty="0" err="1"/>
              <a:t>Appwise</a:t>
            </a:r>
            <a:r>
              <a:rPr lang="nl-NL" dirty="0"/>
              <a:t> en </a:t>
            </a:r>
            <a:r>
              <a:rPr lang="nl-NL" dirty="0" err="1"/>
              <a:t>Wisemen</a:t>
            </a:r>
            <a:r>
              <a:rPr lang="nl-NL" dirty="0"/>
              <a:t>. En gaat het verder onder de naam </a:t>
            </a:r>
            <a:r>
              <a:rPr lang="nl-NL" dirty="0" err="1"/>
              <a:t>Banzai</a:t>
            </a:r>
            <a:r>
              <a:rPr lang="nl-NL" dirty="0"/>
              <a:t> </a:t>
            </a:r>
            <a:r>
              <a:rPr lang="nl-NL" dirty="0" err="1"/>
              <a:t>studios</a:t>
            </a:r>
            <a:r>
              <a:rPr lang="nl-NL" dirty="0"/>
              <a:t>.</a:t>
            </a:r>
          </a:p>
          <a:p>
            <a:r>
              <a:rPr lang="nl-NL" dirty="0"/>
              <a:t>Ze zijn voornamelijk bezig met design, en </a:t>
            </a:r>
            <a:r>
              <a:rPr lang="nl-NL" dirty="0" err="1"/>
              <a:t>custom</a:t>
            </a:r>
            <a:r>
              <a:rPr lang="nl-NL" dirty="0"/>
              <a:t> </a:t>
            </a:r>
            <a:r>
              <a:rPr lang="nl-NL" dirty="0" err="1"/>
              <a:t>learning</a:t>
            </a:r>
            <a:r>
              <a:rPr lang="nl-NL" dirty="0"/>
              <a:t> games; Dit zijn games die gemaakt zijn om mensen op een leuke manier dingen bij te leren. Verder houden ze zich bezig met het ontwikkelen van Virtual en </a:t>
            </a:r>
            <a:r>
              <a:rPr lang="nl-NL" dirty="0" err="1"/>
              <a:t>Agmented</a:t>
            </a:r>
            <a:r>
              <a:rPr lang="nl-NL" dirty="0"/>
              <a:t> </a:t>
            </a:r>
            <a:r>
              <a:rPr lang="nl-NL" dirty="0" err="1"/>
              <a:t>reality</a:t>
            </a:r>
            <a:r>
              <a:rPr lang="nl-NL" dirty="0"/>
              <a:t> ,</a:t>
            </a:r>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2</a:t>
            </a:fld>
            <a:endParaRPr lang="nl-NL" dirty="0"/>
          </a:p>
        </p:txBody>
      </p:sp>
    </p:spTree>
    <p:extLst>
      <p:ext uri="{BB962C8B-B14F-4D97-AF65-F5344CB8AC3E}">
        <p14:creationId xmlns:p14="http://schemas.microsoft.com/office/powerpoint/2010/main" val="396185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dit bedrijf zal ik meehelpen aan het spel “</a:t>
            </a:r>
            <a:r>
              <a:rPr lang="nl-NL" dirty="0" err="1"/>
              <a:t>Gazzlers</a:t>
            </a:r>
            <a:r>
              <a:rPr lang="nl-NL" dirty="0"/>
              <a:t>”</a:t>
            </a:r>
          </a:p>
          <a:p>
            <a:r>
              <a:rPr lang="nl-NL" dirty="0"/>
              <a:t>.Dit is een Co-Op </a:t>
            </a:r>
            <a:r>
              <a:rPr lang="nl-NL" dirty="0" err="1"/>
              <a:t>shooter</a:t>
            </a:r>
            <a:r>
              <a:rPr lang="nl-NL" dirty="0"/>
              <a:t> gevuld met chaos! Je zit op een trein, en wordt achtervolgd door </a:t>
            </a:r>
            <a:r>
              <a:rPr lang="nl-NL" dirty="0" err="1"/>
              <a:t>horde’s</a:t>
            </a:r>
            <a:r>
              <a:rPr lang="nl-NL" dirty="0"/>
              <a:t> monsters. Deze met allemaal verschillende manieren om jou van de trein af te krijgen. In dit spel is het aan jou om de vijanden uit te schakelen en te overwinnen. </a:t>
            </a:r>
          </a:p>
          <a:p>
            <a:r>
              <a:rPr lang="nl-NL" dirty="0"/>
              <a:t>Ik ken mijn volledige opdracht nog niet omdat ik vorige week nog thuis zat. Maar telefonisch is me medegedeeld dat ik samen met mijn leercoach zal werken aan de </a:t>
            </a:r>
            <a:r>
              <a:rPr lang="nl-NL" dirty="0" err="1"/>
              <a:t>enemy</a:t>
            </a:r>
            <a:r>
              <a:rPr lang="nl-NL" dirty="0"/>
              <a:t> AI. Ik zal dus samen met Jeroen Put voor de gedragingen van de vijanden zorgen. Zodat het geen gewone “rijd en schiet”, maar echte slimme vijanden worden, die van je gedrag leren en zich daaraan aanpassen. </a:t>
            </a:r>
          </a:p>
          <a:p>
            <a:endParaRPr lang="nl-NL" dirty="0"/>
          </a:p>
          <a:p>
            <a:r>
              <a:rPr lang="nl-NL" dirty="0"/>
              <a:t>Er werd me ook gevraagd om onderzoek te doen naar het concept </a:t>
            </a:r>
            <a:r>
              <a:rPr lang="nl-NL" dirty="0" err="1"/>
              <a:t>mirror</a:t>
            </a:r>
            <a:r>
              <a:rPr lang="nl-NL" dirty="0"/>
              <a:t> </a:t>
            </a:r>
            <a:r>
              <a:rPr lang="nl-NL" dirty="0" err="1"/>
              <a:t>networking</a:t>
            </a:r>
            <a:r>
              <a:rPr lang="nl-NL" dirty="0"/>
              <a:t>. Dit is een API die heel de </a:t>
            </a:r>
            <a:r>
              <a:rPr lang="nl-NL" dirty="0" err="1"/>
              <a:t>networking</a:t>
            </a:r>
            <a:r>
              <a:rPr lang="nl-NL" dirty="0"/>
              <a:t> in je game zal administreren. En dus het mogelijk maakt om met verschillende mensen in een spel te spelen. Verder weet ik hier nog niet zo veel over.</a:t>
            </a:r>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3</a:t>
            </a:fld>
            <a:endParaRPr lang="nl-NL" dirty="0"/>
          </a:p>
        </p:txBody>
      </p:sp>
    </p:spTree>
    <p:extLst>
      <p:ext uri="{BB962C8B-B14F-4D97-AF65-F5344CB8AC3E}">
        <p14:creationId xmlns:p14="http://schemas.microsoft.com/office/powerpoint/2010/main" val="15641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Ik kijk erg uit naar het ontwikkelen in VR. Dit is een leuke ervaring, ik heb dit nog al eens gedaan. </a:t>
            </a:r>
          </a:p>
          <a:p>
            <a:r>
              <a:rPr lang="nl-NL" dirty="0"/>
              <a:t>Een AI schrijven lijkt me ook echt een leerrijke ervaring. Dit is mijn eerste echte contact met het schrijven van een basic </a:t>
            </a:r>
            <a:r>
              <a:rPr lang="nl-NL" dirty="0" err="1"/>
              <a:t>Artificial</a:t>
            </a:r>
            <a:r>
              <a:rPr lang="nl-NL" dirty="0"/>
              <a:t> </a:t>
            </a:r>
            <a:r>
              <a:rPr lang="nl-NL" dirty="0" err="1"/>
              <a:t>Inteligence</a:t>
            </a:r>
            <a:r>
              <a:rPr lang="nl-NL" dirty="0"/>
              <a:t>. Verder weet ik dat ik enorm veel zal bijleren van mijn collega’s. Niet enkel op development vlak, maar ook op vlak van teamwork, communicatie, en andere vaardigheden. </a:t>
            </a:r>
          </a:p>
          <a:p>
            <a:r>
              <a:rPr lang="nl-NL" dirty="0"/>
              <a:t>Het grootste van al kijk ik uit naar het mee ontwikkelen van een echte game, </a:t>
            </a:r>
            <a:r>
              <a:rPr lang="nl-NL" dirty="0" err="1"/>
              <a:t>ookal</a:t>
            </a:r>
            <a:r>
              <a:rPr lang="nl-NL" dirty="0"/>
              <a:t> is het maar een klein stukje. </a:t>
            </a:r>
          </a:p>
          <a:p>
            <a:endParaRPr lang="nl-NL" dirty="0"/>
          </a:p>
          <a:p>
            <a:r>
              <a:rPr lang="nl-NL" dirty="0"/>
              <a:t>Nu alles komt met zijn nadelen. De dingen waar ik tegenop kijk is het werken in een nieuwe omgeving, alhoewel dit zeer vlot gaat aangezien ik al enkele werknemers een langere periode ken. </a:t>
            </a:r>
            <a:r>
              <a:rPr lang="nl-NL" dirty="0" err="1"/>
              <a:t>Contentreren</a:t>
            </a:r>
            <a:r>
              <a:rPr lang="nl-NL" dirty="0"/>
              <a:t> op mijn werk, in een nieuwe omgeving is altijd even aanpassen. Verder krijg ik rap stress, het project waar ik ga aan meewerken is een groot project, waar verschillende mensen aan meewerken. Dit zal op verschillende momenten voor stress zorgen. Het is dan aan mij om te zien waar ik deze stress in om zet. </a:t>
            </a:r>
          </a:p>
          <a:p>
            <a:r>
              <a:rPr lang="nl-NL" dirty="0"/>
              <a:t>Het leren van nieuwe code doe je met vallen en opstaan. Dit zal nu ook het geval zijn. Ik zal vaak tegen de lamp lopen, en denken dat ik niet meer verder kan. Soms zal dit voor een langere periode zijn, maar ik zal er altijd veel uit leren. En als laatst heb ik bang om hulp te vragen in een bedrijf. Op school is dit niet zo, maar in een bedrijf heb ik sneller de indruk dat ik als “dom” gezien zou worden als ik te veel vragen zou stellen. Het is me op de stageplek al duidelijk gemaakt dat ik 1000000 vragen mag stellen, dus deze verantwoordelijkheid zal bij mij liggen.</a:t>
            </a:r>
          </a:p>
          <a:p>
            <a:endParaRPr lang="nl-NL" dirty="0"/>
          </a:p>
          <a:p>
            <a:r>
              <a:rPr lang="nl-NL" dirty="0"/>
              <a:t>Ik kijk niet op naar de stage zelf, uit ervaring weet ik dat dit me beter bevalt dan lessen op school, en natuurlijk zal ik erg veel bijleren.</a:t>
            </a:r>
          </a:p>
        </p:txBody>
      </p:sp>
      <p:sp>
        <p:nvSpPr>
          <p:cNvPr id="4" name="Tijdelijke aanduiding voor dianummer 3"/>
          <p:cNvSpPr>
            <a:spLocks noGrp="1"/>
          </p:cNvSpPr>
          <p:nvPr>
            <p:ph type="sldNum" sz="quarter" idx="5"/>
          </p:nvPr>
        </p:nvSpPr>
        <p:spPr/>
        <p:txBody>
          <a:bodyPr/>
          <a:lstStyle/>
          <a:p>
            <a:fld id="{06CED714-CD51-CB44-B8E3-B61CCFEF6695}" type="slidenum">
              <a:rPr lang="nl-NL" smtClean="0"/>
              <a:pPr/>
              <a:t>5</a:t>
            </a:fld>
            <a:endParaRPr lang="nl-NL" dirty="0"/>
          </a:p>
        </p:txBody>
      </p:sp>
    </p:spTree>
    <p:extLst>
      <p:ext uri="{BB962C8B-B14F-4D97-AF65-F5344CB8AC3E}">
        <p14:creationId xmlns:p14="http://schemas.microsoft.com/office/powerpoint/2010/main" val="412480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nl-NL"/>
              <a:t>Klik om stijl te bewerken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374520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nl-NL"/>
              <a:t>Klik om stijl te bewerken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109886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301693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nl-NL"/>
              <a:t>Klik om stijl te bewerken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7570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2054429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nl-NL"/>
              <a:t>Klik om stijl te bewerken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3116988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nl-NL"/>
              <a:t>Klik om stijl te bewerken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extLst>
      <p:ext uri="{BB962C8B-B14F-4D97-AF65-F5344CB8AC3E}">
        <p14:creationId xmlns:p14="http://schemas.microsoft.com/office/powerpoint/2010/main" val="963604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2748121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3965924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515937" y="1052513"/>
            <a:ext cx="11160125" cy="981301"/>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sp>
        <p:nvSpPr>
          <p:cNvPr id="8" name="Ondertitel 2"/>
          <p:cNvSpPr>
            <a:spLocks noGrp="1"/>
          </p:cNvSpPr>
          <p:nvPr>
            <p:ph type="subTitle" idx="1" hasCustomPrompt="1"/>
          </p:nvPr>
        </p:nvSpPr>
        <p:spPr>
          <a:xfrm>
            <a:off x="515937" y="2528888"/>
            <a:ext cx="11160125" cy="3112134"/>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9" name="Afbeelding 8">
            <a:extLst>
              <a:ext uri="{FF2B5EF4-FFF2-40B4-BE49-F238E27FC236}">
                <a16:creationId xmlns:a16="http://schemas.microsoft.com/office/drawing/2014/main" id="{E1E595DC-E175-3F43-B2FE-F3BA916D1EF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10" name="Rechte verbindingslijn 9">
            <a:extLst>
              <a:ext uri="{FF2B5EF4-FFF2-40B4-BE49-F238E27FC236}">
                <a16:creationId xmlns:a16="http://schemas.microsoft.com/office/drawing/2014/main" id="{63D602A1-292C-454A-9F25-B4503C2C7C10}"/>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82304CF0-8B5C-1D43-8BBF-E207E592FC19}"/>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2" name="Rechte verbindingslijn 11">
            <a:extLst>
              <a:ext uri="{FF2B5EF4-FFF2-40B4-BE49-F238E27FC236}">
                <a16:creationId xmlns:a16="http://schemas.microsoft.com/office/drawing/2014/main" id="{2B3E75B0-E4EA-5D4A-982F-DE9F033FB926}"/>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3" name="Rechte verbindingslijn 12">
            <a:extLst>
              <a:ext uri="{FF2B5EF4-FFF2-40B4-BE49-F238E27FC236}">
                <a16:creationId xmlns:a16="http://schemas.microsoft.com/office/drawing/2014/main" id="{FA617C18-9DE6-014E-B036-37A54407D9D0}"/>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0442501"/>
      </p:ext>
    </p:extLst>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eldia">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3115F8B1-173B-E242-BE1C-E94210A1FA4C}"/>
              </a:ext>
            </a:extLst>
          </p:cNvPr>
          <p:cNvSpPr>
            <a:spLocks noGrp="1"/>
          </p:cNvSpPr>
          <p:nvPr>
            <p:ph type="ctrTitle" hasCustomPrompt="1"/>
          </p:nvPr>
        </p:nvSpPr>
        <p:spPr>
          <a:xfrm>
            <a:off x="515937" y="1052513"/>
            <a:ext cx="11160125" cy="981301"/>
          </a:xfrm>
          <a:prstGeom prst="rect">
            <a:avLst/>
          </a:prstGeom>
        </p:spPr>
        <p:txBody>
          <a:bodyPr lIns="0" tIns="0" rIns="0" bIns="0" anchor="t">
            <a:noAutofit/>
          </a:bodyPr>
          <a:lstStyle>
            <a:lvl1pPr algn="l">
              <a:defRPr sz="3500"/>
            </a:lvl1pPr>
          </a:lstStyle>
          <a:p>
            <a:r>
              <a:rPr lang="nl-NL" dirty="0"/>
              <a:t>Klik om de stijl te bewerken</a:t>
            </a:r>
            <a:endParaRPr lang="nl-BE" dirty="0"/>
          </a:p>
        </p:txBody>
      </p:sp>
      <p:sp>
        <p:nvSpPr>
          <p:cNvPr id="7" name="Ondertitel 2">
            <a:extLst>
              <a:ext uri="{FF2B5EF4-FFF2-40B4-BE49-F238E27FC236}">
                <a16:creationId xmlns:a16="http://schemas.microsoft.com/office/drawing/2014/main" id="{01767C7C-DB15-AE4D-A519-EC92FD1314C0}"/>
              </a:ext>
            </a:extLst>
          </p:cNvPr>
          <p:cNvSpPr>
            <a:spLocks noGrp="1"/>
          </p:cNvSpPr>
          <p:nvPr>
            <p:ph type="subTitle" idx="1" hasCustomPrompt="1"/>
          </p:nvPr>
        </p:nvSpPr>
        <p:spPr>
          <a:xfrm>
            <a:off x="515937" y="2528888"/>
            <a:ext cx="11160125" cy="3168650"/>
          </a:xfrm>
          <a:prstGeom prst="rect">
            <a:avLst/>
          </a:prstGeom>
        </p:spPr>
        <p:txBody>
          <a:bodyPr lIns="0" tIns="0" rIns="0" bIns="0" numCol="2" spcCol="18000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pic>
        <p:nvPicPr>
          <p:cNvPr id="8" name="Afbeelding 7">
            <a:extLst>
              <a:ext uri="{FF2B5EF4-FFF2-40B4-BE49-F238E27FC236}">
                <a16:creationId xmlns:a16="http://schemas.microsoft.com/office/drawing/2014/main" id="{B7EF846D-A846-E54D-807D-C9EF855CFEF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9" name="Rechte verbindingslijn 8">
            <a:extLst>
              <a:ext uri="{FF2B5EF4-FFF2-40B4-BE49-F238E27FC236}">
                <a16:creationId xmlns:a16="http://schemas.microsoft.com/office/drawing/2014/main" id="{1E9F8A43-789A-2A44-9DDA-7391526F5946}"/>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 name="Rechte verbindingslijn 9">
            <a:extLst>
              <a:ext uri="{FF2B5EF4-FFF2-40B4-BE49-F238E27FC236}">
                <a16:creationId xmlns:a16="http://schemas.microsoft.com/office/drawing/2014/main" id="{18EF9665-FD40-024E-BFD5-055BF00F66A0}"/>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1038D96F-3548-C04A-B514-C45400A6826C}"/>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2" name="Rechte verbindingslijn 11">
            <a:extLst>
              <a:ext uri="{FF2B5EF4-FFF2-40B4-BE49-F238E27FC236}">
                <a16:creationId xmlns:a16="http://schemas.microsoft.com/office/drawing/2014/main" id="{D6D17D7D-3DF6-5B4A-AB3E-627C286DEEBF}"/>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125200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pic>
        <p:nvPicPr>
          <p:cNvPr id="7" name="Afbeelding 6">
            <a:extLst>
              <a:ext uri="{FF2B5EF4-FFF2-40B4-BE49-F238E27FC236}">
                <a16:creationId xmlns:a16="http://schemas.microsoft.com/office/drawing/2014/main" id="{F5B70115-2531-4BBE-AAAE-F66B2EAEFE3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8" name="Rechte verbindingslijn 7">
            <a:extLst>
              <a:ext uri="{FF2B5EF4-FFF2-40B4-BE49-F238E27FC236}">
                <a16:creationId xmlns:a16="http://schemas.microsoft.com/office/drawing/2014/main" id="{862587F0-A2FF-4D84-9485-0887413F3CFF}"/>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 name="Rechte verbindingslijn 8">
            <a:extLst>
              <a:ext uri="{FF2B5EF4-FFF2-40B4-BE49-F238E27FC236}">
                <a16:creationId xmlns:a16="http://schemas.microsoft.com/office/drawing/2014/main" id="{8147010F-C32A-4A7D-A7A8-E057EAC6CA73}"/>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 name="Rechte verbindingslijn 9">
            <a:extLst>
              <a:ext uri="{FF2B5EF4-FFF2-40B4-BE49-F238E27FC236}">
                <a16:creationId xmlns:a16="http://schemas.microsoft.com/office/drawing/2014/main" id="{FB191D86-DE70-49A2-AB2C-DEC75E570092}"/>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E11B1E0F-B33B-43AF-BA03-E5B50ADA93AB}"/>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0596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7" y="1052513"/>
            <a:ext cx="4859337" cy="1476375"/>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2528888"/>
            <a:ext cx="4125636" cy="2007670"/>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pic>
        <p:nvPicPr>
          <p:cNvPr id="7" name="Afbeelding 6">
            <a:extLst>
              <a:ext uri="{FF2B5EF4-FFF2-40B4-BE49-F238E27FC236}">
                <a16:creationId xmlns:a16="http://schemas.microsoft.com/office/drawing/2014/main" id="{8391D0A3-0C65-B34A-BEB2-8A912AFED07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8559" y="5033742"/>
            <a:ext cx="3607160" cy="972094"/>
          </a:xfrm>
          <a:prstGeom prst="rect">
            <a:avLst/>
          </a:prstGeom>
        </p:spPr>
      </p:pic>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Titel en object">
    <p:spTree>
      <p:nvGrpSpPr>
        <p:cNvPr id="1" name=""/>
        <p:cNvGrpSpPr/>
        <p:nvPr/>
      </p:nvGrpSpPr>
      <p:grpSpPr>
        <a:xfrm>
          <a:off x="0" y="0"/>
          <a:ext cx="0" cy="0"/>
          <a:chOff x="0" y="0"/>
          <a:chExt cx="0" cy="0"/>
        </a:xfrm>
      </p:grpSpPr>
      <p:sp>
        <p:nvSpPr>
          <p:cNvPr id="12" name="Titel 1"/>
          <p:cNvSpPr>
            <a:spLocks noGrp="1"/>
          </p:cNvSpPr>
          <p:nvPr>
            <p:ph type="ctrTitle" hasCustomPrompt="1"/>
          </p:nvPr>
        </p:nvSpPr>
        <p:spPr>
          <a:xfrm>
            <a:off x="515937" y="1052513"/>
            <a:ext cx="11160126" cy="992186"/>
          </a:xfrm>
          <a:prstGeom prst="rect">
            <a:avLst/>
          </a:prstGeom>
        </p:spPr>
        <p:txBody>
          <a:bodyPr lIns="0" tIns="0" rIns="0" bIns="0" anchor="t">
            <a:norm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C3C9963B-B569-E342-AE92-29FD0E82DA70}"/>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Rechte verbindingslijn 13">
            <a:extLst>
              <a:ext uri="{FF2B5EF4-FFF2-40B4-BE49-F238E27FC236}">
                <a16:creationId xmlns:a16="http://schemas.microsoft.com/office/drawing/2014/main" id="{D9834A67-6C01-9245-8316-7AB7AD0E8EC7}"/>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 name="Rechte verbindingslijn 16">
            <a:extLst>
              <a:ext uri="{FF2B5EF4-FFF2-40B4-BE49-F238E27FC236}">
                <a16:creationId xmlns:a16="http://schemas.microsoft.com/office/drawing/2014/main" id="{9A22D742-C8FE-2545-91FC-B68DF3C8D810}"/>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Tijdelijke aanduiding voor inhoud 2">
            <a:extLst>
              <a:ext uri="{FF2B5EF4-FFF2-40B4-BE49-F238E27FC236}">
                <a16:creationId xmlns:a16="http://schemas.microsoft.com/office/drawing/2014/main" id="{6CEF3A51-AF06-1649-AF17-A39E3C04180F}"/>
              </a:ext>
            </a:extLst>
          </p:cNvPr>
          <p:cNvSpPr>
            <a:spLocks noGrp="1"/>
          </p:cNvSpPr>
          <p:nvPr>
            <p:ph idx="10"/>
          </p:nvPr>
        </p:nvSpPr>
        <p:spPr>
          <a:xfrm>
            <a:off x="515939" y="2528888"/>
            <a:ext cx="11160124" cy="3168650"/>
          </a:xfrm>
          <a:prstGeom prst="rect">
            <a:avLst/>
          </a:prstGeom>
        </p:spPr>
        <p:txBody>
          <a:bodyPr lIns="0" tIns="0" rIns="0" bIns="0" numCol="2"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r>
              <a:rPr lang="nl-NL" dirty="0"/>
              <a:t>Klikken om de tekststijl van het model te bewerken</a:t>
            </a:r>
          </a:p>
          <a:p>
            <a:pPr lvl="1"/>
            <a:r>
              <a:rPr lang="nl-NL" dirty="0"/>
              <a:t>Tweede niveau</a:t>
            </a:r>
          </a:p>
          <a:p>
            <a:pPr lvl="2"/>
            <a:r>
              <a:rPr lang="nl-NL" dirty="0"/>
              <a:t>Derde niveau</a:t>
            </a:r>
          </a:p>
        </p:txBody>
      </p:sp>
    </p:spTree>
    <p:extLst>
      <p:ext uri="{BB962C8B-B14F-4D97-AF65-F5344CB8AC3E}">
        <p14:creationId xmlns:p14="http://schemas.microsoft.com/office/powerpoint/2010/main" val="1388778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377C875F-9C6B-3C41-856E-3929FCD77C18}"/>
              </a:ext>
            </a:extLst>
          </p:cNvPr>
          <p:cNvSpPr/>
          <p:nvPr userDrawn="1"/>
        </p:nvSpPr>
        <p:spPr>
          <a:xfrm>
            <a:off x="0" y="549275"/>
            <a:ext cx="12192000" cy="5148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Titel 1"/>
          <p:cNvSpPr>
            <a:spLocks noGrp="1"/>
          </p:cNvSpPr>
          <p:nvPr>
            <p:ph type="ctrTitle" hasCustomPrompt="1"/>
          </p:nvPr>
        </p:nvSpPr>
        <p:spPr>
          <a:xfrm>
            <a:off x="515937" y="1052513"/>
            <a:ext cx="11160125" cy="1028056"/>
          </a:xfrm>
          <a:prstGeom prst="rect">
            <a:avLst/>
          </a:prstGeom>
        </p:spPr>
        <p:txBody>
          <a:bodyPr lIns="0" tIns="0" rIns="0" bIns="0" anchor="t">
            <a:norm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C3C9963B-B569-E342-AE92-29FD0E82DA70}"/>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Rechte verbindingslijn 13">
            <a:extLst>
              <a:ext uri="{FF2B5EF4-FFF2-40B4-BE49-F238E27FC236}">
                <a16:creationId xmlns:a16="http://schemas.microsoft.com/office/drawing/2014/main" id="{D9834A67-6C01-9245-8316-7AB7AD0E8EC7}"/>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 name="Rechte verbindingslijn 16">
            <a:extLst>
              <a:ext uri="{FF2B5EF4-FFF2-40B4-BE49-F238E27FC236}">
                <a16:creationId xmlns:a16="http://schemas.microsoft.com/office/drawing/2014/main" id="{9A22D742-C8FE-2545-91FC-B68DF3C8D810}"/>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 name="Tijdelijke aanduiding voor inhoud 2">
            <a:extLst>
              <a:ext uri="{FF2B5EF4-FFF2-40B4-BE49-F238E27FC236}">
                <a16:creationId xmlns:a16="http://schemas.microsoft.com/office/drawing/2014/main" id="{C8BC6F9F-876F-2942-80A8-3D16EECA6BF3}"/>
              </a:ext>
            </a:extLst>
          </p:cNvPr>
          <p:cNvSpPr>
            <a:spLocks noGrp="1"/>
          </p:cNvSpPr>
          <p:nvPr>
            <p:ph idx="10"/>
          </p:nvPr>
        </p:nvSpPr>
        <p:spPr>
          <a:xfrm>
            <a:off x="515939" y="2528888"/>
            <a:ext cx="11160124" cy="3168650"/>
          </a:xfrm>
          <a:prstGeom prst="rect">
            <a:avLst/>
          </a:prstGeom>
        </p:spPr>
        <p:txBody>
          <a:bodyPr lIns="0" tIns="0" rIns="0" bIns="0" numCol="2"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r>
              <a:rPr lang="nl-NL" dirty="0"/>
              <a:t>Klikken om de tekststijl van het model te bewerken</a:t>
            </a:r>
          </a:p>
          <a:p>
            <a:pPr lvl="1"/>
            <a:r>
              <a:rPr lang="nl-NL" dirty="0"/>
              <a:t>Tweede niveau</a:t>
            </a:r>
          </a:p>
          <a:p>
            <a:pPr lvl="2"/>
            <a:r>
              <a:rPr lang="nl-NL" dirty="0"/>
              <a:t>Derde niveau</a:t>
            </a:r>
          </a:p>
        </p:txBody>
      </p:sp>
    </p:spTree>
    <p:extLst>
      <p:ext uri="{BB962C8B-B14F-4D97-AF65-F5344CB8AC3E}">
        <p14:creationId xmlns:p14="http://schemas.microsoft.com/office/powerpoint/2010/main" val="181216239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el en object">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377C875F-9C6B-3C41-856E-3929FCD77C18}"/>
              </a:ext>
            </a:extLst>
          </p:cNvPr>
          <p:cNvSpPr/>
          <p:nvPr userDrawn="1"/>
        </p:nvSpPr>
        <p:spPr>
          <a:xfrm>
            <a:off x="0" y="549275"/>
            <a:ext cx="12192000" cy="5148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Titel 1"/>
          <p:cNvSpPr>
            <a:spLocks noGrp="1"/>
          </p:cNvSpPr>
          <p:nvPr>
            <p:ph type="ctrTitle" hasCustomPrompt="1"/>
          </p:nvPr>
        </p:nvSpPr>
        <p:spPr>
          <a:xfrm>
            <a:off x="515937" y="1052513"/>
            <a:ext cx="11160125" cy="1028056"/>
          </a:xfrm>
          <a:prstGeom prst="rect">
            <a:avLst/>
          </a:prstGeom>
        </p:spPr>
        <p:txBody>
          <a:bodyPr lIns="0" tIns="0" rIns="0" bIns="0" anchor="t">
            <a:normAutofit/>
          </a:bodyPr>
          <a:lstStyle>
            <a:lvl1pPr algn="l">
              <a:defRPr sz="3500">
                <a:solidFill>
                  <a:schemeClr val="bg1"/>
                </a:solidFill>
              </a:defRPr>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C3C9963B-B569-E342-AE92-29FD0E82DA70}"/>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Rechte verbindingslijn 13">
            <a:extLst>
              <a:ext uri="{FF2B5EF4-FFF2-40B4-BE49-F238E27FC236}">
                <a16:creationId xmlns:a16="http://schemas.microsoft.com/office/drawing/2014/main" id="{D9834A67-6C01-9245-8316-7AB7AD0E8EC7}"/>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 name="Rechte verbindingslijn 16">
            <a:extLst>
              <a:ext uri="{FF2B5EF4-FFF2-40B4-BE49-F238E27FC236}">
                <a16:creationId xmlns:a16="http://schemas.microsoft.com/office/drawing/2014/main" id="{9A22D742-C8FE-2545-91FC-B68DF3C8D810}"/>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 name="Tijdelijke aanduiding voor inhoud 2">
            <a:extLst>
              <a:ext uri="{FF2B5EF4-FFF2-40B4-BE49-F238E27FC236}">
                <a16:creationId xmlns:a16="http://schemas.microsoft.com/office/drawing/2014/main" id="{39170276-8CF8-D241-A1FE-D114AD839EF7}"/>
              </a:ext>
            </a:extLst>
          </p:cNvPr>
          <p:cNvSpPr>
            <a:spLocks noGrp="1"/>
          </p:cNvSpPr>
          <p:nvPr>
            <p:ph idx="10"/>
          </p:nvPr>
        </p:nvSpPr>
        <p:spPr>
          <a:xfrm>
            <a:off x="515939" y="2528888"/>
            <a:ext cx="11160124" cy="3168650"/>
          </a:xfrm>
          <a:prstGeom prst="rect">
            <a:avLst/>
          </a:prstGeom>
        </p:spPr>
        <p:txBody>
          <a:bodyPr lIns="0" tIns="0" rIns="0" bIns="0" numCol="2" spcCol="144000"/>
          <a:lstStyle>
            <a:lvl1pPr marL="0" indent="0">
              <a:buFontTx/>
              <a:buNone/>
              <a:defRPr sz="2400" b="1">
                <a:solidFill>
                  <a:schemeClr val="bg1"/>
                </a:solidFill>
                <a:latin typeface="Arial" panose="020B0604020202020204" pitchFamily="34" charset="0"/>
                <a:cs typeface="Arial" panose="020B0604020202020204" pitchFamily="34" charset="0"/>
              </a:defRPr>
            </a:lvl1pPr>
            <a:lvl2pPr marL="406400" indent="-228600">
              <a:tabLst/>
              <a:defRPr sz="2000">
                <a:solidFill>
                  <a:schemeClr val="bg1"/>
                </a:solidFill>
              </a:defRPr>
            </a:lvl2pPr>
            <a:lvl3pPr marL="668338" indent="-228600">
              <a:buFont typeface="Wingdings" pitchFamily="2" charset="2"/>
              <a:buChar char="§"/>
              <a:tabLst/>
              <a:defRPr>
                <a:solidFill>
                  <a:schemeClr val="bg1"/>
                </a:solidFill>
              </a:defRPr>
            </a:lvl3pPr>
          </a:lstStyle>
          <a:p>
            <a:pPr lvl="0"/>
            <a:r>
              <a:rPr lang="nl-NL" dirty="0"/>
              <a:t>Klikken om de tekststijl van het model te bewerken</a:t>
            </a:r>
          </a:p>
          <a:p>
            <a:pPr lvl="1"/>
            <a:r>
              <a:rPr lang="nl-NL" dirty="0"/>
              <a:t>Tweede niveau</a:t>
            </a:r>
          </a:p>
          <a:p>
            <a:pPr lvl="2"/>
            <a:r>
              <a:rPr lang="nl-NL" dirty="0"/>
              <a:t>Derde niveau</a:t>
            </a:r>
          </a:p>
        </p:txBody>
      </p:sp>
    </p:spTree>
    <p:extLst>
      <p:ext uri="{BB962C8B-B14F-4D97-AF65-F5344CB8AC3E}">
        <p14:creationId xmlns:p14="http://schemas.microsoft.com/office/powerpoint/2010/main" val="235144966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Titel en object">
    <p:spTree>
      <p:nvGrpSpPr>
        <p:cNvPr id="1" name=""/>
        <p:cNvGrpSpPr/>
        <p:nvPr/>
      </p:nvGrpSpPr>
      <p:grpSpPr>
        <a:xfrm>
          <a:off x="0" y="0"/>
          <a:ext cx="0" cy="0"/>
          <a:chOff x="0" y="0"/>
          <a:chExt cx="0" cy="0"/>
        </a:xfrm>
      </p:grpSpPr>
      <p:sp>
        <p:nvSpPr>
          <p:cNvPr id="12" name="Titel 1"/>
          <p:cNvSpPr>
            <a:spLocks noGrp="1"/>
          </p:cNvSpPr>
          <p:nvPr>
            <p:ph type="ctrTitle" hasCustomPrompt="1"/>
          </p:nvPr>
        </p:nvSpPr>
        <p:spPr>
          <a:xfrm>
            <a:off x="515938" y="1052513"/>
            <a:ext cx="5580062" cy="1260474"/>
          </a:xfrm>
          <a:prstGeom prst="rect">
            <a:avLst/>
          </a:prstGeom>
        </p:spPr>
        <p:txBody>
          <a:bodyPr lIns="0" tIns="0" rIns="0" bIns="0" anchor="t">
            <a:normAutofit/>
          </a:bodyPr>
          <a:lstStyle>
            <a:lvl1pPr algn="l">
              <a:defRPr sz="35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C3C9963B-B569-E342-AE92-29FD0E82DA70}"/>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Rechte verbindingslijn 13">
            <a:extLst>
              <a:ext uri="{FF2B5EF4-FFF2-40B4-BE49-F238E27FC236}">
                <a16:creationId xmlns:a16="http://schemas.microsoft.com/office/drawing/2014/main" id="{D9834A67-6C01-9245-8316-7AB7AD0E8EC7}"/>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 name="Rechte verbindingslijn 16">
            <a:extLst>
              <a:ext uri="{FF2B5EF4-FFF2-40B4-BE49-F238E27FC236}">
                <a16:creationId xmlns:a16="http://schemas.microsoft.com/office/drawing/2014/main" id="{9A22D742-C8FE-2545-91FC-B68DF3C8D810}"/>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 name="Tijdelijke aanduiding voor inhoud 2">
            <a:extLst>
              <a:ext uri="{FF2B5EF4-FFF2-40B4-BE49-F238E27FC236}">
                <a16:creationId xmlns:a16="http://schemas.microsoft.com/office/drawing/2014/main" id="{85B9D108-B94E-7B4E-8DDB-D626E0135C80}"/>
              </a:ext>
            </a:extLst>
          </p:cNvPr>
          <p:cNvSpPr>
            <a:spLocks noGrp="1"/>
          </p:cNvSpPr>
          <p:nvPr>
            <p:ph idx="10"/>
          </p:nvPr>
        </p:nvSpPr>
        <p:spPr>
          <a:xfrm>
            <a:off x="515939" y="2528888"/>
            <a:ext cx="4859336" cy="3168650"/>
          </a:xfrm>
          <a:prstGeom prst="rect">
            <a:avLst/>
          </a:prstGeom>
        </p:spPr>
        <p:txBody>
          <a:bodyPr lIns="0" tIns="0" rIns="0" bIns="0" numCol="1"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r>
              <a:rPr lang="nl-NL" dirty="0"/>
              <a:t>Klikken om de tekststijl van het model te bewerken</a:t>
            </a:r>
          </a:p>
          <a:p>
            <a:pPr lvl="1"/>
            <a:r>
              <a:rPr lang="nl-NL" dirty="0"/>
              <a:t>Tweede niveau</a:t>
            </a:r>
          </a:p>
          <a:p>
            <a:pPr lvl="2"/>
            <a:r>
              <a:rPr lang="nl-NL" dirty="0"/>
              <a:t>Derde niveau</a:t>
            </a:r>
          </a:p>
        </p:txBody>
      </p:sp>
      <p:sp>
        <p:nvSpPr>
          <p:cNvPr id="13" name="Tijdelijke aanduiding voor inhoud 2">
            <a:extLst>
              <a:ext uri="{FF2B5EF4-FFF2-40B4-BE49-F238E27FC236}">
                <a16:creationId xmlns:a16="http://schemas.microsoft.com/office/drawing/2014/main" id="{03B7957F-7566-1240-B0A1-6A4439199D48}"/>
              </a:ext>
            </a:extLst>
          </p:cNvPr>
          <p:cNvSpPr>
            <a:spLocks noGrp="1"/>
          </p:cNvSpPr>
          <p:nvPr>
            <p:ph idx="11"/>
          </p:nvPr>
        </p:nvSpPr>
        <p:spPr>
          <a:xfrm>
            <a:off x="6095999" y="1052513"/>
            <a:ext cx="5580063" cy="4645025"/>
          </a:xfrm>
          <a:prstGeom prst="rect">
            <a:avLst/>
          </a:prstGeom>
          <a:solidFill>
            <a:schemeClr val="bg1">
              <a:lumMod val="95000"/>
            </a:schemeClr>
          </a:solidFill>
        </p:spPr>
        <p:txBody>
          <a:bodyPr lIns="0" tIns="0" rIns="0" bIns="0" numCol="2"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endParaRPr lang="nl-NL" dirty="0"/>
          </a:p>
        </p:txBody>
      </p:sp>
    </p:spTree>
    <p:extLst>
      <p:ext uri="{BB962C8B-B14F-4D97-AF65-F5344CB8AC3E}">
        <p14:creationId xmlns:p14="http://schemas.microsoft.com/office/powerpoint/2010/main" val="294866781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515938" y="2528889"/>
            <a:ext cx="11160125" cy="3168650"/>
          </a:xfrm>
          <a:prstGeom prst="rect">
            <a:avLst/>
          </a:prstGeom>
        </p:spPr>
        <p:txBody>
          <a:bodyPr lIns="0" tIns="0" rIns="0" bIns="0" numCol="2" spcCol="180000">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515939" y="1052513"/>
            <a:ext cx="11160124" cy="1094339"/>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pic>
        <p:nvPicPr>
          <p:cNvPr id="4" name="Afbeelding 3">
            <a:extLst>
              <a:ext uri="{FF2B5EF4-FFF2-40B4-BE49-F238E27FC236}">
                <a16:creationId xmlns:a16="http://schemas.microsoft.com/office/drawing/2014/main" id="{9192E322-6C3A-6F45-9FD7-DBD073D3BD5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5" name="Rechte verbindingslijn 4">
            <a:extLst>
              <a:ext uri="{FF2B5EF4-FFF2-40B4-BE49-F238E27FC236}">
                <a16:creationId xmlns:a16="http://schemas.microsoft.com/office/drawing/2014/main" id="{48F235FF-3050-0048-A45B-634F0EA5F112}"/>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 name="Rechte verbindingslijn 5">
            <a:extLst>
              <a:ext uri="{FF2B5EF4-FFF2-40B4-BE49-F238E27FC236}">
                <a16:creationId xmlns:a16="http://schemas.microsoft.com/office/drawing/2014/main" id="{F0E17470-3A3A-B447-9995-174D0CBB461B}"/>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 name="Rechte verbindingslijn 6">
            <a:extLst>
              <a:ext uri="{FF2B5EF4-FFF2-40B4-BE49-F238E27FC236}">
                <a16:creationId xmlns:a16="http://schemas.microsoft.com/office/drawing/2014/main" id="{ABC55967-4872-5847-991D-1DD671B95FF8}"/>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 name="Rechte verbindingslijn 8">
            <a:extLst>
              <a:ext uri="{FF2B5EF4-FFF2-40B4-BE49-F238E27FC236}">
                <a16:creationId xmlns:a16="http://schemas.microsoft.com/office/drawing/2014/main" id="{13FAB87E-7C9A-854A-AC66-D717DF1C6405}"/>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594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12" name="Titel 1"/>
          <p:cNvSpPr>
            <a:spLocks noGrp="1"/>
          </p:cNvSpPr>
          <p:nvPr>
            <p:ph type="ctrTitle" hasCustomPrompt="1"/>
          </p:nvPr>
        </p:nvSpPr>
        <p:spPr>
          <a:xfrm>
            <a:off x="515939" y="1052513"/>
            <a:ext cx="11160124" cy="1094339"/>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pic>
        <p:nvPicPr>
          <p:cNvPr id="4" name="Afbeelding 3">
            <a:extLst>
              <a:ext uri="{FF2B5EF4-FFF2-40B4-BE49-F238E27FC236}">
                <a16:creationId xmlns:a16="http://schemas.microsoft.com/office/drawing/2014/main" id="{9192E322-6C3A-6F45-9FD7-DBD073D3BD5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5" name="Rechte verbindingslijn 4">
            <a:extLst>
              <a:ext uri="{FF2B5EF4-FFF2-40B4-BE49-F238E27FC236}">
                <a16:creationId xmlns:a16="http://schemas.microsoft.com/office/drawing/2014/main" id="{48F235FF-3050-0048-A45B-634F0EA5F112}"/>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 name="Rechte verbindingslijn 5">
            <a:extLst>
              <a:ext uri="{FF2B5EF4-FFF2-40B4-BE49-F238E27FC236}">
                <a16:creationId xmlns:a16="http://schemas.microsoft.com/office/drawing/2014/main" id="{F0E17470-3A3A-B447-9995-174D0CBB461B}"/>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 name="Rechte verbindingslijn 6">
            <a:extLst>
              <a:ext uri="{FF2B5EF4-FFF2-40B4-BE49-F238E27FC236}">
                <a16:creationId xmlns:a16="http://schemas.microsoft.com/office/drawing/2014/main" id="{ABC55967-4872-5847-991D-1DD671B95FF8}"/>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 name="Rechte verbindingslijn 8">
            <a:extLst>
              <a:ext uri="{FF2B5EF4-FFF2-40B4-BE49-F238E27FC236}">
                <a16:creationId xmlns:a16="http://schemas.microsoft.com/office/drawing/2014/main" id="{13FAB87E-7C9A-854A-AC66-D717DF1C6405}"/>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7" name="Titel 1">
            <a:extLst>
              <a:ext uri="{FF2B5EF4-FFF2-40B4-BE49-F238E27FC236}">
                <a16:creationId xmlns:a16="http://schemas.microsoft.com/office/drawing/2014/main" id="{9391FCEF-0CD6-AF4F-9C38-0F93918FEC83}"/>
              </a:ext>
            </a:extLst>
          </p:cNvPr>
          <p:cNvSpPr txBox="1">
            <a:spLocks/>
          </p:cNvSpPr>
          <p:nvPr userDrawn="1"/>
        </p:nvSpPr>
        <p:spPr>
          <a:xfrm>
            <a:off x="515938" y="5230027"/>
            <a:ext cx="3524047" cy="467512"/>
          </a:xfrm>
          <a:prstGeom prst="rect">
            <a:avLst/>
          </a:prstGeom>
          <a:solidFill>
            <a:schemeClr val="tx1"/>
          </a:solidFill>
        </p:spPr>
        <p:txBody>
          <a:bodyPr lIns="0" tIns="0" rIns="0" bIns="0" anchor="ctr">
            <a:noAutofit/>
          </a:bodyPr>
          <a:lstStyle>
            <a:lvl1pPr algn="l" defTabSz="914400" rtl="0" eaLnBrk="1" latinLnBrk="0" hangingPunct="1">
              <a:lnSpc>
                <a:spcPct val="90000"/>
              </a:lnSpc>
              <a:spcBef>
                <a:spcPct val="0"/>
              </a:spcBef>
              <a:buNone/>
              <a:defRPr sz="3500" b="1" kern="1200">
                <a:solidFill>
                  <a:schemeClr val="tx1"/>
                </a:solidFill>
                <a:latin typeface="Arial" panose="020B0604020202020204" pitchFamily="34" charset="0"/>
                <a:ea typeface="+mj-ea"/>
                <a:cs typeface="Arial" panose="020B0604020202020204" pitchFamily="34" charset="0"/>
              </a:defRPr>
            </a:lvl1pPr>
          </a:lstStyle>
          <a:p>
            <a:pPr algn="ctr"/>
            <a:r>
              <a:rPr lang="nl-NL" sz="1800" dirty="0">
                <a:solidFill>
                  <a:schemeClr val="bg1"/>
                </a:solidFill>
              </a:rPr>
              <a:t>Klik om de stijl te bewerken</a:t>
            </a:r>
            <a:endParaRPr lang="nl-BE" sz="1800" dirty="0">
              <a:solidFill>
                <a:schemeClr val="bg1"/>
              </a:solidFill>
            </a:endParaRPr>
          </a:p>
        </p:txBody>
      </p:sp>
      <p:sp>
        <p:nvSpPr>
          <p:cNvPr id="20" name="Titel 1">
            <a:extLst>
              <a:ext uri="{FF2B5EF4-FFF2-40B4-BE49-F238E27FC236}">
                <a16:creationId xmlns:a16="http://schemas.microsoft.com/office/drawing/2014/main" id="{EF1BBE7C-0A15-4A42-B519-90725CBC1AC3}"/>
              </a:ext>
            </a:extLst>
          </p:cNvPr>
          <p:cNvSpPr txBox="1">
            <a:spLocks/>
          </p:cNvSpPr>
          <p:nvPr userDrawn="1"/>
        </p:nvSpPr>
        <p:spPr>
          <a:xfrm>
            <a:off x="4333976" y="5230027"/>
            <a:ext cx="3525737" cy="467512"/>
          </a:xfrm>
          <a:prstGeom prst="rect">
            <a:avLst/>
          </a:prstGeom>
          <a:solidFill>
            <a:schemeClr val="tx1"/>
          </a:solidFill>
        </p:spPr>
        <p:txBody>
          <a:bodyPr lIns="0" tIns="0" rIns="0" bIns="0" anchor="ctr">
            <a:noAutofit/>
          </a:bodyPr>
          <a:lstStyle>
            <a:lvl1pPr algn="l" defTabSz="914400" rtl="0" eaLnBrk="1" latinLnBrk="0" hangingPunct="1">
              <a:lnSpc>
                <a:spcPct val="90000"/>
              </a:lnSpc>
              <a:spcBef>
                <a:spcPct val="0"/>
              </a:spcBef>
              <a:buNone/>
              <a:defRPr sz="3500" b="1" kern="1200">
                <a:solidFill>
                  <a:schemeClr val="tx1"/>
                </a:solidFill>
                <a:latin typeface="Arial" panose="020B0604020202020204" pitchFamily="34" charset="0"/>
                <a:ea typeface="+mj-ea"/>
                <a:cs typeface="Arial" panose="020B0604020202020204" pitchFamily="34" charset="0"/>
              </a:defRPr>
            </a:lvl1pPr>
          </a:lstStyle>
          <a:p>
            <a:pPr algn="ctr"/>
            <a:r>
              <a:rPr lang="nl-NL" sz="1800" dirty="0">
                <a:solidFill>
                  <a:schemeClr val="bg1"/>
                </a:solidFill>
              </a:rPr>
              <a:t>Klik om de stijl te bewerken</a:t>
            </a:r>
            <a:endParaRPr lang="nl-BE" sz="1800" dirty="0">
              <a:solidFill>
                <a:schemeClr val="bg1"/>
              </a:solidFill>
            </a:endParaRPr>
          </a:p>
        </p:txBody>
      </p:sp>
      <p:sp>
        <p:nvSpPr>
          <p:cNvPr id="21" name="Titel 1">
            <a:extLst>
              <a:ext uri="{FF2B5EF4-FFF2-40B4-BE49-F238E27FC236}">
                <a16:creationId xmlns:a16="http://schemas.microsoft.com/office/drawing/2014/main" id="{86800F14-C43A-FD43-96B3-CEDEDDFE71E4}"/>
              </a:ext>
            </a:extLst>
          </p:cNvPr>
          <p:cNvSpPr txBox="1">
            <a:spLocks/>
          </p:cNvSpPr>
          <p:nvPr userDrawn="1"/>
        </p:nvSpPr>
        <p:spPr>
          <a:xfrm>
            <a:off x="8152016" y="5230027"/>
            <a:ext cx="3524047" cy="467512"/>
          </a:xfrm>
          <a:prstGeom prst="rect">
            <a:avLst/>
          </a:prstGeom>
          <a:solidFill>
            <a:schemeClr val="tx1"/>
          </a:solidFill>
        </p:spPr>
        <p:txBody>
          <a:bodyPr lIns="0" tIns="0" rIns="0" bIns="0" anchor="ctr">
            <a:noAutofit/>
          </a:bodyPr>
          <a:lstStyle>
            <a:lvl1pPr algn="l" defTabSz="914400" rtl="0" eaLnBrk="1" latinLnBrk="0" hangingPunct="1">
              <a:lnSpc>
                <a:spcPct val="90000"/>
              </a:lnSpc>
              <a:spcBef>
                <a:spcPct val="0"/>
              </a:spcBef>
              <a:buNone/>
              <a:defRPr sz="3500" b="1" kern="1200">
                <a:solidFill>
                  <a:schemeClr val="tx1"/>
                </a:solidFill>
                <a:latin typeface="Arial" panose="020B0604020202020204" pitchFamily="34" charset="0"/>
                <a:ea typeface="+mj-ea"/>
                <a:cs typeface="Arial" panose="020B0604020202020204" pitchFamily="34" charset="0"/>
              </a:defRPr>
            </a:lvl1pPr>
          </a:lstStyle>
          <a:p>
            <a:pPr algn="ctr"/>
            <a:r>
              <a:rPr lang="nl-NL" sz="2000" dirty="0">
                <a:solidFill>
                  <a:schemeClr val="bg1"/>
                </a:solidFill>
              </a:rPr>
              <a:t>Klik om de stijl te bewerken</a:t>
            </a:r>
            <a:endParaRPr lang="nl-BE" sz="2000" dirty="0">
              <a:solidFill>
                <a:schemeClr val="bg1"/>
              </a:solidFill>
            </a:endParaRPr>
          </a:p>
        </p:txBody>
      </p:sp>
      <p:sp>
        <p:nvSpPr>
          <p:cNvPr id="25" name="Tijdelijke aanduiding voor inhoud 2">
            <a:extLst>
              <a:ext uri="{FF2B5EF4-FFF2-40B4-BE49-F238E27FC236}">
                <a16:creationId xmlns:a16="http://schemas.microsoft.com/office/drawing/2014/main" id="{B49698D8-8A4A-5B4C-9134-4C2AEC504261}"/>
              </a:ext>
            </a:extLst>
          </p:cNvPr>
          <p:cNvSpPr>
            <a:spLocks noGrp="1"/>
          </p:cNvSpPr>
          <p:nvPr>
            <p:ph idx="10"/>
          </p:nvPr>
        </p:nvSpPr>
        <p:spPr>
          <a:xfrm>
            <a:off x="515938" y="2528888"/>
            <a:ext cx="3527425" cy="2576512"/>
          </a:xfrm>
          <a:prstGeom prst="rect">
            <a:avLst/>
          </a:prstGeom>
          <a:solidFill>
            <a:schemeClr val="bg1">
              <a:lumMod val="95000"/>
            </a:schemeClr>
          </a:solidFill>
          <a:ln>
            <a:noFill/>
          </a:ln>
        </p:spPr>
        <p:txBody>
          <a:bodyPr lIns="0" tIns="0" rIns="0" bIns="0" numCol="2"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endParaRPr lang="nl-NL" dirty="0"/>
          </a:p>
        </p:txBody>
      </p:sp>
      <p:sp>
        <p:nvSpPr>
          <p:cNvPr id="26" name="Tijdelijke aanduiding voor inhoud 2">
            <a:extLst>
              <a:ext uri="{FF2B5EF4-FFF2-40B4-BE49-F238E27FC236}">
                <a16:creationId xmlns:a16="http://schemas.microsoft.com/office/drawing/2014/main" id="{E8EFB6D7-A516-F449-9702-B9D141590E3B}"/>
              </a:ext>
            </a:extLst>
          </p:cNvPr>
          <p:cNvSpPr>
            <a:spLocks noGrp="1"/>
          </p:cNvSpPr>
          <p:nvPr>
            <p:ph idx="11"/>
          </p:nvPr>
        </p:nvSpPr>
        <p:spPr>
          <a:xfrm>
            <a:off x="4332288" y="2532290"/>
            <a:ext cx="3527425" cy="2576512"/>
          </a:xfrm>
          <a:prstGeom prst="rect">
            <a:avLst/>
          </a:prstGeom>
          <a:solidFill>
            <a:schemeClr val="bg1">
              <a:lumMod val="95000"/>
            </a:schemeClr>
          </a:solidFill>
          <a:ln>
            <a:noFill/>
          </a:ln>
        </p:spPr>
        <p:txBody>
          <a:bodyPr lIns="0" tIns="0" rIns="0" bIns="0" numCol="2"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endParaRPr lang="nl-NL" dirty="0"/>
          </a:p>
        </p:txBody>
      </p:sp>
      <p:sp>
        <p:nvSpPr>
          <p:cNvPr id="28" name="Tijdelijke aanduiding voor inhoud 2">
            <a:extLst>
              <a:ext uri="{FF2B5EF4-FFF2-40B4-BE49-F238E27FC236}">
                <a16:creationId xmlns:a16="http://schemas.microsoft.com/office/drawing/2014/main" id="{8F590121-5602-F64F-874B-9EB42A3C4BC4}"/>
              </a:ext>
            </a:extLst>
          </p:cNvPr>
          <p:cNvSpPr>
            <a:spLocks noGrp="1"/>
          </p:cNvSpPr>
          <p:nvPr>
            <p:ph idx="12"/>
          </p:nvPr>
        </p:nvSpPr>
        <p:spPr>
          <a:xfrm>
            <a:off x="8148638" y="2528888"/>
            <a:ext cx="3527425" cy="2576512"/>
          </a:xfrm>
          <a:prstGeom prst="rect">
            <a:avLst/>
          </a:prstGeom>
          <a:solidFill>
            <a:schemeClr val="bg1">
              <a:lumMod val="95000"/>
            </a:schemeClr>
          </a:solidFill>
          <a:ln>
            <a:noFill/>
          </a:ln>
        </p:spPr>
        <p:txBody>
          <a:bodyPr lIns="0" tIns="0" rIns="0" bIns="0" numCol="2" spcCol="144000"/>
          <a:lstStyle>
            <a:lvl1pPr marL="0" indent="0">
              <a:buFontTx/>
              <a:buNone/>
              <a:defRPr sz="2400" b="1">
                <a:latin typeface="Arial" panose="020B0604020202020204" pitchFamily="34" charset="0"/>
                <a:cs typeface="Arial" panose="020B0604020202020204" pitchFamily="34" charset="0"/>
              </a:defRPr>
            </a:lvl1pPr>
            <a:lvl2pPr marL="406400" indent="-228600">
              <a:tabLst/>
              <a:defRPr sz="2000"/>
            </a:lvl2pPr>
            <a:lvl3pPr marL="668338" indent="-228600">
              <a:buFont typeface="Wingdings" pitchFamily="2" charset="2"/>
              <a:buChar char="§"/>
              <a:tabLst/>
              <a:defRPr/>
            </a:lvl3pPr>
          </a:lstStyle>
          <a:p>
            <a:pPr lvl="0"/>
            <a:endParaRPr lang="nl-NL" dirty="0"/>
          </a:p>
        </p:txBody>
      </p:sp>
    </p:spTree>
    <p:extLst>
      <p:ext uri="{BB962C8B-B14F-4D97-AF65-F5344CB8AC3E}">
        <p14:creationId xmlns:p14="http://schemas.microsoft.com/office/powerpoint/2010/main" val="2755030363"/>
      </p:ext>
    </p:extLst>
  </p:cSld>
  <p:clrMapOvr>
    <a:masterClrMapping/>
  </p:clrMapOvr>
  <p:extLst>
    <p:ext uri="{DCECCB84-F9BA-43D5-87BE-67443E8EF086}">
      <p15:sldGuideLst xmlns:p15="http://schemas.microsoft.com/office/powerpoint/2012/main">
        <p15:guide id="1" pos="2547" userDrawn="1">
          <p15:clr>
            <a:srgbClr val="FBAE40"/>
          </p15:clr>
        </p15:guide>
        <p15:guide id="2" pos="2729" userDrawn="1">
          <p15:clr>
            <a:srgbClr val="FBAE40"/>
          </p15:clr>
        </p15:guide>
        <p15:guide id="3" pos="4951" userDrawn="1">
          <p15:clr>
            <a:srgbClr val="FBAE40"/>
          </p15:clr>
        </p15:guide>
        <p15:guide id="4" pos="513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Titel en object">
    <p:spTree>
      <p:nvGrpSpPr>
        <p:cNvPr id="1" name=""/>
        <p:cNvGrpSpPr/>
        <p:nvPr/>
      </p:nvGrpSpPr>
      <p:grpSpPr>
        <a:xfrm>
          <a:off x="0" y="0"/>
          <a:ext cx="0" cy="0"/>
          <a:chOff x="0" y="0"/>
          <a:chExt cx="0" cy="0"/>
        </a:xfrm>
      </p:grpSpPr>
      <p:sp>
        <p:nvSpPr>
          <p:cNvPr id="12" name="Titel 1"/>
          <p:cNvSpPr>
            <a:spLocks noGrp="1"/>
          </p:cNvSpPr>
          <p:nvPr>
            <p:ph type="ctrTitle" hasCustomPrompt="1"/>
          </p:nvPr>
        </p:nvSpPr>
        <p:spPr>
          <a:xfrm>
            <a:off x="515937" y="970239"/>
            <a:ext cx="11160125" cy="1709165"/>
          </a:xfrm>
          <a:prstGeom prst="rect">
            <a:avLst/>
          </a:prstGeom>
        </p:spPr>
        <p:txBody>
          <a:bodyPr lIns="0" tIns="0" rIns="0" bIns="0" anchor="t">
            <a:noAutofit/>
          </a:bodyPr>
          <a:lstStyle>
            <a:lvl1pPr algn="l">
              <a:defRPr sz="5000"/>
            </a:lvl1pPr>
          </a:lstStyle>
          <a:p>
            <a:r>
              <a:rPr lang="nl-NL" dirty="0"/>
              <a:t>Klik om de stijl te bewerken</a:t>
            </a:r>
            <a:endParaRPr lang="nl-BE" dirty="0"/>
          </a:p>
        </p:txBody>
      </p:sp>
      <p:pic>
        <p:nvPicPr>
          <p:cNvPr id="4" name="Afbeelding 3">
            <a:extLst>
              <a:ext uri="{FF2B5EF4-FFF2-40B4-BE49-F238E27FC236}">
                <a16:creationId xmlns:a16="http://schemas.microsoft.com/office/drawing/2014/main" id="{8F14392D-CE18-C743-8E01-6811BB9669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9834173" y="6096405"/>
            <a:ext cx="1922250" cy="424639"/>
          </a:xfrm>
          <a:prstGeom prst="rect">
            <a:avLst/>
          </a:prstGeom>
        </p:spPr>
      </p:pic>
      <p:cxnSp>
        <p:nvCxnSpPr>
          <p:cNvPr id="3" name="Rechte verbindingslijn 2">
            <a:extLst>
              <a:ext uri="{FF2B5EF4-FFF2-40B4-BE49-F238E27FC236}">
                <a16:creationId xmlns:a16="http://schemas.microsoft.com/office/drawing/2014/main" id="{ED812939-1FCB-2142-8AEF-822CCF2696FE}"/>
              </a:ext>
            </a:extLst>
          </p:cNvPr>
          <p:cNvCxnSpPr>
            <a:cxnSpLocks/>
          </p:cNvCxnSpPr>
          <p:nvPr userDrawn="1"/>
        </p:nvCxnSpPr>
        <p:spPr>
          <a:xfrm>
            <a:off x="2038350" y="6308725"/>
            <a:ext cx="7712479"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 name="Rechte verbindingslijn 10">
            <a:extLst>
              <a:ext uri="{FF2B5EF4-FFF2-40B4-BE49-F238E27FC236}">
                <a16:creationId xmlns:a16="http://schemas.microsoft.com/office/drawing/2014/main" id="{C3C9963B-B569-E342-AE92-29FD0E82DA70}"/>
              </a:ext>
            </a:extLst>
          </p:cNvPr>
          <p:cNvCxnSpPr>
            <a:cxnSpLocks/>
          </p:cNvCxnSpPr>
          <p:nvPr userDrawn="1"/>
        </p:nvCxnSpPr>
        <p:spPr>
          <a:xfrm flipV="1">
            <a:off x="0" y="6454774"/>
            <a:ext cx="2547938" cy="291466"/>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Rechte verbindingslijn 13">
            <a:extLst>
              <a:ext uri="{FF2B5EF4-FFF2-40B4-BE49-F238E27FC236}">
                <a16:creationId xmlns:a16="http://schemas.microsoft.com/office/drawing/2014/main" id="{D9834A67-6C01-9245-8316-7AB7AD0E8EC7}"/>
              </a:ext>
            </a:extLst>
          </p:cNvPr>
          <p:cNvCxnSpPr>
            <a:cxnSpLocks/>
          </p:cNvCxnSpPr>
          <p:nvPr userDrawn="1"/>
        </p:nvCxnSpPr>
        <p:spPr>
          <a:xfrm>
            <a:off x="-45055" y="5697538"/>
            <a:ext cx="4090005" cy="119221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7" name="Rechte verbindingslijn 16">
            <a:extLst>
              <a:ext uri="{FF2B5EF4-FFF2-40B4-BE49-F238E27FC236}">
                <a16:creationId xmlns:a16="http://schemas.microsoft.com/office/drawing/2014/main" id="{9A22D742-C8FE-2545-91FC-B68DF3C8D810}"/>
              </a:ext>
            </a:extLst>
          </p:cNvPr>
          <p:cNvCxnSpPr>
            <a:cxnSpLocks/>
          </p:cNvCxnSpPr>
          <p:nvPr userDrawn="1"/>
        </p:nvCxnSpPr>
        <p:spPr>
          <a:xfrm flipH="1">
            <a:off x="515938" y="6067425"/>
            <a:ext cx="696912" cy="61785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678640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nl-NL"/>
              <a:t>Klik om stijl te bewerken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50156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38229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121470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110919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8651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nl-NL"/>
              <a:t>Klik om stijl te bewerken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227369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E36636D-D922-432D-A958-524484B5923D}" type="datetimeFigureOut">
              <a:rPr lang="en-US" dirty="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343219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11/19/2021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‹nr.›</a:t>
            </a:fld>
            <a:endParaRPr lang="en-US" dirty="0"/>
          </a:p>
        </p:txBody>
      </p:sp>
    </p:spTree>
    <p:extLst>
      <p:ext uri="{BB962C8B-B14F-4D97-AF65-F5344CB8AC3E}">
        <p14:creationId xmlns:p14="http://schemas.microsoft.com/office/powerpoint/2010/main" val="347114986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671" r:id="rId20"/>
    <p:sldLayoutId id="2147483678" r:id="rId21"/>
    <p:sldLayoutId id="2147483674" r:id="rId22"/>
    <p:sldLayoutId id="2147483679" r:id="rId23"/>
    <p:sldLayoutId id="2147483675" r:id="rId24"/>
    <p:sldLayoutId id="2147483650" r:id="rId25"/>
    <p:sldLayoutId id="2147483680" r:id="rId26"/>
    <p:sldLayoutId id="2147483677" r:id="rId2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1593"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7" orient="horz" pos="663" userDrawn="1">
          <p15:clr>
            <a:srgbClr val="F26B43"/>
          </p15:clr>
        </p15:guide>
        <p15:guide id="8" pos="4294" userDrawn="1">
          <p15:clr>
            <a:srgbClr val="F26B43"/>
          </p15:clr>
        </p15:guide>
        <p15:guide id="9" pos="3386" userDrawn="1">
          <p15:clr>
            <a:srgbClr val="F26B43"/>
          </p15:clr>
        </p15:guide>
        <p15:guide id="10"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1EF5367-E69D-C748-B7F1-F27FAC3F35B0}"/>
              </a:ext>
            </a:extLst>
          </p:cNvPr>
          <p:cNvSpPr>
            <a:spLocks noGrp="1"/>
          </p:cNvSpPr>
          <p:nvPr>
            <p:ph type="title"/>
          </p:nvPr>
        </p:nvSpPr>
        <p:spPr>
          <a:xfrm>
            <a:off x="592138" y="413998"/>
            <a:ext cx="11160124" cy="591230"/>
          </a:xfrm>
        </p:spPr>
        <p:txBody>
          <a:bodyPr>
            <a:normAutofit fontScale="90000"/>
          </a:bodyPr>
          <a:lstStyle/>
          <a:p>
            <a:r>
              <a:rPr lang="nl-BE"/>
              <a:t>WPL3 </a:t>
            </a:r>
            <a:r>
              <a:rPr lang="nl-BE" dirty="0"/>
              <a:t>– intervisie “pitch”</a:t>
            </a:r>
          </a:p>
        </p:txBody>
      </p:sp>
      <p:sp>
        <p:nvSpPr>
          <p:cNvPr id="2" name="Ondertitel 1">
            <a:extLst>
              <a:ext uri="{FF2B5EF4-FFF2-40B4-BE49-F238E27FC236}">
                <a16:creationId xmlns:a16="http://schemas.microsoft.com/office/drawing/2014/main" id="{36557CAB-68A7-8B47-B435-0266C39E9905}"/>
              </a:ext>
            </a:extLst>
          </p:cNvPr>
          <p:cNvSpPr>
            <a:spLocks noGrp="1"/>
          </p:cNvSpPr>
          <p:nvPr>
            <p:ph idx="1"/>
          </p:nvPr>
        </p:nvSpPr>
        <p:spPr>
          <a:xfrm>
            <a:off x="592138" y="4582887"/>
            <a:ext cx="11160125" cy="1948542"/>
          </a:xfrm>
        </p:spPr>
        <p:txBody>
          <a:bodyPr/>
          <a:lstStyle/>
          <a:p>
            <a:pPr marL="36900" indent="0">
              <a:buNone/>
            </a:pPr>
            <a:r>
              <a:rPr lang="nl-BE" dirty="0"/>
              <a:t>Student: Evi Boelen</a:t>
            </a:r>
          </a:p>
          <a:p>
            <a:pPr marL="36900" indent="0">
              <a:buNone/>
            </a:pPr>
            <a:r>
              <a:rPr lang="nl-BE" dirty="0"/>
              <a:t>Werkplekcoach: Jeroen Put</a:t>
            </a:r>
          </a:p>
          <a:p>
            <a:pPr marL="36900" indent="0">
              <a:buNone/>
            </a:pPr>
            <a:r>
              <a:rPr lang="nl-BE" dirty="0"/>
              <a:t>Leercoach: Schaeker Peter</a:t>
            </a:r>
          </a:p>
        </p:txBody>
      </p:sp>
      <p:sp>
        <p:nvSpPr>
          <p:cNvPr id="4" name="Ondertitel 1">
            <a:extLst>
              <a:ext uri="{FF2B5EF4-FFF2-40B4-BE49-F238E27FC236}">
                <a16:creationId xmlns:a16="http://schemas.microsoft.com/office/drawing/2014/main" id="{4297FEAF-F3F9-4680-83BF-48999CE001A2}"/>
              </a:ext>
            </a:extLst>
          </p:cNvPr>
          <p:cNvSpPr txBox="1">
            <a:spLocks/>
          </p:cNvSpPr>
          <p:nvPr/>
        </p:nvSpPr>
        <p:spPr>
          <a:xfrm>
            <a:off x="592138" y="1948542"/>
            <a:ext cx="11160125" cy="1948542"/>
          </a:xfrm>
          <a:prstGeom prst="rect">
            <a:avLst/>
          </a:prstGeom>
        </p:spPr>
        <p:txBody>
          <a:bodyPr lIns="0" tIns="0" rIns="0" bIns="0" numCol="1" spcCol="180000">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ctr">
              <a:buNone/>
            </a:pPr>
            <a:endParaRPr lang="nl-BE" sz="3200" dirty="0"/>
          </a:p>
          <a:p>
            <a:pPr marL="0" indent="0" algn="ctr">
              <a:buNone/>
            </a:pPr>
            <a:r>
              <a:rPr lang="nl-BE" sz="3200" dirty="0"/>
              <a:t>Naam of logo van het bedrijf</a:t>
            </a:r>
          </a:p>
          <a:p>
            <a:endParaRPr lang="nl-BE" dirty="0"/>
          </a:p>
        </p:txBody>
      </p:sp>
      <p:pic>
        <p:nvPicPr>
          <p:cNvPr id="1026" name="Picture 2" descr="Banzai Studios - We zijn experts in het creëren van digitale…">
            <a:extLst>
              <a:ext uri="{FF2B5EF4-FFF2-40B4-BE49-F238E27FC236}">
                <a16:creationId xmlns:a16="http://schemas.microsoft.com/office/drawing/2014/main" id="{E6621142-F63D-402D-9443-36A25BB6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62" y="1204756"/>
            <a:ext cx="5710096" cy="299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4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C891B815-86EF-7D48-B1A2-343665CCFC05}"/>
              </a:ext>
            </a:extLst>
          </p:cNvPr>
          <p:cNvSpPr>
            <a:spLocks noGrp="1"/>
          </p:cNvSpPr>
          <p:nvPr>
            <p:ph type="ctrTitle"/>
          </p:nvPr>
        </p:nvSpPr>
        <p:spPr>
          <a:xfrm>
            <a:off x="1095526" y="1115568"/>
            <a:ext cx="3487616" cy="2368415"/>
          </a:xfrm>
        </p:spPr>
        <p:txBody>
          <a:bodyPr vert="horz" lIns="91440" tIns="45720" rIns="91440" bIns="45720" rtlCol="0" anchor="ctr">
            <a:normAutofit/>
          </a:bodyPr>
          <a:lstStyle/>
          <a:p>
            <a:r>
              <a:rPr lang="en-US" sz="3600" dirty="0">
                <a:cs typeface="Arial"/>
              </a:rPr>
              <a:t>Banzai Studios</a:t>
            </a:r>
            <a:endParaRPr lang="en-US" sz="3600" dirty="0"/>
          </a:p>
        </p:txBody>
      </p:sp>
      <p:cxnSp>
        <p:nvCxnSpPr>
          <p:cNvPr id="13" name="Straight Connector 1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Ondertitel 5">
            <a:extLst>
              <a:ext uri="{FF2B5EF4-FFF2-40B4-BE49-F238E27FC236}">
                <a16:creationId xmlns:a16="http://schemas.microsoft.com/office/drawing/2014/main" id="{73306A9D-789D-4B46-8FB1-D45B6169C56D}"/>
              </a:ext>
            </a:extLst>
          </p:cNvPr>
          <p:cNvSpPr>
            <a:spLocks noGrp="1"/>
          </p:cNvSpPr>
          <p:nvPr>
            <p:ph type="subTitle" idx="1"/>
          </p:nvPr>
        </p:nvSpPr>
        <p:spPr>
          <a:xfrm>
            <a:off x="5105398" y="1115568"/>
            <a:ext cx="6245352" cy="4626864"/>
          </a:xfrm>
        </p:spPr>
        <p:txBody>
          <a:bodyPr vert="horz" lIns="91440" tIns="45720" rIns="91440" bIns="45720" rtlCol="0" anchor="ctr">
            <a:normAutofit/>
          </a:bodyPr>
          <a:lstStyle/>
          <a:p>
            <a:r>
              <a:rPr lang="nl-NL" dirty="0"/>
              <a:t>Game- en animatie studio.</a:t>
            </a:r>
          </a:p>
          <a:p>
            <a:r>
              <a:rPr lang="nl-NL" dirty="0"/>
              <a:t>Voormalig </a:t>
            </a:r>
            <a:r>
              <a:rPr lang="nl-NL" dirty="0" err="1"/>
              <a:t>Firewolf</a:t>
            </a:r>
            <a:r>
              <a:rPr lang="nl-NL" dirty="0"/>
              <a:t> </a:t>
            </a:r>
            <a:r>
              <a:rPr lang="nl-NL" dirty="0" err="1"/>
              <a:t>Studios</a:t>
            </a:r>
            <a:r>
              <a:rPr lang="nl-NL" dirty="0"/>
              <a:t>. </a:t>
            </a:r>
          </a:p>
          <a:p>
            <a:r>
              <a:rPr lang="nl-NL" dirty="0"/>
              <a:t>Na overname door </a:t>
            </a:r>
            <a:r>
              <a:rPr lang="nl-NL" dirty="0" err="1"/>
              <a:t>Appwise</a:t>
            </a:r>
            <a:r>
              <a:rPr lang="nl-NL" dirty="0"/>
              <a:t> en </a:t>
            </a:r>
            <a:r>
              <a:rPr lang="nl-NL" dirty="0" err="1"/>
              <a:t>Wisemen</a:t>
            </a:r>
            <a:r>
              <a:rPr lang="nl-NL" dirty="0"/>
              <a:t>: </a:t>
            </a:r>
            <a:r>
              <a:rPr lang="nl-NL" dirty="0" err="1"/>
              <a:t>Banzai</a:t>
            </a:r>
            <a:r>
              <a:rPr lang="nl-NL" dirty="0"/>
              <a:t> </a:t>
            </a:r>
            <a:r>
              <a:rPr lang="nl-NL" dirty="0" err="1"/>
              <a:t>Studios</a:t>
            </a:r>
            <a:r>
              <a:rPr lang="nl-NL" dirty="0"/>
              <a:t>, </a:t>
            </a:r>
          </a:p>
          <a:p>
            <a:r>
              <a:rPr lang="nl-NL" dirty="0"/>
              <a:t>Design, </a:t>
            </a:r>
            <a:r>
              <a:rPr lang="nl-NL" dirty="0" err="1"/>
              <a:t>custom</a:t>
            </a:r>
            <a:r>
              <a:rPr lang="nl-NL" dirty="0"/>
              <a:t> </a:t>
            </a:r>
            <a:r>
              <a:rPr lang="nl-NL" dirty="0" err="1"/>
              <a:t>learning</a:t>
            </a:r>
            <a:r>
              <a:rPr lang="nl-NL" dirty="0"/>
              <a:t> games, VR &amp;  AR</a:t>
            </a:r>
          </a:p>
        </p:txBody>
      </p:sp>
      <p:pic>
        <p:nvPicPr>
          <p:cNvPr id="2050" name="Picture 2" descr="Banzai Studios - We zijn experts in het creëren van digitale…">
            <a:extLst>
              <a:ext uri="{FF2B5EF4-FFF2-40B4-BE49-F238E27FC236}">
                <a16:creationId xmlns:a16="http://schemas.microsoft.com/office/drawing/2014/main" id="{ED80AD9E-1222-4A21-B5EF-D9B9C0F902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306" y="3000917"/>
            <a:ext cx="3427968" cy="1799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6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4" descr="GAZZLERS (@Gazzlers) / Twitter">
            <a:extLst>
              <a:ext uri="{FF2B5EF4-FFF2-40B4-BE49-F238E27FC236}">
                <a16:creationId xmlns:a16="http://schemas.microsoft.com/office/drawing/2014/main" id="{49DCD628-93AF-4E97-B645-A89FA1797CD1}"/>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31321" b="1242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itel 4">
            <a:extLst>
              <a:ext uri="{FF2B5EF4-FFF2-40B4-BE49-F238E27FC236}">
                <a16:creationId xmlns:a16="http://schemas.microsoft.com/office/drawing/2014/main" id="{C891B815-86EF-7D48-B1A2-343665CCFC05}"/>
              </a:ext>
            </a:extLst>
          </p:cNvPr>
          <p:cNvSpPr>
            <a:spLocks noGrp="1"/>
          </p:cNvSpPr>
          <p:nvPr>
            <p:ph type="ctrTitle"/>
          </p:nvPr>
        </p:nvSpPr>
        <p:spPr>
          <a:xfrm>
            <a:off x="913795" y="609600"/>
            <a:ext cx="10353762" cy="970450"/>
          </a:xfrm>
        </p:spPr>
        <p:txBody>
          <a:bodyPr vert="horz" lIns="91440" tIns="45720" rIns="91440" bIns="45720" rtlCol="0" anchor="ctr">
            <a:normAutofit/>
          </a:bodyPr>
          <a:lstStyle/>
          <a:p>
            <a:pPr algn="ctr"/>
            <a:r>
              <a:rPr lang="en-US" sz="4000"/>
              <a:t>Taakomschrijving</a:t>
            </a:r>
          </a:p>
        </p:txBody>
      </p:sp>
      <p:sp>
        <p:nvSpPr>
          <p:cNvPr id="6" name="Ondertitel 5">
            <a:extLst>
              <a:ext uri="{FF2B5EF4-FFF2-40B4-BE49-F238E27FC236}">
                <a16:creationId xmlns:a16="http://schemas.microsoft.com/office/drawing/2014/main" id="{73306A9D-789D-4B46-8FB1-D45B6169C56D}"/>
              </a:ext>
            </a:extLst>
          </p:cNvPr>
          <p:cNvSpPr>
            <a:spLocks noGrp="1"/>
          </p:cNvSpPr>
          <p:nvPr>
            <p:ph type="subTitle" idx="1"/>
          </p:nvPr>
        </p:nvSpPr>
        <p:spPr>
          <a:xfrm>
            <a:off x="913795" y="1732449"/>
            <a:ext cx="10353762" cy="4058751"/>
          </a:xfrm>
        </p:spPr>
        <p:txBody>
          <a:bodyPr vert="horz" lIns="91440" tIns="45720" rIns="91440" bIns="45720" rtlCol="0" anchor="ctr">
            <a:normAutofit/>
          </a:bodyPr>
          <a:lstStyle/>
          <a:p>
            <a:pPr marL="342900" indent="-342900">
              <a:buFont typeface="Wingdings 2" charset="2"/>
              <a:buChar char="•"/>
            </a:pPr>
            <a:r>
              <a:rPr lang="en-US" dirty="0" err="1"/>
              <a:t>Gazzlers</a:t>
            </a:r>
            <a:endParaRPr lang="en-US" dirty="0"/>
          </a:p>
          <a:p>
            <a:pPr marL="342900" indent="-342900">
              <a:buFont typeface="Wingdings 2" charset="2"/>
              <a:buChar char="•"/>
            </a:pPr>
            <a:r>
              <a:rPr lang="en-US" dirty="0" err="1"/>
              <a:t>Nog</a:t>
            </a:r>
            <a:r>
              <a:rPr lang="en-US" dirty="0"/>
              <a:t> </a:t>
            </a:r>
            <a:r>
              <a:rPr lang="en-US" dirty="0" err="1"/>
              <a:t>niet</a:t>
            </a:r>
            <a:r>
              <a:rPr lang="en-US" dirty="0"/>
              <a:t> </a:t>
            </a:r>
            <a:r>
              <a:rPr lang="en-US" dirty="0" err="1"/>
              <a:t>aanwezig</a:t>
            </a:r>
            <a:r>
              <a:rPr lang="en-US" dirty="0"/>
              <a:t> </a:t>
            </a:r>
            <a:r>
              <a:rPr lang="en-US" dirty="0" err="1"/>
              <a:t>wegens</a:t>
            </a:r>
            <a:r>
              <a:rPr lang="en-US" dirty="0"/>
              <a:t> </a:t>
            </a:r>
            <a:r>
              <a:rPr lang="en-US" dirty="0" err="1"/>
              <a:t>ziekte</a:t>
            </a:r>
            <a:r>
              <a:rPr lang="en-US" dirty="0"/>
              <a:t>. </a:t>
            </a:r>
            <a:r>
              <a:rPr lang="en-US" dirty="0" err="1"/>
              <a:t>Geen</a:t>
            </a:r>
            <a:r>
              <a:rPr lang="en-US" dirty="0"/>
              <a:t> </a:t>
            </a:r>
            <a:r>
              <a:rPr lang="en-US" dirty="0" err="1"/>
              <a:t>specifieke</a:t>
            </a:r>
            <a:r>
              <a:rPr lang="en-US" dirty="0"/>
              <a:t> </a:t>
            </a:r>
            <a:r>
              <a:rPr lang="en-US" dirty="0" err="1"/>
              <a:t>taakbeschrijving</a:t>
            </a:r>
            <a:r>
              <a:rPr lang="en-US" dirty="0"/>
              <a:t>.</a:t>
            </a:r>
          </a:p>
          <a:p>
            <a:pPr marL="342900" indent="-342900">
              <a:buFont typeface="Wingdings 2" charset="2"/>
              <a:buChar char="•"/>
            </a:pPr>
            <a:r>
              <a:rPr lang="en-US" dirty="0"/>
              <a:t>Enemy AI</a:t>
            </a:r>
          </a:p>
          <a:p>
            <a:pPr marL="342900" indent="-342900">
              <a:buFont typeface="Wingdings 2" charset="2"/>
              <a:buChar char="•"/>
            </a:pPr>
            <a:r>
              <a:rPr lang="en-US" dirty="0" err="1"/>
              <a:t>Gedragingen</a:t>
            </a:r>
            <a:r>
              <a:rPr lang="en-US" dirty="0"/>
              <a:t> van de </a:t>
            </a:r>
            <a:r>
              <a:rPr lang="en-US" dirty="0" err="1"/>
              <a:t>vijanden</a:t>
            </a:r>
            <a:r>
              <a:rPr lang="en-US" dirty="0"/>
              <a:t>. </a:t>
            </a:r>
          </a:p>
          <a:p>
            <a:pPr marL="342900" indent="-342900">
              <a:buFont typeface="Wingdings 2" charset="2"/>
              <a:buChar char="•"/>
            </a:pPr>
            <a:r>
              <a:rPr lang="en-US" dirty="0" err="1"/>
              <a:t>Geen</a:t>
            </a:r>
            <a:r>
              <a:rPr lang="en-US" dirty="0"/>
              <a:t> </a:t>
            </a:r>
            <a:r>
              <a:rPr lang="en-US" dirty="0" err="1"/>
              <a:t>gewone</a:t>
            </a:r>
            <a:r>
              <a:rPr lang="en-US" dirty="0"/>
              <a:t> basic “</a:t>
            </a:r>
            <a:r>
              <a:rPr lang="en-US" dirty="0" err="1"/>
              <a:t>Rijd</a:t>
            </a:r>
            <a:r>
              <a:rPr lang="en-US" dirty="0"/>
              <a:t> </a:t>
            </a:r>
            <a:r>
              <a:rPr lang="en-US" dirty="0" err="1"/>
              <a:t>en</a:t>
            </a:r>
            <a:r>
              <a:rPr lang="en-US" dirty="0"/>
              <a:t> </a:t>
            </a:r>
            <a:r>
              <a:rPr lang="en-US" dirty="0" err="1"/>
              <a:t>schiet</a:t>
            </a:r>
            <a:r>
              <a:rPr lang="en-US" dirty="0"/>
              <a:t>”, maar </a:t>
            </a:r>
            <a:r>
              <a:rPr lang="en-US" dirty="0" err="1"/>
              <a:t>een</a:t>
            </a:r>
            <a:r>
              <a:rPr lang="en-US" dirty="0"/>
              <a:t> </a:t>
            </a:r>
            <a:r>
              <a:rPr lang="en-US" dirty="0" err="1"/>
              <a:t>slimme</a:t>
            </a:r>
            <a:r>
              <a:rPr lang="en-US" dirty="0"/>
              <a:t> </a:t>
            </a:r>
            <a:r>
              <a:rPr lang="en-US" dirty="0" err="1"/>
              <a:t>vijand</a:t>
            </a:r>
            <a:r>
              <a:rPr lang="en-US" dirty="0"/>
              <a:t>.</a:t>
            </a:r>
          </a:p>
          <a:p>
            <a:pPr marL="342900" indent="-342900">
              <a:buFont typeface="Wingdings 2" charset="2"/>
              <a:buChar char="•"/>
            </a:pPr>
            <a:r>
              <a:rPr lang="en-US" dirty="0"/>
              <a:t>MMO Mirror networking</a:t>
            </a:r>
          </a:p>
        </p:txBody>
      </p:sp>
    </p:spTree>
    <p:extLst>
      <p:ext uri="{BB962C8B-B14F-4D97-AF65-F5344CB8AC3E}">
        <p14:creationId xmlns:p14="http://schemas.microsoft.com/office/powerpoint/2010/main" val="175193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shlist GAZZLERS - YouTube">
            <a:extLst>
              <a:ext uri="{FF2B5EF4-FFF2-40B4-BE49-F238E27FC236}">
                <a16:creationId xmlns:a16="http://schemas.microsoft.com/office/drawing/2014/main" id="{4F8AEE0D-E175-4464-AC04-F41902749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F1303AE-1324-4E80-84D1-139A5159F083}"/>
              </a:ext>
            </a:extLst>
          </p:cNvPr>
          <p:cNvSpPr>
            <a:spLocks noGrp="1"/>
          </p:cNvSpPr>
          <p:nvPr>
            <p:ph type="ctrTitle"/>
          </p:nvPr>
        </p:nvSpPr>
        <p:spPr/>
        <p:txBody>
          <a:bodyPr/>
          <a:lstStyle/>
          <a:p>
            <a:endParaRPr lang="nl-NL"/>
          </a:p>
        </p:txBody>
      </p:sp>
      <p:sp>
        <p:nvSpPr>
          <p:cNvPr id="3" name="Ondertitel 2">
            <a:extLst>
              <a:ext uri="{FF2B5EF4-FFF2-40B4-BE49-F238E27FC236}">
                <a16:creationId xmlns:a16="http://schemas.microsoft.com/office/drawing/2014/main" id="{43E211FD-DE84-4F0E-B895-113EB2E8F2D8}"/>
              </a:ext>
            </a:extLst>
          </p:cNvPr>
          <p:cNvSpPr>
            <a:spLocks noGrp="1"/>
          </p:cNvSpPr>
          <p:nvPr>
            <p:ph type="subTitle" idx="1"/>
          </p:nvPr>
        </p:nvSpPr>
        <p:spPr/>
        <p:txBody>
          <a:bodyPr/>
          <a:lstStyle/>
          <a:p>
            <a:endParaRPr lang="nl-NL"/>
          </a:p>
        </p:txBody>
      </p:sp>
      <p:pic>
        <p:nvPicPr>
          <p:cNvPr id="4100" name="Picture 4" descr="GAZZLERS på Steam">
            <a:extLst>
              <a:ext uri="{FF2B5EF4-FFF2-40B4-BE49-F238E27FC236}">
                <a16:creationId xmlns:a16="http://schemas.microsoft.com/office/drawing/2014/main" id="{CC7A656A-BD92-4543-9487-2BF41433E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52" y="-581372"/>
            <a:ext cx="13507963" cy="759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66F3D-3767-3149-A425-0377A8F4EB20}"/>
              </a:ext>
            </a:extLst>
          </p:cNvPr>
          <p:cNvSpPr>
            <a:spLocks noGrp="1"/>
          </p:cNvSpPr>
          <p:nvPr>
            <p:ph type="title"/>
          </p:nvPr>
        </p:nvSpPr>
        <p:spPr/>
        <p:txBody>
          <a:bodyPr/>
          <a:lstStyle/>
          <a:p>
            <a:r>
              <a:rPr lang="nl-BE" dirty="0"/>
              <a:t>Uitdagingen</a:t>
            </a:r>
          </a:p>
        </p:txBody>
      </p:sp>
      <p:sp>
        <p:nvSpPr>
          <p:cNvPr id="7" name="Tijdelijke aanduiding voor tekst 6">
            <a:extLst>
              <a:ext uri="{FF2B5EF4-FFF2-40B4-BE49-F238E27FC236}">
                <a16:creationId xmlns:a16="http://schemas.microsoft.com/office/drawing/2014/main" id="{2D59888C-06A3-46F5-A960-60809579EEFF}"/>
              </a:ext>
            </a:extLst>
          </p:cNvPr>
          <p:cNvSpPr>
            <a:spLocks noGrp="1"/>
          </p:cNvSpPr>
          <p:nvPr>
            <p:ph type="body" idx="1"/>
          </p:nvPr>
        </p:nvSpPr>
        <p:spPr/>
        <p:txBody>
          <a:bodyPr/>
          <a:lstStyle/>
          <a:p>
            <a:r>
              <a:rPr lang="nl-NL" dirty="0"/>
              <a:t>Waar kijk ik naar uit? (Motivatie)</a:t>
            </a:r>
          </a:p>
        </p:txBody>
      </p:sp>
      <p:sp>
        <p:nvSpPr>
          <p:cNvPr id="8" name="Tijdelijke aanduiding voor inhoud 7">
            <a:extLst>
              <a:ext uri="{FF2B5EF4-FFF2-40B4-BE49-F238E27FC236}">
                <a16:creationId xmlns:a16="http://schemas.microsoft.com/office/drawing/2014/main" id="{CF8F166D-0551-41FE-B225-A61BA57168B1}"/>
              </a:ext>
            </a:extLst>
          </p:cNvPr>
          <p:cNvSpPr>
            <a:spLocks noGrp="1"/>
          </p:cNvSpPr>
          <p:nvPr>
            <p:ph sz="half" idx="2"/>
          </p:nvPr>
        </p:nvSpPr>
        <p:spPr/>
        <p:txBody>
          <a:bodyPr>
            <a:normAutofit/>
          </a:bodyPr>
          <a:lstStyle/>
          <a:p>
            <a:pPr marL="36900" indent="0">
              <a:buNone/>
            </a:pPr>
            <a:endParaRPr lang="nl-NL" dirty="0"/>
          </a:p>
          <a:p>
            <a:r>
              <a:rPr lang="nl-NL" dirty="0"/>
              <a:t>VR – Development </a:t>
            </a:r>
          </a:p>
          <a:p>
            <a:r>
              <a:rPr lang="nl-NL" dirty="0"/>
              <a:t>AI schrijven</a:t>
            </a:r>
          </a:p>
          <a:p>
            <a:r>
              <a:rPr lang="nl-NL" dirty="0"/>
              <a:t>Bijleren van collega’s</a:t>
            </a:r>
          </a:p>
          <a:p>
            <a:r>
              <a:rPr lang="nl-NL" dirty="0"/>
              <a:t>Meewerken aan een echte game (geen probeersel van thuis)</a:t>
            </a:r>
          </a:p>
          <a:p>
            <a:endParaRPr lang="nl-NL" dirty="0"/>
          </a:p>
        </p:txBody>
      </p:sp>
      <p:sp>
        <p:nvSpPr>
          <p:cNvPr id="9" name="Tijdelijke aanduiding voor tekst 8">
            <a:extLst>
              <a:ext uri="{FF2B5EF4-FFF2-40B4-BE49-F238E27FC236}">
                <a16:creationId xmlns:a16="http://schemas.microsoft.com/office/drawing/2014/main" id="{B73BDCBB-9BF8-409D-9BDF-6F8BBD8D7887}"/>
              </a:ext>
            </a:extLst>
          </p:cNvPr>
          <p:cNvSpPr>
            <a:spLocks noGrp="1"/>
          </p:cNvSpPr>
          <p:nvPr>
            <p:ph type="body" sz="quarter" idx="3"/>
          </p:nvPr>
        </p:nvSpPr>
        <p:spPr/>
        <p:txBody>
          <a:bodyPr/>
          <a:lstStyle/>
          <a:p>
            <a:r>
              <a:rPr lang="nl-NL" dirty="0"/>
              <a:t>Waar kijk ik tegenop? (Uitdagingen)</a:t>
            </a:r>
          </a:p>
        </p:txBody>
      </p:sp>
      <p:sp>
        <p:nvSpPr>
          <p:cNvPr id="10" name="Tijdelijke aanduiding voor inhoud 9">
            <a:extLst>
              <a:ext uri="{FF2B5EF4-FFF2-40B4-BE49-F238E27FC236}">
                <a16:creationId xmlns:a16="http://schemas.microsoft.com/office/drawing/2014/main" id="{9D1441E7-4490-4E14-B4C4-2E0FACD41F2B}"/>
              </a:ext>
            </a:extLst>
          </p:cNvPr>
          <p:cNvSpPr>
            <a:spLocks noGrp="1"/>
          </p:cNvSpPr>
          <p:nvPr>
            <p:ph sz="quarter" idx="4"/>
          </p:nvPr>
        </p:nvSpPr>
        <p:spPr/>
        <p:txBody>
          <a:bodyPr>
            <a:normAutofit/>
          </a:bodyPr>
          <a:lstStyle/>
          <a:p>
            <a:endParaRPr lang="nl-NL" dirty="0"/>
          </a:p>
          <a:p>
            <a:r>
              <a:rPr lang="nl-NL" dirty="0"/>
              <a:t>Nieuwe omgeving</a:t>
            </a:r>
          </a:p>
          <a:p>
            <a:r>
              <a:rPr lang="nl-NL" dirty="0"/>
              <a:t>Stress</a:t>
            </a:r>
          </a:p>
          <a:p>
            <a:r>
              <a:rPr lang="nl-NL" dirty="0"/>
              <a:t>Vaak tegen de lamp lopen</a:t>
            </a:r>
          </a:p>
          <a:p>
            <a:r>
              <a:rPr lang="nl-NL" dirty="0"/>
              <a:t>Geen hulp durven vragen</a:t>
            </a:r>
          </a:p>
        </p:txBody>
      </p:sp>
    </p:spTree>
    <p:extLst>
      <p:ext uri="{BB962C8B-B14F-4D97-AF65-F5344CB8AC3E}">
        <p14:creationId xmlns:p14="http://schemas.microsoft.com/office/powerpoint/2010/main" val="1139746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isteen">
  <a:themeElements>
    <a:clrScheme name="Leisteen">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Leisteen">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eisteen">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ED89C65E156434C8716F557DC308AC8" ma:contentTypeVersion="2" ma:contentTypeDescription="Een nieuw document maken." ma:contentTypeScope="" ma:versionID="7eedbac24887af1e8b5b4d5513bd57cf">
  <xsd:schema xmlns:xsd="http://www.w3.org/2001/XMLSchema" xmlns:xs="http://www.w3.org/2001/XMLSchema" xmlns:p="http://schemas.microsoft.com/office/2006/metadata/properties" xmlns:ns2="5f2eb6a8-46cc-4e3d-b11a-2f4d53b99efa" targetNamespace="http://schemas.microsoft.com/office/2006/metadata/properties" ma:root="true" ma:fieldsID="ca7194cc5b73570203188f5f2a190b3c" ns2:_="">
    <xsd:import namespace="5f2eb6a8-46cc-4e3d-b11a-2f4d53b99ef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2eb6a8-46cc-4e3d-b11a-2f4d53b99e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7ABE28-46F6-4A50-81C2-C4C7EC78C09F}">
  <ds:schemaRefs>
    <ds:schemaRef ds:uri="http://schemas.microsoft.com/office/2006/documentManagement/types"/>
    <ds:schemaRef ds:uri="5f2eb6a8-46cc-4e3d-b11a-2f4d53b99efa"/>
    <ds:schemaRef ds:uri="http://schemas.microsoft.com/office/infopath/2007/PartnerControls"/>
    <ds:schemaRef ds:uri="http://purl.org/dc/dcmitype/"/>
    <ds:schemaRef ds:uri="http://purl.org/dc/elements/1.1/"/>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949588B-0D73-4C9A-B084-DF776E9048DC}">
  <ds:schemaRefs>
    <ds:schemaRef ds:uri="http://schemas.microsoft.com/sharepoint/v3/contenttype/forms"/>
  </ds:schemaRefs>
</ds:datastoreItem>
</file>

<file path=customXml/itemProps3.xml><?xml version="1.0" encoding="utf-8"?>
<ds:datastoreItem xmlns:ds="http://schemas.openxmlformats.org/officeDocument/2006/customXml" ds:itemID="{2A32629E-93E9-4241-972A-8D5FB6309C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2eb6a8-46cc-4e3d-b11a-2f4d53b99e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TM04033929[[fn=Leisteen]]</Template>
  <TotalTime>2899</TotalTime>
  <Words>793</Words>
  <Application>Microsoft Office PowerPoint</Application>
  <PresentationFormat>Breedbeeld</PresentationFormat>
  <Paragraphs>51</Paragraphs>
  <Slides>5</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vt:i4>
      </vt:variant>
    </vt:vector>
  </HeadingPairs>
  <TitlesOfParts>
    <vt:vector size="10" baseType="lpstr">
      <vt:lpstr>Arial</vt:lpstr>
      <vt:lpstr>Calisto MT</vt:lpstr>
      <vt:lpstr>Wingdings</vt:lpstr>
      <vt:lpstr>Wingdings 2</vt:lpstr>
      <vt:lpstr>Leisteen</vt:lpstr>
      <vt:lpstr>WPL3 – intervisie “pitch”</vt:lpstr>
      <vt:lpstr>Banzai Studios</vt:lpstr>
      <vt:lpstr>Taakomschrijving</vt:lpstr>
      <vt:lpstr>PowerPoint-presentatie</vt:lpstr>
      <vt:lpstr>Uitdagingen</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Evi Boelen</cp:lastModifiedBy>
  <cp:revision>378</cp:revision>
  <dcterms:created xsi:type="dcterms:W3CDTF">2017-10-12T15:08:04Z</dcterms:created>
  <dcterms:modified xsi:type="dcterms:W3CDTF">2021-11-19T13:49:57Z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5379a6-efcb-4855-97e0-03c6be785496_Enabled">
    <vt:lpwstr>True</vt:lpwstr>
  </property>
  <property fmtid="{D5CDD505-2E9C-101B-9397-08002B2CF9AE}" pid="3" name="MSIP_Label_f95379a6-efcb-4855-97e0-03c6be785496_SiteId">
    <vt:lpwstr>0bff66c5-45db-46ed-8b81-87959e069b90</vt:lpwstr>
  </property>
  <property fmtid="{D5CDD505-2E9C-101B-9397-08002B2CF9AE}" pid="4" name="MSIP_Label_f95379a6-efcb-4855-97e0-03c6be785496_Owner">
    <vt:lpwstr>20002368@PXL.BE</vt:lpwstr>
  </property>
  <property fmtid="{D5CDD505-2E9C-101B-9397-08002B2CF9AE}" pid="5" name="MSIP_Label_f95379a6-efcb-4855-97e0-03c6be785496_SetDate">
    <vt:lpwstr>2020-10-15T08:16:32.5447637Z</vt:lpwstr>
  </property>
  <property fmtid="{D5CDD505-2E9C-101B-9397-08002B2CF9AE}" pid="6" name="MSIP_Label_f95379a6-efcb-4855-97e0-03c6be785496_Name">
    <vt:lpwstr>Publiek</vt:lpwstr>
  </property>
  <property fmtid="{D5CDD505-2E9C-101B-9397-08002B2CF9AE}" pid="7" name="MSIP_Label_f95379a6-efcb-4855-97e0-03c6be785496_Application">
    <vt:lpwstr>Microsoft Azure Information Protection</vt:lpwstr>
  </property>
  <property fmtid="{D5CDD505-2E9C-101B-9397-08002B2CF9AE}" pid="8" name="MSIP_Label_f95379a6-efcb-4855-97e0-03c6be785496_ActionId">
    <vt:lpwstr>e2966fd7-92dc-4a40-a704-1ee9114620ed</vt:lpwstr>
  </property>
  <property fmtid="{D5CDD505-2E9C-101B-9397-08002B2CF9AE}" pid="9" name="MSIP_Label_f95379a6-efcb-4855-97e0-03c6be785496_Extended_MSFT_Method">
    <vt:lpwstr>Automatic</vt:lpwstr>
  </property>
  <property fmtid="{D5CDD505-2E9C-101B-9397-08002B2CF9AE}" pid="10" name="Sensitivity">
    <vt:lpwstr>Publiek</vt:lpwstr>
  </property>
  <property fmtid="{D5CDD505-2E9C-101B-9397-08002B2CF9AE}" pid="11" name="ContentTypeId">
    <vt:lpwstr>0x0101009ED89C65E156434C8716F557DC308AC8</vt:lpwstr>
  </property>
</Properties>
</file>