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11"/>
  </p:notesMasterIdLst>
  <p:sldIdLst>
    <p:sldId id="257" r:id="rId2"/>
    <p:sldId id="262" r:id="rId3"/>
    <p:sldId id="263" r:id="rId4"/>
    <p:sldId id="266"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1590FA-7035-4033-B0C6-76595750EF81}">
          <p14:sldIdLst>
            <p14:sldId id="257"/>
            <p14:sldId id="262"/>
            <p14:sldId id="263"/>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2127" autoAdjust="0"/>
  </p:normalViewPr>
  <p:slideViewPr>
    <p:cSldViewPr snapToGrid="0">
      <p:cViewPr varScale="1">
        <p:scale>
          <a:sx n="105" d="100"/>
          <a:sy n="105" d="100"/>
        </p:scale>
        <p:origin x="5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4CAE0-F76C-4655-86D5-F6B21DFFFA8B}" type="datetimeFigureOut">
              <a:rPr lang="nl-NL" smtClean="0"/>
              <a:t>4-3-2020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1CFCE-03EF-4765-AECB-FB15B1357D01}" type="slidenum">
              <a:rPr lang="nl-NL" smtClean="0"/>
              <a:t>‹#›</a:t>
            </a:fld>
            <a:endParaRPr lang="nl-NL"/>
          </a:p>
        </p:txBody>
      </p:sp>
    </p:spTree>
    <p:extLst>
      <p:ext uri="{BB962C8B-B14F-4D97-AF65-F5344CB8AC3E}">
        <p14:creationId xmlns:p14="http://schemas.microsoft.com/office/powerpoint/2010/main" val="57861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1</a:t>
            </a:fld>
            <a:endParaRPr lang="nl-NL"/>
          </a:p>
        </p:txBody>
      </p:sp>
    </p:spTree>
    <p:extLst>
      <p:ext uri="{BB962C8B-B14F-4D97-AF65-F5344CB8AC3E}">
        <p14:creationId xmlns:p14="http://schemas.microsoft.com/office/powerpoint/2010/main" val="293506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2</a:t>
            </a:fld>
            <a:endParaRPr lang="nl-NL"/>
          </a:p>
        </p:txBody>
      </p:sp>
    </p:spTree>
    <p:extLst>
      <p:ext uri="{BB962C8B-B14F-4D97-AF65-F5344CB8AC3E}">
        <p14:creationId xmlns:p14="http://schemas.microsoft.com/office/powerpoint/2010/main" val="267521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He was “phenomenally talented” and “lost his life doing what he loved the most”, his family said.</a:t>
            </a:r>
          </a:p>
          <a:p>
            <a:pPr fontAlgn="base"/>
            <a:r>
              <a:rPr lang="en-US" sz="1200" b="0" i="0" kern="1200" dirty="0">
                <a:solidFill>
                  <a:schemeClr val="tx1"/>
                </a:solidFill>
                <a:effectLst/>
                <a:latin typeface="+mn-lt"/>
                <a:ea typeface="+mn-ea"/>
                <a:cs typeface="+mn-cs"/>
              </a:rPr>
              <a:t>In a statement, they added: “We want to ensure his achievements and ambitions are known to the world and to celebrate the mark he made on all of our lives.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https://www.independent.co.uk/news/uk/home-news/angelo-grubisic-death-wingsuit-base-jumping-accident-saudi-arabia-a9076806.html</a:t>
            </a:r>
          </a:p>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3</a:t>
            </a:fld>
            <a:endParaRPr lang="nl-NL"/>
          </a:p>
        </p:txBody>
      </p:sp>
    </p:spTree>
    <p:extLst>
      <p:ext uri="{BB962C8B-B14F-4D97-AF65-F5344CB8AC3E}">
        <p14:creationId xmlns:p14="http://schemas.microsoft.com/office/powerpoint/2010/main" val="233575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4</a:t>
            </a:fld>
            <a:endParaRPr lang="nl-NL"/>
          </a:p>
        </p:txBody>
      </p:sp>
    </p:spTree>
    <p:extLst>
      <p:ext uri="{BB962C8B-B14F-4D97-AF65-F5344CB8AC3E}">
        <p14:creationId xmlns:p14="http://schemas.microsoft.com/office/powerpoint/2010/main" val="50174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b="1" kern="1200" dirty="0">
                <a:solidFill>
                  <a:schemeClr val="tx1"/>
                </a:solidFill>
                <a:effectLst/>
                <a:latin typeface="+mn-lt"/>
                <a:ea typeface="+mn-ea"/>
                <a:cs typeface="+mn-cs"/>
              </a:rPr>
              <a:t>Wat is Urban powerbocking?</a:t>
            </a:r>
          </a:p>
          <a:p>
            <a:r>
              <a:rPr lang="nl-NL" sz="1200" kern="1200" dirty="0">
                <a:solidFill>
                  <a:schemeClr val="tx1"/>
                </a:solidFill>
                <a:effectLst/>
                <a:latin typeface="+mn-lt"/>
                <a:ea typeface="+mn-ea"/>
                <a:cs typeface="+mn-cs"/>
              </a:rPr>
              <a:t>Op deze manier van powerbocking ga je allemaal acrobatische bewegingen en stunts uitoefenen terwijl je springt op de stelten. Dit kan erg gevaarlijk zijn, daarom dat de Urban versie van powerbocking vooral word uitgeoefend door professionals. Een andere manier van Urban powerbocking is ook wel freerunningpowerbocking. Dit is zoals de naam al verklaard freerunning op de verende stelten.</a:t>
            </a:r>
          </a:p>
          <a:p>
            <a:endParaRPr lang="nl-NL" sz="1200" kern="1200" dirty="0">
              <a:solidFill>
                <a:schemeClr val="tx1"/>
              </a:solidFill>
              <a:effectLst/>
              <a:latin typeface="+mn-lt"/>
              <a:ea typeface="+mn-ea"/>
              <a:cs typeface="+mn-cs"/>
            </a:endParaRPr>
          </a:p>
          <a:p>
            <a:r>
              <a:rPr lang="nl-NL" sz="1200" b="1" kern="1200" dirty="0">
                <a:solidFill>
                  <a:schemeClr val="tx1"/>
                </a:solidFill>
                <a:effectLst/>
                <a:latin typeface="+mn-lt"/>
                <a:ea typeface="+mn-ea"/>
                <a:cs typeface="+mn-cs"/>
              </a:rPr>
              <a:t>Wat is dan Regular powerbocking?</a:t>
            </a:r>
          </a:p>
          <a:p>
            <a:r>
              <a:rPr lang="nl-NL" sz="1200" kern="1200" dirty="0">
                <a:solidFill>
                  <a:schemeClr val="tx1"/>
                </a:solidFill>
                <a:effectLst/>
                <a:latin typeface="+mn-lt"/>
                <a:ea typeface="+mn-ea"/>
                <a:cs typeface="+mn-cs"/>
              </a:rPr>
              <a:t>Regular powerbocking is het verkennen van steden en kleine gebergtes op verende stelten. Hier zijn makkelijker clubs voor te vinden van voor de Urban powerbocking. Dit komt ook wel omdat Regular powerbocking net iets veiliger en toegankelijker is voor mensen in steden.</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De verende stelten zijn van kunststof gemaakt, en door het gewicht van de persoon die deze aandoet wordt deze kunststof in elkaar gedrukt en weer omhoog geveerd door de veren die in de opstelling verwerkt zijn. </a:t>
            </a:r>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6</a:t>
            </a:fld>
            <a:endParaRPr lang="nl-NL"/>
          </a:p>
        </p:txBody>
      </p:sp>
    </p:spTree>
    <p:extLst>
      <p:ext uri="{BB962C8B-B14F-4D97-AF65-F5344CB8AC3E}">
        <p14:creationId xmlns:p14="http://schemas.microsoft.com/office/powerpoint/2010/main" val="59443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Wandelen, Klimmen, springen, zwemmen, absijlen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Je moet eerst op zoek naar een organisatie die dit soort activiteiten mogelijk maakt. Eens je deze gevonden hebt ga je dus mee met een groep van allemaal adrenalinezoekers. Je volgt de loop van een rivier tot de monding en je daalt steeds dieper de kloof in. Om deze afdaling mogelijk te maken moet je natuurlijk jezelf niet gewoon naar beneden laten zakken maar je beleeft een heus avontuur. Je klimt springt rappelt en glijdt naar benen.</a:t>
            </a:r>
          </a:p>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7</a:t>
            </a:fld>
            <a:endParaRPr lang="nl-NL"/>
          </a:p>
        </p:txBody>
      </p:sp>
    </p:spTree>
    <p:extLst>
      <p:ext uri="{BB962C8B-B14F-4D97-AF65-F5344CB8AC3E}">
        <p14:creationId xmlns:p14="http://schemas.microsoft.com/office/powerpoint/2010/main" val="302904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8</a:t>
            </a:fld>
            <a:endParaRPr lang="nl-NL"/>
          </a:p>
        </p:txBody>
      </p:sp>
    </p:spTree>
    <p:extLst>
      <p:ext uri="{BB962C8B-B14F-4D97-AF65-F5344CB8AC3E}">
        <p14:creationId xmlns:p14="http://schemas.microsoft.com/office/powerpoint/2010/main" val="348392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1361CFCE-03EF-4765-AECB-FB15B1357D01}" type="slidenum">
              <a:rPr lang="nl-NL" smtClean="0"/>
              <a:t>9</a:t>
            </a:fld>
            <a:endParaRPr lang="nl-NL"/>
          </a:p>
        </p:txBody>
      </p:sp>
    </p:spTree>
    <p:extLst>
      <p:ext uri="{BB962C8B-B14F-4D97-AF65-F5344CB8AC3E}">
        <p14:creationId xmlns:p14="http://schemas.microsoft.com/office/powerpoint/2010/main" val="3054589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extreme sports">
            <a:extLst>
              <a:ext uri="{FF2B5EF4-FFF2-40B4-BE49-F238E27FC236}">
                <a16:creationId xmlns:a16="http://schemas.microsoft.com/office/drawing/2014/main" id="{1A5FC27C-A223-47E4-A0F2-302F306B7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66460" y="-95364"/>
            <a:ext cx="14400506" cy="69533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Extreme </a:t>
            </a:r>
            <a:r>
              <a:rPr lang="en-US" sz="4400" dirty="0" err="1">
                <a:solidFill>
                  <a:schemeClr val="tx1"/>
                </a:solidFill>
              </a:rPr>
              <a:t>sporten</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Door Evi Boelen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8C460A-980D-4774-B9F8-E5E086AA839B}"/>
              </a:ext>
            </a:extLst>
          </p:cNvPr>
          <p:cNvSpPr>
            <a:spLocks noGrp="1"/>
          </p:cNvSpPr>
          <p:nvPr>
            <p:ph type="title"/>
          </p:nvPr>
        </p:nvSpPr>
        <p:spPr/>
        <p:txBody>
          <a:bodyPr/>
          <a:lstStyle/>
          <a:p>
            <a:r>
              <a:rPr lang="nl-NL" dirty="0"/>
              <a:t>Extreme sporten? </a:t>
            </a:r>
          </a:p>
        </p:txBody>
      </p:sp>
      <p:sp>
        <p:nvSpPr>
          <p:cNvPr id="11" name="Text Placeholder 10">
            <a:extLst>
              <a:ext uri="{FF2B5EF4-FFF2-40B4-BE49-F238E27FC236}">
                <a16:creationId xmlns:a16="http://schemas.microsoft.com/office/drawing/2014/main" id="{113D9DBA-DD00-4F99-BB1A-A441AE18891E}"/>
              </a:ext>
            </a:extLst>
          </p:cNvPr>
          <p:cNvSpPr>
            <a:spLocks noGrp="1"/>
          </p:cNvSpPr>
          <p:nvPr>
            <p:ph type="body" idx="1"/>
          </p:nvPr>
        </p:nvSpPr>
        <p:spPr/>
        <p:txBody>
          <a:bodyPr>
            <a:normAutofit/>
          </a:bodyPr>
          <a:lstStyle/>
          <a:p>
            <a:r>
              <a:rPr lang="nl-NL" sz="2000" dirty="0"/>
              <a:t>Wat is het? </a:t>
            </a:r>
          </a:p>
        </p:txBody>
      </p:sp>
      <p:sp>
        <p:nvSpPr>
          <p:cNvPr id="10" name="Content Placeholder 9">
            <a:extLst>
              <a:ext uri="{FF2B5EF4-FFF2-40B4-BE49-F238E27FC236}">
                <a16:creationId xmlns:a16="http://schemas.microsoft.com/office/drawing/2014/main" id="{CA450043-A496-4E8A-8E96-DD540493544C}"/>
              </a:ext>
            </a:extLst>
          </p:cNvPr>
          <p:cNvSpPr>
            <a:spLocks noGrp="1"/>
          </p:cNvSpPr>
          <p:nvPr>
            <p:ph sz="half" idx="2"/>
          </p:nvPr>
        </p:nvSpPr>
        <p:spPr/>
        <p:txBody>
          <a:bodyPr>
            <a:normAutofit/>
          </a:bodyPr>
          <a:lstStyle/>
          <a:p>
            <a:r>
              <a:rPr lang="nl-NL" sz="2000" dirty="0"/>
              <a:t>Gevaar</a:t>
            </a:r>
          </a:p>
          <a:p>
            <a:r>
              <a:rPr lang="nl-NL" sz="2000" dirty="0"/>
              <a:t>Kans op verwonding</a:t>
            </a:r>
          </a:p>
        </p:txBody>
      </p:sp>
      <p:sp>
        <p:nvSpPr>
          <p:cNvPr id="12" name="Text Placeholder 11">
            <a:extLst>
              <a:ext uri="{FF2B5EF4-FFF2-40B4-BE49-F238E27FC236}">
                <a16:creationId xmlns:a16="http://schemas.microsoft.com/office/drawing/2014/main" id="{9C385E6C-BC79-444F-9D56-FC49004521F3}"/>
              </a:ext>
            </a:extLst>
          </p:cNvPr>
          <p:cNvSpPr>
            <a:spLocks noGrp="1"/>
          </p:cNvSpPr>
          <p:nvPr>
            <p:ph type="body" sz="quarter" idx="3"/>
          </p:nvPr>
        </p:nvSpPr>
        <p:spPr/>
        <p:txBody>
          <a:bodyPr/>
          <a:lstStyle/>
          <a:p>
            <a:r>
              <a:rPr lang="nl-NL" sz="2000" dirty="0"/>
              <a:t>Waarom</a:t>
            </a:r>
            <a:r>
              <a:rPr lang="nl-NL" dirty="0"/>
              <a:t>? </a:t>
            </a:r>
          </a:p>
        </p:txBody>
      </p:sp>
      <p:sp>
        <p:nvSpPr>
          <p:cNvPr id="13" name="Content Placeholder 12">
            <a:extLst>
              <a:ext uri="{FF2B5EF4-FFF2-40B4-BE49-F238E27FC236}">
                <a16:creationId xmlns:a16="http://schemas.microsoft.com/office/drawing/2014/main" id="{A85A21F1-E013-4A2D-B265-D2C4883D4950}"/>
              </a:ext>
            </a:extLst>
          </p:cNvPr>
          <p:cNvSpPr>
            <a:spLocks noGrp="1"/>
          </p:cNvSpPr>
          <p:nvPr>
            <p:ph sz="quarter" idx="4"/>
          </p:nvPr>
        </p:nvSpPr>
        <p:spPr/>
        <p:txBody>
          <a:bodyPr/>
          <a:lstStyle/>
          <a:p>
            <a:r>
              <a:rPr lang="nl-NL" sz="2000" dirty="0"/>
              <a:t>Adrenaline</a:t>
            </a:r>
            <a:r>
              <a:rPr lang="nl-NL" dirty="0"/>
              <a:t> rush</a:t>
            </a:r>
          </a:p>
          <a:p>
            <a:endParaRPr lang="nl-NL" dirty="0"/>
          </a:p>
        </p:txBody>
      </p:sp>
      <p:pic>
        <p:nvPicPr>
          <p:cNvPr id="2050" name="Picture 2" descr="Image result for extreme sport goes wrong">
            <a:extLst>
              <a:ext uri="{FF2B5EF4-FFF2-40B4-BE49-F238E27FC236}">
                <a16:creationId xmlns:a16="http://schemas.microsoft.com/office/drawing/2014/main" id="{FF9B683A-68C6-4C70-B940-B6BF30368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712" y="3429000"/>
            <a:ext cx="2639863" cy="260535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2" name="Picture 4" descr="Image result for extreme sport goes wrong">
            <a:extLst>
              <a:ext uri="{FF2B5EF4-FFF2-40B4-BE49-F238E27FC236}">
                <a16:creationId xmlns:a16="http://schemas.microsoft.com/office/drawing/2014/main" id="{5A166153-C10F-42E3-9023-6FA4474CD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05824"/>
            <a:ext cx="3200603" cy="21285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6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BDEC3CBB-FA5A-4E68-99A2-A173CFDCD8FC}"/>
              </a:ext>
            </a:extLst>
          </p:cNvPr>
          <p:cNvPicPr>
            <a:picLocks noGrp="1" noChangeAspect="1"/>
          </p:cNvPicPr>
          <p:nvPr>
            <p:ph type="pic" idx="1"/>
          </p:nvPr>
        </p:nvPicPr>
        <p:blipFill>
          <a:blip r:embed="rId3"/>
          <a:srcRect l="23962" r="23962"/>
          <a:stretch>
            <a:fillRect/>
          </a:stretch>
        </p:blipFill>
        <p:spPr>
          <a:prstGeom prst="rect">
            <a:avLst/>
          </a:prstGeom>
        </p:spPr>
      </p:pic>
      <p:sp>
        <p:nvSpPr>
          <p:cNvPr id="7" name="Title 6">
            <a:extLst>
              <a:ext uri="{FF2B5EF4-FFF2-40B4-BE49-F238E27FC236}">
                <a16:creationId xmlns:a16="http://schemas.microsoft.com/office/drawing/2014/main" id="{32095609-6057-4F84-B8BA-70B1E8842CBB}"/>
              </a:ext>
            </a:extLst>
          </p:cNvPr>
          <p:cNvSpPr>
            <a:spLocks noGrp="1"/>
          </p:cNvSpPr>
          <p:nvPr>
            <p:ph type="title"/>
          </p:nvPr>
        </p:nvSpPr>
        <p:spPr/>
        <p:txBody>
          <a:bodyPr/>
          <a:lstStyle/>
          <a:p>
            <a:r>
              <a:rPr lang="nl-NL" dirty="0"/>
              <a:t>Nieuwsbericht</a:t>
            </a:r>
          </a:p>
        </p:txBody>
      </p:sp>
      <p:sp>
        <p:nvSpPr>
          <p:cNvPr id="10" name="Text Placeholder 9">
            <a:extLst>
              <a:ext uri="{FF2B5EF4-FFF2-40B4-BE49-F238E27FC236}">
                <a16:creationId xmlns:a16="http://schemas.microsoft.com/office/drawing/2014/main" id="{26AA5C59-B545-4B17-83C4-7FDFAAAE8622}"/>
              </a:ext>
            </a:extLst>
          </p:cNvPr>
          <p:cNvSpPr>
            <a:spLocks noGrp="1"/>
          </p:cNvSpPr>
          <p:nvPr>
            <p:ph type="body" sz="half" idx="2"/>
          </p:nvPr>
        </p:nvSpPr>
        <p:spPr>
          <a:xfrm>
            <a:off x="8477250" y="2436011"/>
            <a:ext cx="3486151" cy="3511296"/>
          </a:xfrm>
        </p:spPr>
        <p:txBody>
          <a:bodyPr>
            <a:normAutofit/>
          </a:bodyPr>
          <a:lstStyle/>
          <a:p>
            <a:pPr marL="285750" indent="-285750">
              <a:buFont typeface="Arial" panose="020B0604020202020204" pitchFamily="34" charset="0"/>
              <a:buChar char="•"/>
            </a:pPr>
            <a:r>
              <a:rPr lang="nl-NL" sz="2000" dirty="0"/>
              <a:t>September 2019</a:t>
            </a:r>
          </a:p>
          <a:p>
            <a:pPr marL="285750" indent="-285750">
              <a:buFont typeface="Arial" panose="020B0604020202020204" pitchFamily="34" charset="0"/>
              <a:buChar char="•"/>
            </a:pPr>
            <a:r>
              <a:rPr lang="nl-NL" sz="2000" dirty="0"/>
              <a:t>Britse ruimtewetenschapper</a:t>
            </a:r>
          </a:p>
          <a:p>
            <a:pPr marL="285750" indent="-285750">
              <a:buFont typeface="Arial" panose="020B0604020202020204" pitchFamily="34" charset="0"/>
              <a:buChar char="•"/>
            </a:pPr>
            <a:r>
              <a:rPr lang="nl-NL" sz="2000" dirty="0"/>
              <a:t>Wingsuit ongeval</a:t>
            </a:r>
          </a:p>
          <a:p>
            <a:pPr marL="285750" indent="-285750">
              <a:buFont typeface="Arial" panose="020B0604020202020204" pitchFamily="34" charset="0"/>
              <a:buChar char="•"/>
            </a:pPr>
            <a:r>
              <a:rPr lang="nl-NL" sz="2000" dirty="0"/>
              <a:t>Saudi Arabia</a:t>
            </a:r>
          </a:p>
        </p:txBody>
      </p:sp>
    </p:spTree>
    <p:extLst>
      <p:ext uri="{BB962C8B-B14F-4D97-AF65-F5344CB8AC3E}">
        <p14:creationId xmlns:p14="http://schemas.microsoft.com/office/powerpoint/2010/main" val="190810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err="1"/>
              <a:t>Soorten</a:t>
            </a:r>
            <a:r>
              <a:rPr lang="en-US" dirty="0"/>
              <a:t> extreme </a:t>
            </a:r>
            <a:r>
              <a:rPr lang="en-US" dirty="0" err="1"/>
              <a:t>sporten</a:t>
            </a:r>
            <a:endParaRPr lang="en-US" dirty="0"/>
          </a:p>
        </p:txBody>
      </p:sp>
      <p:sp>
        <p:nvSpPr>
          <p:cNvPr id="4" name="Oval 3">
            <a:extLst>
              <a:ext uri="{FF2B5EF4-FFF2-40B4-BE49-F238E27FC236}">
                <a16:creationId xmlns:a16="http://schemas.microsoft.com/office/drawing/2014/main" id="{74F4F773-6844-443E-8FBD-592D48ABA572}"/>
              </a:ext>
            </a:extLst>
          </p:cNvPr>
          <p:cNvSpPr/>
          <p:nvPr/>
        </p:nvSpPr>
        <p:spPr>
          <a:xfrm>
            <a:off x="2110236" y="2707056"/>
            <a:ext cx="1818562" cy="18185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Airplane">
            <a:extLst>
              <a:ext uri="{FF2B5EF4-FFF2-40B4-BE49-F238E27FC236}">
                <a16:creationId xmlns:a16="http://schemas.microsoft.com/office/drawing/2014/main" id="{BCD8E1BD-87B9-4747-A442-8E85A2C1DACA}"/>
              </a:ext>
            </a:extLst>
          </p:cNvPr>
          <p:cNvSpPr/>
          <p:nvPr/>
        </p:nvSpPr>
        <p:spPr>
          <a:xfrm>
            <a:off x="2497798" y="3094618"/>
            <a:ext cx="1043437" cy="10434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Oval 7">
            <a:extLst>
              <a:ext uri="{FF2B5EF4-FFF2-40B4-BE49-F238E27FC236}">
                <a16:creationId xmlns:a16="http://schemas.microsoft.com/office/drawing/2014/main" id="{D4CE959F-BC1D-45D3-91A6-5EC0E1FB0141}"/>
              </a:ext>
            </a:extLst>
          </p:cNvPr>
          <p:cNvSpPr/>
          <p:nvPr/>
        </p:nvSpPr>
        <p:spPr>
          <a:xfrm>
            <a:off x="5032382" y="2784624"/>
            <a:ext cx="1818562" cy="1818562"/>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Rabbit">
            <a:extLst>
              <a:ext uri="{FF2B5EF4-FFF2-40B4-BE49-F238E27FC236}">
                <a16:creationId xmlns:a16="http://schemas.microsoft.com/office/drawing/2014/main" id="{0F6FF2B2-4DC7-4F50-BB93-2F68CB52A8A7}"/>
              </a:ext>
            </a:extLst>
          </p:cNvPr>
          <p:cNvSpPr/>
          <p:nvPr/>
        </p:nvSpPr>
        <p:spPr>
          <a:xfrm>
            <a:off x="5419944" y="3094617"/>
            <a:ext cx="1043437" cy="1043437"/>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Oval 9">
            <a:extLst>
              <a:ext uri="{FF2B5EF4-FFF2-40B4-BE49-F238E27FC236}">
                <a16:creationId xmlns:a16="http://schemas.microsoft.com/office/drawing/2014/main" id="{43A3F511-C57F-4D7A-8E5A-06F9CE7D32C0}"/>
              </a:ext>
            </a:extLst>
          </p:cNvPr>
          <p:cNvSpPr/>
          <p:nvPr/>
        </p:nvSpPr>
        <p:spPr>
          <a:xfrm>
            <a:off x="7954527" y="2784624"/>
            <a:ext cx="1818562" cy="1818562"/>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Climbing">
            <a:extLst>
              <a:ext uri="{FF2B5EF4-FFF2-40B4-BE49-F238E27FC236}">
                <a16:creationId xmlns:a16="http://schemas.microsoft.com/office/drawing/2014/main" id="{B141B2F8-9591-4031-919D-F7E4648DB9A0}"/>
              </a:ext>
            </a:extLst>
          </p:cNvPr>
          <p:cNvSpPr/>
          <p:nvPr/>
        </p:nvSpPr>
        <p:spPr>
          <a:xfrm>
            <a:off x="8342089" y="3270568"/>
            <a:ext cx="1043437" cy="104343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ontent Placeholder 2">
            <a:extLst>
              <a:ext uri="{FF2B5EF4-FFF2-40B4-BE49-F238E27FC236}">
                <a16:creationId xmlns:a16="http://schemas.microsoft.com/office/drawing/2014/main" id="{58EA8C50-B5D5-486D-9E31-F0F6DD569D1D}"/>
              </a:ext>
            </a:extLst>
          </p:cNvPr>
          <p:cNvSpPr>
            <a:spLocks noGrp="1"/>
          </p:cNvSpPr>
          <p:nvPr>
            <p:ph idx="1"/>
          </p:nvPr>
        </p:nvSpPr>
        <p:spPr>
          <a:xfrm>
            <a:off x="1066800" y="2014194"/>
            <a:ext cx="10058400" cy="3849624"/>
          </a:xfrm>
        </p:spPr>
        <p:txBody>
          <a:bodyPr/>
          <a:lstStyle/>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endParaRPr lang="nl-NL" dirty="0"/>
          </a:p>
          <a:p>
            <a:pPr marL="0" indent="0">
              <a:buNone/>
            </a:pPr>
            <a:r>
              <a:rPr lang="nl-NL" dirty="0"/>
              <a:t>	   </a:t>
            </a:r>
            <a:r>
              <a:rPr lang="nl-NL" sz="2000" dirty="0"/>
              <a:t>Wingwalking 	   	     Powerbocking	          Canyoning</a:t>
            </a:r>
            <a:endParaRPr lang="nl-NL" dirty="0"/>
          </a:p>
        </p:txBody>
      </p:sp>
    </p:spTree>
    <p:extLst>
      <p:ext uri="{BB962C8B-B14F-4D97-AF65-F5344CB8AC3E}">
        <p14:creationId xmlns:p14="http://schemas.microsoft.com/office/powerpoint/2010/main" val="238548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err="1"/>
              <a:t>Wingwalking</a:t>
            </a:r>
            <a:endParaRPr lang="en-US" dirty="0"/>
          </a:p>
        </p:txBody>
      </p:sp>
      <p:sp>
        <p:nvSpPr>
          <p:cNvPr id="4" name="Oval 3">
            <a:extLst>
              <a:ext uri="{FF2B5EF4-FFF2-40B4-BE49-F238E27FC236}">
                <a16:creationId xmlns:a16="http://schemas.microsoft.com/office/drawing/2014/main" id="{74F4F773-6844-443E-8FBD-592D48ABA572}"/>
              </a:ext>
            </a:extLst>
          </p:cNvPr>
          <p:cNvSpPr/>
          <p:nvPr/>
        </p:nvSpPr>
        <p:spPr>
          <a:xfrm>
            <a:off x="545081" y="642594"/>
            <a:ext cx="1043437" cy="104343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Airplane">
            <a:extLst>
              <a:ext uri="{FF2B5EF4-FFF2-40B4-BE49-F238E27FC236}">
                <a16:creationId xmlns:a16="http://schemas.microsoft.com/office/drawing/2014/main" id="{BCD8E1BD-87B9-4747-A442-8E85A2C1DACA}"/>
              </a:ext>
            </a:extLst>
          </p:cNvPr>
          <p:cNvSpPr/>
          <p:nvPr/>
        </p:nvSpPr>
        <p:spPr>
          <a:xfrm>
            <a:off x="721273" y="850609"/>
            <a:ext cx="691052" cy="62740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Oval 7">
            <a:extLst>
              <a:ext uri="{FF2B5EF4-FFF2-40B4-BE49-F238E27FC236}">
                <a16:creationId xmlns:a16="http://schemas.microsoft.com/office/drawing/2014/main" id="{D4CE959F-BC1D-45D3-91A6-5EC0E1FB0141}"/>
              </a:ext>
            </a:extLst>
          </p:cNvPr>
          <p:cNvSpPr/>
          <p:nvPr/>
        </p:nvSpPr>
        <p:spPr>
          <a:xfrm>
            <a:off x="545080" y="5296048"/>
            <a:ext cx="1043437" cy="104343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Rabbit">
            <a:extLst>
              <a:ext uri="{FF2B5EF4-FFF2-40B4-BE49-F238E27FC236}">
                <a16:creationId xmlns:a16="http://schemas.microsoft.com/office/drawing/2014/main" id="{0F6FF2B2-4DC7-4F50-BB93-2F68CB52A8A7}"/>
              </a:ext>
            </a:extLst>
          </p:cNvPr>
          <p:cNvSpPr/>
          <p:nvPr/>
        </p:nvSpPr>
        <p:spPr>
          <a:xfrm>
            <a:off x="729737" y="5402464"/>
            <a:ext cx="674121" cy="791923"/>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Oval 9">
            <a:extLst>
              <a:ext uri="{FF2B5EF4-FFF2-40B4-BE49-F238E27FC236}">
                <a16:creationId xmlns:a16="http://schemas.microsoft.com/office/drawing/2014/main" id="{43A3F511-C57F-4D7A-8E5A-06F9CE7D32C0}"/>
              </a:ext>
            </a:extLst>
          </p:cNvPr>
          <p:cNvSpPr/>
          <p:nvPr/>
        </p:nvSpPr>
        <p:spPr>
          <a:xfrm>
            <a:off x="1773174" y="5276706"/>
            <a:ext cx="1043437" cy="104343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Climbing">
            <a:extLst>
              <a:ext uri="{FF2B5EF4-FFF2-40B4-BE49-F238E27FC236}">
                <a16:creationId xmlns:a16="http://schemas.microsoft.com/office/drawing/2014/main" id="{B141B2F8-9591-4031-919D-F7E4648DB9A0}"/>
              </a:ext>
            </a:extLst>
          </p:cNvPr>
          <p:cNvSpPr/>
          <p:nvPr/>
        </p:nvSpPr>
        <p:spPr>
          <a:xfrm>
            <a:off x="1939387" y="5451755"/>
            <a:ext cx="700311" cy="74263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ontent Placeholder 2">
            <a:extLst>
              <a:ext uri="{FF2B5EF4-FFF2-40B4-BE49-F238E27FC236}">
                <a16:creationId xmlns:a16="http://schemas.microsoft.com/office/drawing/2014/main" id="{58EA8C50-B5D5-486D-9E31-F0F6DD569D1D}"/>
              </a:ext>
            </a:extLst>
          </p:cNvPr>
          <p:cNvSpPr>
            <a:spLocks noGrp="1"/>
          </p:cNvSpPr>
          <p:nvPr>
            <p:ph idx="1"/>
          </p:nvPr>
        </p:nvSpPr>
        <p:spPr>
          <a:xfrm>
            <a:off x="1066797" y="2014194"/>
            <a:ext cx="10058400" cy="3849624"/>
          </a:xfrm>
        </p:spPr>
        <p:txBody>
          <a:bodyPr>
            <a:normAutofit/>
          </a:bodyPr>
          <a:lstStyle/>
          <a:p>
            <a:r>
              <a:rPr lang="nl-NL" sz="2000" dirty="0"/>
              <a:t>Combinatie van parachutespringen en deltavliegen</a:t>
            </a:r>
          </a:p>
          <a:p>
            <a:r>
              <a:rPr lang="nl-NL" sz="2000" dirty="0"/>
              <a:t>Stradivliegtuig</a:t>
            </a:r>
          </a:p>
          <a:p>
            <a:r>
              <a:rPr lang="nl-NL" sz="2000" dirty="0"/>
              <a:t>Metale stelling</a:t>
            </a:r>
          </a:p>
          <a:p>
            <a:r>
              <a:rPr lang="nl-NL" sz="2000" dirty="0"/>
              <a:t>Touwen</a:t>
            </a:r>
          </a:p>
          <a:p>
            <a:r>
              <a:rPr lang="nl-NL" sz="2000" dirty="0"/>
              <a:t>1,83</a:t>
            </a:r>
          </a:p>
          <a:p>
            <a:r>
              <a:rPr lang="nl-NL" sz="2000" dirty="0"/>
              <a:t>77 kg</a:t>
            </a:r>
          </a:p>
        </p:txBody>
      </p:sp>
      <p:pic>
        <p:nvPicPr>
          <p:cNvPr id="13" name="Afbeelding 50" descr="Gerelateerde afbeelding">
            <a:extLst>
              <a:ext uri="{FF2B5EF4-FFF2-40B4-BE49-F238E27FC236}">
                <a16:creationId xmlns:a16="http://schemas.microsoft.com/office/drawing/2014/main" id="{8839A82D-EC7E-46BC-9B48-6BAAE31B1CB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266267" y="2699993"/>
            <a:ext cx="5353262" cy="3163825"/>
          </a:xfrm>
          <a:prstGeom prst="rect">
            <a:avLst/>
          </a:prstGeom>
          <a:noFill/>
          <a:ln>
            <a:solidFill>
              <a:schemeClr val="tx1"/>
            </a:solidFill>
          </a:ln>
        </p:spPr>
      </p:pic>
    </p:spTree>
    <p:extLst>
      <p:ext uri="{BB962C8B-B14F-4D97-AF65-F5344CB8AC3E}">
        <p14:creationId xmlns:p14="http://schemas.microsoft.com/office/powerpoint/2010/main" val="1648928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Powerbocking</a:t>
            </a:r>
          </a:p>
        </p:txBody>
      </p:sp>
      <p:sp>
        <p:nvSpPr>
          <p:cNvPr id="4" name="Oval 3">
            <a:extLst>
              <a:ext uri="{FF2B5EF4-FFF2-40B4-BE49-F238E27FC236}">
                <a16:creationId xmlns:a16="http://schemas.microsoft.com/office/drawing/2014/main" id="{74F4F773-6844-443E-8FBD-592D48ABA572}"/>
              </a:ext>
            </a:extLst>
          </p:cNvPr>
          <p:cNvSpPr/>
          <p:nvPr/>
        </p:nvSpPr>
        <p:spPr>
          <a:xfrm>
            <a:off x="1894063" y="5342099"/>
            <a:ext cx="1043437" cy="104343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Airplane">
            <a:extLst>
              <a:ext uri="{FF2B5EF4-FFF2-40B4-BE49-F238E27FC236}">
                <a16:creationId xmlns:a16="http://schemas.microsoft.com/office/drawing/2014/main" id="{BCD8E1BD-87B9-4747-A442-8E85A2C1DACA}"/>
              </a:ext>
            </a:extLst>
          </p:cNvPr>
          <p:cNvSpPr/>
          <p:nvPr/>
        </p:nvSpPr>
        <p:spPr>
          <a:xfrm>
            <a:off x="2090446" y="5550114"/>
            <a:ext cx="691052" cy="62740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Oval 7">
            <a:extLst>
              <a:ext uri="{FF2B5EF4-FFF2-40B4-BE49-F238E27FC236}">
                <a16:creationId xmlns:a16="http://schemas.microsoft.com/office/drawing/2014/main" id="{D4CE959F-BC1D-45D3-91A6-5EC0E1FB0141}"/>
              </a:ext>
            </a:extLst>
          </p:cNvPr>
          <p:cNvSpPr/>
          <p:nvPr/>
        </p:nvSpPr>
        <p:spPr>
          <a:xfrm>
            <a:off x="545074" y="556105"/>
            <a:ext cx="1043437" cy="104343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Rabbit">
            <a:extLst>
              <a:ext uri="{FF2B5EF4-FFF2-40B4-BE49-F238E27FC236}">
                <a16:creationId xmlns:a16="http://schemas.microsoft.com/office/drawing/2014/main" id="{0F6FF2B2-4DC7-4F50-BB93-2F68CB52A8A7}"/>
              </a:ext>
            </a:extLst>
          </p:cNvPr>
          <p:cNvSpPr/>
          <p:nvPr/>
        </p:nvSpPr>
        <p:spPr>
          <a:xfrm>
            <a:off x="729731" y="618984"/>
            <a:ext cx="674121" cy="791923"/>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Oval 9">
            <a:extLst>
              <a:ext uri="{FF2B5EF4-FFF2-40B4-BE49-F238E27FC236}">
                <a16:creationId xmlns:a16="http://schemas.microsoft.com/office/drawing/2014/main" id="{43A3F511-C57F-4D7A-8E5A-06F9CE7D32C0}"/>
              </a:ext>
            </a:extLst>
          </p:cNvPr>
          <p:cNvSpPr/>
          <p:nvPr/>
        </p:nvSpPr>
        <p:spPr>
          <a:xfrm>
            <a:off x="608734" y="5342099"/>
            <a:ext cx="1043437" cy="104343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Climbing">
            <a:extLst>
              <a:ext uri="{FF2B5EF4-FFF2-40B4-BE49-F238E27FC236}">
                <a16:creationId xmlns:a16="http://schemas.microsoft.com/office/drawing/2014/main" id="{B141B2F8-9591-4031-919D-F7E4648DB9A0}"/>
              </a:ext>
            </a:extLst>
          </p:cNvPr>
          <p:cNvSpPr/>
          <p:nvPr/>
        </p:nvSpPr>
        <p:spPr>
          <a:xfrm>
            <a:off x="716635" y="5535838"/>
            <a:ext cx="700311" cy="74263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ontent Placeholder 2">
            <a:extLst>
              <a:ext uri="{FF2B5EF4-FFF2-40B4-BE49-F238E27FC236}">
                <a16:creationId xmlns:a16="http://schemas.microsoft.com/office/drawing/2014/main" id="{58EA8C50-B5D5-486D-9E31-F0F6DD569D1D}"/>
              </a:ext>
            </a:extLst>
          </p:cNvPr>
          <p:cNvSpPr>
            <a:spLocks noGrp="1"/>
          </p:cNvSpPr>
          <p:nvPr>
            <p:ph idx="1"/>
          </p:nvPr>
        </p:nvSpPr>
        <p:spPr>
          <a:xfrm>
            <a:off x="1066797" y="2014194"/>
            <a:ext cx="10058400" cy="3849624"/>
          </a:xfrm>
        </p:spPr>
        <p:txBody>
          <a:bodyPr>
            <a:normAutofit/>
          </a:bodyPr>
          <a:lstStyle/>
          <a:p>
            <a:r>
              <a:rPr lang="nl-NL" sz="2000" dirty="0"/>
              <a:t>Jumping stilts</a:t>
            </a:r>
          </a:p>
          <a:p>
            <a:r>
              <a:rPr lang="nl-NL" sz="2000" dirty="0"/>
              <a:t>Verende stelten</a:t>
            </a:r>
          </a:p>
          <a:p>
            <a:r>
              <a:rPr lang="nl-NL" sz="2000" dirty="0"/>
              <a:t>Regular powerbocking</a:t>
            </a:r>
          </a:p>
          <a:p>
            <a:r>
              <a:rPr lang="nl-NL" sz="2000" dirty="0"/>
              <a:t>Urban powerbocking</a:t>
            </a:r>
          </a:p>
          <a:p>
            <a:endParaRPr lang="nl-NL" sz="2000" dirty="0"/>
          </a:p>
        </p:txBody>
      </p:sp>
      <p:pic>
        <p:nvPicPr>
          <p:cNvPr id="5122" name="Picture 2" descr="Image result for powerbocking">
            <a:extLst>
              <a:ext uri="{FF2B5EF4-FFF2-40B4-BE49-F238E27FC236}">
                <a16:creationId xmlns:a16="http://schemas.microsoft.com/office/drawing/2014/main" id="{C5596600-5177-4E78-8345-E1E648E7F3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5462" y="3078229"/>
            <a:ext cx="4562475" cy="2828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6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Canyoning</a:t>
            </a:r>
          </a:p>
        </p:txBody>
      </p:sp>
      <p:sp>
        <p:nvSpPr>
          <p:cNvPr id="4" name="Oval 3">
            <a:extLst>
              <a:ext uri="{FF2B5EF4-FFF2-40B4-BE49-F238E27FC236}">
                <a16:creationId xmlns:a16="http://schemas.microsoft.com/office/drawing/2014/main" id="{74F4F773-6844-443E-8FBD-592D48ABA572}"/>
              </a:ext>
            </a:extLst>
          </p:cNvPr>
          <p:cNvSpPr/>
          <p:nvPr/>
        </p:nvSpPr>
        <p:spPr>
          <a:xfrm>
            <a:off x="545075" y="5342099"/>
            <a:ext cx="1043437" cy="1043437"/>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7" name="Rectangle 6" descr="Airplane">
            <a:extLst>
              <a:ext uri="{FF2B5EF4-FFF2-40B4-BE49-F238E27FC236}">
                <a16:creationId xmlns:a16="http://schemas.microsoft.com/office/drawing/2014/main" id="{BCD8E1BD-87B9-4747-A442-8E85A2C1DACA}"/>
              </a:ext>
            </a:extLst>
          </p:cNvPr>
          <p:cNvSpPr/>
          <p:nvPr/>
        </p:nvSpPr>
        <p:spPr>
          <a:xfrm>
            <a:off x="706139" y="5497271"/>
            <a:ext cx="691052" cy="627406"/>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Oval 7">
            <a:extLst>
              <a:ext uri="{FF2B5EF4-FFF2-40B4-BE49-F238E27FC236}">
                <a16:creationId xmlns:a16="http://schemas.microsoft.com/office/drawing/2014/main" id="{D4CE959F-BC1D-45D3-91A6-5EC0E1FB0141}"/>
              </a:ext>
            </a:extLst>
          </p:cNvPr>
          <p:cNvSpPr/>
          <p:nvPr/>
        </p:nvSpPr>
        <p:spPr>
          <a:xfrm>
            <a:off x="1773407" y="5341645"/>
            <a:ext cx="1043437" cy="1043437"/>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Rabbit">
            <a:extLst>
              <a:ext uri="{FF2B5EF4-FFF2-40B4-BE49-F238E27FC236}">
                <a16:creationId xmlns:a16="http://schemas.microsoft.com/office/drawing/2014/main" id="{0F6FF2B2-4DC7-4F50-BB93-2F68CB52A8A7}"/>
              </a:ext>
            </a:extLst>
          </p:cNvPr>
          <p:cNvSpPr/>
          <p:nvPr/>
        </p:nvSpPr>
        <p:spPr>
          <a:xfrm>
            <a:off x="1949170" y="5415012"/>
            <a:ext cx="674121" cy="791923"/>
          </a:xfrm>
          <a:prstGeom prst="rect">
            <a:avLst/>
          </a:prstGeom>
          <a:blipFill>
            <a:blip r:embed="rId5">
              <a:extLs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0" name="Oval 9">
            <a:extLst>
              <a:ext uri="{FF2B5EF4-FFF2-40B4-BE49-F238E27FC236}">
                <a16:creationId xmlns:a16="http://schemas.microsoft.com/office/drawing/2014/main" id="{43A3F511-C57F-4D7A-8E5A-06F9CE7D32C0}"/>
              </a:ext>
            </a:extLst>
          </p:cNvPr>
          <p:cNvSpPr/>
          <p:nvPr/>
        </p:nvSpPr>
        <p:spPr>
          <a:xfrm>
            <a:off x="545080" y="519292"/>
            <a:ext cx="1043437" cy="1043437"/>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Climbing">
            <a:extLst>
              <a:ext uri="{FF2B5EF4-FFF2-40B4-BE49-F238E27FC236}">
                <a16:creationId xmlns:a16="http://schemas.microsoft.com/office/drawing/2014/main" id="{B141B2F8-9591-4031-919D-F7E4648DB9A0}"/>
              </a:ext>
            </a:extLst>
          </p:cNvPr>
          <p:cNvSpPr/>
          <p:nvPr/>
        </p:nvSpPr>
        <p:spPr>
          <a:xfrm>
            <a:off x="716641" y="669694"/>
            <a:ext cx="700311" cy="74263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3" name="Content Placeholder 2">
            <a:extLst>
              <a:ext uri="{FF2B5EF4-FFF2-40B4-BE49-F238E27FC236}">
                <a16:creationId xmlns:a16="http://schemas.microsoft.com/office/drawing/2014/main" id="{58EA8C50-B5D5-486D-9E31-F0F6DD569D1D}"/>
              </a:ext>
            </a:extLst>
          </p:cNvPr>
          <p:cNvSpPr>
            <a:spLocks noGrp="1"/>
          </p:cNvSpPr>
          <p:nvPr>
            <p:ph idx="1"/>
          </p:nvPr>
        </p:nvSpPr>
        <p:spPr>
          <a:xfrm>
            <a:off x="1066797" y="2014194"/>
            <a:ext cx="10058400" cy="3849624"/>
          </a:xfrm>
        </p:spPr>
        <p:txBody>
          <a:bodyPr>
            <a:normAutofit/>
          </a:bodyPr>
          <a:lstStyle/>
          <a:p>
            <a:r>
              <a:rPr lang="nl-NL" sz="2000" dirty="0"/>
              <a:t>Stroming van de revier</a:t>
            </a:r>
          </a:p>
          <a:p>
            <a:r>
              <a:rPr lang="nl-NL" sz="2000" dirty="0"/>
              <a:t>Bergen</a:t>
            </a:r>
          </a:p>
          <a:p>
            <a:r>
              <a:rPr lang="nl-NL" sz="2000" dirty="0"/>
              <a:t>Veelzijdige bergsport</a:t>
            </a:r>
          </a:p>
          <a:p>
            <a:r>
              <a:rPr lang="nl-NL" sz="2000" dirty="0"/>
              <a:t>Mooie stukjes natuur</a:t>
            </a:r>
          </a:p>
          <a:p>
            <a:r>
              <a:rPr lang="nl-NL" sz="2000" dirty="0"/>
              <a:t>Organisaties</a:t>
            </a:r>
          </a:p>
          <a:p>
            <a:r>
              <a:rPr lang="nl-NL" sz="2000" dirty="0"/>
              <a:t>Verschillende niveau’s</a:t>
            </a:r>
          </a:p>
          <a:p>
            <a:r>
              <a:rPr lang="nl-NL" sz="2000" dirty="0"/>
              <a:t>&gt; 16</a:t>
            </a:r>
          </a:p>
          <a:p>
            <a:endParaRPr lang="nl-NL" sz="2000" dirty="0"/>
          </a:p>
          <a:p>
            <a:endParaRPr lang="nl-NL" sz="2000" dirty="0"/>
          </a:p>
        </p:txBody>
      </p:sp>
      <p:pic>
        <p:nvPicPr>
          <p:cNvPr id="12" name="Afbeelding 18">
            <a:extLst>
              <a:ext uri="{FF2B5EF4-FFF2-40B4-BE49-F238E27FC236}">
                <a16:creationId xmlns:a16="http://schemas.microsoft.com/office/drawing/2014/main" id="{5EBFA9D8-0F08-4052-979E-EC5C34EE9ED5}"/>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5384801" y="2871084"/>
            <a:ext cx="5213630" cy="31963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665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89FE-4FC5-4BBB-9ED5-C382DCE95E37}"/>
              </a:ext>
            </a:extLst>
          </p:cNvPr>
          <p:cNvSpPr>
            <a:spLocks noGrp="1"/>
          </p:cNvSpPr>
          <p:nvPr>
            <p:ph type="title"/>
          </p:nvPr>
        </p:nvSpPr>
        <p:spPr>
          <a:xfrm>
            <a:off x="8458200" y="607392"/>
            <a:ext cx="3161963" cy="1645920"/>
          </a:xfrm>
          <a:prstGeom prst="rect">
            <a:avLst/>
          </a:prstGeom>
        </p:spPr>
        <p:txBody>
          <a:bodyPr anchor="b">
            <a:normAutofit/>
          </a:bodyPr>
          <a:lstStyle/>
          <a:p>
            <a:r>
              <a:rPr lang="nl-NL" dirty="0"/>
              <a:t>Extra: Vulcano boarding</a:t>
            </a:r>
          </a:p>
        </p:txBody>
      </p:sp>
      <p:pic>
        <p:nvPicPr>
          <p:cNvPr id="6" name="Afbeelding 42" descr="Afbeeldingsresultaat voor cerro negro">
            <a:extLst>
              <a:ext uri="{FF2B5EF4-FFF2-40B4-BE49-F238E27FC236}">
                <a16:creationId xmlns:a16="http://schemas.microsoft.com/office/drawing/2014/main" id="{2AAA0F1A-39DE-4DC3-AE95-63E22E4A7B6C}"/>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15049" r="414" b="-2"/>
          <a:stretch/>
        </p:blipFill>
        <p:spPr>
          <a:xfrm>
            <a:off x="685800" y="609600"/>
            <a:ext cx="6858000" cy="5334000"/>
          </a:xfrm>
          <a:prstGeom prst="rect">
            <a:avLst/>
          </a:prstGeom>
          <a:noFill/>
          <a:ln>
            <a:noFill/>
          </a:ln>
          <a:effectLst>
            <a:outerShdw blurRad="190500" algn="tl" rotWithShape="0">
              <a:srgbClr val="000000">
                <a:alpha val="70000"/>
              </a:srgbClr>
            </a:outerShdw>
          </a:effectLst>
        </p:spPr>
      </p:pic>
      <p:sp>
        <p:nvSpPr>
          <p:cNvPr id="10" name="Content Placeholder 9">
            <a:extLst>
              <a:ext uri="{FF2B5EF4-FFF2-40B4-BE49-F238E27FC236}">
                <a16:creationId xmlns:a16="http://schemas.microsoft.com/office/drawing/2014/main" id="{B21B22D7-0C73-4248-81BA-89F53ADBCAA1}"/>
              </a:ext>
            </a:extLst>
          </p:cNvPr>
          <p:cNvSpPr>
            <a:spLocks noGrp="1"/>
          </p:cNvSpPr>
          <p:nvPr>
            <p:ph type="body" sz="half" idx="2"/>
          </p:nvPr>
        </p:nvSpPr>
        <p:spPr>
          <a:xfrm>
            <a:off x="8458200" y="2336800"/>
            <a:ext cx="3161963" cy="3606800"/>
          </a:xfrm>
          <a:prstGeom prst="rect">
            <a:avLst/>
          </a:prstGeom>
        </p:spPr>
        <p:txBody>
          <a:bodyPr>
            <a:normAutofit/>
          </a:bodyPr>
          <a:lstStyle/>
          <a:p>
            <a:pPr marL="285750" indent="-285750">
              <a:buFont typeface="Arial" panose="020B0604020202020204" pitchFamily="34" charset="0"/>
              <a:buChar char="•"/>
            </a:pPr>
            <a:r>
              <a:rPr lang="en-US" dirty="0" err="1"/>
              <a:t>Echte</a:t>
            </a:r>
            <a:r>
              <a:rPr lang="en-US" dirty="0"/>
              <a:t> </a:t>
            </a:r>
            <a:r>
              <a:rPr lang="en-US" dirty="0" err="1"/>
              <a:t>vulkaan</a:t>
            </a:r>
            <a:endParaRPr lang="en-US" dirty="0"/>
          </a:p>
          <a:p>
            <a:pPr marL="285750" indent="-285750">
              <a:buFont typeface="Arial" panose="020B0604020202020204" pitchFamily="34" charset="0"/>
              <a:buChar char="•"/>
            </a:pPr>
            <a:r>
              <a:rPr lang="en-US" dirty="0"/>
              <a:t>“Once in a lifetime”</a:t>
            </a:r>
          </a:p>
          <a:p>
            <a:pPr marL="285750" indent="-285750">
              <a:buFont typeface="Arial" panose="020B0604020202020204" pitchFamily="34" charset="0"/>
              <a:buChar char="•"/>
            </a:pPr>
            <a:r>
              <a:rPr lang="en-US" dirty="0" err="1"/>
              <a:t>Zittend</a:t>
            </a:r>
            <a:endParaRPr lang="en-US" dirty="0"/>
          </a:p>
          <a:p>
            <a:endParaRPr lang="nl-NL" dirty="0"/>
          </a:p>
        </p:txBody>
      </p:sp>
      <p:pic>
        <p:nvPicPr>
          <p:cNvPr id="20" name="Afbeelding 43" descr="Afbeeldingsresultaat voor safety volcano boarding">
            <a:extLst>
              <a:ext uri="{FF2B5EF4-FFF2-40B4-BE49-F238E27FC236}">
                <a16:creationId xmlns:a16="http://schemas.microsoft.com/office/drawing/2014/main" id="{32E87D64-E8B3-44DB-80B2-BDE8289CBB2D}"/>
              </a:ext>
            </a:extLst>
          </p:cNvPr>
          <p:cNvPicPr/>
          <p:nvPr/>
        </p:nvPicPr>
        <p:blipFill rotWithShape="1">
          <a:blip r:embed="rId4">
            <a:extLst>
              <a:ext uri="{28A0092B-C50C-407E-A947-70E740481C1C}">
                <a14:useLocalDpi xmlns:a14="http://schemas.microsoft.com/office/drawing/2010/main" val="0"/>
              </a:ext>
            </a:extLst>
          </a:blip>
          <a:srcRect l="12359" t="15356" r="9270"/>
          <a:stretch/>
        </p:blipFill>
        <p:spPr bwMode="auto">
          <a:xfrm>
            <a:off x="155642" y="6394314"/>
            <a:ext cx="359924" cy="334929"/>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84224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89FE-4FC5-4BBB-9ED5-C382DCE95E37}"/>
              </a:ext>
            </a:extLst>
          </p:cNvPr>
          <p:cNvSpPr>
            <a:spLocks noGrp="1"/>
          </p:cNvSpPr>
          <p:nvPr>
            <p:ph type="title"/>
          </p:nvPr>
        </p:nvSpPr>
        <p:spPr>
          <a:xfrm>
            <a:off x="8458200" y="607392"/>
            <a:ext cx="3161963" cy="1645920"/>
          </a:xfrm>
          <a:prstGeom prst="rect">
            <a:avLst/>
          </a:prstGeom>
        </p:spPr>
        <p:txBody>
          <a:bodyPr anchor="b">
            <a:normAutofit/>
          </a:bodyPr>
          <a:lstStyle/>
          <a:p>
            <a:r>
              <a:rPr lang="nl-NL" dirty="0"/>
              <a:t>Extra: Vulcano boarding</a:t>
            </a:r>
          </a:p>
        </p:txBody>
      </p:sp>
      <p:sp>
        <p:nvSpPr>
          <p:cNvPr id="10" name="Content Placeholder 9">
            <a:extLst>
              <a:ext uri="{FF2B5EF4-FFF2-40B4-BE49-F238E27FC236}">
                <a16:creationId xmlns:a16="http://schemas.microsoft.com/office/drawing/2014/main" id="{B21B22D7-0C73-4248-81BA-89F53ADBCAA1}"/>
              </a:ext>
            </a:extLst>
          </p:cNvPr>
          <p:cNvSpPr>
            <a:spLocks noGrp="1"/>
          </p:cNvSpPr>
          <p:nvPr>
            <p:ph type="body" sz="half" idx="2"/>
          </p:nvPr>
        </p:nvSpPr>
        <p:spPr>
          <a:xfrm>
            <a:off x="8458200" y="2336800"/>
            <a:ext cx="3161963" cy="3606800"/>
          </a:xfrm>
          <a:prstGeom prst="rect">
            <a:avLst/>
          </a:prstGeom>
        </p:spPr>
        <p:txBody>
          <a:bodyPr>
            <a:normAutofit/>
          </a:bodyPr>
          <a:lstStyle/>
          <a:p>
            <a:pPr marL="285750" indent="-285750">
              <a:buFont typeface="Arial" panose="020B0604020202020204" pitchFamily="34" charset="0"/>
              <a:buChar char="•"/>
            </a:pPr>
            <a:r>
              <a:rPr lang="nl-NL" dirty="0"/>
              <a:t>Handshoenen</a:t>
            </a:r>
          </a:p>
          <a:p>
            <a:pPr marL="285750" indent="-285750">
              <a:buFont typeface="Arial" panose="020B0604020202020204" pitchFamily="34" charset="0"/>
              <a:buChar char="•"/>
            </a:pPr>
            <a:r>
              <a:rPr lang="nl-NL" dirty="0"/>
              <a:t>Kniebeschermers</a:t>
            </a:r>
          </a:p>
          <a:p>
            <a:pPr marL="285750" indent="-285750">
              <a:buFont typeface="Arial" panose="020B0604020202020204" pitchFamily="34" charset="0"/>
              <a:buChar char="•"/>
            </a:pPr>
            <a:r>
              <a:rPr lang="nl-NL" dirty="0"/>
              <a:t>Beschermend pak</a:t>
            </a:r>
          </a:p>
          <a:p>
            <a:pPr marL="285750" indent="-285750">
              <a:buFont typeface="Arial" panose="020B0604020202020204" pitchFamily="34" charset="0"/>
              <a:buChar char="•"/>
            </a:pPr>
            <a:r>
              <a:rPr lang="nl-NL" dirty="0"/>
              <a:t>Veiligheidsbril</a:t>
            </a:r>
            <a:endParaRPr lang="nl-BE" dirty="0"/>
          </a:p>
          <a:p>
            <a:endParaRPr lang="nl-NL" dirty="0"/>
          </a:p>
        </p:txBody>
      </p:sp>
      <p:pic>
        <p:nvPicPr>
          <p:cNvPr id="20" name="Afbeelding 43" descr="Afbeeldingsresultaat voor safety volcano boarding">
            <a:extLst>
              <a:ext uri="{FF2B5EF4-FFF2-40B4-BE49-F238E27FC236}">
                <a16:creationId xmlns:a16="http://schemas.microsoft.com/office/drawing/2014/main" id="{32E87D64-E8B3-44DB-80B2-BDE8289CBB2D}"/>
              </a:ext>
            </a:extLst>
          </p:cNvPr>
          <p:cNvPicPr/>
          <p:nvPr/>
        </p:nvPicPr>
        <p:blipFill rotWithShape="1">
          <a:blip r:embed="rId3">
            <a:extLst>
              <a:ext uri="{28A0092B-C50C-407E-A947-70E740481C1C}">
                <a14:useLocalDpi xmlns:a14="http://schemas.microsoft.com/office/drawing/2010/main" val="0"/>
              </a:ext>
            </a:extLst>
          </a:blip>
          <a:srcRect l="12359" t="15356" r="9270"/>
          <a:stretch/>
        </p:blipFill>
        <p:spPr bwMode="auto">
          <a:xfrm>
            <a:off x="1172183" y="609600"/>
            <a:ext cx="5948464" cy="53340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AA61EEFC-25FB-4813-958E-0D66BFA293FF}"/>
              </a:ext>
            </a:extLst>
          </p:cNvPr>
          <p:cNvSpPr>
            <a:spLocks noGrp="1"/>
          </p:cNvSpPr>
          <p:nvPr>
            <p:ph idx="1"/>
          </p:nvPr>
        </p:nvSpPr>
        <p:spPr>
          <a:xfrm>
            <a:off x="717415" y="434502"/>
            <a:ext cx="6858000" cy="5334000"/>
          </a:xfrm>
        </p:spPr>
        <p:txBody>
          <a:bodyPr/>
          <a:lstStyle/>
          <a:p>
            <a:endParaRPr lang="nl-NL" dirty="0"/>
          </a:p>
        </p:txBody>
      </p:sp>
    </p:spTree>
    <p:extLst>
      <p:ext uri="{BB962C8B-B14F-4D97-AF65-F5344CB8AC3E}">
        <p14:creationId xmlns:p14="http://schemas.microsoft.com/office/powerpoint/2010/main" val="1152688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Words>
  <Application>Microsoft Office PowerPoint</Application>
  <PresentationFormat>Widescreen</PresentationFormat>
  <Paragraphs>74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Garamond</vt:lpstr>
      <vt:lpstr>SavonVTI</vt:lpstr>
      <vt:lpstr>Extreme sporten</vt:lpstr>
      <vt:lpstr>Extreme sporten? </vt:lpstr>
      <vt:lpstr>Nieuwsbericht</vt:lpstr>
      <vt:lpstr>Soorten extreme sporten</vt:lpstr>
      <vt:lpstr>Wingwalking</vt:lpstr>
      <vt:lpstr>Powerbocking</vt:lpstr>
      <vt:lpstr>Canyoning</vt:lpstr>
      <vt:lpstr>Extra: Vulcano boarding</vt:lpstr>
      <vt:lpstr>Extra: Vulcano boarding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2020-03-04T17:44:22Z</dcterms:created>
  <dcterms:modified xsi:type="dcterms:W3CDTF">2020-03-04T19:58:09Z</dcterms:modified>
</cp:coreProperties>
</file>