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8"/>
  </p:notesMasterIdLst>
  <p:sldIdLst>
    <p:sldId id="257" r:id="rId2"/>
    <p:sldId id="259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52179" autoAdjust="0"/>
  </p:normalViewPr>
  <p:slideViewPr>
    <p:cSldViewPr snapToGrid="0">
      <p:cViewPr varScale="1">
        <p:scale>
          <a:sx n="59" d="100"/>
          <a:sy n="59" d="100"/>
        </p:scale>
        <p:origin x="25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75509C-4D13-4967-9F48-EE566A8D13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36BA0B-2AE4-44D0-AEE2-8B0BC88F5A14}">
      <dgm:prSet/>
      <dgm:spPr/>
      <dgm:t>
        <a:bodyPr/>
        <a:lstStyle/>
        <a:p>
          <a:r>
            <a:rPr lang="en-US"/>
            <a:t>Create a digital reconstruction of the brain</a:t>
          </a:r>
        </a:p>
      </dgm:t>
    </dgm:pt>
    <dgm:pt modelId="{98D3D3A5-15FC-4085-8D33-5782E8DA8DF7}" type="parTrans" cxnId="{530990AE-1782-4C55-A023-2DF19F110D0E}">
      <dgm:prSet/>
      <dgm:spPr/>
      <dgm:t>
        <a:bodyPr/>
        <a:lstStyle/>
        <a:p>
          <a:endParaRPr lang="en-US"/>
        </a:p>
      </dgm:t>
    </dgm:pt>
    <dgm:pt modelId="{14FE0794-FB52-452B-B87D-33AB54308009}" type="sibTrans" cxnId="{530990AE-1782-4C55-A023-2DF19F110D0E}">
      <dgm:prSet/>
      <dgm:spPr/>
      <dgm:t>
        <a:bodyPr/>
        <a:lstStyle/>
        <a:p>
          <a:endParaRPr lang="en-US"/>
        </a:p>
      </dgm:t>
    </dgm:pt>
    <dgm:pt modelId="{07EE8A17-D8FA-4D0C-85E4-DED9B7CD6186}">
      <dgm:prSet/>
      <dgm:spPr/>
      <dgm:t>
        <a:bodyPr/>
        <a:lstStyle/>
        <a:p>
          <a:r>
            <a:rPr lang="en-US"/>
            <a:t>Study the nature of the brain</a:t>
          </a:r>
        </a:p>
      </dgm:t>
    </dgm:pt>
    <dgm:pt modelId="{8710B64F-F80C-4223-A8A1-1F22795B6626}" type="parTrans" cxnId="{6E1F07F8-6C14-445D-8949-072E0EC950AE}">
      <dgm:prSet/>
      <dgm:spPr/>
      <dgm:t>
        <a:bodyPr/>
        <a:lstStyle/>
        <a:p>
          <a:endParaRPr lang="en-US"/>
        </a:p>
      </dgm:t>
    </dgm:pt>
    <dgm:pt modelId="{60130F5F-C353-441E-B0EF-D161F4CA0F59}" type="sibTrans" cxnId="{6E1F07F8-6C14-445D-8949-072E0EC950AE}">
      <dgm:prSet/>
      <dgm:spPr/>
      <dgm:t>
        <a:bodyPr/>
        <a:lstStyle/>
        <a:p>
          <a:endParaRPr lang="en-US"/>
        </a:p>
      </dgm:t>
    </dgm:pt>
    <dgm:pt modelId="{D905FA59-AAB3-4CFE-A454-14B522C8C21E}">
      <dgm:prSet/>
      <dgm:spPr/>
      <dgm:t>
        <a:bodyPr/>
        <a:lstStyle/>
        <a:p>
          <a:r>
            <a:rPr lang="en-US"/>
            <a:t>Understanding human decision-making, thoughts, ..</a:t>
          </a:r>
        </a:p>
      </dgm:t>
    </dgm:pt>
    <dgm:pt modelId="{3091B328-4F22-4B21-BB6E-3BBB68EC8424}" type="parTrans" cxnId="{814AA6E7-8D0F-427E-8F1C-2D8BF6FF06D9}">
      <dgm:prSet/>
      <dgm:spPr/>
      <dgm:t>
        <a:bodyPr/>
        <a:lstStyle/>
        <a:p>
          <a:endParaRPr lang="en-US"/>
        </a:p>
      </dgm:t>
    </dgm:pt>
    <dgm:pt modelId="{B2B4E86F-8D4F-458D-82FF-CA511838C32C}" type="sibTrans" cxnId="{814AA6E7-8D0F-427E-8F1C-2D8BF6FF06D9}">
      <dgm:prSet/>
      <dgm:spPr/>
      <dgm:t>
        <a:bodyPr/>
        <a:lstStyle/>
        <a:p>
          <a:endParaRPr lang="en-US"/>
        </a:p>
      </dgm:t>
    </dgm:pt>
    <dgm:pt modelId="{7D6A23A8-A1D7-4680-8F9A-520A233E4456}" type="pres">
      <dgm:prSet presAssocID="{A175509C-4D13-4967-9F48-EE566A8D1314}" presName="root" presStyleCnt="0">
        <dgm:presLayoutVars>
          <dgm:dir/>
          <dgm:resizeHandles val="exact"/>
        </dgm:presLayoutVars>
      </dgm:prSet>
      <dgm:spPr/>
    </dgm:pt>
    <dgm:pt modelId="{B3694040-29E7-42E8-ACA4-02F1697E60EB}" type="pres">
      <dgm:prSet presAssocID="{AD36BA0B-2AE4-44D0-AEE2-8B0BC88F5A14}" presName="compNode" presStyleCnt="0"/>
      <dgm:spPr/>
    </dgm:pt>
    <dgm:pt modelId="{F97487CF-0F89-4A56-A6FB-ACB31142E876}" type="pres">
      <dgm:prSet presAssocID="{AD36BA0B-2AE4-44D0-AEE2-8B0BC88F5A14}" presName="bgRect" presStyleLbl="bgShp" presStyleIdx="0" presStyleCnt="3"/>
      <dgm:spPr/>
    </dgm:pt>
    <dgm:pt modelId="{03EDD21B-62E9-4F3A-A669-C220271362F6}" type="pres">
      <dgm:prSet presAssocID="{AD36BA0B-2AE4-44D0-AEE2-8B0BC88F5A1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468998CC-6B4A-43A6-87D1-D07498D86A05}" type="pres">
      <dgm:prSet presAssocID="{AD36BA0B-2AE4-44D0-AEE2-8B0BC88F5A14}" presName="spaceRect" presStyleCnt="0"/>
      <dgm:spPr/>
    </dgm:pt>
    <dgm:pt modelId="{5C515ADA-8282-43FC-9587-545104A3DC27}" type="pres">
      <dgm:prSet presAssocID="{AD36BA0B-2AE4-44D0-AEE2-8B0BC88F5A14}" presName="parTx" presStyleLbl="revTx" presStyleIdx="0" presStyleCnt="3">
        <dgm:presLayoutVars>
          <dgm:chMax val="0"/>
          <dgm:chPref val="0"/>
        </dgm:presLayoutVars>
      </dgm:prSet>
      <dgm:spPr/>
    </dgm:pt>
    <dgm:pt modelId="{4A8F8B50-ADCD-490A-8E7E-901D262C01EF}" type="pres">
      <dgm:prSet presAssocID="{14FE0794-FB52-452B-B87D-33AB54308009}" presName="sibTrans" presStyleCnt="0"/>
      <dgm:spPr/>
    </dgm:pt>
    <dgm:pt modelId="{D8895674-CD08-4F99-8E5B-0A6EF1BEA2A0}" type="pres">
      <dgm:prSet presAssocID="{07EE8A17-D8FA-4D0C-85E4-DED9B7CD6186}" presName="compNode" presStyleCnt="0"/>
      <dgm:spPr/>
    </dgm:pt>
    <dgm:pt modelId="{0D83F3E3-7928-4B44-9759-23D2B9CE5ACE}" type="pres">
      <dgm:prSet presAssocID="{07EE8A17-D8FA-4D0C-85E4-DED9B7CD6186}" presName="bgRect" presStyleLbl="bgShp" presStyleIdx="1" presStyleCnt="3"/>
      <dgm:spPr/>
    </dgm:pt>
    <dgm:pt modelId="{11B81026-8CD7-4862-8BDB-2F2EDAA5F6B2}" type="pres">
      <dgm:prSet presAssocID="{07EE8A17-D8FA-4D0C-85E4-DED9B7CD61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10CB82C-D8FC-4B74-95CF-380FD901A89E}" type="pres">
      <dgm:prSet presAssocID="{07EE8A17-D8FA-4D0C-85E4-DED9B7CD6186}" presName="spaceRect" presStyleCnt="0"/>
      <dgm:spPr/>
    </dgm:pt>
    <dgm:pt modelId="{E788123D-9A0A-494A-A17E-F997ADEA69B8}" type="pres">
      <dgm:prSet presAssocID="{07EE8A17-D8FA-4D0C-85E4-DED9B7CD6186}" presName="parTx" presStyleLbl="revTx" presStyleIdx="1" presStyleCnt="3">
        <dgm:presLayoutVars>
          <dgm:chMax val="0"/>
          <dgm:chPref val="0"/>
        </dgm:presLayoutVars>
      </dgm:prSet>
      <dgm:spPr/>
    </dgm:pt>
    <dgm:pt modelId="{9C405651-771B-49F8-AC06-0FC213197430}" type="pres">
      <dgm:prSet presAssocID="{60130F5F-C353-441E-B0EF-D161F4CA0F59}" presName="sibTrans" presStyleCnt="0"/>
      <dgm:spPr/>
    </dgm:pt>
    <dgm:pt modelId="{6A473F32-D0A2-4F8F-8758-E4714679241D}" type="pres">
      <dgm:prSet presAssocID="{D905FA59-AAB3-4CFE-A454-14B522C8C21E}" presName="compNode" presStyleCnt="0"/>
      <dgm:spPr/>
    </dgm:pt>
    <dgm:pt modelId="{6DE99540-DC05-4311-9650-0D6D02192BE0}" type="pres">
      <dgm:prSet presAssocID="{D905FA59-AAB3-4CFE-A454-14B522C8C21E}" presName="bgRect" presStyleLbl="bgShp" presStyleIdx="2" presStyleCnt="3"/>
      <dgm:spPr/>
    </dgm:pt>
    <dgm:pt modelId="{C326A0D8-7249-410F-95CE-921FD4BF75C6}" type="pres">
      <dgm:prSet presAssocID="{D905FA59-AAB3-4CFE-A454-14B522C8C2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569EBC0-0714-4438-AEA1-52F2EAC565BE}" type="pres">
      <dgm:prSet presAssocID="{D905FA59-AAB3-4CFE-A454-14B522C8C21E}" presName="spaceRect" presStyleCnt="0"/>
      <dgm:spPr/>
    </dgm:pt>
    <dgm:pt modelId="{46E2203B-EBBB-45E2-9025-76FB16F3329F}" type="pres">
      <dgm:prSet presAssocID="{D905FA59-AAB3-4CFE-A454-14B522C8C21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ED6645F-DC9C-4F65-8641-671304FE986E}" type="presOf" srcId="{A175509C-4D13-4967-9F48-EE566A8D1314}" destId="{7D6A23A8-A1D7-4680-8F9A-520A233E4456}" srcOrd="0" destOrd="0" presId="urn:microsoft.com/office/officeart/2018/2/layout/IconVerticalSolidList"/>
    <dgm:cxn modelId="{F35FE368-4571-4981-98EF-51C93E056E44}" type="presOf" srcId="{07EE8A17-D8FA-4D0C-85E4-DED9B7CD6186}" destId="{E788123D-9A0A-494A-A17E-F997ADEA69B8}" srcOrd="0" destOrd="0" presId="urn:microsoft.com/office/officeart/2018/2/layout/IconVerticalSolidList"/>
    <dgm:cxn modelId="{B2AB018D-BE8A-4A8E-ADF7-7DABCBC3D4BC}" type="presOf" srcId="{AD36BA0B-2AE4-44D0-AEE2-8B0BC88F5A14}" destId="{5C515ADA-8282-43FC-9587-545104A3DC27}" srcOrd="0" destOrd="0" presId="urn:microsoft.com/office/officeart/2018/2/layout/IconVerticalSolidList"/>
    <dgm:cxn modelId="{EBF47F8E-FB1D-4A56-8206-7933A40C4DB7}" type="presOf" srcId="{D905FA59-AAB3-4CFE-A454-14B522C8C21E}" destId="{46E2203B-EBBB-45E2-9025-76FB16F3329F}" srcOrd="0" destOrd="0" presId="urn:microsoft.com/office/officeart/2018/2/layout/IconVerticalSolidList"/>
    <dgm:cxn modelId="{530990AE-1782-4C55-A023-2DF19F110D0E}" srcId="{A175509C-4D13-4967-9F48-EE566A8D1314}" destId="{AD36BA0B-2AE4-44D0-AEE2-8B0BC88F5A14}" srcOrd="0" destOrd="0" parTransId="{98D3D3A5-15FC-4085-8D33-5782E8DA8DF7}" sibTransId="{14FE0794-FB52-452B-B87D-33AB54308009}"/>
    <dgm:cxn modelId="{814AA6E7-8D0F-427E-8F1C-2D8BF6FF06D9}" srcId="{A175509C-4D13-4967-9F48-EE566A8D1314}" destId="{D905FA59-AAB3-4CFE-A454-14B522C8C21E}" srcOrd="2" destOrd="0" parTransId="{3091B328-4F22-4B21-BB6E-3BBB68EC8424}" sibTransId="{B2B4E86F-8D4F-458D-82FF-CA511838C32C}"/>
    <dgm:cxn modelId="{6E1F07F8-6C14-445D-8949-072E0EC950AE}" srcId="{A175509C-4D13-4967-9F48-EE566A8D1314}" destId="{07EE8A17-D8FA-4D0C-85E4-DED9B7CD6186}" srcOrd="1" destOrd="0" parTransId="{8710B64F-F80C-4223-A8A1-1F22795B6626}" sibTransId="{60130F5F-C353-441E-B0EF-D161F4CA0F59}"/>
    <dgm:cxn modelId="{EA40728C-85E7-4FF9-BE07-221DD288F16D}" type="presParOf" srcId="{7D6A23A8-A1D7-4680-8F9A-520A233E4456}" destId="{B3694040-29E7-42E8-ACA4-02F1697E60EB}" srcOrd="0" destOrd="0" presId="urn:microsoft.com/office/officeart/2018/2/layout/IconVerticalSolidList"/>
    <dgm:cxn modelId="{2CDCF238-E7F1-44C4-984B-8FAC0CFE5DDF}" type="presParOf" srcId="{B3694040-29E7-42E8-ACA4-02F1697E60EB}" destId="{F97487CF-0F89-4A56-A6FB-ACB31142E876}" srcOrd="0" destOrd="0" presId="urn:microsoft.com/office/officeart/2018/2/layout/IconVerticalSolidList"/>
    <dgm:cxn modelId="{A917A072-9EA0-45D1-ADF3-2F87B037ACA0}" type="presParOf" srcId="{B3694040-29E7-42E8-ACA4-02F1697E60EB}" destId="{03EDD21B-62E9-4F3A-A669-C220271362F6}" srcOrd="1" destOrd="0" presId="urn:microsoft.com/office/officeart/2018/2/layout/IconVerticalSolidList"/>
    <dgm:cxn modelId="{C56827D2-1103-4D4F-BBFF-3A29F9358FA5}" type="presParOf" srcId="{B3694040-29E7-42E8-ACA4-02F1697E60EB}" destId="{468998CC-6B4A-43A6-87D1-D07498D86A05}" srcOrd="2" destOrd="0" presId="urn:microsoft.com/office/officeart/2018/2/layout/IconVerticalSolidList"/>
    <dgm:cxn modelId="{FF7B075F-03A6-4CFE-BD94-FCF2913E07E7}" type="presParOf" srcId="{B3694040-29E7-42E8-ACA4-02F1697E60EB}" destId="{5C515ADA-8282-43FC-9587-545104A3DC27}" srcOrd="3" destOrd="0" presId="urn:microsoft.com/office/officeart/2018/2/layout/IconVerticalSolidList"/>
    <dgm:cxn modelId="{1463DB31-2331-4A6F-A317-2C3E7A56FF2F}" type="presParOf" srcId="{7D6A23A8-A1D7-4680-8F9A-520A233E4456}" destId="{4A8F8B50-ADCD-490A-8E7E-901D262C01EF}" srcOrd="1" destOrd="0" presId="urn:microsoft.com/office/officeart/2018/2/layout/IconVerticalSolidList"/>
    <dgm:cxn modelId="{573FB9E4-47C3-42EB-8AEC-208581497DA0}" type="presParOf" srcId="{7D6A23A8-A1D7-4680-8F9A-520A233E4456}" destId="{D8895674-CD08-4F99-8E5B-0A6EF1BEA2A0}" srcOrd="2" destOrd="0" presId="urn:microsoft.com/office/officeart/2018/2/layout/IconVerticalSolidList"/>
    <dgm:cxn modelId="{67163C74-C7FC-4FF1-96F2-AEFFAC1A9503}" type="presParOf" srcId="{D8895674-CD08-4F99-8E5B-0A6EF1BEA2A0}" destId="{0D83F3E3-7928-4B44-9759-23D2B9CE5ACE}" srcOrd="0" destOrd="0" presId="urn:microsoft.com/office/officeart/2018/2/layout/IconVerticalSolidList"/>
    <dgm:cxn modelId="{B3930E7B-9363-48B8-A334-A44833046B84}" type="presParOf" srcId="{D8895674-CD08-4F99-8E5B-0A6EF1BEA2A0}" destId="{11B81026-8CD7-4862-8BDB-2F2EDAA5F6B2}" srcOrd="1" destOrd="0" presId="urn:microsoft.com/office/officeart/2018/2/layout/IconVerticalSolidList"/>
    <dgm:cxn modelId="{F39EC14A-BEB3-4651-B174-6F13099AA28F}" type="presParOf" srcId="{D8895674-CD08-4F99-8E5B-0A6EF1BEA2A0}" destId="{310CB82C-D8FC-4B74-95CF-380FD901A89E}" srcOrd="2" destOrd="0" presId="urn:microsoft.com/office/officeart/2018/2/layout/IconVerticalSolidList"/>
    <dgm:cxn modelId="{8E9E1ACB-250A-4721-9034-69217CA21B32}" type="presParOf" srcId="{D8895674-CD08-4F99-8E5B-0A6EF1BEA2A0}" destId="{E788123D-9A0A-494A-A17E-F997ADEA69B8}" srcOrd="3" destOrd="0" presId="urn:microsoft.com/office/officeart/2018/2/layout/IconVerticalSolidList"/>
    <dgm:cxn modelId="{A60E0573-9EA2-457D-8517-49B248780592}" type="presParOf" srcId="{7D6A23A8-A1D7-4680-8F9A-520A233E4456}" destId="{9C405651-771B-49F8-AC06-0FC213197430}" srcOrd="3" destOrd="0" presId="urn:microsoft.com/office/officeart/2018/2/layout/IconVerticalSolidList"/>
    <dgm:cxn modelId="{1F633F5F-4CB0-4104-BE24-DD358A1AEC55}" type="presParOf" srcId="{7D6A23A8-A1D7-4680-8F9A-520A233E4456}" destId="{6A473F32-D0A2-4F8F-8758-E4714679241D}" srcOrd="4" destOrd="0" presId="urn:microsoft.com/office/officeart/2018/2/layout/IconVerticalSolidList"/>
    <dgm:cxn modelId="{22C718EF-CD4B-40AD-982F-40FDB338EF44}" type="presParOf" srcId="{6A473F32-D0A2-4F8F-8758-E4714679241D}" destId="{6DE99540-DC05-4311-9650-0D6D02192BE0}" srcOrd="0" destOrd="0" presId="urn:microsoft.com/office/officeart/2018/2/layout/IconVerticalSolidList"/>
    <dgm:cxn modelId="{02BD80B0-36B8-4ACE-955E-E5193B0F95AD}" type="presParOf" srcId="{6A473F32-D0A2-4F8F-8758-E4714679241D}" destId="{C326A0D8-7249-410F-95CE-921FD4BF75C6}" srcOrd="1" destOrd="0" presId="urn:microsoft.com/office/officeart/2018/2/layout/IconVerticalSolidList"/>
    <dgm:cxn modelId="{F1D99248-AD72-411D-97B2-D0F6ABCF9BC0}" type="presParOf" srcId="{6A473F32-D0A2-4F8F-8758-E4714679241D}" destId="{3569EBC0-0714-4438-AEA1-52F2EAC565BE}" srcOrd="2" destOrd="0" presId="urn:microsoft.com/office/officeart/2018/2/layout/IconVerticalSolidList"/>
    <dgm:cxn modelId="{E1033051-39B9-4E43-AAF0-11A266AC2A75}" type="presParOf" srcId="{6A473F32-D0A2-4F8F-8758-E4714679241D}" destId="{46E2203B-EBBB-45E2-9025-76FB16F332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FD8CAB-67A2-410D-8F82-E19D94E3132D}" type="doc">
      <dgm:prSet loTypeId="urn:microsoft.com/office/officeart/2005/8/layout/vList3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3B6FAF-E5FA-4FC7-B2A3-5FB14A5930B1}">
      <dgm:prSet/>
      <dgm:spPr/>
      <dgm:t>
        <a:bodyPr/>
        <a:lstStyle/>
        <a:p>
          <a:r>
            <a:rPr lang="nl-NL"/>
            <a:t>We always need intelligent minds</a:t>
          </a:r>
          <a:endParaRPr lang="en-US"/>
        </a:p>
      </dgm:t>
    </dgm:pt>
    <dgm:pt modelId="{C8D5FD4D-14F5-4939-9A76-E5035AC2C0F8}" type="parTrans" cxnId="{312BDC28-C891-4BB9-A17D-CBE7E9DEFB6C}">
      <dgm:prSet/>
      <dgm:spPr/>
      <dgm:t>
        <a:bodyPr/>
        <a:lstStyle/>
        <a:p>
          <a:endParaRPr lang="en-US"/>
        </a:p>
      </dgm:t>
    </dgm:pt>
    <dgm:pt modelId="{1940BA08-3DFE-4F37-ABDE-4E34C8A959DD}" type="sibTrans" cxnId="{312BDC28-C891-4BB9-A17D-CBE7E9DEFB6C}">
      <dgm:prSet/>
      <dgm:spPr/>
      <dgm:t>
        <a:bodyPr/>
        <a:lstStyle/>
        <a:p>
          <a:endParaRPr lang="en-US"/>
        </a:p>
      </dgm:t>
    </dgm:pt>
    <dgm:pt modelId="{CC6BA220-9E20-42A6-A424-CB2FB9E98868}">
      <dgm:prSet/>
      <dgm:spPr/>
      <dgm:t>
        <a:bodyPr/>
        <a:lstStyle/>
        <a:p>
          <a:r>
            <a:rPr lang="nl-NL"/>
            <a:t>These minds will not be lost</a:t>
          </a:r>
          <a:endParaRPr lang="en-US"/>
        </a:p>
      </dgm:t>
    </dgm:pt>
    <dgm:pt modelId="{016CFDFF-7E7A-47A5-B325-D7538805128F}" type="parTrans" cxnId="{8CB0CA53-6CFE-41CD-8023-FA299025A271}">
      <dgm:prSet/>
      <dgm:spPr/>
      <dgm:t>
        <a:bodyPr/>
        <a:lstStyle/>
        <a:p>
          <a:endParaRPr lang="en-US"/>
        </a:p>
      </dgm:t>
    </dgm:pt>
    <dgm:pt modelId="{A98F82C8-1702-47CE-A7A1-D6C73917C8B6}" type="sibTrans" cxnId="{8CB0CA53-6CFE-41CD-8023-FA299025A271}">
      <dgm:prSet/>
      <dgm:spPr/>
      <dgm:t>
        <a:bodyPr/>
        <a:lstStyle/>
        <a:p>
          <a:endParaRPr lang="en-US"/>
        </a:p>
      </dgm:t>
    </dgm:pt>
    <dgm:pt modelId="{2518C937-C50E-4E7D-9B7E-2C1D95D09A00}">
      <dgm:prSet/>
      <dgm:spPr/>
      <dgm:t>
        <a:bodyPr/>
        <a:lstStyle/>
        <a:p>
          <a:r>
            <a:rPr lang="nl-NL"/>
            <a:t>Difficulty remembering things</a:t>
          </a:r>
          <a:endParaRPr lang="en-US"/>
        </a:p>
      </dgm:t>
    </dgm:pt>
    <dgm:pt modelId="{FF990648-DF33-4021-8707-3802E231FEA4}" type="parTrans" cxnId="{FE4937E6-D561-46A7-8084-19F4D38EEE78}">
      <dgm:prSet/>
      <dgm:spPr/>
      <dgm:t>
        <a:bodyPr/>
        <a:lstStyle/>
        <a:p>
          <a:endParaRPr lang="en-US"/>
        </a:p>
      </dgm:t>
    </dgm:pt>
    <dgm:pt modelId="{31D04758-1EE1-44CF-B443-1B859B5CC88E}" type="sibTrans" cxnId="{FE4937E6-D561-46A7-8084-19F4D38EEE78}">
      <dgm:prSet/>
      <dgm:spPr/>
      <dgm:t>
        <a:bodyPr/>
        <a:lstStyle/>
        <a:p>
          <a:endParaRPr lang="en-US"/>
        </a:p>
      </dgm:t>
    </dgm:pt>
    <dgm:pt modelId="{37A02769-5D49-49B6-A00E-02668C4CD2C3}">
      <dgm:prSet/>
      <dgm:spPr/>
      <dgm:t>
        <a:bodyPr/>
        <a:lstStyle/>
        <a:p>
          <a:r>
            <a:rPr lang="nl-NL"/>
            <a:t>Takes away the extra stress</a:t>
          </a:r>
          <a:endParaRPr lang="en-US"/>
        </a:p>
      </dgm:t>
    </dgm:pt>
    <dgm:pt modelId="{5389C5C5-F8AA-428E-8165-13C9300CB5BF}" type="parTrans" cxnId="{D7E16AC4-99A2-45DB-8041-31BD390AB936}">
      <dgm:prSet/>
      <dgm:spPr/>
      <dgm:t>
        <a:bodyPr/>
        <a:lstStyle/>
        <a:p>
          <a:endParaRPr lang="en-US"/>
        </a:p>
      </dgm:t>
    </dgm:pt>
    <dgm:pt modelId="{DD0A2A0B-985A-4F52-AA2C-FFDE66E70872}" type="sibTrans" cxnId="{D7E16AC4-99A2-45DB-8041-31BD390AB936}">
      <dgm:prSet/>
      <dgm:spPr/>
      <dgm:t>
        <a:bodyPr/>
        <a:lstStyle/>
        <a:p>
          <a:endParaRPr lang="en-US"/>
        </a:p>
      </dgm:t>
    </dgm:pt>
    <dgm:pt modelId="{DF9C717D-7E17-47D5-9E2C-F1BB38A4774A}">
      <dgm:prSet/>
      <dgm:spPr/>
      <dgm:t>
        <a:bodyPr/>
        <a:lstStyle/>
        <a:p>
          <a:r>
            <a:rPr lang="nl-NL"/>
            <a:t>Solution to very common human problems</a:t>
          </a:r>
          <a:endParaRPr lang="en-US"/>
        </a:p>
      </dgm:t>
    </dgm:pt>
    <dgm:pt modelId="{A7A27B4B-6375-4FD1-BA8C-571CE51768C7}" type="parTrans" cxnId="{30493035-E004-4C8A-BB40-A7AB2CF52457}">
      <dgm:prSet/>
      <dgm:spPr/>
      <dgm:t>
        <a:bodyPr/>
        <a:lstStyle/>
        <a:p>
          <a:endParaRPr lang="en-US"/>
        </a:p>
      </dgm:t>
    </dgm:pt>
    <dgm:pt modelId="{9D2C0353-C3F6-4EB9-B344-A89FD920E64C}" type="sibTrans" cxnId="{30493035-E004-4C8A-BB40-A7AB2CF52457}">
      <dgm:prSet/>
      <dgm:spPr/>
      <dgm:t>
        <a:bodyPr/>
        <a:lstStyle/>
        <a:p>
          <a:endParaRPr lang="en-US"/>
        </a:p>
      </dgm:t>
    </dgm:pt>
    <dgm:pt modelId="{204413E5-ED01-4165-9128-6AAB76CF6738}" type="pres">
      <dgm:prSet presAssocID="{71FD8CAB-67A2-410D-8F82-E19D94E3132D}" presName="linearFlow" presStyleCnt="0">
        <dgm:presLayoutVars>
          <dgm:dir/>
          <dgm:resizeHandles val="exact"/>
        </dgm:presLayoutVars>
      </dgm:prSet>
      <dgm:spPr/>
    </dgm:pt>
    <dgm:pt modelId="{BD890ABB-302D-4E27-A659-81A7AD4041F0}" type="pres">
      <dgm:prSet presAssocID="{C03B6FAF-E5FA-4FC7-B2A3-5FB14A5930B1}" presName="composite" presStyleCnt="0"/>
      <dgm:spPr/>
    </dgm:pt>
    <dgm:pt modelId="{B38FDFC8-AA8B-4CB4-95E1-9223C024DCA1}" type="pres">
      <dgm:prSet presAssocID="{C03B6FAF-E5FA-4FC7-B2A3-5FB14A5930B1}" presName="imgShp" presStyleLbl="fgImgPlace1" presStyleIdx="0" presStyleCnt="5" custLinFactNeighborX="0" custLinFactNeighborY="277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EEBEDF1-746B-4C7C-BAFD-B698484F6B03}" type="pres">
      <dgm:prSet presAssocID="{C03B6FAF-E5FA-4FC7-B2A3-5FB14A5930B1}" presName="txShp" presStyleLbl="node1" presStyleIdx="0" presStyleCnt="5">
        <dgm:presLayoutVars>
          <dgm:bulletEnabled val="1"/>
        </dgm:presLayoutVars>
      </dgm:prSet>
      <dgm:spPr/>
    </dgm:pt>
    <dgm:pt modelId="{8764E1DC-810A-4CC9-9067-A36918FF99BC}" type="pres">
      <dgm:prSet presAssocID="{1940BA08-3DFE-4F37-ABDE-4E34C8A959DD}" presName="spacing" presStyleCnt="0"/>
      <dgm:spPr/>
    </dgm:pt>
    <dgm:pt modelId="{FEAF87FB-930D-43F2-B7D0-9DDBDAD48F2B}" type="pres">
      <dgm:prSet presAssocID="{CC6BA220-9E20-42A6-A424-CB2FB9E98868}" presName="composite" presStyleCnt="0"/>
      <dgm:spPr/>
    </dgm:pt>
    <dgm:pt modelId="{E3B60D8C-913E-4088-BBCB-2E9804473459}" type="pres">
      <dgm:prSet presAssocID="{CC6BA220-9E20-42A6-A424-CB2FB9E98868}" presName="imgShp" presStyleLbl="fgImgPlac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5AAD1184-549E-4942-83F8-CF42C1FA8D74}" type="pres">
      <dgm:prSet presAssocID="{CC6BA220-9E20-42A6-A424-CB2FB9E98868}" presName="txShp" presStyleLbl="node1" presStyleIdx="1" presStyleCnt="5">
        <dgm:presLayoutVars>
          <dgm:bulletEnabled val="1"/>
        </dgm:presLayoutVars>
      </dgm:prSet>
      <dgm:spPr/>
    </dgm:pt>
    <dgm:pt modelId="{DBCC8E54-0DA2-4452-8DE4-C8EC6A47ACC8}" type="pres">
      <dgm:prSet presAssocID="{A98F82C8-1702-47CE-A7A1-D6C73917C8B6}" presName="spacing" presStyleCnt="0"/>
      <dgm:spPr/>
    </dgm:pt>
    <dgm:pt modelId="{761D36D6-AD3C-4F96-BDAA-822EA9B3FEA5}" type="pres">
      <dgm:prSet presAssocID="{2518C937-C50E-4E7D-9B7E-2C1D95D09A00}" presName="composite" presStyleCnt="0"/>
      <dgm:spPr/>
    </dgm:pt>
    <dgm:pt modelId="{561FB32B-C31C-4225-AD18-3B811CBCF379}" type="pres">
      <dgm:prSet presAssocID="{2518C937-C50E-4E7D-9B7E-2C1D95D09A00}" presName="imgShp" presStyleLbl="fgImgPlac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797985E2-CEB3-48E7-BF5F-2B45CE956030}" type="pres">
      <dgm:prSet presAssocID="{2518C937-C50E-4E7D-9B7E-2C1D95D09A00}" presName="txShp" presStyleLbl="node1" presStyleIdx="2" presStyleCnt="5">
        <dgm:presLayoutVars>
          <dgm:bulletEnabled val="1"/>
        </dgm:presLayoutVars>
      </dgm:prSet>
      <dgm:spPr/>
    </dgm:pt>
    <dgm:pt modelId="{22B18045-A9D9-4FB9-B917-A5541E6CA833}" type="pres">
      <dgm:prSet presAssocID="{31D04758-1EE1-44CF-B443-1B859B5CC88E}" presName="spacing" presStyleCnt="0"/>
      <dgm:spPr/>
    </dgm:pt>
    <dgm:pt modelId="{895A59C3-3FA1-40AB-816C-6F3EDD01300F}" type="pres">
      <dgm:prSet presAssocID="{37A02769-5D49-49B6-A00E-02668C4CD2C3}" presName="composite" presStyleCnt="0"/>
      <dgm:spPr/>
    </dgm:pt>
    <dgm:pt modelId="{0808ECA4-CB19-4F25-8792-8194F5D8B14C}" type="pres">
      <dgm:prSet presAssocID="{37A02769-5D49-49B6-A00E-02668C4CD2C3}" presName="imgShp" presStyleLbl="fgImgPlac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6C0493A5-A433-44A7-BD91-FBEAC1D429DE}" type="pres">
      <dgm:prSet presAssocID="{37A02769-5D49-49B6-A00E-02668C4CD2C3}" presName="txShp" presStyleLbl="node1" presStyleIdx="3" presStyleCnt="5">
        <dgm:presLayoutVars>
          <dgm:bulletEnabled val="1"/>
        </dgm:presLayoutVars>
      </dgm:prSet>
      <dgm:spPr/>
    </dgm:pt>
    <dgm:pt modelId="{A5E272DB-8DAB-490C-969A-CB7582F7789F}" type="pres">
      <dgm:prSet presAssocID="{DD0A2A0B-985A-4F52-AA2C-FFDE66E70872}" presName="spacing" presStyleCnt="0"/>
      <dgm:spPr/>
    </dgm:pt>
    <dgm:pt modelId="{9AAADFC9-90E4-44D8-98B1-AFF6E29AE77F}" type="pres">
      <dgm:prSet presAssocID="{DF9C717D-7E17-47D5-9E2C-F1BB38A4774A}" presName="composite" presStyleCnt="0"/>
      <dgm:spPr/>
    </dgm:pt>
    <dgm:pt modelId="{EC6E1245-FD6A-47CA-AAA6-40090D4E7033}" type="pres">
      <dgm:prSet presAssocID="{DF9C717D-7E17-47D5-9E2C-F1BB38A4774A}" presName="imgShp" presStyleLbl="fgImgPlac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B9A80958-E744-4C95-97B3-B46C496B4EC5}" type="pres">
      <dgm:prSet presAssocID="{DF9C717D-7E17-47D5-9E2C-F1BB38A4774A}" presName="txShp" presStyleLbl="node1" presStyleIdx="4" presStyleCnt="5">
        <dgm:presLayoutVars>
          <dgm:bulletEnabled val="1"/>
        </dgm:presLayoutVars>
      </dgm:prSet>
      <dgm:spPr/>
    </dgm:pt>
  </dgm:ptLst>
  <dgm:cxnLst>
    <dgm:cxn modelId="{312BDC28-C891-4BB9-A17D-CBE7E9DEFB6C}" srcId="{71FD8CAB-67A2-410D-8F82-E19D94E3132D}" destId="{C03B6FAF-E5FA-4FC7-B2A3-5FB14A5930B1}" srcOrd="0" destOrd="0" parTransId="{C8D5FD4D-14F5-4939-9A76-E5035AC2C0F8}" sibTransId="{1940BA08-3DFE-4F37-ABDE-4E34C8A959DD}"/>
    <dgm:cxn modelId="{30493035-E004-4C8A-BB40-A7AB2CF52457}" srcId="{71FD8CAB-67A2-410D-8F82-E19D94E3132D}" destId="{DF9C717D-7E17-47D5-9E2C-F1BB38A4774A}" srcOrd="4" destOrd="0" parTransId="{A7A27B4B-6375-4FD1-BA8C-571CE51768C7}" sibTransId="{9D2C0353-C3F6-4EB9-B344-A89FD920E64C}"/>
    <dgm:cxn modelId="{F914356F-0943-495E-8B5D-4DB5EEF9DF0F}" type="presOf" srcId="{2518C937-C50E-4E7D-9B7E-2C1D95D09A00}" destId="{797985E2-CEB3-48E7-BF5F-2B45CE956030}" srcOrd="0" destOrd="0" presId="urn:microsoft.com/office/officeart/2005/8/layout/vList3"/>
    <dgm:cxn modelId="{BE898673-4434-4A8C-9ECC-D0BC5895BC03}" type="presOf" srcId="{C03B6FAF-E5FA-4FC7-B2A3-5FB14A5930B1}" destId="{DEEBEDF1-746B-4C7C-BAFD-B698484F6B03}" srcOrd="0" destOrd="0" presId="urn:microsoft.com/office/officeart/2005/8/layout/vList3"/>
    <dgm:cxn modelId="{8CB0CA53-6CFE-41CD-8023-FA299025A271}" srcId="{71FD8CAB-67A2-410D-8F82-E19D94E3132D}" destId="{CC6BA220-9E20-42A6-A424-CB2FB9E98868}" srcOrd="1" destOrd="0" parTransId="{016CFDFF-7E7A-47A5-B325-D7538805128F}" sibTransId="{A98F82C8-1702-47CE-A7A1-D6C73917C8B6}"/>
    <dgm:cxn modelId="{709771B0-5E30-4C1F-B017-C2083CD40058}" type="presOf" srcId="{CC6BA220-9E20-42A6-A424-CB2FB9E98868}" destId="{5AAD1184-549E-4942-83F8-CF42C1FA8D74}" srcOrd="0" destOrd="0" presId="urn:microsoft.com/office/officeart/2005/8/layout/vList3"/>
    <dgm:cxn modelId="{D7E16AC4-99A2-45DB-8041-31BD390AB936}" srcId="{71FD8CAB-67A2-410D-8F82-E19D94E3132D}" destId="{37A02769-5D49-49B6-A00E-02668C4CD2C3}" srcOrd="3" destOrd="0" parTransId="{5389C5C5-F8AA-428E-8165-13C9300CB5BF}" sibTransId="{DD0A2A0B-985A-4F52-AA2C-FFDE66E70872}"/>
    <dgm:cxn modelId="{9A1C03CA-EC84-4821-AB59-FB71066FDDC4}" type="presOf" srcId="{37A02769-5D49-49B6-A00E-02668C4CD2C3}" destId="{6C0493A5-A433-44A7-BD91-FBEAC1D429DE}" srcOrd="0" destOrd="0" presId="urn:microsoft.com/office/officeart/2005/8/layout/vList3"/>
    <dgm:cxn modelId="{E9D740D1-3A25-4B0B-8334-C2EFDCCD2CC0}" type="presOf" srcId="{71FD8CAB-67A2-410D-8F82-E19D94E3132D}" destId="{204413E5-ED01-4165-9128-6AAB76CF6738}" srcOrd="0" destOrd="0" presId="urn:microsoft.com/office/officeart/2005/8/layout/vList3"/>
    <dgm:cxn modelId="{DA2C83E5-F183-48FF-8669-19C148876FFF}" type="presOf" srcId="{DF9C717D-7E17-47D5-9E2C-F1BB38A4774A}" destId="{B9A80958-E744-4C95-97B3-B46C496B4EC5}" srcOrd="0" destOrd="0" presId="urn:microsoft.com/office/officeart/2005/8/layout/vList3"/>
    <dgm:cxn modelId="{FE4937E6-D561-46A7-8084-19F4D38EEE78}" srcId="{71FD8CAB-67A2-410D-8F82-E19D94E3132D}" destId="{2518C937-C50E-4E7D-9B7E-2C1D95D09A00}" srcOrd="2" destOrd="0" parTransId="{FF990648-DF33-4021-8707-3802E231FEA4}" sibTransId="{31D04758-1EE1-44CF-B443-1B859B5CC88E}"/>
    <dgm:cxn modelId="{D086A0D5-3F8B-433B-A43F-E94F32AAECD2}" type="presParOf" srcId="{204413E5-ED01-4165-9128-6AAB76CF6738}" destId="{BD890ABB-302D-4E27-A659-81A7AD4041F0}" srcOrd="0" destOrd="0" presId="urn:microsoft.com/office/officeart/2005/8/layout/vList3"/>
    <dgm:cxn modelId="{CD8565E9-3561-41B5-8D62-DDED69908217}" type="presParOf" srcId="{BD890ABB-302D-4E27-A659-81A7AD4041F0}" destId="{B38FDFC8-AA8B-4CB4-95E1-9223C024DCA1}" srcOrd="0" destOrd="0" presId="urn:microsoft.com/office/officeart/2005/8/layout/vList3"/>
    <dgm:cxn modelId="{494105BB-D4B7-4A1D-846F-AC469F4FCACE}" type="presParOf" srcId="{BD890ABB-302D-4E27-A659-81A7AD4041F0}" destId="{DEEBEDF1-746B-4C7C-BAFD-B698484F6B03}" srcOrd="1" destOrd="0" presId="urn:microsoft.com/office/officeart/2005/8/layout/vList3"/>
    <dgm:cxn modelId="{0DD10888-84E5-485E-8FEB-26CACF5C045E}" type="presParOf" srcId="{204413E5-ED01-4165-9128-6AAB76CF6738}" destId="{8764E1DC-810A-4CC9-9067-A36918FF99BC}" srcOrd="1" destOrd="0" presId="urn:microsoft.com/office/officeart/2005/8/layout/vList3"/>
    <dgm:cxn modelId="{F19BBF39-43F3-4F97-8252-B6595EDE8900}" type="presParOf" srcId="{204413E5-ED01-4165-9128-6AAB76CF6738}" destId="{FEAF87FB-930D-43F2-B7D0-9DDBDAD48F2B}" srcOrd="2" destOrd="0" presId="urn:microsoft.com/office/officeart/2005/8/layout/vList3"/>
    <dgm:cxn modelId="{CD49782D-F064-4032-BC86-D0D84571849A}" type="presParOf" srcId="{FEAF87FB-930D-43F2-B7D0-9DDBDAD48F2B}" destId="{E3B60D8C-913E-4088-BBCB-2E9804473459}" srcOrd="0" destOrd="0" presId="urn:microsoft.com/office/officeart/2005/8/layout/vList3"/>
    <dgm:cxn modelId="{921E5B65-B1A8-4DE5-A9FC-A5ADD0C5D58A}" type="presParOf" srcId="{FEAF87FB-930D-43F2-B7D0-9DDBDAD48F2B}" destId="{5AAD1184-549E-4942-83F8-CF42C1FA8D74}" srcOrd="1" destOrd="0" presId="urn:microsoft.com/office/officeart/2005/8/layout/vList3"/>
    <dgm:cxn modelId="{CBEF6834-69C0-49FC-8005-37C977B2F17B}" type="presParOf" srcId="{204413E5-ED01-4165-9128-6AAB76CF6738}" destId="{DBCC8E54-0DA2-4452-8DE4-C8EC6A47ACC8}" srcOrd="3" destOrd="0" presId="urn:microsoft.com/office/officeart/2005/8/layout/vList3"/>
    <dgm:cxn modelId="{065A321F-61E8-4E06-A5F5-8395F9A295AF}" type="presParOf" srcId="{204413E5-ED01-4165-9128-6AAB76CF6738}" destId="{761D36D6-AD3C-4F96-BDAA-822EA9B3FEA5}" srcOrd="4" destOrd="0" presId="urn:microsoft.com/office/officeart/2005/8/layout/vList3"/>
    <dgm:cxn modelId="{F281BFBB-341E-48C2-8DB3-A54E7D0187EB}" type="presParOf" srcId="{761D36D6-AD3C-4F96-BDAA-822EA9B3FEA5}" destId="{561FB32B-C31C-4225-AD18-3B811CBCF379}" srcOrd="0" destOrd="0" presId="urn:microsoft.com/office/officeart/2005/8/layout/vList3"/>
    <dgm:cxn modelId="{87B34A6D-2D5F-4431-8019-B7468897F9F3}" type="presParOf" srcId="{761D36D6-AD3C-4F96-BDAA-822EA9B3FEA5}" destId="{797985E2-CEB3-48E7-BF5F-2B45CE956030}" srcOrd="1" destOrd="0" presId="urn:microsoft.com/office/officeart/2005/8/layout/vList3"/>
    <dgm:cxn modelId="{B46B51C7-751D-4285-8A84-3F71AFB74252}" type="presParOf" srcId="{204413E5-ED01-4165-9128-6AAB76CF6738}" destId="{22B18045-A9D9-4FB9-B917-A5541E6CA833}" srcOrd="5" destOrd="0" presId="urn:microsoft.com/office/officeart/2005/8/layout/vList3"/>
    <dgm:cxn modelId="{58B940D4-4998-4724-AE3A-9AE86C1D5990}" type="presParOf" srcId="{204413E5-ED01-4165-9128-6AAB76CF6738}" destId="{895A59C3-3FA1-40AB-816C-6F3EDD01300F}" srcOrd="6" destOrd="0" presId="urn:microsoft.com/office/officeart/2005/8/layout/vList3"/>
    <dgm:cxn modelId="{2DC285F6-05EC-494B-9909-1251A0784340}" type="presParOf" srcId="{895A59C3-3FA1-40AB-816C-6F3EDD01300F}" destId="{0808ECA4-CB19-4F25-8792-8194F5D8B14C}" srcOrd="0" destOrd="0" presId="urn:microsoft.com/office/officeart/2005/8/layout/vList3"/>
    <dgm:cxn modelId="{E5C45602-81EC-450C-9ED8-3AFCC4DFA96C}" type="presParOf" srcId="{895A59C3-3FA1-40AB-816C-6F3EDD01300F}" destId="{6C0493A5-A433-44A7-BD91-FBEAC1D429DE}" srcOrd="1" destOrd="0" presId="urn:microsoft.com/office/officeart/2005/8/layout/vList3"/>
    <dgm:cxn modelId="{7410AE19-F07B-440F-9F99-0A6D33B5EBC2}" type="presParOf" srcId="{204413E5-ED01-4165-9128-6AAB76CF6738}" destId="{A5E272DB-8DAB-490C-969A-CB7582F7789F}" srcOrd="7" destOrd="0" presId="urn:microsoft.com/office/officeart/2005/8/layout/vList3"/>
    <dgm:cxn modelId="{EAEF5FB7-1B14-4D6D-9488-C2475732324A}" type="presParOf" srcId="{204413E5-ED01-4165-9128-6AAB76CF6738}" destId="{9AAADFC9-90E4-44D8-98B1-AFF6E29AE77F}" srcOrd="8" destOrd="0" presId="urn:microsoft.com/office/officeart/2005/8/layout/vList3"/>
    <dgm:cxn modelId="{4F7B1996-3BF5-4AC9-BBED-AC54F8DC6C82}" type="presParOf" srcId="{9AAADFC9-90E4-44D8-98B1-AFF6E29AE77F}" destId="{EC6E1245-FD6A-47CA-AAA6-40090D4E7033}" srcOrd="0" destOrd="0" presId="urn:microsoft.com/office/officeart/2005/8/layout/vList3"/>
    <dgm:cxn modelId="{AB48F147-3834-4D40-871A-B99E85B0CE76}" type="presParOf" srcId="{9AAADFC9-90E4-44D8-98B1-AFF6E29AE77F}" destId="{B9A80958-E744-4C95-97B3-B46C496B4EC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E13D81-42CB-47CC-A2B8-F1C791ACB33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6F7A72A-A9BE-4EE9-A3EB-07B13826127D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Short: Yes</a:t>
          </a:r>
          <a:endParaRPr lang="en-US"/>
        </a:p>
      </dgm:t>
    </dgm:pt>
    <dgm:pt modelId="{37537ED8-5839-420F-A81F-1A97E8FCCE69}" type="parTrans" cxnId="{3359DC82-6F31-4230-8795-9ECA1735463A}">
      <dgm:prSet/>
      <dgm:spPr/>
      <dgm:t>
        <a:bodyPr/>
        <a:lstStyle/>
        <a:p>
          <a:endParaRPr lang="en-US"/>
        </a:p>
      </dgm:t>
    </dgm:pt>
    <dgm:pt modelId="{F7519270-62DF-4BB1-90EF-8351EFC077E2}" type="sibTrans" cxnId="{3359DC82-6F31-4230-8795-9ECA1735463A}">
      <dgm:prSet/>
      <dgm:spPr/>
      <dgm:t>
        <a:bodyPr/>
        <a:lstStyle/>
        <a:p>
          <a:endParaRPr lang="en-US"/>
        </a:p>
      </dgm:t>
    </dgm:pt>
    <dgm:pt modelId="{B8E27D37-268B-45C1-9EE5-9A6233306752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Long: It is possible</a:t>
          </a:r>
          <a:endParaRPr lang="en-US" dirty="0"/>
        </a:p>
      </dgm:t>
    </dgm:pt>
    <dgm:pt modelId="{917546DE-C06E-4D94-BBF3-D2065F4C1C8F}" type="parTrans" cxnId="{6E9957FC-C0D6-430F-B2A5-CB1CD90B8F2C}">
      <dgm:prSet/>
      <dgm:spPr/>
      <dgm:t>
        <a:bodyPr/>
        <a:lstStyle/>
        <a:p>
          <a:endParaRPr lang="en-US"/>
        </a:p>
      </dgm:t>
    </dgm:pt>
    <dgm:pt modelId="{77F889BE-0BC6-4F84-9139-A7E6BD3D474D}" type="sibTrans" cxnId="{6E9957FC-C0D6-430F-B2A5-CB1CD90B8F2C}">
      <dgm:prSet/>
      <dgm:spPr/>
      <dgm:t>
        <a:bodyPr/>
        <a:lstStyle/>
        <a:p>
          <a:endParaRPr lang="en-US"/>
        </a:p>
      </dgm:t>
    </dgm:pt>
    <dgm:pt modelId="{BC0DE4FE-CB77-4894-A956-6F08FB5407AD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Nanobots</a:t>
          </a:r>
          <a:endParaRPr lang="en-US" dirty="0"/>
        </a:p>
      </dgm:t>
    </dgm:pt>
    <dgm:pt modelId="{2946D45F-12F7-4D58-BF6D-F6F97A83987D}" type="parTrans" cxnId="{EBDD4320-96A4-41F6-BD8A-C267423B5A8C}">
      <dgm:prSet/>
      <dgm:spPr/>
      <dgm:t>
        <a:bodyPr/>
        <a:lstStyle/>
        <a:p>
          <a:endParaRPr lang="en-US"/>
        </a:p>
      </dgm:t>
    </dgm:pt>
    <dgm:pt modelId="{5E4369B1-2901-47A8-9874-FCADDE418345}" type="sibTrans" cxnId="{EBDD4320-96A4-41F6-BD8A-C267423B5A8C}">
      <dgm:prSet/>
      <dgm:spPr/>
      <dgm:t>
        <a:bodyPr/>
        <a:lstStyle/>
        <a:p>
          <a:endParaRPr lang="en-US"/>
        </a:p>
      </dgm:t>
    </dgm:pt>
    <dgm:pt modelId="{F5E99F96-05CA-4159-B312-0E64975D1D6E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Travel through our system</a:t>
          </a:r>
          <a:endParaRPr lang="en-US" dirty="0"/>
        </a:p>
      </dgm:t>
    </dgm:pt>
    <dgm:pt modelId="{06F57C13-79DF-4F3F-A79C-05AD4A1036B7}" type="parTrans" cxnId="{F41B323A-F452-4E6C-A19F-FD4F96DA1349}">
      <dgm:prSet/>
      <dgm:spPr/>
      <dgm:t>
        <a:bodyPr/>
        <a:lstStyle/>
        <a:p>
          <a:endParaRPr lang="en-US"/>
        </a:p>
      </dgm:t>
    </dgm:pt>
    <dgm:pt modelId="{6F5BA97D-96D4-4E3F-B041-F2C528DE4FC2}" type="sibTrans" cxnId="{F41B323A-F452-4E6C-A19F-FD4F96DA1349}">
      <dgm:prSet/>
      <dgm:spPr/>
      <dgm:t>
        <a:bodyPr/>
        <a:lstStyle/>
        <a:p>
          <a:endParaRPr lang="en-US"/>
        </a:p>
      </dgm:t>
    </dgm:pt>
    <dgm:pt modelId="{D5056298-820C-46A7-B644-A1B3327AE4BA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/>
            <a:t>Provide scan of connections</a:t>
          </a:r>
          <a:endParaRPr lang="en-US" dirty="0"/>
        </a:p>
      </dgm:t>
    </dgm:pt>
    <dgm:pt modelId="{940DF70D-B77D-494A-971C-AC873E780AD0}" type="parTrans" cxnId="{DF3CC604-386A-4A66-A5F9-1014258B9311}">
      <dgm:prSet/>
      <dgm:spPr/>
      <dgm:t>
        <a:bodyPr/>
        <a:lstStyle/>
        <a:p>
          <a:endParaRPr lang="en-US"/>
        </a:p>
      </dgm:t>
    </dgm:pt>
    <dgm:pt modelId="{B9AF7645-6554-45FD-A412-6A346C362440}" type="sibTrans" cxnId="{DF3CC604-386A-4A66-A5F9-1014258B9311}">
      <dgm:prSet/>
      <dgm:spPr/>
      <dgm:t>
        <a:bodyPr/>
        <a:lstStyle/>
        <a:p>
          <a:endParaRPr lang="en-US"/>
        </a:p>
      </dgm:t>
    </dgm:pt>
    <dgm:pt modelId="{F8559D78-CD59-40DD-9890-472AD767E41F}" type="pres">
      <dgm:prSet presAssocID="{EDE13D81-42CB-47CC-A2B8-F1C791ACB33D}" presName="linear" presStyleCnt="0">
        <dgm:presLayoutVars>
          <dgm:animLvl val="lvl"/>
          <dgm:resizeHandles val="exact"/>
        </dgm:presLayoutVars>
      </dgm:prSet>
      <dgm:spPr/>
    </dgm:pt>
    <dgm:pt modelId="{AA21A0A4-671C-47AE-BE2F-BBD518B14C45}" type="pres">
      <dgm:prSet presAssocID="{A6F7A72A-A9BE-4EE9-A3EB-07B13826127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C3A7DA1-CD9E-4A29-8A6E-17CADA977AE3}" type="pres">
      <dgm:prSet presAssocID="{F7519270-62DF-4BB1-90EF-8351EFC077E2}" presName="spacer" presStyleCnt="0"/>
      <dgm:spPr/>
    </dgm:pt>
    <dgm:pt modelId="{8A7BDA3A-560C-4D63-A548-59104FD6AAD3}" type="pres">
      <dgm:prSet presAssocID="{B8E27D37-268B-45C1-9EE5-9A623330675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2409521-2879-4F87-A776-A32222C66D05}" type="pres">
      <dgm:prSet presAssocID="{B8E27D37-268B-45C1-9EE5-9A623330675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F3CC604-386A-4A66-A5F9-1014258B9311}" srcId="{B8E27D37-268B-45C1-9EE5-9A6233306752}" destId="{D5056298-820C-46A7-B644-A1B3327AE4BA}" srcOrd="2" destOrd="0" parTransId="{940DF70D-B77D-494A-971C-AC873E780AD0}" sibTransId="{B9AF7645-6554-45FD-A412-6A346C362440}"/>
    <dgm:cxn modelId="{C5C1191E-0256-463E-A814-1A1BF667CC45}" type="presOf" srcId="{BC0DE4FE-CB77-4894-A956-6F08FB5407AD}" destId="{32409521-2879-4F87-A776-A32222C66D05}" srcOrd="0" destOrd="0" presId="urn:microsoft.com/office/officeart/2005/8/layout/vList2"/>
    <dgm:cxn modelId="{EBDD4320-96A4-41F6-BD8A-C267423B5A8C}" srcId="{B8E27D37-268B-45C1-9EE5-9A6233306752}" destId="{BC0DE4FE-CB77-4894-A956-6F08FB5407AD}" srcOrd="0" destOrd="0" parTransId="{2946D45F-12F7-4D58-BF6D-F6F97A83987D}" sibTransId="{5E4369B1-2901-47A8-9874-FCADDE418345}"/>
    <dgm:cxn modelId="{AB24EE36-147E-4DC6-8DF6-D667B9A1AF3F}" type="presOf" srcId="{EDE13D81-42CB-47CC-A2B8-F1C791ACB33D}" destId="{F8559D78-CD59-40DD-9890-472AD767E41F}" srcOrd="0" destOrd="0" presId="urn:microsoft.com/office/officeart/2005/8/layout/vList2"/>
    <dgm:cxn modelId="{F41B323A-F452-4E6C-A19F-FD4F96DA1349}" srcId="{B8E27D37-268B-45C1-9EE5-9A6233306752}" destId="{F5E99F96-05CA-4159-B312-0E64975D1D6E}" srcOrd="1" destOrd="0" parTransId="{06F57C13-79DF-4F3F-A79C-05AD4A1036B7}" sibTransId="{6F5BA97D-96D4-4E3F-B041-F2C528DE4FC2}"/>
    <dgm:cxn modelId="{2043F03B-3507-4BEE-926C-5B9A3DA70F81}" type="presOf" srcId="{A6F7A72A-A9BE-4EE9-A3EB-07B13826127D}" destId="{AA21A0A4-671C-47AE-BE2F-BBD518B14C45}" srcOrd="0" destOrd="0" presId="urn:microsoft.com/office/officeart/2005/8/layout/vList2"/>
    <dgm:cxn modelId="{3E6D7375-121D-400B-B07C-D52BAC21C97A}" type="presOf" srcId="{D5056298-820C-46A7-B644-A1B3327AE4BA}" destId="{32409521-2879-4F87-A776-A32222C66D05}" srcOrd="0" destOrd="2" presId="urn:microsoft.com/office/officeart/2005/8/layout/vList2"/>
    <dgm:cxn modelId="{58A3E37D-8A6B-4C56-AD1C-9D33C5F45395}" type="presOf" srcId="{B8E27D37-268B-45C1-9EE5-9A6233306752}" destId="{8A7BDA3A-560C-4D63-A548-59104FD6AAD3}" srcOrd="0" destOrd="0" presId="urn:microsoft.com/office/officeart/2005/8/layout/vList2"/>
    <dgm:cxn modelId="{3359DC82-6F31-4230-8795-9ECA1735463A}" srcId="{EDE13D81-42CB-47CC-A2B8-F1C791ACB33D}" destId="{A6F7A72A-A9BE-4EE9-A3EB-07B13826127D}" srcOrd="0" destOrd="0" parTransId="{37537ED8-5839-420F-A81F-1A97E8FCCE69}" sibTransId="{F7519270-62DF-4BB1-90EF-8351EFC077E2}"/>
    <dgm:cxn modelId="{388BA0E3-B4C1-4B0B-91E5-2D8772B09630}" type="presOf" srcId="{F5E99F96-05CA-4159-B312-0E64975D1D6E}" destId="{32409521-2879-4F87-A776-A32222C66D05}" srcOrd="0" destOrd="1" presId="urn:microsoft.com/office/officeart/2005/8/layout/vList2"/>
    <dgm:cxn modelId="{6E9957FC-C0D6-430F-B2A5-CB1CD90B8F2C}" srcId="{EDE13D81-42CB-47CC-A2B8-F1C791ACB33D}" destId="{B8E27D37-268B-45C1-9EE5-9A6233306752}" srcOrd="1" destOrd="0" parTransId="{917546DE-C06E-4D94-BBF3-D2065F4C1C8F}" sibTransId="{77F889BE-0BC6-4F84-9139-A7E6BD3D474D}"/>
    <dgm:cxn modelId="{4F789D2F-DFAF-4D12-90D3-18FBF3BED63A}" type="presParOf" srcId="{F8559D78-CD59-40DD-9890-472AD767E41F}" destId="{AA21A0A4-671C-47AE-BE2F-BBD518B14C45}" srcOrd="0" destOrd="0" presId="urn:microsoft.com/office/officeart/2005/8/layout/vList2"/>
    <dgm:cxn modelId="{08D52D18-4030-49DD-A767-C83521FEF191}" type="presParOf" srcId="{F8559D78-CD59-40DD-9890-472AD767E41F}" destId="{5C3A7DA1-CD9E-4A29-8A6E-17CADA977AE3}" srcOrd="1" destOrd="0" presId="urn:microsoft.com/office/officeart/2005/8/layout/vList2"/>
    <dgm:cxn modelId="{D090C252-C03D-41A9-A2BE-3C2033878BA5}" type="presParOf" srcId="{F8559D78-CD59-40DD-9890-472AD767E41F}" destId="{8A7BDA3A-560C-4D63-A548-59104FD6AAD3}" srcOrd="2" destOrd="0" presId="urn:microsoft.com/office/officeart/2005/8/layout/vList2"/>
    <dgm:cxn modelId="{A9ADC5DA-A10D-4703-B4E7-7A8FCFEEBE24}" type="presParOf" srcId="{F8559D78-CD59-40DD-9890-472AD767E41F}" destId="{32409521-2879-4F87-A776-A32222C66D0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98C511-4368-433E-B6DC-A05AC218FA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9DE8491-9AE6-4614-9637-CC1BB5257386}">
      <dgm:prSet/>
      <dgm:spPr/>
      <dgm:t>
        <a:bodyPr/>
        <a:lstStyle/>
        <a:p>
          <a:r>
            <a:rPr lang="nl-NL"/>
            <a:t>Intelligence after death</a:t>
          </a:r>
          <a:endParaRPr lang="en-US"/>
        </a:p>
      </dgm:t>
    </dgm:pt>
    <dgm:pt modelId="{7ED089C6-C643-4AFF-A1B7-C192CE88BBC0}" type="parTrans" cxnId="{DE99A1F0-8359-44D3-8ABA-568366E5CDA1}">
      <dgm:prSet/>
      <dgm:spPr/>
      <dgm:t>
        <a:bodyPr/>
        <a:lstStyle/>
        <a:p>
          <a:endParaRPr lang="en-US"/>
        </a:p>
      </dgm:t>
    </dgm:pt>
    <dgm:pt modelId="{A58CA5C5-2371-4F62-884C-69A76523E394}" type="sibTrans" cxnId="{DE99A1F0-8359-44D3-8ABA-568366E5CDA1}">
      <dgm:prSet/>
      <dgm:spPr/>
      <dgm:t>
        <a:bodyPr/>
        <a:lstStyle/>
        <a:p>
          <a:endParaRPr lang="en-US"/>
        </a:p>
      </dgm:t>
    </dgm:pt>
    <dgm:pt modelId="{73EC5D00-DAF7-46D5-8F46-7163C1A74A68}">
      <dgm:prSet/>
      <dgm:spPr/>
      <dgm:t>
        <a:bodyPr/>
        <a:lstStyle/>
        <a:p>
          <a:r>
            <a:rPr lang="nl-NL"/>
            <a:t>Could be used to study animal behaviour</a:t>
          </a:r>
          <a:endParaRPr lang="en-US"/>
        </a:p>
      </dgm:t>
    </dgm:pt>
    <dgm:pt modelId="{44E7EC0D-8050-4C7C-8448-8DE01E6F7BF8}" type="parTrans" cxnId="{893CC2FA-E9F9-4073-83B2-28A5819BA0CD}">
      <dgm:prSet/>
      <dgm:spPr/>
      <dgm:t>
        <a:bodyPr/>
        <a:lstStyle/>
        <a:p>
          <a:endParaRPr lang="en-US"/>
        </a:p>
      </dgm:t>
    </dgm:pt>
    <dgm:pt modelId="{50ABC7C4-1157-4FDF-8FF5-159D3868378E}" type="sibTrans" cxnId="{893CC2FA-E9F9-4073-83B2-28A5819BA0CD}">
      <dgm:prSet/>
      <dgm:spPr/>
      <dgm:t>
        <a:bodyPr/>
        <a:lstStyle/>
        <a:p>
          <a:endParaRPr lang="en-US"/>
        </a:p>
      </dgm:t>
    </dgm:pt>
    <dgm:pt modelId="{F56C4C12-BDFB-41B6-8C70-9A0AA4AF30C1}">
      <dgm:prSet/>
      <dgm:spPr/>
      <dgm:t>
        <a:bodyPr/>
        <a:lstStyle/>
        <a:p>
          <a:r>
            <a:rPr lang="nl-NL"/>
            <a:t>Allow deaf to hear </a:t>
          </a:r>
          <a:endParaRPr lang="en-US"/>
        </a:p>
      </dgm:t>
    </dgm:pt>
    <dgm:pt modelId="{E3EF2DDF-BC6C-443C-B748-A357E669AEB7}" type="parTrans" cxnId="{3F3B401E-CDDC-4B9F-B028-9726EFA95D98}">
      <dgm:prSet/>
      <dgm:spPr/>
      <dgm:t>
        <a:bodyPr/>
        <a:lstStyle/>
        <a:p>
          <a:endParaRPr lang="en-US"/>
        </a:p>
      </dgm:t>
    </dgm:pt>
    <dgm:pt modelId="{FA5F9DCD-5312-41DE-B93D-3F0F225CE4C8}" type="sibTrans" cxnId="{3F3B401E-CDDC-4B9F-B028-9726EFA95D98}">
      <dgm:prSet/>
      <dgm:spPr/>
      <dgm:t>
        <a:bodyPr/>
        <a:lstStyle/>
        <a:p>
          <a:endParaRPr lang="en-US"/>
        </a:p>
      </dgm:t>
    </dgm:pt>
    <dgm:pt modelId="{689810A1-8A0A-4A3A-9ED4-0A06029E69B2}">
      <dgm:prSet/>
      <dgm:spPr/>
      <dgm:t>
        <a:bodyPr/>
        <a:lstStyle/>
        <a:p>
          <a:r>
            <a:rPr lang="nl-NL"/>
            <a:t>Can provide a solution to mental disorders</a:t>
          </a:r>
          <a:endParaRPr lang="en-US"/>
        </a:p>
      </dgm:t>
    </dgm:pt>
    <dgm:pt modelId="{63CB8737-A6FE-465A-A8E8-4511DD531904}" type="parTrans" cxnId="{9485598E-03C1-47A1-A5B6-A00602C6F13B}">
      <dgm:prSet/>
      <dgm:spPr/>
      <dgm:t>
        <a:bodyPr/>
        <a:lstStyle/>
        <a:p>
          <a:endParaRPr lang="en-US"/>
        </a:p>
      </dgm:t>
    </dgm:pt>
    <dgm:pt modelId="{0D28A5F9-A5CE-4ECF-8C79-EC1F52B4AF63}" type="sibTrans" cxnId="{9485598E-03C1-47A1-A5B6-A00602C6F13B}">
      <dgm:prSet/>
      <dgm:spPr/>
      <dgm:t>
        <a:bodyPr/>
        <a:lstStyle/>
        <a:p>
          <a:endParaRPr lang="en-US"/>
        </a:p>
      </dgm:t>
    </dgm:pt>
    <dgm:pt modelId="{F0DD6224-526C-440B-8B39-3EF1ECF930CB}" type="pres">
      <dgm:prSet presAssocID="{6B98C511-4368-433E-B6DC-A05AC218FA82}" presName="root" presStyleCnt="0">
        <dgm:presLayoutVars>
          <dgm:dir/>
          <dgm:resizeHandles val="exact"/>
        </dgm:presLayoutVars>
      </dgm:prSet>
      <dgm:spPr/>
    </dgm:pt>
    <dgm:pt modelId="{92D8DEC7-62C5-4368-A0B3-22E7771FA040}" type="pres">
      <dgm:prSet presAssocID="{19DE8491-9AE6-4614-9637-CC1BB5257386}" presName="compNode" presStyleCnt="0"/>
      <dgm:spPr/>
    </dgm:pt>
    <dgm:pt modelId="{D0084585-9507-4CDB-84D8-C9E89CE608C2}" type="pres">
      <dgm:prSet presAssocID="{19DE8491-9AE6-4614-9637-CC1BB5257386}" presName="bgRect" presStyleLbl="bgShp" presStyleIdx="0" presStyleCnt="4"/>
      <dgm:spPr/>
    </dgm:pt>
    <dgm:pt modelId="{0B721FAF-EB7A-4D42-9F2E-8FD058FB7764}" type="pres">
      <dgm:prSet presAssocID="{19DE8491-9AE6-4614-9637-CC1BB525738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ull"/>
        </a:ext>
      </dgm:extLst>
    </dgm:pt>
    <dgm:pt modelId="{4CD5E942-89E0-4881-B90D-22034B39A08A}" type="pres">
      <dgm:prSet presAssocID="{19DE8491-9AE6-4614-9637-CC1BB5257386}" presName="spaceRect" presStyleCnt="0"/>
      <dgm:spPr/>
    </dgm:pt>
    <dgm:pt modelId="{9DCF97AA-01DD-4B94-BFF1-676540A8E87E}" type="pres">
      <dgm:prSet presAssocID="{19DE8491-9AE6-4614-9637-CC1BB5257386}" presName="parTx" presStyleLbl="revTx" presStyleIdx="0" presStyleCnt="4">
        <dgm:presLayoutVars>
          <dgm:chMax val="0"/>
          <dgm:chPref val="0"/>
        </dgm:presLayoutVars>
      </dgm:prSet>
      <dgm:spPr/>
    </dgm:pt>
    <dgm:pt modelId="{C0096116-9EBD-4CD2-ADBB-5E4FA3FED218}" type="pres">
      <dgm:prSet presAssocID="{A58CA5C5-2371-4F62-884C-69A76523E394}" presName="sibTrans" presStyleCnt="0"/>
      <dgm:spPr/>
    </dgm:pt>
    <dgm:pt modelId="{336E3B9A-36ED-48B5-9365-92C950128C1D}" type="pres">
      <dgm:prSet presAssocID="{73EC5D00-DAF7-46D5-8F46-7163C1A74A68}" presName="compNode" presStyleCnt="0"/>
      <dgm:spPr/>
    </dgm:pt>
    <dgm:pt modelId="{F5DF33E4-44F1-48F7-B320-199091886BF4}" type="pres">
      <dgm:prSet presAssocID="{73EC5D00-DAF7-46D5-8F46-7163C1A74A68}" presName="bgRect" presStyleLbl="bgShp" presStyleIdx="1" presStyleCnt="4"/>
      <dgm:spPr/>
    </dgm:pt>
    <dgm:pt modelId="{2D61E347-96F0-4F4E-8607-8FA03BC3E5C2}" type="pres">
      <dgm:prSet presAssocID="{73EC5D00-DAF7-46D5-8F46-7163C1A74A6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5A540830-5A63-4584-B798-5534CD80EEB0}" type="pres">
      <dgm:prSet presAssocID="{73EC5D00-DAF7-46D5-8F46-7163C1A74A68}" presName="spaceRect" presStyleCnt="0"/>
      <dgm:spPr/>
    </dgm:pt>
    <dgm:pt modelId="{8A092FB3-683C-40E7-B291-A5906A0ADEDF}" type="pres">
      <dgm:prSet presAssocID="{73EC5D00-DAF7-46D5-8F46-7163C1A74A68}" presName="parTx" presStyleLbl="revTx" presStyleIdx="1" presStyleCnt="4">
        <dgm:presLayoutVars>
          <dgm:chMax val="0"/>
          <dgm:chPref val="0"/>
        </dgm:presLayoutVars>
      </dgm:prSet>
      <dgm:spPr/>
    </dgm:pt>
    <dgm:pt modelId="{DA497E69-3E49-442A-B79A-BE45EF45C8A3}" type="pres">
      <dgm:prSet presAssocID="{50ABC7C4-1157-4FDF-8FF5-159D3868378E}" presName="sibTrans" presStyleCnt="0"/>
      <dgm:spPr/>
    </dgm:pt>
    <dgm:pt modelId="{945D6F6C-83B1-400C-B6D6-C07C7C6BAD4D}" type="pres">
      <dgm:prSet presAssocID="{F56C4C12-BDFB-41B6-8C70-9A0AA4AF30C1}" presName="compNode" presStyleCnt="0"/>
      <dgm:spPr/>
    </dgm:pt>
    <dgm:pt modelId="{4F4D07FF-6C8D-4A2D-922F-20E1E361F109}" type="pres">
      <dgm:prSet presAssocID="{F56C4C12-BDFB-41B6-8C70-9A0AA4AF30C1}" presName="bgRect" presStyleLbl="bgShp" presStyleIdx="2" presStyleCnt="4"/>
      <dgm:spPr/>
    </dgm:pt>
    <dgm:pt modelId="{7C342281-542D-4E5D-956C-9960C995811C}" type="pres">
      <dgm:prSet presAssocID="{F56C4C12-BDFB-41B6-8C70-9A0AA4AF30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te Speaker"/>
        </a:ext>
      </dgm:extLst>
    </dgm:pt>
    <dgm:pt modelId="{49D770FA-87E4-44E1-8469-74EA55DC6B61}" type="pres">
      <dgm:prSet presAssocID="{F56C4C12-BDFB-41B6-8C70-9A0AA4AF30C1}" presName="spaceRect" presStyleCnt="0"/>
      <dgm:spPr/>
    </dgm:pt>
    <dgm:pt modelId="{F7965F0D-E8C3-4579-B4B6-96C967D70317}" type="pres">
      <dgm:prSet presAssocID="{F56C4C12-BDFB-41B6-8C70-9A0AA4AF30C1}" presName="parTx" presStyleLbl="revTx" presStyleIdx="2" presStyleCnt="4">
        <dgm:presLayoutVars>
          <dgm:chMax val="0"/>
          <dgm:chPref val="0"/>
        </dgm:presLayoutVars>
      </dgm:prSet>
      <dgm:spPr/>
    </dgm:pt>
    <dgm:pt modelId="{F9210FC4-8EC6-42D2-B264-DF21663E0535}" type="pres">
      <dgm:prSet presAssocID="{FA5F9DCD-5312-41DE-B93D-3F0F225CE4C8}" presName="sibTrans" presStyleCnt="0"/>
      <dgm:spPr/>
    </dgm:pt>
    <dgm:pt modelId="{6542A810-F120-414F-A542-A42AAE318B26}" type="pres">
      <dgm:prSet presAssocID="{689810A1-8A0A-4A3A-9ED4-0A06029E69B2}" presName="compNode" presStyleCnt="0"/>
      <dgm:spPr/>
    </dgm:pt>
    <dgm:pt modelId="{54B7D9EB-3EC2-457D-8D00-3455A7C9BCD8}" type="pres">
      <dgm:prSet presAssocID="{689810A1-8A0A-4A3A-9ED4-0A06029E69B2}" presName="bgRect" presStyleLbl="bgShp" presStyleIdx="3" presStyleCnt="4"/>
      <dgm:spPr/>
    </dgm:pt>
    <dgm:pt modelId="{ADE67136-A470-4588-B25A-F784D0BD2D1B}" type="pres">
      <dgm:prSet presAssocID="{689810A1-8A0A-4A3A-9ED4-0A06029E69B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7DF1E38-0857-45F8-9D00-C286A0462DE2}" type="pres">
      <dgm:prSet presAssocID="{689810A1-8A0A-4A3A-9ED4-0A06029E69B2}" presName="spaceRect" presStyleCnt="0"/>
      <dgm:spPr/>
    </dgm:pt>
    <dgm:pt modelId="{D3F36183-ABDD-4FCE-A03B-597C755DFD31}" type="pres">
      <dgm:prSet presAssocID="{689810A1-8A0A-4A3A-9ED4-0A06029E69B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EA5EA0E-B654-4F92-B42B-779B42BCA4FA}" type="presOf" srcId="{19DE8491-9AE6-4614-9637-CC1BB5257386}" destId="{9DCF97AA-01DD-4B94-BFF1-676540A8E87E}" srcOrd="0" destOrd="0" presId="urn:microsoft.com/office/officeart/2018/2/layout/IconVerticalSolidList"/>
    <dgm:cxn modelId="{3F3B401E-CDDC-4B9F-B028-9726EFA95D98}" srcId="{6B98C511-4368-433E-B6DC-A05AC218FA82}" destId="{F56C4C12-BDFB-41B6-8C70-9A0AA4AF30C1}" srcOrd="2" destOrd="0" parTransId="{E3EF2DDF-BC6C-443C-B748-A357E669AEB7}" sibTransId="{FA5F9DCD-5312-41DE-B93D-3F0F225CE4C8}"/>
    <dgm:cxn modelId="{ACD8753F-1393-431D-B591-6762C04C1EC1}" type="presOf" srcId="{6B98C511-4368-433E-B6DC-A05AC218FA82}" destId="{F0DD6224-526C-440B-8B39-3EF1ECF930CB}" srcOrd="0" destOrd="0" presId="urn:microsoft.com/office/officeart/2018/2/layout/IconVerticalSolidList"/>
    <dgm:cxn modelId="{3EC1487A-11E8-420A-9E82-B120EDDFF355}" type="presOf" srcId="{F56C4C12-BDFB-41B6-8C70-9A0AA4AF30C1}" destId="{F7965F0D-E8C3-4579-B4B6-96C967D70317}" srcOrd="0" destOrd="0" presId="urn:microsoft.com/office/officeart/2018/2/layout/IconVerticalSolidList"/>
    <dgm:cxn modelId="{9485598E-03C1-47A1-A5B6-A00602C6F13B}" srcId="{6B98C511-4368-433E-B6DC-A05AC218FA82}" destId="{689810A1-8A0A-4A3A-9ED4-0A06029E69B2}" srcOrd="3" destOrd="0" parTransId="{63CB8737-A6FE-465A-A8E8-4511DD531904}" sibTransId="{0D28A5F9-A5CE-4ECF-8C79-EC1F52B4AF63}"/>
    <dgm:cxn modelId="{FA0FDCDD-7084-459D-AFBA-E1D2715B02B9}" type="presOf" srcId="{689810A1-8A0A-4A3A-9ED4-0A06029E69B2}" destId="{D3F36183-ABDD-4FCE-A03B-597C755DFD31}" srcOrd="0" destOrd="0" presId="urn:microsoft.com/office/officeart/2018/2/layout/IconVerticalSolidList"/>
    <dgm:cxn modelId="{DE99A1F0-8359-44D3-8ABA-568366E5CDA1}" srcId="{6B98C511-4368-433E-B6DC-A05AC218FA82}" destId="{19DE8491-9AE6-4614-9637-CC1BB5257386}" srcOrd="0" destOrd="0" parTransId="{7ED089C6-C643-4AFF-A1B7-C192CE88BBC0}" sibTransId="{A58CA5C5-2371-4F62-884C-69A76523E394}"/>
    <dgm:cxn modelId="{CD11DDF1-4C1D-4B62-8400-50FBF4AEB1BC}" type="presOf" srcId="{73EC5D00-DAF7-46D5-8F46-7163C1A74A68}" destId="{8A092FB3-683C-40E7-B291-A5906A0ADEDF}" srcOrd="0" destOrd="0" presId="urn:microsoft.com/office/officeart/2018/2/layout/IconVerticalSolidList"/>
    <dgm:cxn modelId="{893CC2FA-E9F9-4073-83B2-28A5819BA0CD}" srcId="{6B98C511-4368-433E-B6DC-A05AC218FA82}" destId="{73EC5D00-DAF7-46D5-8F46-7163C1A74A68}" srcOrd="1" destOrd="0" parTransId="{44E7EC0D-8050-4C7C-8448-8DE01E6F7BF8}" sibTransId="{50ABC7C4-1157-4FDF-8FF5-159D3868378E}"/>
    <dgm:cxn modelId="{8405680D-D711-4CE5-BA47-2901D3CCFFCA}" type="presParOf" srcId="{F0DD6224-526C-440B-8B39-3EF1ECF930CB}" destId="{92D8DEC7-62C5-4368-A0B3-22E7771FA040}" srcOrd="0" destOrd="0" presId="urn:microsoft.com/office/officeart/2018/2/layout/IconVerticalSolidList"/>
    <dgm:cxn modelId="{90480E1C-FBCA-4867-80B2-5891DFCF5409}" type="presParOf" srcId="{92D8DEC7-62C5-4368-A0B3-22E7771FA040}" destId="{D0084585-9507-4CDB-84D8-C9E89CE608C2}" srcOrd="0" destOrd="0" presId="urn:microsoft.com/office/officeart/2018/2/layout/IconVerticalSolidList"/>
    <dgm:cxn modelId="{4A558CD6-1FE6-43BF-90B9-F3EC8C5C991F}" type="presParOf" srcId="{92D8DEC7-62C5-4368-A0B3-22E7771FA040}" destId="{0B721FAF-EB7A-4D42-9F2E-8FD058FB7764}" srcOrd="1" destOrd="0" presId="urn:microsoft.com/office/officeart/2018/2/layout/IconVerticalSolidList"/>
    <dgm:cxn modelId="{D091C58C-A4E0-4E87-A939-7597DA3B448B}" type="presParOf" srcId="{92D8DEC7-62C5-4368-A0B3-22E7771FA040}" destId="{4CD5E942-89E0-4881-B90D-22034B39A08A}" srcOrd="2" destOrd="0" presId="urn:microsoft.com/office/officeart/2018/2/layout/IconVerticalSolidList"/>
    <dgm:cxn modelId="{A09CF526-241B-44A4-83DF-CE585D98463A}" type="presParOf" srcId="{92D8DEC7-62C5-4368-A0B3-22E7771FA040}" destId="{9DCF97AA-01DD-4B94-BFF1-676540A8E87E}" srcOrd="3" destOrd="0" presId="urn:microsoft.com/office/officeart/2018/2/layout/IconVerticalSolidList"/>
    <dgm:cxn modelId="{E0F95C8B-2E87-44A3-AA5D-7D30CFD67DF5}" type="presParOf" srcId="{F0DD6224-526C-440B-8B39-3EF1ECF930CB}" destId="{C0096116-9EBD-4CD2-ADBB-5E4FA3FED218}" srcOrd="1" destOrd="0" presId="urn:microsoft.com/office/officeart/2018/2/layout/IconVerticalSolidList"/>
    <dgm:cxn modelId="{40F523D2-9FD9-48E6-8AF5-C44D3F6ACE1B}" type="presParOf" srcId="{F0DD6224-526C-440B-8B39-3EF1ECF930CB}" destId="{336E3B9A-36ED-48B5-9365-92C950128C1D}" srcOrd="2" destOrd="0" presId="urn:microsoft.com/office/officeart/2018/2/layout/IconVerticalSolidList"/>
    <dgm:cxn modelId="{93D8515E-2495-4B7B-A862-B97EA1283081}" type="presParOf" srcId="{336E3B9A-36ED-48B5-9365-92C950128C1D}" destId="{F5DF33E4-44F1-48F7-B320-199091886BF4}" srcOrd="0" destOrd="0" presId="urn:microsoft.com/office/officeart/2018/2/layout/IconVerticalSolidList"/>
    <dgm:cxn modelId="{35B996B5-4B5C-467E-B83D-C7FEC3663EC9}" type="presParOf" srcId="{336E3B9A-36ED-48B5-9365-92C950128C1D}" destId="{2D61E347-96F0-4F4E-8607-8FA03BC3E5C2}" srcOrd="1" destOrd="0" presId="urn:microsoft.com/office/officeart/2018/2/layout/IconVerticalSolidList"/>
    <dgm:cxn modelId="{A7F193D3-AF1E-4E23-9404-75B26CCB1AEE}" type="presParOf" srcId="{336E3B9A-36ED-48B5-9365-92C950128C1D}" destId="{5A540830-5A63-4584-B798-5534CD80EEB0}" srcOrd="2" destOrd="0" presId="urn:microsoft.com/office/officeart/2018/2/layout/IconVerticalSolidList"/>
    <dgm:cxn modelId="{83D0FD60-3528-46A3-827A-62446A3F0E14}" type="presParOf" srcId="{336E3B9A-36ED-48B5-9365-92C950128C1D}" destId="{8A092FB3-683C-40E7-B291-A5906A0ADEDF}" srcOrd="3" destOrd="0" presId="urn:microsoft.com/office/officeart/2018/2/layout/IconVerticalSolidList"/>
    <dgm:cxn modelId="{D55954E9-617F-461B-9D07-80D5CEAB2215}" type="presParOf" srcId="{F0DD6224-526C-440B-8B39-3EF1ECF930CB}" destId="{DA497E69-3E49-442A-B79A-BE45EF45C8A3}" srcOrd="3" destOrd="0" presId="urn:microsoft.com/office/officeart/2018/2/layout/IconVerticalSolidList"/>
    <dgm:cxn modelId="{CD9D7D09-29A6-4050-928D-9A72758F74DA}" type="presParOf" srcId="{F0DD6224-526C-440B-8B39-3EF1ECF930CB}" destId="{945D6F6C-83B1-400C-B6D6-C07C7C6BAD4D}" srcOrd="4" destOrd="0" presId="urn:microsoft.com/office/officeart/2018/2/layout/IconVerticalSolidList"/>
    <dgm:cxn modelId="{06A7186F-236C-4660-A031-C7141B4D3402}" type="presParOf" srcId="{945D6F6C-83B1-400C-B6D6-C07C7C6BAD4D}" destId="{4F4D07FF-6C8D-4A2D-922F-20E1E361F109}" srcOrd="0" destOrd="0" presId="urn:microsoft.com/office/officeart/2018/2/layout/IconVerticalSolidList"/>
    <dgm:cxn modelId="{749E109B-4077-4103-AC18-F65E9008513D}" type="presParOf" srcId="{945D6F6C-83B1-400C-B6D6-C07C7C6BAD4D}" destId="{7C342281-542D-4E5D-956C-9960C995811C}" srcOrd="1" destOrd="0" presId="urn:microsoft.com/office/officeart/2018/2/layout/IconVerticalSolidList"/>
    <dgm:cxn modelId="{EAE1585F-0D81-4A48-8B26-2D191D8F26F7}" type="presParOf" srcId="{945D6F6C-83B1-400C-B6D6-C07C7C6BAD4D}" destId="{49D770FA-87E4-44E1-8469-74EA55DC6B61}" srcOrd="2" destOrd="0" presId="urn:microsoft.com/office/officeart/2018/2/layout/IconVerticalSolidList"/>
    <dgm:cxn modelId="{F5F01D93-3B9E-4CF2-A431-6C0BCE1981E4}" type="presParOf" srcId="{945D6F6C-83B1-400C-B6D6-C07C7C6BAD4D}" destId="{F7965F0D-E8C3-4579-B4B6-96C967D70317}" srcOrd="3" destOrd="0" presId="urn:microsoft.com/office/officeart/2018/2/layout/IconVerticalSolidList"/>
    <dgm:cxn modelId="{00C6AFC9-AD69-485D-86D5-8D8E53D4DCCD}" type="presParOf" srcId="{F0DD6224-526C-440B-8B39-3EF1ECF930CB}" destId="{F9210FC4-8EC6-42D2-B264-DF21663E0535}" srcOrd="5" destOrd="0" presId="urn:microsoft.com/office/officeart/2018/2/layout/IconVerticalSolidList"/>
    <dgm:cxn modelId="{156D7B4C-E8F2-47CD-B9B1-4487A17CB442}" type="presParOf" srcId="{F0DD6224-526C-440B-8B39-3EF1ECF930CB}" destId="{6542A810-F120-414F-A542-A42AAE318B26}" srcOrd="6" destOrd="0" presId="urn:microsoft.com/office/officeart/2018/2/layout/IconVerticalSolidList"/>
    <dgm:cxn modelId="{0705CE0D-32BC-4C66-8364-3EFB47DE8A51}" type="presParOf" srcId="{6542A810-F120-414F-A542-A42AAE318B26}" destId="{54B7D9EB-3EC2-457D-8D00-3455A7C9BCD8}" srcOrd="0" destOrd="0" presId="urn:microsoft.com/office/officeart/2018/2/layout/IconVerticalSolidList"/>
    <dgm:cxn modelId="{8A611FDD-BD58-4203-88B6-CB854393826E}" type="presParOf" srcId="{6542A810-F120-414F-A542-A42AAE318B26}" destId="{ADE67136-A470-4588-B25A-F784D0BD2D1B}" srcOrd="1" destOrd="0" presId="urn:microsoft.com/office/officeart/2018/2/layout/IconVerticalSolidList"/>
    <dgm:cxn modelId="{88432AD0-6085-44C3-A25E-BBCB408027E9}" type="presParOf" srcId="{6542A810-F120-414F-A542-A42AAE318B26}" destId="{17DF1E38-0857-45F8-9D00-C286A0462DE2}" srcOrd="2" destOrd="0" presId="urn:microsoft.com/office/officeart/2018/2/layout/IconVerticalSolidList"/>
    <dgm:cxn modelId="{CD4E3D5F-DD03-454C-8130-6260212D697B}" type="presParOf" srcId="{6542A810-F120-414F-A542-A42AAE318B26}" destId="{D3F36183-ABDD-4FCE-A03B-597C755DFD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A2D357-9ECB-4401-B1C0-2FA9B0A5A9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E2C8F9-3834-4F6E-9343-F7C8E18CF929}">
      <dgm:prSet/>
      <dgm:spPr/>
      <dgm:t>
        <a:bodyPr/>
        <a:lstStyle/>
        <a:p>
          <a:r>
            <a:rPr lang="nl-NL"/>
            <a:t>We depend on technology</a:t>
          </a:r>
          <a:endParaRPr lang="en-US"/>
        </a:p>
      </dgm:t>
    </dgm:pt>
    <dgm:pt modelId="{34E3902E-462B-4495-9D70-513D623E3687}" type="parTrans" cxnId="{D0272308-69C8-426C-BE73-DDCA4FFE4D3C}">
      <dgm:prSet/>
      <dgm:spPr/>
      <dgm:t>
        <a:bodyPr/>
        <a:lstStyle/>
        <a:p>
          <a:endParaRPr lang="en-US"/>
        </a:p>
      </dgm:t>
    </dgm:pt>
    <dgm:pt modelId="{80F71588-9867-4A8C-A23F-96ECDDBB0F61}" type="sibTrans" cxnId="{D0272308-69C8-426C-BE73-DDCA4FFE4D3C}">
      <dgm:prSet/>
      <dgm:spPr/>
      <dgm:t>
        <a:bodyPr/>
        <a:lstStyle/>
        <a:p>
          <a:endParaRPr lang="en-US"/>
        </a:p>
      </dgm:t>
    </dgm:pt>
    <dgm:pt modelId="{BC637218-8707-40E9-97D5-3B68BA4021CD}">
      <dgm:prSet/>
      <dgm:spPr/>
      <dgm:t>
        <a:bodyPr/>
        <a:lstStyle/>
        <a:p>
          <a:r>
            <a:rPr lang="nl-NL"/>
            <a:t>Computer virusses</a:t>
          </a:r>
          <a:endParaRPr lang="en-US"/>
        </a:p>
      </dgm:t>
    </dgm:pt>
    <dgm:pt modelId="{42CBCB99-C414-4380-B67D-F77D6EA8CEF4}" type="parTrans" cxnId="{B577C80F-8178-4B0C-8257-443BDC75F387}">
      <dgm:prSet/>
      <dgm:spPr/>
      <dgm:t>
        <a:bodyPr/>
        <a:lstStyle/>
        <a:p>
          <a:endParaRPr lang="en-US"/>
        </a:p>
      </dgm:t>
    </dgm:pt>
    <dgm:pt modelId="{4BE2FE54-A4F8-4381-A87D-AF030CDDF3E1}" type="sibTrans" cxnId="{B577C80F-8178-4B0C-8257-443BDC75F387}">
      <dgm:prSet/>
      <dgm:spPr/>
      <dgm:t>
        <a:bodyPr/>
        <a:lstStyle/>
        <a:p>
          <a:endParaRPr lang="en-US"/>
        </a:p>
      </dgm:t>
    </dgm:pt>
    <dgm:pt modelId="{04C18442-EDBB-4A71-9526-8389392ACDB1}">
      <dgm:prSet/>
      <dgm:spPr/>
      <dgm:t>
        <a:bodyPr/>
        <a:lstStyle/>
        <a:p>
          <a:r>
            <a:rPr lang="nl-NL"/>
            <a:t>Human cloning</a:t>
          </a:r>
          <a:endParaRPr lang="en-US"/>
        </a:p>
      </dgm:t>
    </dgm:pt>
    <dgm:pt modelId="{363B6AFC-AD2A-45E1-A7D9-4C897A466B23}" type="parTrans" cxnId="{B3EF482F-28F4-490E-BCA9-67EEF891F73B}">
      <dgm:prSet/>
      <dgm:spPr/>
      <dgm:t>
        <a:bodyPr/>
        <a:lstStyle/>
        <a:p>
          <a:endParaRPr lang="en-US"/>
        </a:p>
      </dgm:t>
    </dgm:pt>
    <dgm:pt modelId="{B3679A7E-4BF8-4CF2-B34E-54473C3B37BD}" type="sibTrans" cxnId="{B3EF482F-28F4-490E-BCA9-67EEF891F73B}">
      <dgm:prSet/>
      <dgm:spPr/>
      <dgm:t>
        <a:bodyPr/>
        <a:lstStyle/>
        <a:p>
          <a:endParaRPr lang="en-US"/>
        </a:p>
      </dgm:t>
    </dgm:pt>
    <dgm:pt modelId="{B52B5965-5BD5-48A0-96D5-B18C54D60B6D}" type="pres">
      <dgm:prSet presAssocID="{2EA2D357-9ECB-4401-B1C0-2FA9B0A5A9C2}" presName="root" presStyleCnt="0">
        <dgm:presLayoutVars>
          <dgm:dir/>
          <dgm:resizeHandles val="exact"/>
        </dgm:presLayoutVars>
      </dgm:prSet>
      <dgm:spPr/>
    </dgm:pt>
    <dgm:pt modelId="{AB62B531-2E5D-4E5F-B3FD-3501F44E32D5}" type="pres">
      <dgm:prSet presAssocID="{D7E2C8F9-3834-4F6E-9343-F7C8E18CF929}" presName="compNode" presStyleCnt="0"/>
      <dgm:spPr/>
    </dgm:pt>
    <dgm:pt modelId="{451AB022-89D5-47E0-839F-1158013C1CC4}" type="pres">
      <dgm:prSet presAssocID="{D7E2C8F9-3834-4F6E-9343-F7C8E18CF929}" presName="bgRect" presStyleLbl="bgShp" presStyleIdx="0" presStyleCnt="3"/>
      <dgm:spPr/>
    </dgm:pt>
    <dgm:pt modelId="{03ADA5E3-449D-4D46-98A2-7B812871A2E9}" type="pres">
      <dgm:prSet presAssocID="{D7E2C8F9-3834-4F6E-9343-F7C8E18CF92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D97CCA04-EFBB-481C-A0C3-58467F7830B3}" type="pres">
      <dgm:prSet presAssocID="{D7E2C8F9-3834-4F6E-9343-F7C8E18CF929}" presName="spaceRect" presStyleCnt="0"/>
      <dgm:spPr/>
    </dgm:pt>
    <dgm:pt modelId="{F3C841D6-92DA-4DAD-BC0A-0D93888EC1A3}" type="pres">
      <dgm:prSet presAssocID="{D7E2C8F9-3834-4F6E-9343-F7C8E18CF929}" presName="parTx" presStyleLbl="revTx" presStyleIdx="0" presStyleCnt="3">
        <dgm:presLayoutVars>
          <dgm:chMax val="0"/>
          <dgm:chPref val="0"/>
        </dgm:presLayoutVars>
      </dgm:prSet>
      <dgm:spPr/>
    </dgm:pt>
    <dgm:pt modelId="{F9298D5A-FD6E-44FB-B18D-4ACB70023B8D}" type="pres">
      <dgm:prSet presAssocID="{80F71588-9867-4A8C-A23F-96ECDDBB0F61}" presName="sibTrans" presStyleCnt="0"/>
      <dgm:spPr/>
    </dgm:pt>
    <dgm:pt modelId="{4B0A9597-47AC-4D39-8489-7C3E23D3DA7C}" type="pres">
      <dgm:prSet presAssocID="{BC637218-8707-40E9-97D5-3B68BA4021CD}" presName="compNode" presStyleCnt="0"/>
      <dgm:spPr/>
    </dgm:pt>
    <dgm:pt modelId="{1CBF8C2A-DE89-4B70-814E-F7240A8E2D9B}" type="pres">
      <dgm:prSet presAssocID="{BC637218-8707-40E9-97D5-3B68BA4021CD}" presName="bgRect" presStyleLbl="bgShp" presStyleIdx="1" presStyleCnt="3"/>
      <dgm:spPr/>
    </dgm:pt>
    <dgm:pt modelId="{3197FE85-8359-4AC1-B5DA-C5DD22072161}" type="pres">
      <dgm:prSet presAssocID="{BC637218-8707-40E9-97D5-3B68BA4021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FF648DF-CE6E-47A8-8894-67C7F68D9705}" type="pres">
      <dgm:prSet presAssocID="{BC637218-8707-40E9-97D5-3B68BA4021CD}" presName="spaceRect" presStyleCnt="0"/>
      <dgm:spPr/>
    </dgm:pt>
    <dgm:pt modelId="{3434A166-55CE-4F3D-834A-E0AA6ACD4278}" type="pres">
      <dgm:prSet presAssocID="{BC637218-8707-40E9-97D5-3B68BA4021CD}" presName="parTx" presStyleLbl="revTx" presStyleIdx="1" presStyleCnt="3">
        <dgm:presLayoutVars>
          <dgm:chMax val="0"/>
          <dgm:chPref val="0"/>
        </dgm:presLayoutVars>
      </dgm:prSet>
      <dgm:spPr/>
    </dgm:pt>
    <dgm:pt modelId="{36A2B83E-E94C-4985-9BE6-F216FACAE9D1}" type="pres">
      <dgm:prSet presAssocID="{4BE2FE54-A4F8-4381-A87D-AF030CDDF3E1}" presName="sibTrans" presStyleCnt="0"/>
      <dgm:spPr/>
    </dgm:pt>
    <dgm:pt modelId="{891DBBCB-A296-4018-93DD-C3B135060414}" type="pres">
      <dgm:prSet presAssocID="{04C18442-EDBB-4A71-9526-8389392ACDB1}" presName="compNode" presStyleCnt="0"/>
      <dgm:spPr/>
    </dgm:pt>
    <dgm:pt modelId="{DFF4E392-143A-48EB-93FB-F73657A2D742}" type="pres">
      <dgm:prSet presAssocID="{04C18442-EDBB-4A71-9526-8389392ACDB1}" presName="bgRect" presStyleLbl="bgShp" presStyleIdx="2" presStyleCnt="3"/>
      <dgm:spPr/>
    </dgm:pt>
    <dgm:pt modelId="{39902650-89A4-4A6D-95C7-62D1035B51C4}" type="pres">
      <dgm:prSet presAssocID="{04C18442-EDBB-4A71-9526-8389392ACDB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03AB3623-5409-47FC-B957-5F0AFCEDE482}" type="pres">
      <dgm:prSet presAssocID="{04C18442-EDBB-4A71-9526-8389392ACDB1}" presName="spaceRect" presStyleCnt="0"/>
      <dgm:spPr/>
    </dgm:pt>
    <dgm:pt modelId="{0E845FF8-F5D7-4852-8DFB-7E1F9EDEBC90}" type="pres">
      <dgm:prSet presAssocID="{04C18442-EDBB-4A71-9526-8389392ACDB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0272308-69C8-426C-BE73-DDCA4FFE4D3C}" srcId="{2EA2D357-9ECB-4401-B1C0-2FA9B0A5A9C2}" destId="{D7E2C8F9-3834-4F6E-9343-F7C8E18CF929}" srcOrd="0" destOrd="0" parTransId="{34E3902E-462B-4495-9D70-513D623E3687}" sibTransId="{80F71588-9867-4A8C-A23F-96ECDDBB0F61}"/>
    <dgm:cxn modelId="{B577C80F-8178-4B0C-8257-443BDC75F387}" srcId="{2EA2D357-9ECB-4401-B1C0-2FA9B0A5A9C2}" destId="{BC637218-8707-40E9-97D5-3B68BA4021CD}" srcOrd="1" destOrd="0" parTransId="{42CBCB99-C414-4380-B67D-F77D6EA8CEF4}" sibTransId="{4BE2FE54-A4F8-4381-A87D-AF030CDDF3E1}"/>
    <dgm:cxn modelId="{40903425-B7F3-4485-99B7-E2544B20C8C5}" type="presOf" srcId="{BC637218-8707-40E9-97D5-3B68BA4021CD}" destId="{3434A166-55CE-4F3D-834A-E0AA6ACD4278}" srcOrd="0" destOrd="0" presId="urn:microsoft.com/office/officeart/2018/2/layout/IconVerticalSolidList"/>
    <dgm:cxn modelId="{B3EF482F-28F4-490E-BCA9-67EEF891F73B}" srcId="{2EA2D357-9ECB-4401-B1C0-2FA9B0A5A9C2}" destId="{04C18442-EDBB-4A71-9526-8389392ACDB1}" srcOrd="2" destOrd="0" parTransId="{363B6AFC-AD2A-45E1-A7D9-4C897A466B23}" sibTransId="{B3679A7E-4BF8-4CF2-B34E-54473C3B37BD}"/>
    <dgm:cxn modelId="{14345668-AB11-480D-8452-7828AC897D1F}" type="presOf" srcId="{2EA2D357-9ECB-4401-B1C0-2FA9B0A5A9C2}" destId="{B52B5965-5BD5-48A0-96D5-B18C54D60B6D}" srcOrd="0" destOrd="0" presId="urn:microsoft.com/office/officeart/2018/2/layout/IconVerticalSolidList"/>
    <dgm:cxn modelId="{3023584C-0B6D-41B3-BCE7-8F63110676AB}" type="presOf" srcId="{04C18442-EDBB-4A71-9526-8389392ACDB1}" destId="{0E845FF8-F5D7-4852-8DFB-7E1F9EDEBC90}" srcOrd="0" destOrd="0" presId="urn:microsoft.com/office/officeart/2018/2/layout/IconVerticalSolidList"/>
    <dgm:cxn modelId="{696C4AB1-7CAC-4B0C-B9E5-04F558A23C2A}" type="presOf" srcId="{D7E2C8F9-3834-4F6E-9343-F7C8E18CF929}" destId="{F3C841D6-92DA-4DAD-BC0A-0D93888EC1A3}" srcOrd="0" destOrd="0" presId="urn:microsoft.com/office/officeart/2018/2/layout/IconVerticalSolidList"/>
    <dgm:cxn modelId="{EBF37863-A818-49FE-A05D-2EFA797107D7}" type="presParOf" srcId="{B52B5965-5BD5-48A0-96D5-B18C54D60B6D}" destId="{AB62B531-2E5D-4E5F-B3FD-3501F44E32D5}" srcOrd="0" destOrd="0" presId="urn:microsoft.com/office/officeart/2018/2/layout/IconVerticalSolidList"/>
    <dgm:cxn modelId="{BEAAA0C8-FCE5-49DA-A609-24089D2FA043}" type="presParOf" srcId="{AB62B531-2E5D-4E5F-B3FD-3501F44E32D5}" destId="{451AB022-89D5-47E0-839F-1158013C1CC4}" srcOrd="0" destOrd="0" presId="urn:microsoft.com/office/officeart/2018/2/layout/IconVerticalSolidList"/>
    <dgm:cxn modelId="{547458A4-0D9C-4C87-B010-BA487E8B6619}" type="presParOf" srcId="{AB62B531-2E5D-4E5F-B3FD-3501F44E32D5}" destId="{03ADA5E3-449D-4D46-98A2-7B812871A2E9}" srcOrd="1" destOrd="0" presId="urn:microsoft.com/office/officeart/2018/2/layout/IconVerticalSolidList"/>
    <dgm:cxn modelId="{E842DA4D-744B-4693-97F2-370D581EE144}" type="presParOf" srcId="{AB62B531-2E5D-4E5F-B3FD-3501F44E32D5}" destId="{D97CCA04-EFBB-481C-A0C3-58467F7830B3}" srcOrd="2" destOrd="0" presId="urn:microsoft.com/office/officeart/2018/2/layout/IconVerticalSolidList"/>
    <dgm:cxn modelId="{5688A206-BE2C-47B2-A984-C1017914CC8E}" type="presParOf" srcId="{AB62B531-2E5D-4E5F-B3FD-3501F44E32D5}" destId="{F3C841D6-92DA-4DAD-BC0A-0D93888EC1A3}" srcOrd="3" destOrd="0" presId="urn:microsoft.com/office/officeart/2018/2/layout/IconVerticalSolidList"/>
    <dgm:cxn modelId="{B731D2A6-1906-4176-A431-CDB775EC29E1}" type="presParOf" srcId="{B52B5965-5BD5-48A0-96D5-B18C54D60B6D}" destId="{F9298D5A-FD6E-44FB-B18D-4ACB70023B8D}" srcOrd="1" destOrd="0" presId="urn:microsoft.com/office/officeart/2018/2/layout/IconVerticalSolidList"/>
    <dgm:cxn modelId="{BB998212-4F0F-43B7-B86C-A2BED317C0E0}" type="presParOf" srcId="{B52B5965-5BD5-48A0-96D5-B18C54D60B6D}" destId="{4B0A9597-47AC-4D39-8489-7C3E23D3DA7C}" srcOrd="2" destOrd="0" presId="urn:microsoft.com/office/officeart/2018/2/layout/IconVerticalSolidList"/>
    <dgm:cxn modelId="{CF2F60A5-7321-4D15-AD3C-F3794BB39BC8}" type="presParOf" srcId="{4B0A9597-47AC-4D39-8489-7C3E23D3DA7C}" destId="{1CBF8C2A-DE89-4B70-814E-F7240A8E2D9B}" srcOrd="0" destOrd="0" presId="urn:microsoft.com/office/officeart/2018/2/layout/IconVerticalSolidList"/>
    <dgm:cxn modelId="{23E7AD7C-A96E-4813-9A48-077FBEC5A885}" type="presParOf" srcId="{4B0A9597-47AC-4D39-8489-7C3E23D3DA7C}" destId="{3197FE85-8359-4AC1-B5DA-C5DD22072161}" srcOrd="1" destOrd="0" presId="urn:microsoft.com/office/officeart/2018/2/layout/IconVerticalSolidList"/>
    <dgm:cxn modelId="{C55ECFCC-40D0-48BF-BD4E-5D0C4F20A987}" type="presParOf" srcId="{4B0A9597-47AC-4D39-8489-7C3E23D3DA7C}" destId="{9FF648DF-CE6E-47A8-8894-67C7F68D9705}" srcOrd="2" destOrd="0" presId="urn:microsoft.com/office/officeart/2018/2/layout/IconVerticalSolidList"/>
    <dgm:cxn modelId="{53413CAD-2237-498A-9823-9ADC27CB2983}" type="presParOf" srcId="{4B0A9597-47AC-4D39-8489-7C3E23D3DA7C}" destId="{3434A166-55CE-4F3D-834A-E0AA6ACD4278}" srcOrd="3" destOrd="0" presId="urn:microsoft.com/office/officeart/2018/2/layout/IconVerticalSolidList"/>
    <dgm:cxn modelId="{5590A964-3D98-4EC4-AA63-E224D89E93BF}" type="presParOf" srcId="{B52B5965-5BD5-48A0-96D5-B18C54D60B6D}" destId="{36A2B83E-E94C-4985-9BE6-F216FACAE9D1}" srcOrd="3" destOrd="0" presId="urn:microsoft.com/office/officeart/2018/2/layout/IconVerticalSolidList"/>
    <dgm:cxn modelId="{CC286765-E541-41C6-98AB-151BA2C0D470}" type="presParOf" srcId="{B52B5965-5BD5-48A0-96D5-B18C54D60B6D}" destId="{891DBBCB-A296-4018-93DD-C3B135060414}" srcOrd="4" destOrd="0" presId="urn:microsoft.com/office/officeart/2018/2/layout/IconVerticalSolidList"/>
    <dgm:cxn modelId="{7CFD817D-5A25-4D96-8C48-198273A4AC18}" type="presParOf" srcId="{891DBBCB-A296-4018-93DD-C3B135060414}" destId="{DFF4E392-143A-48EB-93FB-F73657A2D742}" srcOrd="0" destOrd="0" presId="urn:microsoft.com/office/officeart/2018/2/layout/IconVerticalSolidList"/>
    <dgm:cxn modelId="{9B136B7D-D4DE-4DAA-A7C7-0187B4DC160C}" type="presParOf" srcId="{891DBBCB-A296-4018-93DD-C3B135060414}" destId="{39902650-89A4-4A6D-95C7-62D1035B51C4}" srcOrd="1" destOrd="0" presId="urn:microsoft.com/office/officeart/2018/2/layout/IconVerticalSolidList"/>
    <dgm:cxn modelId="{C7234B69-E931-4075-B299-0A1AC51E39CF}" type="presParOf" srcId="{891DBBCB-A296-4018-93DD-C3B135060414}" destId="{03AB3623-5409-47FC-B957-5F0AFCEDE482}" srcOrd="2" destOrd="0" presId="urn:microsoft.com/office/officeart/2018/2/layout/IconVerticalSolidList"/>
    <dgm:cxn modelId="{128800C8-D2C1-42E8-B81A-9E2F45547861}" type="presParOf" srcId="{891DBBCB-A296-4018-93DD-C3B135060414}" destId="{0E845FF8-F5D7-4852-8DFB-7E1F9EDEBC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487CF-0F89-4A56-A6FB-ACB31142E876}">
      <dsp:nvSpPr>
        <dsp:cNvPr id="0" name=""/>
        <dsp:cNvSpPr/>
      </dsp:nvSpPr>
      <dsp:spPr>
        <a:xfrm>
          <a:off x="0" y="680"/>
          <a:ext cx="7188200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DD21B-62E9-4F3A-A669-C220271362F6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15ADA-8282-43FC-9587-545104A3DC27}">
      <dsp:nvSpPr>
        <dsp:cNvPr id="0" name=""/>
        <dsp:cNvSpPr/>
      </dsp:nvSpPr>
      <dsp:spPr>
        <a:xfrm>
          <a:off x="1838352" y="680"/>
          <a:ext cx="5349847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a digital reconstruction of the brain</a:t>
          </a:r>
        </a:p>
      </dsp:txBody>
      <dsp:txXfrm>
        <a:off x="1838352" y="680"/>
        <a:ext cx="5349847" cy="1591647"/>
      </dsp:txXfrm>
    </dsp:sp>
    <dsp:sp modelId="{0D83F3E3-7928-4B44-9759-23D2B9CE5ACE}">
      <dsp:nvSpPr>
        <dsp:cNvPr id="0" name=""/>
        <dsp:cNvSpPr/>
      </dsp:nvSpPr>
      <dsp:spPr>
        <a:xfrm>
          <a:off x="0" y="1990238"/>
          <a:ext cx="7188200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81026-8CD7-4862-8BDB-2F2EDAA5F6B2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8123D-9A0A-494A-A17E-F997ADEA69B8}">
      <dsp:nvSpPr>
        <dsp:cNvPr id="0" name=""/>
        <dsp:cNvSpPr/>
      </dsp:nvSpPr>
      <dsp:spPr>
        <a:xfrm>
          <a:off x="1838352" y="1990238"/>
          <a:ext cx="5349847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Study the nature of the brain</a:t>
          </a:r>
        </a:p>
      </dsp:txBody>
      <dsp:txXfrm>
        <a:off x="1838352" y="1990238"/>
        <a:ext cx="5349847" cy="1591647"/>
      </dsp:txXfrm>
    </dsp:sp>
    <dsp:sp modelId="{6DE99540-DC05-4311-9650-0D6D02192BE0}">
      <dsp:nvSpPr>
        <dsp:cNvPr id="0" name=""/>
        <dsp:cNvSpPr/>
      </dsp:nvSpPr>
      <dsp:spPr>
        <a:xfrm>
          <a:off x="0" y="3979797"/>
          <a:ext cx="7188200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26A0D8-7249-410F-95CE-921FD4BF75C6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2203B-EBBB-45E2-9025-76FB16F3329F}">
      <dsp:nvSpPr>
        <dsp:cNvPr id="0" name=""/>
        <dsp:cNvSpPr/>
      </dsp:nvSpPr>
      <dsp:spPr>
        <a:xfrm>
          <a:off x="1838352" y="3979797"/>
          <a:ext cx="5349847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Understanding human decision-making, thoughts, ..</a:t>
          </a:r>
        </a:p>
      </dsp:txBody>
      <dsp:txXfrm>
        <a:off x="1838352" y="3979797"/>
        <a:ext cx="5349847" cy="1591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BEDF1-746B-4C7C-BAFD-B698484F6B03}">
      <dsp:nvSpPr>
        <dsp:cNvPr id="0" name=""/>
        <dsp:cNvSpPr/>
      </dsp:nvSpPr>
      <dsp:spPr>
        <a:xfrm rot="10800000">
          <a:off x="1616009" y="656"/>
          <a:ext cx="5832673" cy="587509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9075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/>
            <a:t>We always need intelligent minds</a:t>
          </a:r>
          <a:endParaRPr lang="en-US" sz="2300" kern="1200"/>
        </a:p>
      </dsp:txBody>
      <dsp:txXfrm rot="10800000">
        <a:off x="1762886" y="656"/>
        <a:ext cx="5685796" cy="587509"/>
      </dsp:txXfrm>
    </dsp:sp>
    <dsp:sp modelId="{B38FDFC8-AA8B-4CB4-95E1-9223C024DCA1}">
      <dsp:nvSpPr>
        <dsp:cNvPr id="0" name=""/>
        <dsp:cNvSpPr/>
      </dsp:nvSpPr>
      <dsp:spPr>
        <a:xfrm>
          <a:off x="1322254" y="16942"/>
          <a:ext cx="587509" cy="58750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AAD1184-549E-4942-83F8-CF42C1FA8D74}">
      <dsp:nvSpPr>
        <dsp:cNvPr id="0" name=""/>
        <dsp:cNvSpPr/>
      </dsp:nvSpPr>
      <dsp:spPr>
        <a:xfrm rot="10800000">
          <a:off x="1616009" y="763542"/>
          <a:ext cx="5832673" cy="587509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9075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/>
            <a:t>These minds will not be lost</a:t>
          </a:r>
          <a:endParaRPr lang="en-US" sz="2300" kern="1200"/>
        </a:p>
      </dsp:txBody>
      <dsp:txXfrm rot="10800000">
        <a:off x="1762886" y="763542"/>
        <a:ext cx="5685796" cy="587509"/>
      </dsp:txXfrm>
    </dsp:sp>
    <dsp:sp modelId="{E3B60D8C-913E-4088-BBCB-2E9804473459}">
      <dsp:nvSpPr>
        <dsp:cNvPr id="0" name=""/>
        <dsp:cNvSpPr/>
      </dsp:nvSpPr>
      <dsp:spPr>
        <a:xfrm>
          <a:off x="1322254" y="763542"/>
          <a:ext cx="587509" cy="58750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97985E2-CEB3-48E7-BF5F-2B45CE956030}">
      <dsp:nvSpPr>
        <dsp:cNvPr id="0" name=""/>
        <dsp:cNvSpPr/>
      </dsp:nvSpPr>
      <dsp:spPr>
        <a:xfrm rot="10800000">
          <a:off x="1616009" y="1526427"/>
          <a:ext cx="5832673" cy="587509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9075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/>
            <a:t>Difficulty remembering things</a:t>
          </a:r>
          <a:endParaRPr lang="en-US" sz="2300" kern="1200"/>
        </a:p>
      </dsp:txBody>
      <dsp:txXfrm rot="10800000">
        <a:off x="1762886" y="1526427"/>
        <a:ext cx="5685796" cy="587509"/>
      </dsp:txXfrm>
    </dsp:sp>
    <dsp:sp modelId="{561FB32B-C31C-4225-AD18-3B811CBCF379}">
      <dsp:nvSpPr>
        <dsp:cNvPr id="0" name=""/>
        <dsp:cNvSpPr/>
      </dsp:nvSpPr>
      <dsp:spPr>
        <a:xfrm>
          <a:off x="1322254" y="1526427"/>
          <a:ext cx="587509" cy="58750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C0493A5-A433-44A7-BD91-FBEAC1D429DE}">
      <dsp:nvSpPr>
        <dsp:cNvPr id="0" name=""/>
        <dsp:cNvSpPr/>
      </dsp:nvSpPr>
      <dsp:spPr>
        <a:xfrm rot="10800000">
          <a:off x="1616009" y="2289312"/>
          <a:ext cx="5832673" cy="587509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9075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/>
            <a:t>Takes away the extra stress</a:t>
          </a:r>
          <a:endParaRPr lang="en-US" sz="2300" kern="1200"/>
        </a:p>
      </dsp:txBody>
      <dsp:txXfrm rot="10800000">
        <a:off x="1762886" y="2289312"/>
        <a:ext cx="5685796" cy="587509"/>
      </dsp:txXfrm>
    </dsp:sp>
    <dsp:sp modelId="{0808ECA4-CB19-4F25-8792-8194F5D8B14C}">
      <dsp:nvSpPr>
        <dsp:cNvPr id="0" name=""/>
        <dsp:cNvSpPr/>
      </dsp:nvSpPr>
      <dsp:spPr>
        <a:xfrm>
          <a:off x="1322254" y="2289312"/>
          <a:ext cx="587509" cy="587509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9A80958-E744-4C95-97B3-B46C496B4EC5}">
      <dsp:nvSpPr>
        <dsp:cNvPr id="0" name=""/>
        <dsp:cNvSpPr/>
      </dsp:nvSpPr>
      <dsp:spPr>
        <a:xfrm rot="10800000">
          <a:off x="1616009" y="3052197"/>
          <a:ext cx="5832673" cy="587509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9075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/>
            <a:t>Solution to very common human problems</a:t>
          </a:r>
          <a:endParaRPr lang="en-US" sz="2300" kern="1200"/>
        </a:p>
      </dsp:txBody>
      <dsp:txXfrm rot="10800000">
        <a:off x="1762886" y="3052197"/>
        <a:ext cx="5685796" cy="587509"/>
      </dsp:txXfrm>
    </dsp:sp>
    <dsp:sp modelId="{EC6E1245-FD6A-47CA-AAA6-40090D4E7033}">
      <dsp:nvSpPr>
        <dsp:cNvPr id="0" name=""/>
        <dsp:cNvSpPr/>
      </dsp:nvSpPr>
      <dsp:spPr>
        <a:xfrm>
          <a:off x="1322254" y="3052197"/>
          <a:ext cx="587509" cy="587509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1A0A4-671C-47AE-BE2F-BBD518B14C45}">
      <dsp:nvSpPr>
        <dsp:cNvPr id="0" name=""/>
        <dsp:cNvSpPr/>
      </dsp:nvSpPr>
      <dsp:spPr>
        <a:xfrm>
          <a:off x="0" y="46054"/>
          <a:ext cx="8770938" cy="926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600" kern="1200"/>
            <a:t>Short: Yes</a:t>
          </a:r>
          <a:endParaRPr lang="en-US" sz="3600" kern="1200"/>
        </a:p>
      </dsp:txBody>
      <dsp:txXfrm>
        <a:off x="45235" y="91289"/>
        <a:ext cx="8680468" cy="836170"/>
      </dsp:txXfrm>
    </dsp:sp>
    <dsp:sp modelId="{8A7BDA3A-560C-4D63-A548-59104FD6AAD3}">
      <dsp:nvSpPr>
        <dsp:cNvPr id="0" name=""/>
        <dsp:cNvSpPr/>
      </dsp:nvSpPr>
      <dsp:spPr>
        <a:xfrm>
          <a:off x="0" y="1076374"/>
          <a:ext cx="8770938" cy="926640"/>
        </a:xfrm>
        <a:prstGeom prst="roundRect">
          <a:avLst/>
        </a:prstGeom>
        <a:solidFill>
          <a:schemeClr val="accent2">
            <a:hueOff val="-2640126"/>
            <a:satOff val="-14095"/>
            <a:lumOff val="172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600" kern="1200"/>
            <a:t>Long: It is possible</a:t>
          </a:r>
          <a:endParaRPr lang="en-US" sz="3600" kern="1200" dirty="0"/>
        </a:p>
      </dsp:txBody>
      <dsp:txXfrm>
        <a:off x="45235" y="1121609"/>
        <a:ext cx="8680468" cy="836170"/>
      </dsp:txXfrm>
    </dsp:sp>
    <dsp:sp modelId="{32409521-2879-4F87-A776-A32222C66D05}">
      <dsp:nvSpPr>
        <dsp:cNvPr id="0" name=""/>
        <dsp:cNvSpPr/>
      </dsp:nvSpPr>
      <dsp:spPr>
        <a:xfrm>
          <a:off x="0" y="2003015"/>
          <a:ext cx="8770938" cy="1602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47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800" kern="1200"/>
            <a:t>Nanobots</a:t>
          </a:r>
          <a:endParaRPr lang="en-US" sz="2800" kern="1200" dirty="0"/>
        </a:p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800" kern="1200"/>
            <a:t>Travel through our system</a:t>
          </a:r>
          <a:endParaRPr lang="en-US" sz="2800" kern="1200" dirty="0"/>
        </a:p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800" kern="1200" dirty="0"/>
            <a:t>Provide scan of connections</a:t>
          </a:r>
          <a:endParaRPr lang="en-US" sz="2800" kern="1200" dirty="0"/>
        </a:p>
      </dsp:txBody>
      <dsp:txXfrm>
        <a:off x="0" y="2003015"/>
        <a:ext cx="8770938" cy="16021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84585-9507-4CDB-84D8-C9E89CE608C2}">
      <dsp:nvSpPr>
        <dsp:cNvPr id="0" name=""/>
        <dsp:cNvSpPr/>
      </dsp:nvSpPr>
      <dsp:spPr>
        <a:xfrm>
          <a:off x="0" y="2312"/>
          <a:ext cx="7188200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21FAF-EB7A-4D42-9F2E-8FD058FB7764}">
      <dsp:nvSpPr>
        <dsp:cNvPr id="0" name=""/>
        <dsp:cNvSpPr/>
      </dsp:nvSpPr>
      <dsp:spPr>
        <a:xfrm>
          <a:off x="354561" y="266036"/>
          <a:ext cx="644657" cy="64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F97AA-01DD-4B94-BFF1-676540A8E87E}">
      <dsp:nvSpPr>
        <dsp:cNvPr id="0" name=""/>
        <dsp:cNvSpPr/>
      </dsp:nvSpPr>
      <dsp:spPr>
        <a:xfrm>
          <a:off x="1353781" y="2312"/>
          <a:ext cx="5834418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Intelligence after death</a:t>
          </a:r>
          <a:endParaRPr lang="en-US" sz="2200" kern="1200"/>
        </a:p>
      </dsp:txBody>
      <dsp:txXfrm>
        <a:off x="1353781" y="2312"/>
        <a:ext cx="5834418" cy="1172105"/>
      </dsp:txXfrm>
    </dsp:sp>
    <dsp:sp modelId="{F5DF33E4-44F1-48F7-B320-199091886BF4}">
      <dsp:nvSpPr>
        <dsp:cNvPr id="0" name=""/>
        <dsp:cNvSpPr/>
      </dsp:nvSpPr>
      <dsp:spPr>
        <a:xfrm>
          <a:off x="0" y="1467444"/>
          <a:ext cx="7188200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61E347-96F0-4F4E-8607-8FA03BC3E5C2}">
      <dsp:nvSpPr>
        <dsp:cNvPr id="0" name=""/>
        <dsp:cNvSpPr/>
      </dsp:nvSpPr>
      <dsp:spPr>
        <a:xfrm>
          <a:off x="354561" y="1731167"/>
          <a:ext cx="644657" cy="64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92FB3-683C-40E7-B291-A5906A0ADEDF}">
      <dsp:nvSpPr>
        <dsp:cNvPr id="0" name=""/>
        <dsp:cNvSpPr/>
      </dsp:nvSpPr>
      <dsp:spPr>
        <a:xfrm>
          <a:off x="1353781" y="1467444"/>
          <a:ext cx="5834418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Could be used to study animal behaviour</a:t>
          </a:r>
          <a:endParaRPr lang="en-US" sz="2200" kern="1200"/>
        </a:p>
      </dsp:txBody>
      <dsp:txXfrm>
        <a:off x="1353781" y="1467444"/>
        <a:ext cx="5834418" cy="1172105"/>
      </dsp:txXfrm>
    </dsp:sp>
    <dsp:sp modelId="{4F4D07FF-6C8D-4A2D-922F-20E1E361F109}">
      <dsp:nvSpPr>
        <dsp:cNvPr id="0" name=""/>
        <dsp:cNvSpPr/>
      </dsp:nvSpPr>
      <dsp:spPr>
        <a:xfrm>
          <a:off x="0" y="2932575"/>
          <a:ext cx="7188200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42281-542D-4E5D-956C-9960C995811C}">
      <dsp:nvSpPr>
        <dsp:cNvPr id="0" name=""/>
        <dsp:cNvSpPr/>
      </dsp:nvSpPr>
      <dsp:spPr>
        <a:xfrm>
          <a:off x="354561" y="3196299"/>
          <a:ext cx="644657" cy="64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65F0D-E8C3-4579-B4B6-96C967D70317}">
      <dsp:nvSpPr>
        <dsp:cNvPr id="0" name=""/>
        <dsp:cNvSpPr/>
      </dsp:nvSpPr>
      <dsp:spPr>
        <a:xfrm>
          <a:off x="1353781" y="2932575"/>
          <a:ext cx="5834418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Allow deaf to hear </a:t>
          </a:r>
          <a:endParaRPr lang="en-US" sz="2200" kern="1200"/>
        </a:p>
      </dsp:txBody>
      <dsp:txXfrm>
        <a:off x="1353781" y="2932575"/>
        <a:ext cx="5834418" cy="1172105"/>
      </dsp:txXfrm>
    </dsp:sp>
    <dsp:sp modelId="{54B7D9EB-3EC2-457D-8D00-3455A7C9BCD8}">
      <dsp:nvSpPr>
        <dsp:cNvPr id="0" name=""/>
        <dsp:cNvSpPr/>
      </dsp:nvSpPr>
      <dsp:spPr>
        <a:xfrm>
          <a:off x="0" y="4397707"/>
          <a:ext cx="7188200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67136-A470-4588-B25A-F784D0BD2D1B}">
      <dsp:nvSpPr>
        <dsp:cNvPr id="0" name=""/>
        <dsp:cNvSpPr/>
      </dsp:nvSpPr>
      <dsp:spPr>
        <a:xfrm>
          <a:off x="354561" y="4661430"/>
          <a:ext cx="644657" cy="644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36183-ABDD-4FCE-A03B-597C755DFD31}">
      <dsp:nvSpPr>
        <dsp:cNvPr id="0" name=""/>
        <dsp:cNvSpPr/>
      </dsp:nvSpPr>
      <dsp:spPr>
        <a:xfrm>
          <a:off x="1353781" y="4397707"/>
          <a:ext cx="5834418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Can provide a solution to mental disorders</a:t>
          </a:r>
          <a:endParaRPr lang="en-US" sz="2200" kern="1200"/>
        </a:p>
      </dsp:txBody>
      <dsp:txXfrm>
        <a:off x="1353781" y="4397707"/>
        <a:ext cx="5834418" cy="11721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AB022-89D5-47E0-839F-1158013C1CC4}">
      <dsp:nvSpPr>
        <dsp:cNvPr id="0" name=""/>
        <dsp:cNvSpPr/>
      </dsp:nvSpPr>
      <dsp:spPr>
        <a:xfrm>
          <a:off x="0" y="680"/>
          <a:ext cx="7188200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DA5E3-449D-4D46-98A2-7B812871A2E9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841D6-92DA-4DAD-BC0A-0D93888EC1A3}">
      <dsp:nvSpPr>
        <dsp:cNvPr id="0" name=""/>
        <dsp:cNvSpPr/>
      </dsp:nvSpPr>
      <dsp:spPr>
        <a:xfrm>
          <a:off x="1838352" y="680"/>
          <a:ext cx="5349847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We depend on technology</a:t>
          </a:r>
          <a:endParaRPr lang="en-US" sz="2500" kern="1200"/>
        </a:p>
      </dsp:txBody>
      <dsp:txXfrm>
        <a:off x="1838352" y="680"/>
        <a:ext cx="5349847" cy="1591647"/>
      </dsp:txXfrm>
    </dsp:sp>
    <dsp:sp modelId="{1CBF8C2A-DE89-4B70-814E-F7240A8E2D9B}">
      <dsp:nvSpPr>
        <dsp:cNvPr id="0" name=""/>
        <dsp:cNvSpPr/>
      </dsp:nvSpPr>
      <dsp:spPr>
        <a:xfrm>
          <a:off x="0" y="1990238"/>
          <a:ext cx="7188200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97FE85-8359-4AC1-B5DA-C5DD22072161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4A166-55CE-4F3D-834A-E0AA6ACD4278}">
      <dsp:nvSpPr>
        <dsp:cNvPr id="0" name=""/>
        <dsp:cNvSpPr/>
      </dsp:nvSpPr>
      <dsp:spPr>
        <a:xfrm>
          <a:off x="1838352" y="1990238"/>
          <a:ext cx="5349847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Computer virusses</a:t>
          </a:r>
          <a:endParaRPr lang="en-US" sz="2500" kern="1200"/>
        </a:p>
      </dsp:txBody>
      <dsp:txXfrm>
        <a:off x="1838352" y="1990238"/>
        <a:ext cx="5349847" cy="1591647"/>
      </dsp:txXfrm>
    </dsp:sp>
    <dsp:sp modelId="{DFF4E392-143A-48EB-93FB-F73657A2D742}">
      <dsp:nvSpPr>
        <dsp:cNvPr id="0" name=""/>
        <dsp:cNvSpPr/>
      </dsp:nvSpPr>
      <dsp:spPr>
        <a:xfrm>
          <a:off x="0" y="3979797"/>
          <a:ext cx="7188200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02650-89A4-4A6D-95C7-62D1035B51C4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45FF8-F5D7-4852-8DFB-7E1F9EDEBC90}">
      <dsp:nvSpPr>
        <dsp:cNvPr id="0" name=""/>
        <dsp:cNvSpPr/>
      </dsp:nvSpPr>
      <dsp:spPr>
        <a:xfrm>
          <a:off x="1838352" y="3979797"/>
          <a:ext cx="5349847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Human cloning</a:t>
          </a:r>
          <a:endParaRPr lang="en-US" sz="2500" kern="1200"/>
        </a:p>
      </dsp:txBody>
      <dsp:txXfrm>
        <a:off x="1838352" y="3979797"/>
        <a:ext cx="5349847" cy="1591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4A276-4880-4898-B711-A90EBCA65C7B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37B3E-C0A2-4116-9A94-3AA2196472D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626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Good day.</a:t>
            </a:r>
          </a:p>
          <a:p>
            <a:r>
              <a:rPr lang="nl-NL" dirty="0"/>
              <a:t>Today I will be talking about the blue brain project. </a:t>
            </a:r>
          </a:p>
          <a:p>
            <a:r>
              <a:rPr lang="nl-NL" dirty="0"/>
              <a:t>I’m going to talk about what it is exactly, who founded it, why we would need it, some pro’s and con’s and many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37B3E-C0A2-4116-9A94-3AA2196472D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7967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 society would always need intelligent minds, and this way an intelligent mind can stay alive, even after death</a:t>
            </a:r>
          </a:p>
          <a:p>
            <a:pPr lvl="0"/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often face difficulties in remembering things. Such as birthdays or spelling of words, etc. a virtual brain can take away the extra stress we all face to remember these things. 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 perfect solution to a very common human problem.</a:t>
            </a:r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37B3E-C0A2-4116-9A94-3AA2196472DF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9066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does a virtual brain work?</a:t>
            </a:r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brain</a:t>
            </a:r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Neurons transmit information to sensory cells. Sensory cells produce electric impulses and send those to neurons. These transfer the pulses to the brain</a:t>
            </a:r>
          </a:p>
          <a:p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Electric impulses are received by the brain. These impulses are interpreted by the brain by the means of certain states of many neurons</a:t>
            </a:r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brain</a:t>
            </a:r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Neurons can be replaced by a silicon chip. The impulses from the sensory cells are received through the chip, and sent to a supercomputer for interpretation.</a:t>
            </a:r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Interpretation</a:t>
            </a:r>
          </a:p>
          <a:p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electric impulses are received by the chip and interpreted by means of a set of different registers (with different values that represent states of the brain)</a:t>
            </a:r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37B3E-C0A2-4116-9A94-3AA2196472DF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1269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it possible to copy data from the brain to the computer?</a:t>
            </a:r>
          </a:p>
          <a:p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Short: yes</a:t>
            </a:r>
          </a:p>
          <a:p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Longer: the uploading is possible by the use of nanobots.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bots are small enough to travel through our circulatory system, our spine and last our brain.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will be able to provide a complete scan of the connections in the brain.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information will be entered into a computer, which could continue to function as us. </a:t>
            </a:r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37B3E-C0A2-4116-9A94-3AA2196472DF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9513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Now, </a:t>
            </a:r>
          </a:p>
          <a:p>
            <a:r>
              <a:rPr lang="nl-NL" dirty="0"/>
              <a:t>We’ll look at some pro’s and con’s of the possibility of an artificial brain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37B3E-C0A2-4116-9A94-3AA2196472DF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759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Pros:</a:t>
            </a:r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death our intelligence can be used to teach others the knowledge we had</a:t>
            </a:r>
          </a:p>
          <a:p>
            <a:pPr lvl="0"/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could also be used to study animal behavior.  In order to understand animals and their thoughts better.</a:t>
            </a:r>
          </a:p>
          <a:p>
            <a:pPr lvl="0"/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can be used to allow the deaf to hear via direct nerve stimulation, or can provide a solution to mental disorder</a:t>
            </a:r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37B3E-C0A2-4116-9A94-3AA2196472DF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0212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Cons:</a:t>
            </a:r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Humans depend even more on technology than we do now</a:t>
            </a:r>
          </a:p>
          <a:p>
            <a:pPr lvl="0"/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viruses will pose an increasingly critical threat when your mind is digitalized. Hacking is also a concern, If a virtual brain is hacked, the hacker will posses all the knowledge that was uploaded into the virtual brain.</a:t>
            </a:r>
          </a:p>
          <a:p>
            <a:pPr lvl="0"/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may lead to human cloning, and we cannot imagine how big this threat would be against nature</a:t>
            </a:r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37B3E-C0A2-4116-9A94-3AA2196472DF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6304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</a:t>
            </a:r>
          </a:p>
          <a:p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project (if implemented successfully) would change many things and boost the area of research and technology.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Thankyou for your undivided attention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there any questions?</a:t>
            </a:r>
          </a:p>
          <a:p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37B3E-C0A2-4116-9A94-3AA2196472DF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3603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First i’ll start with the basics. What is “the blue brain” project exactly?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37B3E-C0A2-4116-9A94-3AA2196472DF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9651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blue brain project is the first attempt to reverse engineer the brain of a mammal, in order to understand the brain functions and disfunctions through simulations on a supercomputer (computer that has a performance capacity that exceeds normal computers). So they try to virtually recreate the brain of a human to study it.</a:t>
            </a:r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37B3E-C0A2-4116-9A94-3AA2196472DF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565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blue brain project’s goal is to create a complete digital reconstruction of the brain, which can be used to study the nature of the brain.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helps in understanding how humans make decisions, experience emotions and thoughts. It gives a deeper insight to the power of the human brain. </a:t>
            </a:r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37B3E-C0A2-4116-9A94-3AA2196472DF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0121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project was founded by Henry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Markram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Switzerland. In May of the year 2005. </a:t>
            </a:r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37B3E-C0A2-4116-9A94-3AA2196472DF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6053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does the name “blue brain” come from? </a:t>
            </a:r>
          </a:p>
          <a:p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project has earned this name, because to reconstruct the brain virtually, they make use of the “blue gene supercomputer”, developed by IBM.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was especially constructed to carry out these simulations.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photo you can see the famous “blue gene supercomputer”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37B3E-C0A2-4116-9A94-3AA2196472DF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6233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Future?</a:t>
            </a:r>
          </a:p>
          <a:p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planned that the first full human brain simulation can take place in three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takes that long, because the brain is a system with 100 billion neurons and 100 trillion synapses.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virtualize all this data can take a lot of time. So, if all goes well, we’ll have our first “virtual brain” in 2023. </a:t>
            </a:r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37B3E-C0A2-4116-9A94-3AA2196472DF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7547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Next</a:t>
            </a:r>
          </a:p>
          <a:p>
            <a:r>
              <a:rPr lang="nl-NL" dirty="0"/>
              <a:t>We’ll talk about what a virtual brain exactly is, and why we think we need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37B3E-C0A2-4116-9A94-3AA2196472DF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3807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a virtual brain and why do we need it?</a:t>
            </a:r>
          </a:p>
          <a:p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virtual brain is an artificial brain.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think like a natural brain, and take decisions based on past experiences.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possible to do this with a supercomputer that has a very big storage capacity amongst other specifications.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an interface between the human and the artificial brain.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way the human brain can be uploaded to the computer.</a:t>
            </a:r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37B3E-C0A2-4116-9A94-3AA2196472DF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718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3175" y="-19050"/>
            <a:ext cx="12201525" cy="6883400"/>
            <a:chOff x="-3175" y="-19050"/>
            <a:chExt cx="12201525" cy="6883400"/>
          </a:xfrm>
        </p:grpSpPr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DD27507B-7F7D-4E4F-AF74-F533A3D10213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D210B482-3489-4747-83D4-BEDAB0A1B2AA}" type="slidenum">
              <a:rPr lang="nl-NL" smtClean="0"/>
              <a:t>‹#›</a:t>
            </a:fld>
            <a:endParaRPr lang="nl-NL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50CD552-C10E-614A-B810-77E320220E26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43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3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-3175" y="-12700"/>
            <a:ext cx="12204700" cy="6872288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50CD552-C10E-614A-B810-77E320220E26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679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2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8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44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50CD552-C10E-614A-B810-77E320220E26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48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50CD552-C10E-614A-B810-77E320220E26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4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50CD552-C10E-614A-B810-77E320220E26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39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6">
            <a:extLst>
              <a:ext uri="{FF2B5EF4-FFF2-40B4-BE49-F238E27FC236}">
                <a16:creationId xmlns:a16="http://schemas.microsoft.com/office/drawing/2014/main" id="{F16F88EB-1D8B-46D1-8DCC-F82D53491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556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ED5A7E67-0DC3-42C5-AB91-E64F38E4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6350" y="-12700"/>
            <a:ext cx="12204700" cy="6872288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</p:sp>
      <p:sp>
        <p:nvSpPr>
          <p:cNvPr id="54" name="Rounded Rectangle 7">
            <a:extLst>
              <a:ext uri="{FF2B5EF4-FFF2-40B4-BE49-F238E27FC236}">
                <a16:creationId xmlns:a16="http://schemas.microsoft.com/office/drawing/2014/main" id="{A27C48FB-2C24-49BF-A441-7619512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784" y="467784"/>
            <a:ext cx="11260976" cy="5922963"/>
          </a:xfrm>
          <a:prstGeom prst="roundRect">
            <a:avLst>
              <a:gd name="adj" fmla="val 52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 18">
            <a:extLst>
              <a:ext uri="{FF2B5EF4-FFF2-40B4-BE49-F238E27FC236}">
                <a16:creationId xmlns:a16="http://schemas.microsoft.com/office/drawing/2014/main" id="{D5E3554D-5080-488A-9B8C-AFFCFE4CD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4" y="474134"/>
            <a:ext cx="11260976" cy="5922963"/>
          </a:xfrm>
          <a:custGeom>
            <a:avLst/>
            <a:gdLst>
              <a:gd name="connsiteX0" fmla="*/ 336522 w 11260976"/>
              <a:gd name="connsiteY0" fmla="*/ 196832 h 5922963"/>
              <a:gd name="connsiteX1" fmla="*/ 209530 w 11260976"/>
              <a:gd name="connsiteY1" fmla="*/ 323824 h 5922963"/>
              <a:gd name="connsiteX2" fmla="*/ 209530 w 11260976"/>
              <a:gd name="connsiteY2" fmla="*/ 5586441 h 5922963"/>
              <a:gd name="connsiteX3" fmla="*/ 336522 w 11260976"/>
              <a:gd name="connsiteY3" fmla="*/ 5713433 h 5922963"/>
              <a:gd name="connsiteX4" fmla="*/ 10938742 w 11260976"/>
              <a:gd name="connsiteY4" fmla="*/ 5713433 h 5922963"/>
              <a:gd name="connsiteX5" fmla="*/ 11065734 w 11260976"/>
              <a:gd name="connsiteY5" fmla="*/ 5586441 h 5922963"/>
              <a:gd name="connsiteX6" fmla="*/ 11065734 w 11260976"/>
              <a:gd name="connsiteY6" fmla="*/ 323824 h 5922963"/>
              <a:gd name="connsiteX7" fmla="*/ 10938742 w 11260976"/>
              <a:gd name="connsiteY7" fmla="*/ 196832 h 5922963"/>
              <a:gd name="connsiteX8" fmla="*/ 309593 w 11260976"/>
              <a:gd name="connsiteY8" fmla="*/ 0 h 5922963"/>
              <a:gd name="connsiteX9" fmla="*/ 10951383 w 11260976"/>
              <a:gd name="connsiteY9" fmla="*/ 0 h 5922963"/>
              <a:gd name="connsiteX10" fmla="*/ 11260976 w 11260976"/>
              <a:gd name="connsiteY10" fmla="*/ 309593 h 5922963"/>
              <a:gd name="connsiteX11" fmla="*/ 11260976 w 11260976"/>
              <a:gd name="connsiteY11" fmla="*/ 5613370 h 5922963"/>
              <a:gd name="connsiteX12" fmla="*/ 10951383 w 11260976"/>
              <a:gd name="connsiteY12" fmla="*/ 5922963 h 5922963"/>
              <a:gd name="connsiteX13" fmla="*/ 309593 w 11260976"/>
              <a:gd name="connsiteY13" fmla="*/ 5922963 h 5922963"/>
              <a:gd name="connsiteX14" fmla="*/ 0 w 11260976"/>
              <a:gd name="connsiteY14" fmla="*/ 5613370 h 5922963"/>
              <a:gd name="connsiteX15" fmla="*/ 0 w 11260976"/>
              <a:gd name="connsiteY15" fmla="*/ 309593 h 5922963"/>
              <a:gd name="connsiteX16" fmla="*/ 309593 w 11260976"/>
              <a:gd name="connsiteY16" fmla="*/ 0 h 592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60976" h="5922963">
                <a:moveTo>
                  <a:pt x="336522" y="196832"/>
                </a:moveTo>
                <a:cubicBezTo>
                  <a:pt x="266386" y="196832"/>
                  <a:pt x="209530" y="253688"/>
                  <a:pt x="209530" y="323824"/>
                </a:cubicBezTo>
                <a:lnTo>
                  <a:pt x="209530" y="5586441"/>
                </a:lnTo>
                <a:cubicBezTo>
                  <a:pt x="209530" y="5656577"/>
                  <a:pt x="266386" y="5713433"/>
                  <a:pt x="336522" y="5713433"/>
                </a:cubicBezTo>
                <a:lnTo>
                  <a:pt x="10938742" y="5713433"/>
                </a:lnTo>
                <a:cubicBezTo>
                  <a:pt x="11008878" y="5713433"/>
                  <a:pt x="11065734" y="5656577"/>
                  <a:pt x="11065734" y="5586441"/>
                </a:cubicBezTo>
                <a:lnTo>
                  <a:pt x="11065734" y="323824"/>
                </a:lnTo>
                <a:cubicBezTo>
                  <a:pt x="11065734" y="253688"/>
                  <a:pt x="11008878" y="196832"/>
                  <a:pt x="10938742" y="196832"/>
                </a:cubicBezTo>
                <a:close/>
                <a:moveTo>
                  <a:pt x="309593" y="0"/>
                </a:moveTo>
                <a:lnTo>
                  <a:pt x="10951383" y="0"/>
                </a:lnTo>
                <a:cubicBezTo>
                  <a:pt x="11122366" y="0"/>
                  <a:pt x="11260976" y="138610"/>
                  <a:pt x="11260976" y="309593"/>
                </a:cubicBezTo>
                <a:lnTo>
                  <a:pt x="11260976" y="5613370"/>
                </a:lnTo>
                <a:cubicBezTo>
                  <a:pt x="11260976" y="5784353"/>
                  <a:pt x="11122366" y="5922963"/>
                  <a:pt x="10951383" y="5922963"/>
                </a:cubicBezTo>
                <a:lnTo>
                  <a:pt x="309593" y="5922963"/>
                </a:lnTo>
                <a:cubicBezTo>
                  <a:pt x="138610" y="5922963"/>
                  <a:pt x="0" y="5784353"/>
                  <a:pt x="0" y="5613370"/>
                </a:cubicBezTo>
                <a:lnTo>
                  <a:pt x="0" y="309593"/>
                </a:lnTo>
                <a:cubicBezTo>
                  <a:pt x="0" y="138610"/>
                  <a:pt x="138610" y="0"/>
                  <a:pt x="30959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ounded Rectangle 8">
            <a:extLst>
              <a:ext uri="{FF2B5EF4-FFF2-40B4-BE49-F238E27FC236}">
                <a16:creationId xmlns:a16="http://schemas.microsoft.com/office/drawing/2014/main" id="{80C01D01-5126-48DA-BDA1-30660A0E5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964" y="670965"/>
            <a:ext cx="10856204" cy="5516602"/>
          </a:xfrm>
          <a:prstGeom prst="roundRect">
            <a:avLst>
              <a:gd name="adj" fmla="val 2462"/>
            </a:avLst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3B39E-D2F5-4833-AE22-35C238037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236" y="1023867"/>
            <a:ext cx="3241382" cy="33496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blue brain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F6012-C041-4BAE-A710-1F17927F2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8236" y="4945377"/>
            <a:ext cx="3247732" cy="1037760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tx2">
                    <a:lumMod val="75000"/>
                    <a:lumOff val="25000"/>
                  </a:schemeClr>
                </a:solidFill>
              </a:rPr>
              <a:t>By Evi Boelen</a:t>
            </a:r>
          </a:p>
        </p:txBody>
      </p:sp>
      <p:cxnSp>
        <p:nvCxnSpPr>
          <p:cNvPr id="57" name="Straight Connector 46">
            <a:extLst>
              <a:ext uri="{FF2B5EF4-FFF2-40B4-BE49-F238E27FC236}">
                <a16:creationId xmlns:a16="http://schemas.microsoft.com/office/drawing/2014/main" id="{74288391-5BD6-417C-B917-3598EA916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1100" y="4629095"/>
            <a:ext cx="694944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 Same Side Corner Rectangle 16">
            <a:extLst>
              <a:ext uri="{FF2B5EF4-FFF2-40B4-BE49-F238E27FC236}">
                <a16:creationId xmlns:a16="http://schemas.microsoft.com/office/drawing/2014/main" id="{BF8C41F0-84C6-4FC9-8886-6C1BD6C8C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37665" y="-8283"/>
            <a:ext cx="5494196" cy="6897510"/>
          </a:xfrm>
          <a:prstGeom prst="round2SameRect">
            <a:avLst>
              <a:gd name="adj1" fmla="val 2412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20">
            <a:extLst>
              <a:ext uri="{FF2B5EF4-FFF2-40B4-BE49-F238E27FC236}">
                <a16:creationId xmlns:a16="http://schemas.microsoft.com/office/drawing/2014/main" id="{AD61F23D-690E-4239-B504-869E77D11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820" y="693372"/>
            <a:ext cx="10856204" cy="5494195"/>
          </a:xfrm>
          <a:prstGeom prst="roundRect">
            <a:avLst>
              <a:gd name="adj" fmla="val 2462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ounded Rectangle 26">
            <a:extLst>
              <a:ext uri="{FF2B5EF4-FFF2-40B4-BE49-F238E27FC236}">
                <a16:creationId xmlns:a16="http://schemas.microsoft.com/office/drawing/2014/main" id="{D43F36D3-8CEE-4D93-BDCD-537111245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823" y="1308487"/>
            <a:ext cx="5632801" cy="4285867"/>
          </a:xfrm>
          <a:prstGeom prst="roundRect">
            <a:avLst>
              <a:gd name="adj" fmla="val 246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Graphic 31" descr="Brain">
            <a:extLst>
              <a:ext uri="{FF2B5EF4-FFF2-40B4-BE49-F238E27FC236}">
                <a16:creationId xmlns:a16="http://schemas.microsoft.com/office/drawing/2014/main" id="{79D9682D-3804-4ACA-922C-D575240D2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7203" y="1653186"/>
            <a:ext cx="3610339" cy="361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58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5A32-92D4-4E45-A09A-ECF0D378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</p:spPr>
        <p:txBody>
          <a:bodyPr>
            <a:normAutofit/>
          </a:bodyPr>
          <a:lstStyle/>
          <a:p>
            <a:r>
              <a:rPr lang="nl-NL"/>
              <a:t>Why do we need it?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86875D73-ECDD-49BC-8202-3A01233841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240808"/>
              </p:ext>
            </p:extLst>
          </p:nvPr>
        </p:nvGraphicFramePr>
        <p:xfrm>
          <a:off x="2378528" y="2498272"/>
          <a:ext cx="8770938" cy="3640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0868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418F-DFF2-4361-B638-9C9634DE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does a virtual brain work?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8BF780-AFD0-4E94-9FED-E1BF397280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Normal brain input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478B22-A292-45A6-B84D-BC77CB3579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Neurons transmit information</a:t>
            </a:r>
          </a:p>
          <a:p>
            <a:r>
              <a:rPr lang="nl-NL" dirty="0"/>
              <a:t>Sensory cells produce electric impulses</a:t>
            </a:r>
          </a:p>
          <a:p>
            <a:r>
              <a:rPr lang="nl-NL" dirty="0"/>
              <a:t>Neurons transfer these to the brain</a:t>
            </a:r>
          </a:p>
          <a:p>
            <a:r>
              <a:rPr lang="nl-NL" dirty="0"/>
              <a:t>Interpretation: by means of certain states of many neurons the brain knows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10F533-ED97-45A9-8CE8-2752937B8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Virtual brain input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3CB3A0F-7E5D-4D41-980B-2559173C175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Silicon chip replaces the neurons</a:t>
            </a:r>
          </a:p>
          <a:p>
            <a:r>
              <a:rPr lang="nl-NL" dirty="0"/>
              <a:t>Sensory cells produce electric impulses</a:t>
            </a:r>
          </a:p>
          <a:p>
            <a:r>
              <a:rPr lang="nl-NL" dirty="0"/>
              <a:t>The chip recieves these and sends information to the supercomputer</a:t>
            </a:r>
          </a:p>
          <a:p>
            <a:r>
              <a:rPr lang="nl-NL" dirty="0"/>
              <a:t>Interpretation: by registers with different values </a:t>
            </a:r>
          </a:p>
        </p:txBody>
      </p:sp>
    </p:spTree>
    <p:extLst>
      <p:ext uri="{BB962C8B-B14F-4D97-AF65-F5344CB8AC3E}">
        <p14:creationId xmlns:p14="http://schemas.microsoft.com/office/powerpoint/2010/main" val="414749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4933AB-B378-405C-BE79-0B2B3C49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</p:spPr>
        <p:txBody>
          <a:bodyPr>
            <a:normAutofit/>
          </a:bodyPr>
          <a:lstStyle/>
          <a:p>
            <a:r>
              <a:rPr lang="nl-NL"/>
              <a:t>Is it possible to copy data from the brain to the computer?	</a:t>
            </a:r>
          </a:p>
        </p:txBody>
      </p:sp>
      <p:graphicFrame>
        <p:nvGraphicFramePr>
          <p:cNvPr id="35" name="Content Placeholder 7">
            <a:extLst>
              <a:ext uri="{FF2B5EF4-FFF2-40B4-BE49-F238E27FC236}">
                <a16:creationId xmlns:a16="http://schemas.microsoft.com/office/drawing/2014/main" id="{6193AAB9-637C-4AA9-A0CA-F7E38BD87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777668"/>
              </p:ext>
            </p:extLst>
          </p:nvPr>
        </p:nvGraphicFramePr>
        <p:xfrm>
          <a:off x="2933700" y="2438400"/>
          <a:ext cx="8770938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5757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7895E0-BC0E-4E7C-B83B-0E754757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138" y="2508142"/>
            <a:ext cx="5859724" cy="1841715"/>
          </a:xfrm>
        </p:spPr>
        <p:txBody>
          <a:bodyPr/>
          <a:lstStyle/>
          <a:p>
            <a:r>
              <a:rPr lang="nl-NL" dirty="0"/>
              <a:t>Pro’s and con’s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ECA1A-C41E-44C0-B3DE-14279E82F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4652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950375-EE42-4BC7-999B-EC782FB9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8FDCBA-1BA6-48E1-9EC6-F3722A6E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230" y="2274276"/>
            <a:ext cx="3229574" cy="3821723"/>
          </a:xfrm>
        </p:spPr>
        <p:txBody>
          <a:bodyPr anchor="t">
            <a:normAutofit/>
          </a:bodyPr>
          <a:lstStyle/>
          <a:p>
            <a:r>
              <a:rPr lang="nl-NL" sz="3400"/>
              <a:t>Pro’s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EC8531-12DE-43E5-AF86-2B83C072C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66230" y="2050626"/>
            <a:ext cx="322783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3E0422E-A861-472E-9B0E-878701861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049485"/>
              </p:ext>
            </p:extLst>
          </p:nvPr>
        </p:nvGraphicFramePr>
        <p:xfrm>
          <a:off x="642938" y="642938"/>
          <a:ext cx="718820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8092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4950375-EE42-4BC7-999B-EC782FB9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0C88B-30B7-4D7D-9962-556AD587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230" y="2274276"/>
            <a:ext cx="3229574" cy="3821723"/>
          </a:xfrm>
        </p:spPr>
        <p:txBody>
          <a:bodyPr anchor="t">
            <a:normAutofit/>
          </a:bodyPr>
          <a:lstStyle/>
          <a:p>
            <a:r>
              <a:rPr lang="nl-NL" sz="3400"/>
              <a:t>Con’s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EC8531-12DE-43E5-AF86-2B83C072C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66230" y="2050626"/>
            <a:ext cx="322783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08DF3ABE-F6F7-4A89-9424-E27044EB77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035371"/>
              </p:ext>
            </p:extLst>
          </p:nvPr>
        </p:nvGraphicFramePr>
        <p:xfrm>
          <a:off x="642938" y="642938"/>
          <a:ext cx="718820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5989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B987E65-AB2D-4A48-AD62-C1BB06642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5" y="-19050"/>
            <a:ext cx="12201525" cy="6883400"/>
            <a:chOff x="-3175" y="-19050"/>
            <a:chExt cx="12201525" cy="6883400"/>
          </a:xfrm>
        </p:grpSpPr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503C87D-00ED-4714-85FF-BBB5BE09A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374068BB-E190-48E4-90D3-FE9FA91FD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FC11E36-D537-415B-826D-5D825138A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5D0A23-A07D-4F38-99A7-D5C24DC09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15" name="Freeform 206">
              <a:extLst>
                <a:ext uri="{FF2B5EF4-FFF2-40B4-BE49-F238E27FC236}">
                  <a16:creationId xmlns:a16="http://schemas.microsoft.com/office/drawing/2014/main" id="{754D372E-FA8D-43FE-8C47-4A359FF18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211">
              <a:extLst>
                <a:ext uri="{FF2B5EF4-FFF2-40B4-BE49-F238E27FC236}">
                  <a16:creationId xmlns:a16="http://schemas.microsoft.com/office/drawing/2014/main" id="{FB797FF1-EF28-43B5-8478-1FD994186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D37CE8C-61AF-45D4-A730-2B7029834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A420AC1-9DFB-4806-AB5E-CFD3432E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5E32A2-0265-4814-9F76-CB9117A5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5" y="-19050"/>
            <a:ext cx="12201525" cy="6883400"/>
            <a:chOff x="-3175" y="-19050"/>
            <a:chExt cx="12201525" cy="6883400"/>
          </a:xfrm>
          <a:solidFill>
            <a:srgbClr val="FEFCF7">
              <a:alpha val="6000"/>
            </a:srgbClr>
          </a:solidFill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789C5A3A-7247-4127-9A7A-2939FC42C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9B86BF9-BB1B-4896-98B4-3895556E0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1F387DDA-80E8-404F-BC4D-27DBA73FD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 useBgFill="1">
        <p:nvSpPr>
          <p:cNvPr id="26" name="Freeform 159">
            <a:extLst>
              <a:ext uri="{FF2B5EF4-FFF2-40B4-BE49-F238E27FC236}">
                <a16:creationId xmlns:a16="http://schemas.microsoft.com/office/drawing/2014/main" id="{17B0E5A8-6AF1-417B-A7C3-E7DB7651F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52688" y="1262063"/>
            <a:ext cx="7286625" cy="4333875"/>
          </a:xfrm>
          <a:custGeom>
            <a:avLst/>
            <a:gdLst/>
            <a:ahLst/>
            <a:cxnLst/>
            <a:rect l="0" t="0" r="r" b="b"/>
            <a:pathLst>
              <a:path w="4590" h="2730">
                <a:moveTo>
                  <a:pt x="200" y="0"/>
                </a:moveTo>
                <a:lnTo>
                  <a:pt x="4390" y="0"/>
                </a:lnTo>
                <a:lnTo>
                  <a:pt x="4430" y="4"/>
                </a:lnTo>
                <a:lnTo>
                  <a:pt x="4468" y="15"/>
                </a:lnTo>
                <a:lnTo>
                  <a:pt x="4501" y="33"/>
                </a:lnTo>
                <a:lnTo>
                  <a:pt x="4532" y="59"/>
                </a:lnTo>
                <a:lnTo>
                  <a:pt x="4555" y="88"/>
                </a:lnTo>
                <a:lnTo>
                  <a:pt x="4575" y="123"/>
                </a:lnTo>
                <a:lnTo>
                  <a:pt x="4586" y="160"/>
                </a:lnTo>
                <a:lnTo>
                  <a:pt x="4590" y="201"/>
                </a:lnTo>
                <a:lnTo>
                  <a:pt x="4590" y="2529"/>
                </a:lnTo>
                <a:lnTo>
                  <a:pt x="4586" y="2570"/>
                </a:lnTo>
                <a:lnTo>
                  <a:pt x="4575" y="2607"/>
                </a:lnTo>
                <a:lnTo>
                  <a:pt x="4555" y="2642"/>
                </a:lnTo>
                <a:lnTo>
                  <a:pt x="4532" y="2672"/>
                </a:lnTo>
                <a:lnTo>
                  <a:pt x="4501" y="2697"/>
                </a:lnTo>
                <a:lnTo>
                  <a:pt x="4468" y="2715"/>
                </a:lnTo>
                <a:lnTo>
                  <a:pt x="4430" y="2726"/>
                </a:lnTo>
                <a:lnTo>
                  <a:pt x="4390" y="2730"/>
                </a:lnTo>
                <a:lnTo>
                  <a:pt x="200" y="2730"/>
                </a:lnTo>
                <a:lnTo>
                  <a:pt x="160" y="2726"/>
                </a:lnTo>
                <a:lnTo>
                  <a:pt x="122" y="2715"/>
                </a:lnTo>
                <a:lnTo>
                  <a:pt x="89" y="2697"/>
                </a:lnTo>
                <a:lnTo>
                  <a:pt x="58" y="2672"/>
                </a:lnTo>
                <a:lnTo>
                  <a:pt x="35" y="2642"/>
                </a:lnTo>
                <a:lnTo>
                  <a:pt x="15" y="2607"/>
                </a:lnTo>
                <a:lnTo>
                  <a:pt x="4" y="2570"/>
                </a:lnTo>
                <a:lnTo>
                  <a:pt x="0" y="2529"/>
                </a:lnTo>
                <a:lnTo>
                  <a:pt x="0" y="201"/>
                </a:lnTo>
                <a:lnTo>
                  <a:pt x="4" y="160"/>
                </a:lnTo>
                <a:lnTo>
                  <a:pt x="15" y="123"/>
                </a:lnTo>
                <a:lnTo>
                  <a:pt x="35" y="88"/>
                </a:lnTo>
                <a:lnTo>
                  <a:pt x="58" y="59"/>
                </a:lnTo>
                <a:lnTo>
                  <a:pt x="89" y="33"/>
                </a:lnTo>
                <a:lnTo>
                  <a:pt x="122" y="15"/>
                </a:lnTo>
                <a:lnTo>
                  <a:pt x="160" y="4"/>
                </a:lnTo>
                <a:lnTo>
                  <a:pt x="200" y="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28" name="Freeform 164">
            <a:extLst>
              <a:ext uri="{FF2B5EF4-FFF2-40B4-BE49-F238E27FC236}">
                <a16:creationId xmlns:a16="http://schemas.microsoft.com/office/drawing/2014/main" id="{EE40C302-D1B9-4040-9A63-CC77E5C7C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43188" y="1452563"/>
            <a:ext cx="6905625" cy="3952875"/>
          </a:xfrm>
          <a:custGeom>
            <a:avLst/>
            <a:gdLst/>
            <a:ahLst/>
            <a:cxnLst/>
            <a:rect l="0" t="0" r="r" b="b"/>
            <a:pathLst>
              <a:path w="4350" h="2490">
                <a:moveTo>
                  <a:pt x="80" y="28"/>
                </a:moveTo>
                <a:lnTo>
                  <a:pt x="63" y="30"/>
                </a:lnTo>
                <a:lnTo>
                  <a:pt x="50" y="38"/>
                </a:lnTo>
                <a:lnTo>
                  <a:pt x="38" y="49"/>
                </a:lnTo>
                <a:lnTo>
                  <a:pt x="30" y="63"/>
                </a:lnTo>
                <a:lnTo>
                  <a:pt x="28" y="79"/>
                </a:lnTo>
                <a:lnTo>
                  <a:pt x="28" y="2411"/>
                </a:lnTo>
                <a:lnTo>
                  <a:pt x="30" y="2427"/>
                </a:lnTo>
                <a:lnTo>
                  <a:pt x="38" y="2441"/>
                </a:lnTo>
                <a:lnTo>
                  <a:pt x="50" y="2452"/>
                </a:lnTo>
                <a:lnTo>
                  <a:pt x="63" y="2460"/>
                </a:lnTo>
                <a:lnTo>
                  <a:pt x="80" y="2462"/>
                </a:lnTo>
                <a:lnTo>
                  <a:pt x="4270" y="2462"/>
                </a:lnTo>
                <a:lnTo>
                  <a:pt x="4287" y="2460"/>
                </a:lnTo>
                <a:lnTo>
                  <a:pt x="4300" y="2452"/>
                </a:lnTo>
                <a:lnTo>
                  <a:pt x="4312" y="2441"/>
                </a:lnTo>
                <a:lnTo>
                  <a:pt x="4320" y="2427"/>
                </a:lnTo>
                <a:lnTo>
                  <a:pt x="4322" y="2411"/>
                </a:lnTo>
                <a:lnTo>
                  <a:pt x="4322" y="79"/>
                </a:lnTo>
                <a:lnTo>
                  <a:pt x="4320" y="63"/>
                </a:lnTo>
                <a:lnTo>
                  <a:pt x="4312" y="49"/>
                </a:lnTo>
                <a:lnTo>
                  <a:pt x="4300" y="38"/>
                </a:lnTo>
                <a:lnTo>
                  <a:pt x="4287" y="30"/>
                </a:lnTo>
                <a:lnTo>
                  <a:pt x="4270" y="28"/>
                </a:lnTo>
                <a:lnTo>
                  <a:pt x="80" y="28"/>
                </a:lnTo>
                <a:close/>
                <a:moveTo>
                  <a:pt x="80" y="0"/>
                </a:moveTo>
                <a:lnTo>
                  <a:pt x="4270" y="0"/>
                </a:lnTo>
                <a:lnTo>
                  <a:pt x="4295" y="4"/>
                </a:lnTo>
                <a:lnTo>
                  <a:pt x="4317" y="16"/>
                </a:lnTo>
                <a:lnTo>
                  <a:pt x="4334" y="33"/>
                </a:lnTo>
                <a:lnTo>
                  <a:pt x="4346" y="54"/>
                </a:lnTo>
                <a:lnTo>
                  <a:pt x="4350" y="79"/>
                </a:lnTo>
                <a:lnTo>
                  <a:pt x="4350" y="2411"/>
                </a:lnTo>
                <a:lnTo>
                  <a:pt x="4346" y="2436"/>
                </a:lnTo>
                <a:lnTo>
                  <a:pt x="4334" y="2457"/>
                </a:lnTo>
                <a:lnTo>
                  <a:pt x="4317" y="2474"/>
                </a:lnTo>
                <a:lnTo>
                  <a:pt x="4295" y="2486"/>
                </a:lnTo>
                <a:lnTo>
                  <a:pt x="4270" y="2490"/>
                </a:lnTo>
                <a:lnTo>
                  <a:pt x="80" y="2490"/>
                </a:lnTo>
                <a:lnTo>
                  <a:pt x="55" y="2486"/>
                </a:lnTo>
                <a:lnTo>
                  <a:pt x="33" y="2474"/>
                </a:lnTo>
                <a:lnTo>
                  <a:pt x="16" y="2457"/>
                </a:lnTo>
                <a:lnTo>
                  <a:pt x="4" y="2436"/>
                </a:lnTo>
                <a:lnTo>
                  <a:pt x="0" y="2411"/>
                </a:lnTo>
                <a:lnTo>
                  <a:pt x="0" y="79"/>
                </a:lnTo>
                <a:lnTo>
                  <a:pt x="4" y="54"/>
                </a:lnTo>
                <a:lnTo>
                  <a:pt x="16" y="33"/>
                </a:lnTo>
                <a:lnTo>
                  <a:pt x="33" y="16"/>
                </a:lnTo>
                <a:lnTo>
                  <a:pt x="55" y="4"/>
                </a:lnTo>
                <a:lnTo>
                  <a:pt x="8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B05D41-B5D1-4F40-8D08-CBDB93AD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126" y="2302027"/>
            <a:ext cx="5873748" cy="18163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5000"/>
              </a:lnSpc>
            </a:pPr>
            <a:r>
              <a:rPr lang="en-US" sz="3900" dirty="0">
                <a:solidFill>
                  <a:schemeClr val="tx2"/>
                </a:solidFill>
              </a:rPr>
              <a:t>Conclusion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52C93F-C061-46CA-B0A1-95DBD3785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3862794"/>
            <a:ext cx="1371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398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AD92-23E7-4486-89E5-A3D39329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138" y="2508142"/>
            <a:ext cx="5859724" cy="1841715"/>
          </a:xfrm>
        </p:spPr>
        <p:txBody>
          <a:bodyPr/>
          <a:lstStyle/>
          <a:p>
            <a:r>
              <a:rPr lang="en-US" dirty="0"/>
              <a:t>The blue brain project?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DE028-E6C7-4D38-8F95-C94F67A45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3165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5">
            <a:extLst>
              <a:ext uri="{FF2B5EF4-FFF2-40B4-BE49-F238E27FC236}">
                <a16:creationId xmlns:a16="http://schemas.microsoft.com/office/drawing/2014/main" id="{88EB7C95-54C3-46B9-9F00-5D4782CD8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5" y="-19050"/>
            <a:ext cx="12201525" cy="6883400"/>
            <a:chOff x="-3175" y="-19050"/>
            <a:chExt cx="12201525" cy="6883400"/>
          </a:xfrm>
          <a:solidFill>
            <a:srgbClr val="FEFCF7">
              <a:alpha val="10000"/>
            </a:srgbClr>
          </a:solidFill>
        </p:grpSpPr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AC87D1DA-788B-4921-864E-2CC0A4E1D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4FE7DC21-B61A-4DA7-95DE-72E06030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CDF9020-0D76-4DD6-BD9B-65727B5ED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A0F9152-48E3-49B1-872D-898BCB713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466" y="643466"/>
            <a:ext cx="10905066" cy="5571066"/>
          </a:xfrm>
          <a:custGeom>
            <a:avLst/>
            <a:gdLst>
              <a:gd name="connsiteX0" fmla="*/ 317500 w 10905066"/>
              <a:gd name="connsiteY0" fmla="*/ 0 h 5571066"/>
              <a:gd name="connsiteX1" fmla="*/ 6969125 w 10905066"/>
              <a:gd name="connsiteY1" fmla="*/ 0 h 5571066"/>
              <a:gd name="connsiteX2" fmla="*/ 6969127 w 10905066"/>
              <a:gd name="connsiteY2" fmla="*/ 0 h 5571066"/>
              <a:gd name="connsiteX3" fmla="*/ 10587566 w 10905066"/>
              <a:gd name="connsiteY3" fmla="*/ 0 h 5571066"/>
              <a:gd name="connsiteX4" fmla="*/ 10651066 w 10905066"/>
              <a:gd name="connsiteY4" fmla="*/ 6350 h 5571066"/>
              <a:gd name="connsiteX5" fmla="*/ 10711391 w 10905066"/>
              <a:gd name="connsiteY5" fmla="*/ 23813 h 5571066"/>
              <a:gd name="connsiteX6" fmla="*/ 10763779 w 10905066"/>
              <a:gd name="connsiteY6" fmla="*/ 52388 h 5571066"/>
              <a:gd name="connsiteX7" fmla="*/ 10812991 w 10905066"/>
              <a:gd name="connsiteY7" fmla="*/ 93663 h 5571066"/>
              <a:gd name="connsiteX8" fmla="*/ 10849503 w 10905066"/>
              <a:gd name="connsiteY8" fmla="*/ 139700 h 5571066"/>
              <a:gd name="connsiteX9" fmla="*/ 10881253 w 10905066"/>
              <a:gd name="connsiteY9" fmla="*/ 195263 h 5571066"/>
              <a:gd name="connsiteX10" fmla="*/ 10898716 w 10905066"/>
              <a:gd name="connsiteY10" fmla="*/ 254000 h 5571066"/>
              <a:gd name="connsiteX11" fmla="*/ 10905066 w 10905066"/>
              <a:gd name="connsiteY11" fmla="*/ 319088 h 5571066"/>
              <a:gd name="connsiteX12" fmla="*/ 10905066 w 10905066"/>
              <a:gd name="connsiteY12" fmla="*/ 1556279 h 5571066"/>
              <a:gd name="connsiteX13" fmla="*/ 10905066 w 10905066"/>
              <a:gd name="connsiteY13" fmla="*/ 4014788 h 5571066"/>
              <a:gd name="connsiteX14" fmla="*/ 10905066 w 10905066"/>
              <a:gd name="connsiteY14" fmla="*/ 5251979 h 5571066"/>
              <a:gd name="connsiteX15" fmla="*/ 10898716 w 10905066"/>
              <a:gd name="connsiteY15" fmla="*/ 5317066 h 5571066"/>
              <a:gd name="connsiteX16" fmla="*/ 10881253 w 10905066"/>
              <a:gd name="connsiteY16" fmla="*/ 5375804 h 5571066"/>
              <a:gd name="connsiteX17" fmla="*/ 10849503 w 10905066"/>
              <a:gd name="connsiteY17" fmla="*/ 5431366 h 5571066"/>
              <a:gd name="connsiteX18" fmla="*/ 10812991 w 10905066"/>
              <a:gd name="connsiteY18" fmla="*/ 5478991 h 5571066"/>
              <a:gd name="connsiteX19" fmla="*/ 10763779 w 10905066"/>
              <a:gd name="connsiteY19" fmla="*/ 5518679 h 5571066"/>
              <a:gd name="connsiteX20" fmla="*/ 10711391 w 10905066"/>
              <a:gd name="connsiteY20" fmla="*/ 5547254 h 5571066"/>
              <a:gd name="connsiteX21" fmla="*/ 10651066 w 10905066"/>
              <a:gd name="connsiteY21" fmla="*/ 5564716 h 5571066"/>
              <a:gd name="connsiteX22" fmla="*/ 10587566 w 10905066"/>
              <a:gd name="connsiteY22" fmla="*/ 5571066 h 5571066"/>
              <a:gd name="connsiteX23" fmla="*/ 6969125 w 10905066"/>
              <a:gd name="connsiteY23" fmla="*/ 5571066 h 5571066"/>
              <a:gd name="connsiteX24" fmla="*/ 3935941 w 10905066"/>
              <a:gd name="connsiteY24" fmla="*/ 5571066 h 5571066"/>
              <a:gd name="connsiteX25" fmla="*/ 317500 w 10905066"/>
              <a:gd name="connsiteY25" fmla="*/ 5571066 h 5571066"/>
              <a:gd name="connsiteX26" fmla="*/ 254000 w 10905066"/>
              <a:gd name="connsiteY26" fmla="*/ 5564716 h 5571066"/>
              <a:gd name="connsiteX27" fmla="*/ 193675 w 10905066"/>
              <a:gd name="connsiteY27" fmla="*/ 5547254 h 5571066"/>
              <a:gd name="connsiteX28" fmla="*/ 141288 w 10905066"/>
              <a:gd name="connsiteY28" fmla="*/ 5518679 h 5571066"/>
              <a:gd name="connsiteX29" fmla="*/ 92075 w 10905066"/>
              <a:gd name="connsiteY29" fmla="*/ 5478991 h 5571066"/>
              <a:gd name="connsiteX30" fmla="*/ 55563 w 10905066"/>
              <a:gd name="connsiteY30" fmla="*/ 5431366 h 5571066"/>
              <a:gd name="connsiteX31" fmla="*/ 23813 w 10905066"/>
              <a:gd name="connsiteY31" fmla="*/ 5375804 h 5571066"/>
              <a:gd name="connsiteX32" fmla="*/ 6350 w 10905066"/>
              <a:gd name="connsiteY32" fmla="*/ 5317066 h 5571066"/>
              <a:gd name="connsiteX33" fmla="*/ 0 w 10905066"/>
              <a:gd name="connsiteY33" fmla="*/ 5251979 h 5571066"/>
              <a:gd name="connsiteX34" fmla="*/ 0 w 10905066"/>
              <a:gd name="connsiteY34" fmla="*/ 4014789 h 5571066"/>
              <a:gd name="connsiteX35" fmla="*/ 0 w 10905066"/>
              <a:gd name="connsiteY35" fmla="*/ 4014788 h 5571066"/>
              <a:gd name="connsiteX36" fmla="*/ 0 w 10905066"/>
              <a:gd name="connsiteY36" fmla="*/ 319088 h 5571066"/>
              <a:gd name="connsiteX37" fmla="*/ 6350 w 10905066"/>
              <a:gd name="connsiteY37" fmla="*/ 254000 h 5571066"/>
              <a:gd name="connsiteX38" fmla="*/ 23813 w 10905066"/>
              <a:gd name="connsiteY38" fmla="*/ 195263 h 5571066"/>
              <a:gd name="connsiteX39" fmla="*/ 55563 w 10905066"/>
              <a:gd name="connsiteY39" fmla="*/ 139700 h 5571066"/>
              <a:gd name="connsiteX40" fmla="*/ 92075 w 10905066"/>
              <a:gd name="connsiteY40" fmla="*/ 93663 h 5571066"/>
              <a:gd name="connsiteX41" fmla="*/ 141288 w 10905066"/>
              <a:gd name="connsiteY41" fmla="*/ 52388 h 5571066"/>
              <a:gd name="connsiteX42" fmla="*/ 193675 w 10905066"/>
              <a:gd name="connsiteY42" fmla="*/ 23813 h 5571066"/>
              <a:gd name="connsiteX43" fmla="*/ 254000 w 10905066"/>
              <a:gd name="connsiteY43" fmla="*/ 635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5066" h="5571066">
                <a:moveTo>
                  <a:pt x="317500" y="0"/>
                </a:moveTo>
                <a:lnTo>
                  <a:pt x="6969125" y="0"/>
                </a:lnTo>
                <a:lnTo>
                  <a:pt x="6969127" y="0"/>
                </a:lnTo>
                <a:lnTo>
                  <a:pt x="10587566" y="0"/>
                </a:lnTo>
                <a:lnTo>
                  <a:pt x="10651066" y="6350"/>
                </a:lnTo>
                <a:lnTo>
                  <a:pt x="10711391" y="23813"/>
                </a:lnTo>
                <a:lnTo>
                  <a:pt x="10763779" y="52388"/>
                </a:lnTo>
                <a:lnTo>
                  <a:pt x="10812991" y="93663"/>
                </a:lnTo>
                <a:lnTo>
                  <a:pt x="10849503" y="139700"/>
                </a:lnTo>
                <a:lnTo>
                  <a:pt x="10881253" y="195263"/>
                </a:lnTo>
                <a:lnTo>
                  <a:pt x="10898716" y="254000"/>
                </a:lnTo>
                <a:lnTo>
                  <a:pt x="10905066" y="319088"/>
                </a:lnTo>
                <a:lnTo>
                  <a:pt x="10905066" y="1556279"/>
                </a:lnTo>
                <a:lnTo>
                  <a:pt x="10905066" y="4014788"/>
                </a:lnTo>
                <a:lnTo>
                  <a:pt x="10905066" y="5251979"/>
                </a:lnTo>
                <a:lnTo>
                  <a:pt x="10898716" y="5317066"/>
                </a:lnTo>
                <a:lnTo>
                  <a:pt x="10881253" y="5375804"/>
                </a:lnTo>
                <a:lnTo>
                  <a:pt x="10849503" y="5431366"/>
                </a:lnTo>
                <a:lnTo>
                  <a:pt x="10812991" y="5478991"/>
                </a:lnTo>
                <a:lnTo>
                  <a:pt x="10763779" y="5518679"/>
                </a:lnTo>
                <a:lnTo>
                  <a:pt x="10711391" y="5547254"/>
                </a:lnTo>
                <a:lnTo>
                  <a:pt x="10651066" y="5564716"/>
                </a:lnTo>
                <a:lnTo>
                  <a:pt x="10587566" y="5571066"/>
                </a:lnTo>
                <a:lnTo>
                  <a:pt x="6969125" y="5571066"/>
                </a:lnTo>
                <a:lnTo>
                  <a:pt x="3935941" y="5571066"/>
                </a:lnTo>
                <a:lnTo>
                  <a:pt x="317500" y="5571066"/>
                </a:lnTo>
                <a:lnTo>
                  <a:pt x="254000" y="5564716"/>
                </a:lnTo>
                <a:lnTo>
                  <a:pt x="193675" y="5547254"/>
                </a:lnTo>
                <a:lnTo>
                  <a:pt x="141288" y="5518679"/>
                </a:lnTo>
                <a:lnTo>
                  <a:pt x="92075" y="5478991"/>
                </a:lnTo>
                <a:lnTo>
                  <a:pt x="55563" y="5431366"/>
                </a:lnTo>
                <a:lnTo>
                  <a:pt x="23813" y="5375804"/>
                </a:lnTo>
                <a:lnTo>
                  <a:pt x="6350" y="5317066"/>
                </a:lnTo>
                <a:lnTo>
                  <a:pt x="0" y="5251979"/>
                </a:lnTo>
                <a:lnTo>
                  <a:pt x="0" y="4014789"/>
                </a:lnTo>
                <a:lnTo>
                  <a:pt x="0" y="4014788"/>
                </a:lnTo>
                <a:lnTo>
                  <a:pt x="0" y="319088"/>
                </a:lnTo>
                <a:lnTo>
                  <a:pt x="6350" y="254000"/>
                </a:lnTo>
                <a:lnTo>
                  <a:pt x="23813" y="195263"/>
                </a:lnTo>
                <a:lnTo>
                  <a:pt x="55563" y="139700"/>
                </a:lnTo>
                <a:lnTo>
                  <a:pt x="92075" y="93663"/>
                </a:lnTo>
                <a:lnTo>
                  <a:pt x="141288" y="52388"/>
                </a:lnTo>
                <a:lnTo>
                  <a:pt x="193675" y="23813"/>
                </a:lnTo>
                <a:lnTo>
                  <a:pt x="254000" y="635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3489F6D-90F9-4863-AC28-04E23B84E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990" y="845990"/>
            <a:ext cx="10486868" cy="5166017"/>
          </a:xfrm>
          <a:prstGeom prst="roundRect">
            <a:avLst>
              <a:gd name="adj" fmla="val 3173"/>
            </a:avLst>
          </a:prstGeom>
          <a:noFill/>
          <a:ln w="444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122D39-F9BE-40D2-BC6A-BD390B29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404" y="1159657"/>
            <a:ext cx="9676673" cy="969404"/>
          </a:xfrm>
        </p:spPr>
        <p:txBody>
          <a:bodyPr anchor="ctr">
            <a:normAutofit/>
          </a:bodyPr>
          <a:lstStyle/>
          <a:p>
            <a:pPr algn="ctr"/>
            <a:r>
              <a:rPr lang="nl-NL" sz="3600"/>
              <a:t>What is it?</a:t>
            </a:r>
            <a:endParaRPr lang="nl-NL" sz="36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CFF822-5B88-4257-86DB-464E3C75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2240822"/>
            <a:ext cx="1371600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81079E-97E1-46AC-9E43-E82C0CA9F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404" y="2561533"/>
            <a:ext cx="9676673" cy="3136810"/>
          </a:xfrm>
        </p:spPr>
        <p:txBody>
          <a:bodyPr anchor="ctr">
            <a:normAutofit/>
          </a:bodyPr>
          <a:lstStyle/>
          <a:p>
            <a:r>
              <a:rPr lang="en-US" dirty="0"/>
              <a:t>Reverse engineer the brain of a mammal</a:t>
            </a:r>
          </a:p>
          <a:p>
            <a:r>
              <a:rPr lang="en-US" dirty="0"/>
              <a:t>Understand brain functions and disfunctions</a:t>
            </a:r>
          </a:p>
          <a:p>
            <a:r>
              <a:rPr lang="en-US" dirty="0"/>
              <a:t>Simulations on a supercomputer</a:t>
            </a:r>
          </a:p>
          <a:p>
            <a:r>
              <a:rPr lang="en-US" dirty="0"/>
              <a:t>Virtually recreate the brain</a:t>
            </a:r>
          </a:p>
        </p:txBody>
      </p:sp>
      <p:pic>
        <p:nvPicPr>
          <p:cNvPr id="32" name="Graphic 31" descr="Brain in head">
            <a:extLst>
              <a:ext uri="{FF2B5EF4-FFF2-40B4-BE49-F238E27FC236}">
                <a16:creationId xmlns:a16="http://schemas.microsoft.com/office/drawing/2014/main" id="{4A94630B-01FF-463C-8B5F-6B12B1F17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9111" y="2356253"/>
            <a:ext cx="2940843" cy="294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9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950375-EE42-4BC7-999B-EC782FB9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BCE36D-CCD8-484F-8B53-80AF1285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230" y="2274276"/>
            <a:ext cx="3229574" cy="3821723"/>
          </a:xfrm>
        </p:spPr>
        <p:txBody>
          <a:bodyPr anchor="t">
            <a:normAutofit/>
          </a:bodyPr>
          <a:lstStyle/>
          <a:p>
            <a:r>
              <a:rPr lang="nl-NL" sz="3400"/>
              <a:t>What is the goal?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EC8531-12DE-43E5-AF86-2B83C072C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66230" y="2050626"/>
            <a:ext cx="322783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C8769C1F-3117-49B7-ADC9-BA0C92DA9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70835"/>
              </p:ext>
            </p:extLst>
          </p:nvPr>
        </p:nvGraphicFramePr>
        <p:xfrm>
          <a:off x="642938" y="642938"/>
          <a:ext cx="718820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299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65D124A-6C6B-40BF-92CF-899CD5AA6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14030-C882-4A02-9129-DE2D1261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072" y="568345"/>
            <a:ext cx="6755199" cy="1560716"/>
          </a:xfrm>
        </p:spPr>
        <p:txBody>
          <a:bodyPr>
            <a:normAutofit/>
          </a:bodyPr>
          <a:lstStyle/>
          <a:p>
            <a:r>
              <a:rPr lang="nl-NL"/>
              <a:t>Who founded it?</a:t>
            </a:r>
          </a:p>
        </p:txBody>
      </p:sp>
      <p:pic>
        <p:nvPicPr>
          <p:cNvPr id="1026" name="Picture 2" descr="Henry Markram – EPFL">
            <a:extLst>
              <a:ext uri="{FF2B5EF4-FFF2-40B4-BE49-F238E27FC236}">
                <a16:creationId xmlns:a16="http://schemas.microsoft.com/office/drawing/2014/main" id="{DCDD480B-C36A-43C2-B734-80A4B2AF6D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7" b="-2"/>
          <a:stretch/>
        </p:blipFill>
        <p:spPr bwMode="auto">
          <a:xfrm>
            <a:off x="633999" y="640081"/>
            <a:ext cx="4001315" cy="534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0A8A3AC-012D-4669-AA1B-ED4593A0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9072" y="2176009"/>
            <a:ext cx="6755199" cy="0"/>
          </a:xfrm>
          <a:prstGeom prst="line">
            <a:avLst/>
          </a:prstGeom>
          <a:ln w="38100">
            <a:solidFill>
              <a:srgbClr val="BE90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4D0EA-1FAA-4713-88FE-71DD7BCFB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072" y="2438399"/>
            <a:ext cx="6755199" cy="3661955"/>
          </a:xfrm>
        </p:spPr>
        <p:txBody>
          <a:bodyPr>
            <a:normAutofit/>
          </a:bodyPr>
          <a:lstStyle/>
          <a:p>
            <a:r>
              <a:rPr lang="en-US" dirty="0"/>
              <a:t>Henry </a:t>
            </a:r>
            <a:r>
              <a:rPr lang="en-US" dirty="0" err="1"/>
              <a:t>Markram</a:t>
            </a:r>
            <a:endParaRPr lang="en-US" dirty="0"/>
          </a:p>
          <a:p>
            <a:r>
              <a:rPr lang="en-US" dirty="0" err="1"/>
              <a:t>Zwitserland</a:t>
            </a:r>
            <a:endParaRPr lang="en-US" dirty="0"/>
          </a:p>
          <a:p>
            <a:r>
              <a:rPr lang="en-US" dirty="0"/>
              <a:t>May 2005</a:t>
            </a:r>
          </a:p>
        </p:txBody>
      </p:sp>
    </p:spTree>
    <p:extLst>
      <p:ext uri="{BB962C8B-B14F-4D97-AF65-F5344CB8AC3E}">
        <p14:creationId xmlns:p14="http://schemas.microsoft.com/office/powerpoint/2010/main" val="4166432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BM Supercomputer Ranks First In Speed Rankings">
            <a:extLst>
              <a:ext uri="{FF2B5EF4-FFF2-40B4-BE49-F238E27FC236}">
                <a16:creationId xmlns:a16="http://schemas.microsoft.com/office/drawing/2014/main" id="{0EC290A0-8A6E-4460-9A33-849C6BD7B9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23909"/>
          <a:stretch/>
        </p:blipFill>
        <p:spPr bwMode="auto">
          <a:xfrm>
            <a:off x="-231" y="10"/>
            <a:ext cx="12192000" cy="686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206">
            <a:extLst>
              <a:ext uri="{FF2B5EF4-FFF2-40B4-BE49-F238E27FC236}">
                <a16:creationId xmlns:a16="http://schemas.microsoft.com/office/drawing/2014/main" id="{FCB2A729-771E-448D-8EF5-6CE9C9D6B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467784"/>
            <a:ext cx="4875213" cy="5922963"/>
          </a:xfrm>
          <a:custGeom>
            <a:avLst/>
            <a:gdLst/>
            <a:ahLst/>
            <a:cxnLst/>
            <a:rect l="0" t="0" r="r" b="b"/>
            <a:pathLst>
              <a:path w="3071" h="3731">
                <a:moveTo>
                  <a:pt x="199" y="0"/>
                </a:moveTo>
                <a:lnTo>
                  <a:pt x="3071" y="0"/>
                </a:lnTo>
                <a:lnTo>
                  <a:pt x="3071" y="3731"/>
                </a:lnTo>
                <a:lnTo>
                  <a:pt x="199" y="3731"/>
                </a:lnTo>
                <a:lnTo>
                  <a:pt x="164" y="3728"/>
                </a:lnTo>
                <a:lnTo>
                  <a:pt x="130" y="3719"/>
                </a:lnTo>
                <a:lnTo>
                  <a:pt x="98" y="3704"/>
                </a:lnTo>
                <a:lnTo>
                  <a:pt x="71" y="3683"/>
                </a:lnTo>
                <a:lnTo>
                  <a:pt x="46" y="3660"/>
                </a:lnTo>
                <a:lnTo>
                  <a:pt x="27" y="3631"/>
                </a:lnTo>
                <a:lnTo>
                  <a:pt x="12" y="3601"/>
                </a:lnTo>
                <a:lnTo>
                  <a:pt x="3" y="3567"/>
                </a:lnTo>
                <a:lnTo>
                  <a:pt x="0" y="3531"/>
                </a:lnTo>
                <a:lnTo>
                  <a:pt x="0" y="199"/>
                </a:lnTo>
                <a:lnTo>
                  <a:pt x="3" y="164"/>
                </a:lnTo>
                <a:lnTo>
                  <a:pt x="12" y="130"/>
                </a:lnTo>
                <a:lnTo>
                  <a:pt x="27" y="98"/>
                </a:lnTo>
                <a:lnTo>
                  <a:pt x="46" y="71"/>
                </a:lnTo>
                <a:lnTo>
                  <a:pt x="71" y="46"/>
                </a:lnTo>
                <a:lnTo>
                  <a:pt x="98" y="27"/>
                </a:lnTo>
                <a:lnTo>
                  <a:pt x="130" y="12"/>
                </a:lnTo>
                <a:lnTo>
                  <a:pt x="164" y="2"/>
                </a:lnTo>
                <a:lnTo>
                  <a:pt x="19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7" name="Freeform 211">
            <a:extLst>
              <a:ext uri="{FF2B5EF4-FFF2-40B4-BE49-F238E27FC236}">
                <a16:creationId xmlns:a16="http://schemas.microsoft.com/office/drawing/2014/main" id="{A6511C4E-E237-44E9-AF08-02CF4C103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3744" y="661988"/>
            <a:ext cx="4686300" cy="5543550"/>
          </a:xfrm>
          <a:custGeom>
            <a:avLst/>
            <a:gdLst/>
            <a:ahLst/>
            <a:cxnLst/>
            <a:rect l="0" t="0" r="r" b="b"/>
            <a:pathLst>
              <a:path w="2952" h="3492">
                <a:moveTo>
                  <a:pt x="79" y="0"/>
                </a:moveTo>
                <a:lnTo>
                  <a:pt x="2952" y="0"/>
                </a:lnTo>
                <a:lnTo>
                  <a:pt x="2952" y="25"/>
                </a:lnTo>
                <a:lnTo>
                  <a:pt x="79" y="25"/>
                </a:lnTo>
                <a:lnTo>
                  <a:pt x="62" y="27"/>
                </a:lnTo>
                <a:lnTo>
                  <a:pt x="48" y="35"/>
                </a:lnTo>
                <a:lnTo>
                  <a:pt x="35" y="47"/>
                </a:lnTo>
                <a:lnTo>
                  <a:pt x="26" y="63"/>
                </a:lnTo>
                <a:lnTo>
                  <a:pt x="24" y="80"/>
                </a:lnTo>
                <a:lnTo>
                  <a:pt x="24" y="3411"/>
                </a:lnTo>
                <a:lnTo>
                  <a:pt x="26" y="3429"/>
                </a:lnTo>
                <a:lnTo>
                  <a:pt x="35" y="3444"/>
                </a:lnTo>
                <a:lnTo>
                  <a:pt x="48" y="3457"/>
                </a:lnTo>
                <a:lnTo>
                  <a:pt x="62" y="3466"/>
                </a:lnTo>
                <a:lnTo>
                  <a:pt x="79" y="3468"/>
                </a:lnTo>
                <a:lnTo>
                  <a:pt x="2951" y="3468"/>
                </a:lnTo>
                <a:lnTo>
                  <a:pt x="2951" y="3492"/>
                </a:lnTo>
                <a:lnTo>
                  <a:pt x="79" y="3492"/>
                </a:lnTo>
                <a:lnTo>
                  <a:pt x="59" y="3489"/>
                </a:lnTo>
                <a:lnTo>
                  <a:pt x="40" y="3481"/>
                </a:lnTo>
                <a:lnTo>
                  <a:pt x="23" y="3469"/>
                </a:lnTo>
                <a:lnTo>
                  <a:pt x="11" y="3452"/>
                </a:lnTo>
                <a:lnTo>
                  <a:pt x="3" y="3433"/>
                </a:lnTo>
                <a:lnTo>
                  <a:pt x="0" y="3411"/>
                </a:lnTo>
                <a:lnTo>
                  <a:pt x="0" y="80"/>
                </a:lnTo>
                <a:lnTo>
                  <a:pt x="3" y="60"/>
                </a:lnTo>
                <a:lnTo>
                  <a:pt x="11" y="41"/>
                </a:lnTo>
                <a:lnTo>
                  <a:pt x="23" y="24"/>
                </a:lnTo>
                <a:lnTo>
                  <a:pt x="40" y="11"/>
                </a:lnTo>
                <a:lnTo>
                  <a:pt x="59" y="4"/>
                </a:lnTo>
                <a:lnTo>
                  <a:pt x="7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8034D-86AF-4A05-80C6-65D5C578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985785"/>
            <a:ext cx="3752184" cy="1560716"/>
          </a:xfrm>
        </p:spPr>
        <p:txBody>
          <a:bodyPr>
            <a:normAutofit/>
          </a:bodyPr>
          <a:lstStyle/>
          <a:p>
            <a:r>
              <a:rPr lang="nl-NL" sz="3100">
                <a:solidFill>
                  <a:srgbClr val="FFFFFF"/>
                </a:solidFill>
              </a:rPr>
              <a:t>Where does the name “blue brain” come from?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97A9B70-AFF9-4235-AD82-C5C2F109A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2870" y="2678358"/>
            <a:ext cx="2868604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5BA6-4ADC-44CB-B691-581F3B48F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2855840"/>
            <a:ext cx="4199708" cy="3196168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Blue gene supercomputer </a:t>
            </a:r>
          </a:p>
          <a:p>
            <a:r>
              <a:rPr lang="en-US" sz="1800">
                <a:solidFill>
                  <a:srgbClr val="FFFFFF"/>
                </a:solidFill>
              </a:rPr>
              <a:t>IBM</a:t>
            </a:r>
          </a:p>
          <a:p>
            <a:r>
              <a:rPr lang="en-US" sz="1800">
                <a:solidFill>
                  <a:srgbClr val="FFFFFF"/>
                </a:solidFill>
              </a:rPr>
              <a:t>Especially for the simulations</a:t>
            </a:r>
          </a:p>
        </p:txBody>
      </p:sp>
    </p:spTree>
    <p:extLst>
      <p:ext uri="{BB962C8B-B14F-4D97-AF65-F5344CB8AC3E}">
        <p14:creationId xmlns:p14="http://schemas.microsoft.com/office/powerpoint/2010/main" val="2123010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1AB217C-122B-434B-893F-639B5FD5C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4CF40-6DD7-4F50-BF0F-9EF7AE8A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528" y="568345"/>
            <a:ext cx="3851743" cy="1560716"/>
          </a:xfrm>
        </p:spPr>
        <p:txBody>
          <a:bodyPr>
            <a:normAutofit/>
          </a:bodyPr>
          <a:lstStyle/>
          <a:p>
            <a:r>
              <a:rPr lang="nl-NL"/>
              <a:t>What about the future?</a:t>
            </a:r>
            <a:endParaRPr lang="nl-NL" dirty="0"/>
          </a:p>
        </p:txBody>
      </p:sp>
      <p:pic>
        <p:nvPicPr>
          <p:cNvPr id="18" name="Graphic 17" descr="Head with Gears">
            <a:extLst>
              <a:ext uri="{FF2B5EF4-FFF2-40B4-BE49-F238E27FC236}">
                <a16:creationId xmlns:a16="http://schemas.microsoft.com/office/drawing/2014/main" id="{51014D06-6196-4F1B-A5B4-A77EC028F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2656" y="640081"/>
            <a:ext cx="5340702" cy="534070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64F0F8-BFCB-4FB1-99BD-BD9E0541E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2528" y="2176009"/>
            <a:ext cx="385174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4AD5999-B444-4F34-8DB8-C6B628165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2528" y="2438399"/>
            <a:ext cx="3851743" cy="3661955"/>
          </a:xfrm>
        </p:spPr>
        <p:txBody>
          <a:bodyPr>
            <a:normAutofit/>
          </a:bodyPr>
          <a:lstStyle/>
          <a:p>
            <a:r>
              <a:rPr lang="nl-NL" dirty="0"/>
              <a:t>First virtual brain</a:t>
            </a:r>
          </a:p>
          <a:p>
            <a:r>
              <a:rPr lang="nl-NL" dirty="0"/>
              <a:t>In 3 years</a:t>
            </a:r>
          </a:p>
          <a:p>
            <a:r>
              <a:rPr lang="nl-NL" dirty="0"/>
              <a:t>100 billion neurons and 100 trillion synapses</a:t>
            </a:r>
          </a:p>
          <a:p>
            <a:r>
              <a:rPr lang="nl-NL" dirty="0"/>
              <a:t>A lot of data</a:t>
            </a:r>
          </a:p>
          <a:p>
            <a:r>
              <a:rPr lang="nl-NL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060328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A13981-E290-4C01-8D0D-A82200745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138" y="2508142"/>
            <a:ext cx="5859724" cy="1841715"/>
          </a:xfrm>
        </p:spPr>
        <p:txBody>
          <a:bodyPr/>
          <a:lstStyle/>
          <a:p>
            <a:r>
              <a:rPr lang="nl-NL" dirty="0"/>
              <a:t>What is a “virtual brain” and why do we need it?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7E52F-DCAB-4BAE-8374-681C09D98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2971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Supercomputer Icon Images, Stock Photos &amp; Vectors | Shutterstock">
            <a:extLst>
              <a:ext uri="{FF2B5EF4-FFF2-40B4-BE49-F238E27FC236}">
                <a16:creationId xmlns:a16="http://schemas.microsoft.com/office/drawing/2014/main" id="{D697E526-6687-4EB4-B7A9-56377C66DA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" t="-2075" r="1285" b="6817"/>
          <a:stretch/>
        </p:blipFill>
        <p:spPr bwMode="auto">
          <a:xfrm>
            <a:off x="-45753" y="-339223"/>
            <a:ext cx="14055340" cy="753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17">
            <a:extLst>
              <a:ext uri="{FF2B5EF4-FFF2-40B4-BE49-F238E27FC236}">
                <a16:creationId xmlns:a16="http://schemas.microsoft.com/office/drawing/2014/main" id="{82B98A9D-1A81-4FD9-924C-83CEF9026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784" y="467784"/>
            <a:ext cx="7418915" cy="5922963"/>
          </a:xfrm>
          <a:prstGeom prst="roundRect">
            <a:avLst>
              <a:gd name="adj" fmla="val 52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B9AB59-4B4A-413A-8F9F-F3DD8C45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985785"/>
            <a:ext cx="6233004" cy="1560716"/>
          </a:xfrm>
        </p:spPr>
        <p:txBody>
          <a:bodyPr>
            <a:normAutofit/>
          </a:bodyPr>
          <a:lstStyle/>
          <a:p>
            <a:r>
              <a:rPr lang="nl-NL"/>
              <a:t>What is a virtual brain?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97A9B70-AFF9-4235-AD82-C5C2F109A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9848" y="2593449"/>
            <a:ext cx="62241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51D20D-A6E2-499A-90BE-4B7B1ECFA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9" y="2855840"/>
            <a:ext cx="6233003" cy="3159604"/>
          </a:xfrm>
        </p:spPr>
        <p:txBody>
          <a:bodyPr>
            <a:normAutofit/>
          </a:bodyPr>
          <a:lstStyle/>
          <a:p>
            <a:r>
              <a:rPr lang="nl-NL" dirty="0"/>
              <a:t>Artificial brain</a:t>
            </a:r>
          </a:p>
          <a:p>
            <a:r>
              <a:rPr lang="nl-NL" dirty="0"/>
              <a:t>Think like a natural brain</a:t>
            </a:r>
          </a:p>
          <a:p>
            <a:r>
              <a:rPr lang="nl-NL" dirty="0"/>
              <a:t>Make decisions based on past experiences</a:t>
            </a:r>
          </a:p>
          <a:p>
            <a:r>
              <a:rPr lang="nl-NL" dirty="0"/>
              <a:t>Only possible with a supercomputer</a:t>
            </a:r>
          </a:p>
          <a:p>
            <a:r>
              <a:rPr lang="nl-NL" dirty="0"/>
              <a:t>Interface between the human brain and the artificial brain</a:t>
            </a:r>
          </a:p>
        </p:txBody>
      </p:sp>
      <p:sp>
        <p:nvSpPr>
          <p:cNvPr id="34" name="Rounded Rectangle 18">
            <a:extLst>
              <a:ext uri="{FF2B5EF4-FFF2-40B4-BE49-F238E27FC236}">
                <a16:creationId xmlns:a16="http://schemas.microsoft.com/office/drawing/2014/main" id="{7917CAF9-F452-43A8-8239-B234EAF17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964" y="670965"/>
            <a:ext cx="7012862" cy="5516602"/>
          </a:xfrm>
          <a:prstGeom prst="roundRect">
            <a:avLst>
              <a:gd name="adj" fmla="val 2462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143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eathered">
  <a:themeElements>
    <a:clrScheme name="Custom 9">
      <a:dk1>
        <a:sysClr val="windowText" lastClr="000000"/>
      </a:dk1>
      <a:lt1>
        <a:sysClr val="window" lastClr="FFFFFF"/>
      </a:lt1>
      <a:dk2>
        <a:srgbClr val="1C181C"/>
      </a:dk2>
      <a:lt2>
        <a:srgbClr val="FEFCF7"/>
      </a:lt2>
      <a:accent1>
        <a:srgbClr val="72626E"/>
      </a:accent1>
      <a:accent2>
        <a:srgbClr val="AD8082"/>
      </a:accent2>
      <a:accent3>
        <a:srgbClr val="C7BEC5"/>
      </a:accent3>
      <a:accent4>
        <a:srgbClr val="72A59F"/>
      </a:accent4>
      <a:accent5>
        <a:srgbClr val="798375"/>
      </a:accent5>
      <a:accent6>
        <a:srgbClr val="336971"/>
      </a:accent6>
      <a:hlink>
        <a:srgbClr val="72A59F"/>
      </a:hlink>
      <a:folHlink>
        <a:srgbClr val="72626E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0DE630C6-BBA0-46FD-9C6B-084D4C5F4F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1093</Words>
  <Application>Microsoft Office PowerPoint</Application>
  <PresentationFormat>Widescreen</PresentationFormat>
  <Paragraphs>167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Century Schoolbook</vt:lpstr>
      <vt:lpstr>Corbel</vt:lpstr>
      <vt:lpstr>Feathered</vt:lpstr>
      <vt:lpstr>The blue brain Project</vt:lpstr>
      <vt:lpstr>The blue brain project?</vt:lpstr>
      <vt:lpstr>What is it?</vt:lpstr>
      <vt:lpstr>What is the goal?</vt:lpstr>
      <vt:lpstr>Who founded it?</vt:lpstr>
      <vt:lpstr>Where does the name “blue brain” come from?</vt:lpstr>
      <vt:lpstr>What about the future?</vt:lpstr>
      <vt:lpstr>What is a “virtual brain” and why do we need it?</vt:lpstr>
      <vt:lpstr>What is a virtual brain?</vt:lpstr>
      <vt:lpstr>Why do we need it?</vt:lpstr>
      <vt:lpstr>How does a virtual brain work?</vt:lpstr>
      <vt:lpstr>Is it possible to copy data from the brain to the computer? </vt:lpstr>
      <vt:lpstr>Pro’s and con’s</vt:lpstr>
      <vt:lpstr>Pro’s</vt:lpstr>
      <vt:lpstr>Con’s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blue brain Project</dc:title>
  <dc:creator>Evi Boelen</dc:creator>
  <cp:lastModifiedBy>Evi Boelen</cp:lastModifiedBy>
  <cp:revision>2</cp:revision>
  <dcterms:created xsi:type="dcterms:W3CDTF">2020-05-03T15:53:56Z</dcterms:created>
  <dcterms:modified xsi:type="dcterms:W3CDTF">2020-05-04T09:22:43Z</dcterms:modified>
</cp:coreProperties>
</file>