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2720" autoAdjust="0"/>
  </p:normalViewPr>
  <p:slideViewPr>
    <p:cSldViewPr snapToGrid="0">
      <p:cViewPr varScale="1">
        <p:scale>
          <a:sx n="48" d="100"/>
          <a:sy n="48" d="100"/>
        </p:scale>
        <p:origin x="67"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D3127E-FD80-4F1F-A6C8-A191BF86E2C7}" type="datetimeFigureOut">
              <a:rPr lang="nl-NL" smtClean="0"/>
              <a:t>10-5-2021</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F5FE0-2428-4FFF-BA12-235A129C4F50}" type="slidenum">
              <a:rPr lang="nl-NL" smtClean="0"/>
              <a:t>‹nr.›</a:t>
            </a:fld>
            <a:endParaRPr lang="nl-NL"/>
          </a:p>
        </p:txBody>
      </p:sp>
    </p:spTree>
    <p:extLst>
      <p:ext uri="{BB962C8B-B14F-4D97-AF65-F5344CB8AC3E}">
        <p14:creationId xmlns:p14="http://schemas.microsoft.com/office/powerpoint/2010/main" val="4274515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800" dirty="0">
                <a:effectLst/>
                <a:latin typeface="Calibri" panose="020F0502020204030204" pitchFamily="34" charset="0"/>
                <a:ea typeface="Calibri" panose="020F0502020204030204" pitchFamily="34" charset="0"/>
                <a:cs typeface="Times New Roman" panose="02020603050405020304" pitchFamily="18" charset="0"/>
              </a:rPr>
              <a:t>We kennen het allemaal wel, Je merkt dat je computer niet meer zo hard kan presteren als eerst. Opstarten duurt lang, je moet lang wachten totdat </a:t>
            </a:r>
            <a:r>
              <a:rPr lang="nl-BE" sz="1800" dirty="0" err="1">
                <a:effectLst/>
                <a:latin typeface="Calibri" panose="020F0502020204030204" pitchFamily="34" charset="0"/>
                <a:ea typeface="Calibri" panose="020F0502020204030204" pitchFamily="34" charset="0"/>
                <a:cs typeface="Times New Roman" panose="02020603050405020304" pitchFamily="18" charset="0"/>
              </a:rPr>
              <a:t>paginas</a:t>
            </a:r>
            <a:r>
              <a:rPr lang="nl-BE" sz="1800" dirty="0">
                <a:effectLst/>
                <a:latin typeface="Calibri" panose="020F0502020204030204" pitchFamily="34" charset="0"/>
                <a:ea typeface="Calibri" panose="020F0502020204030204" pitchFamily="34" charset="0"/>
                <a:cs typeface="Times New Roman" panose="02020603050405020304" pitchFamily="18" charset="0"/>
              </a:rPr>
              <a:t> geladen zijn. Je grafische kaart kan je favoriete spel niet meer aan. Het is tijd, Tijd voor het kopen van een nieuwe computer. Maar je vind geen enkele computer in de winkel die voldoet aan jou eisen. Ofwel is de grafische kaart niet sterk genoeg, ofwel is de processor van een te oude generatie, of de specificaties zijn </a:t>
            </a:r>
            <a:r>
              <a:rPr lang="nl-BE" sz="1800" dirty="0" err="1">
                <a:effectLst/>
                <a:latin typeface="Calibri" panose="020F0502020204030204" pitchFamily="34" charset="0"/>
                <a:ea typeface="Calibri" panose="020F0502020204030204" pitchFamily="34" charset="0"/>
                <a:cs typeface="Times New Roman" panose="02020603050405020304" pitchFamily="18" charset="0"/>
              </a:rPr>
              <a:t>oke</a:t>
            </a:r>
            <a:r>
              <a:rPr lang="nl-BE" sz="1800" dirty="0">
                <a:effectLst/>
                <a:latin typeface="Calibri" panose="020F0502020204030204" pitchFamily="34" charset="0"/>
                <a:ea typeface="Calibri" panose="020F0502020204030204" pitchFamily="34" charset="0"/>
                <a:cs typeface="Times New Roman" panose="02020603050405020304" pitchFamily="18" charset="0"/>
              </a:rPr>
              <a:t>, maar je hebt geen mogelijkheid tot uitbreiding. </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4" name="Tijdelijke aanduiding voor dianummer 3"/>
          <p:cNvSpPr>
            <a:spLocks noGrp="1"/>
          </p:cNvSpPr>
          <p:nvPr>
            <p:ph type="sldNum" sz="quarter" idx="5"/>
          </p:nvPr>
        </p:nvSpPr>
        <p:spPr/>
        <p:txBody>
          <a:bodyPr/>
          <a:lstStyle/>
          <a:p>
            <a:fld id="{EF6F5FE0-2428-4FFF-BA12-235A129C4F50}" type="slidenum">
              <a:rPr lang="nl-NL" smtClean="0"/>
              <a:t>1</a:t>
            </a:fld>
            <a:endParaRPr lang="nl-NL"/>
          </a:p>
        </p:txBody>
      </p:sp>
    </p:spTree>
    <p:extLst>
      <p:ext uri="{BB962C8B-B14F-4D97-AF65-F5344CB8AC3E}">
        <p14:creationId xmlns:p14="http://schemas.microsoft.com/office/powerpoint/2010/main" val="2216877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800" dirty="0">
                <a:effectLst/>
                <a:latin typeface="Calibri" panose="020F0502020204030204" pitchFamily="34" charset="0"/>
                <a:ea typeface="Calibri" panose="020F0502020204030204" pitchFamily="34" charset="0"/>
                <a:cs typeface="Times New Roman" panose="02020603050405020304" pitchFamily="18" charset="0"/>
              </a:rPr>
              <a:t>Op zo een moment zou je natuurlijk graag zelf een computer samen stellen. Dit kan bij ons! Op onze website heb je een heel breed aanbod van computercomponenten van alle </a:t>
            </a:r>
            <a:r>
              <a:rPr lang="nl-BE" sz="1800" dirty="0" err="1">
                <a:effectLst/>
                <a:latin typeface="Calibri" panose="020F0502020204030204" pitchFamily="34" charset="0"/>
                <a:ea typeface="Calibri" panose="020F0502020204030204" pitchFamily="34" charset="0"/>
                <a:cs typeface="Times New Roman" panose="02020603050405020304" pitchFamily="18" charset="0"/>
              </a:rPr>
              <a:t>categorieen</a:t>
            </a:r>
            <a:r>
              <a:rPr lang="nl-BE" sz="1800" dirty="0">
                <a:effectLst/>
                <a:latin typeface="Calibri" panose="020F0502020204030204" pitchFamily="34" charset="0"/>
                <a:ea typeface="Calibri" panose="020F0502020204030204" pitchFamily="34" charset="0"/>
                <a:cs typeface="Times New Roman" panose="02020603050405020304" pitchFamily="18" charset="0"/>
              </a:rPr>
              <a:t>. Je vind ook enkele andere producten bij ons, maar we leggen de focus op het aanbieden van computers, componenten en randapparaten van de beste </a:t>
            </a:r>
            <a:r>
              <a:rPr lang="nl-BE" sz="1800" dirty="0" err="1">
                <a:effectLst/>
                <a:latin typeface="Calibri" panose="020F0502020204030204" pitchFamily="34" charset="0"/>
                <a:ea typeface="Calibri" panose="020F0502020204030204" pitchFamily="34" charset="0"/>
                <a:cs typeface="Times New Roman" panose="02020603050405020304" pitchFamily="18" charset="0"/>
              </a:rPr>
              <a:t>qualiteit</a:t>
            </a:r>
            <a:r>
              <a:rPr lang="nl-BE" sz="1800" dirty="0">
                <a:effectLst/>
                <a:latin typeface="Calibri" panose="020F0502020204030204" pitchFamily="34" charset="0"/>
                <a:ea typeface="Calibri" panose="020F0502020204030204" pitchFamily="34" charset="0"/>
                <a:cs typeface="Times New Roman" panose="02020603050405020304" pitchFamily="18" charset="0"/>
              </a:rPr>
              <a:t>. </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4" name="Tijdelijke aanduiding voor dianummer 3"/>
          <p:cNvSpPr>
            <a:spLocks noGrp="1"/>
          </p:cNvSpPr>
          <p:nvPr>
            <p:ph type="sldNum" sz="quarter" idx="5"/>
          </p:nvPr>
        </p:nvSpPr>
        <p:spPr/>
        <p:txBody>
          <a:bodyPr/>
          <a:lstStyle/>
          <a:p>
            <a:fld id="{EF6F5FE0-2428-4FFF-BA12-235A129C4F50}" type="slidenum">
              <a:rPr lang="nl-NL" smtClean="0"/>
              <a:t>2</a:t>
            </a:fld>
            <a:endParaRPr lang="nl-NL"/>
          </a:p>
        </p:txBody>
      </p:sp>
    </p:spTree>
    <p:extLst>
      <p:ext uri="{BB962C8B-B14F-4D97-AF65-F5344CB8AC3E}">
        <p14:creationId xmlns:p14="http://schemas.microsoft.com/office/powerpoint/2010/main" val="1156635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800" dirty="0">
                <a:effectLst/>
                <a:latin typeface="Calibri" panose="020F0502020204030204" pitchFamily="34" charset="0"/>
                <a:ea typeface="Calibri" panose="020F0502020204030204" pitchFamily="34" charset="0"/>
                <a:cs typeface="Times New Roman" panose="02020603050405020304" pitchFamily="18" charset="0"/>
              </a:rPr>
              <a:t>Je denkt nu “Ik wil ook een computer samenstellen, maar ik heb er de kennis nog niet volledig voor”. Geen probleem! Op onze website heb je een PC-Builder. De pc builder geeft je een lijst met alle basiscomponenten. Bovenop die lijst, krijg je de keuze om nog extra functies of randapparaten aan je computer-</a:t>
            </a:r>
            <a:r>
              <a:rPr lang="nl-BE" sz="1800" dirty="0" err="1">
                <a:effectLst/>
                <a:latin typeface="Calibri" panose="020F0502020204030204" pitchFamily="34" charset="0"/>
                <a:ea typeface="Calibri" panose="020F0502020204030204" pitchFamily="34" charset="0"/>
                <a:cs typeface="Times New Roman" panose="02020603050405020304" pitchFamily="18" charset="0"/>
              </a:rPr>
              <a:t>build</a:t>
            </a:r>
            <a:r>
              <a:rPr lang="nl-BE" sz="1800" dirty="0">
                <a:effectLst/>
                <a:latin typeface="Calibri" panose="020F0502020204030204" pitchFamily="34" charset="0"/>
                <a:ea typeface="Calibri" panose="020F0502020204030204" pitchFamily="34" charset="0"/>
                <a:cs typeface="Times New Roman" panose="02020603050405020304" pitchFamily="18" charset="0"/>
              </a:rPr>
              <a:t> toe te voegen zoals bijvoorbeeld een NIC (Network Interface Card) of een toetsenbord. </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a:p>
            <a:endParaRPr lang="nl-NL" dirty="0"/>
          </a:p>
        </p:txBody>
      </p:sp>
      <p:sp>
        <p:nvSpPr>
          <p:cNvPr id="4" name="Tijdelijke aanduiding voor dianummer 3"/>
          <p:cNvSpPr>
            <a:spLocks noGrp="1"/>
          </p:cNvSpPr>
          <p:nvPr>
            <p:ph type="sldNum" sz="quarter" idx="5"/>
          </p:nvPr>
        </p:nvSpPr>
        <p:spPr/>
        <p:txBody>
          <a:bodyPr/>
          <a:lstStyle/>
          <a:p>
            <a:fld id="{EF6F5FE0-2428-4FFF-BA12-235A129C4F50}" type="slidenum">
              <a:rPr lang="nl-NL" smtClean="0"/>
              <a:t>3</a:t>
            </a:fld>
            <a:endParaRPr lang="nl-NL"/>
          </a:p>
        </p:txBody>
      </p:sp>
    </p:spTree>
    <p:extLst>
      <p:ext uri="{BB962C8B-B14F-4D97-AF65-F5344CB8AC3E}">
        <p14:creationId xmlns:p14="http://schemas.microsoft.com/office/powerpoint/2010/main" val="1052672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t>Indien je tijdens het maken van je pc-</a:t>
            </a:r>
            <a:r>
              <a:rPr lang="nl-NL" sz="1800" dirty="0" err="1"/>
              <a:t>build</a:t>
            </a:r>
            <a:r>
              <a:rPr lang="nl-NL" sz="1800" dirty="0"/>
              <a:t> componenten toevoegt die niet met elkaar werken, krijg je hier een melding van. In deze melding staat ook waarom de componenten niet compatibel zijn, en waar de uitbreiding moet gebeuren of wat er aangepast moet worden. Op deze manier zal je nooit een probleem hebben met de compatibiliteit van je componenten. </a:t>
            </a:r>
            <a:r>
              <a:rPr lang="nl-NL" sz="1800"/>
              <a:t>Natuurlijk moet je wel wat onderzoek doen om te kijken welke componenten het beste zijn voor jou eisen.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800" dirty="0">
                <a:effectLst/>
                <a:latin typeface="Calibri" panose="020F0502020204030204" pitchFamily="34" charset="0"/>
                <a:ea typeface="Calibri" panose="020F0502020204030204" pitchFamily="34" charset="0"/>
                <a:cs typeface="Times New Roman" panose="02020603050405020304" pitchFamily="18" charset="0"/>
              </a:rPr>
              <a:t>Bovenop de pc builder, kunnen we voor een klein extra prijsje de computer ook helemaal gebruiksklaar maken! Zo heb jij de computer waar je altijd van hebt gedroomd, zonder dat je de kans loopt om de componenten te beschadigen als je de computer zelf in elkaar steekt. </a:t>
            </a: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4" name="Tijdelijke aanduiding voor dianummer 3"/>
          <p:cNvSpPr>
            <a:spLocks noGrp="1"/>
          </p:cNvSpPr>
          <p:nvPr>
            <p:ph type="sldNum" sz="quarter" idx="5"/>
          </p:nvPr>
        </p:nvSpPr>
        <p:spPr/>
        <p:txBody>
          <a:bodyPr/>
          <a:lstStyle/>
          <a:p>
            <a:fld id="{EF6F5FE0-2428-4FFF-BA12-235A129C4F50}" type="slidenum">
              <a:rPr lang="nl-NL" smtClean="0"/>
              <a:t>4</a:t>
            </a:fld>
            <a:endParaRPr lang="nl-NL"/>
          </a:p>
        </p:txBody>
      </p:sp>
    </p:spTree>
    <p:extLst>
      <p:ext uri="{BB962C8B-B14F-4D97-AF65-F5344CB8AC3E}">
        <p14:creationId xmlns:p14="http://schemas.microsoft.com/office/powerpoint/2010/main" val="37607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nl-NL"/>
              <a:t>Klik om stijl te bewerken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‹nr.›</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nl-NL"/>
              <a:t>Klik om stijl te bewerken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ncho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nl-NL"/>
              <a:t>Klik om stijl te bewerken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48A87A34-81AB-432B-8DAE-1953F412C126}" type="datetimeFigureOut">
              <a:rPr lang="en-US" dirty="0"/>
              <a:t>5/10/2021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nl-NL"/>
              <a:t>Klik om stijl te bewerken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nl-NL"/>
              <a:t>Klik om stijl te bewerken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1447191" y="2824269"/>
            <a:ext cx="4645152" cy="2644457"/>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412362" y="2821491"/>
            <a:ext cx="4645152" cy="263737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nl-NL"/>
              <a:t>Klik om stijl te bewerken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48A87A34-81AB-432B-8DAE-1953F412C126}" type="datetimeFigureOut">
              <a:rPr lang="en-US" dirty="0"/>
              <a:t>5/10/2021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nl-NL"/>
              <a:t>Klik om stijl te bewerken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5/10/2021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nl-NL"/>
              <a:t>Klik om stijl te bewerken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5/10/2021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‹nr.›</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F33923-B348-4513-BD63-083D84E04F23}"/>
              </a:ext>
            </a:extLst>
          </p:cNvPr>
          <p:cNvSpPr>
            <a:spLocks noGrp="1"/>
          </p:cNvSpPr>
          <p:nvPr>
            <p:ph type="ctrTitle"/>
          </p:nvPr>
        </p:nvSpPr>
        <p:spPr/>
        <p:txBody>
          <a:bodyPr/>
          <a:lstStyle/>
          <a:p>
            <a:r>
              <a:rPr lang="nl-NL" dirty="0" err="1"/>
              <a:t>Alternate</a:t>
            </a:r>
            <a:r>
              <a:rPr lang="nl-NL" dirty="0"/>
              <a:t>	</a:t>
            </a:r>
          </a:p>
        </p:txBody>
      </p:sp>
      <p:sp>
        <p:nvSpPr>
          <p:cNvPr id="3" name="Ondertitel 2">
            <a:extLst>
              <a:ext uri="{FF2B5EF4-FFF2-40B4-BE49-F238E27FC236}">
                <a16:creationId xmlns:a16="http://schemas.microsoft.com/office/drawing/2014/main" id="{69AF09EA-43B9-498C-BDFF-73AB8FB8F825}"/>
              </a:ext>
            </a:extLst>
          </p:cNvPr>
          <p:cNvSpPr>
            <a:spLocks noGrp="1"/>
          </p:cNvSpPr>
          <p:nvPr>
            <p:ph type="subTitle" idx="1"/>
          </p:nvPr>
        </p:nvSpPr>
        <p:spPr/>
        <p:txBody>
          <a:bodyPr/>
          <a:lstStyle/>
          <a:p>
            <a:r>
              <a:rPr lang="nl-NL" dirty="0"/>
              <a:t>Pitch en demo</a:t>
            </a:r>
          </a:p>
          <a:p>
            <a:r>
              <a:rPr lang="nl-NL" dirty="0"/>
              <a:t>Evi Boelen</a:t>
            </a:r>
          </a:p>
        </p:txBody>
      </p:sp>
    </p:spTree>
    <p:extLst>
      <p:ext uri="{BB962C8B-B14F-4D97-AF65-F5344CB8AC3E}">
        <p14:creationId xmlns:p14="http://schemas.microsoft.com/office/powerpoint/2010/main" val="1766453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82C17D0-0115-4E43-AF4A-3BA36E809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2982B51-6FEC-4000-8197-30B2EE78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94" y="783768"/>
            <a:ext cx="10581813" cy="529046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5DFB8AC-1A2A-4330-B50D-AAE63C68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40" y="1019556"/>
            <a:ext cx="10104120" cy="481888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Afbeelding 4">
            <a:extLst>
              <a:ext uri="{FF2B5EF4-FFF2-40B4-BE49-F238E27FC236}">
                <a16:creationId xmlns:a16="http://schemas.microsoft.com/office/drawing/2014/main" id="{3FF41CE7-7026-4A9A-AC27-92482C7EAF11}"/>
              </a:ext>
            </a:extLst>
          </p:cNvPr>
          <p:cNvPicPr>
            <a:picLocks noChangeAspect="1"/>
          </p:cNvPicPr>
          <p:nvPr/>
        </p:nvPicPr>
        <p:blipFill>
          <a:blip r:embed="rId3"/>
          <a:stretch>
            <a:fillRect/>
          </a:stretch>
        </p:blipFill>
        <p:spPr>
          <a:xfrm>
            <a:off x="1363980" y="1891093"/>
            <a:ext cx="9464040" cy="3075813"/>
          </a:xfrm>
          <a:prstGeom prst="rect">
            <a:avLst/>
          </a:prstGeom>
        </p:spPr>
      </p:pic>
    </p:spTree>
    <p:extLst>
      <p:ext uri="{BB962C8B-B14F-4D97-AF65-F5344CB8AC3E}">
        <p14:creationId xmlns:p14="http://schemas.microsoft.com/office/powerpoint/2010/main" val="2941624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7DE5115-89C8-4B9C-B0E8-78A15C20C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A6402E2-72CC-4683-9B83-11265402E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Afbeelding 2">
            <a:extLst>
              <a:ext uri="{FF2B5EF4-FFF2-40B4-BE49-F238E27FC236}">
                <a16:creationId xmlns:a16="http://schemas.microsoft.com/office/drawing/2014/main" id="{355BF988-4B03-4FDF-B330-60A9D8F5A502}"/>
              </a:ext>
            </a:extLst>
          </p:cNvPr>
          <p:cNvPicPr>
            <a:picLocks noChangeAspect="1"/>
          </p:cNvPicPr>
          <p:nvPr/>
        </p:nvPicPr>
        <p:blipFill rotWithShape="1">
          <a:blip r:embed="rId3"/>
          <a:srcRect r="1" b="18163"/>
          <a:stretch/>
        </p:blipFill>
        <p:spPr>
          <a:xfrm>
            <a:off x="2269237" y="1247835"/>
            <a:ext cx="7653528" cy="3648456"/>
          </a:xfrm>
          <a:prstGeom prst="rect">
            <a:avLst/>
          </a:prstGeom>
        </p:spPr>
      </p:pic>
    </p:spTree>
    <p:extLst>
      <p:ext uri="{BB962C8B-B14F-4D97-AF65-F5344CB8AC3E}">
        <p14:creationId xmlns:p14="http://schemas.microsoft.com/office/powerpoint/2010/main" val="3216995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07DE5115-89C8-4B9C-B0E8-78A15C20C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4A6402E2-72CC-4683-9B83-11265402E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Afbeelding 2">
            <a:extLst>
              <a:ext uri="{FF2B5EF4-FFF2-40B4-BE49-F238E27FC236}">
                <a16:creationId xmlns:a16="http://schemas.microsoft.com/office/drawing/2014/main" id="{A1F4464F-B021-4822-A81E-C8DCFA277C2D}"/>
              </a:ext>
            </a:extLst>
          </p:cNvPr>
          <p:cNvPicPr>
            <a:picLocks noChangeAspect="1"/>
          </p:cNvPicPr>
          <p:nvPr/>
        </p:nvPicPr>
        <p:blipFill rotWithShape="1">
          <a:blip r:embed="rId3"/>
          <a:srcRect t="8909" r="1" b="7092"/>
          <a:stretch/>
        </p:blipFill>
        <p:spPr>
          <a:xfrm>
            <a:off x="2269237" y="1247835"/>
            <a:ext cx="7653528" cy="3648456"/>
          </a:xfrm>
          <a:prstGeom prst="rect">
            <a:avLst/>
          </a:prstGeom>
        </p:spPr>
      </p:pic>
    </p:spTree>
    <p:extLst>
      <p:ext uri="{BB962C8B-B14F-4D97-AF65-F5344CB8AC3E}">
        <p14:creationId xmlns:p14="http://schemas.microsoft.com/office/powerpoint/2010/main" val="3349132580"/>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{B3DB0469-DB4E-4FE0-8B06-EA75371D0391}tf10001114</Template>
  <TotalTime>24</TotalTime>
  <Words>389</Words>
  <Application>Microsoft Office PowerPoint</Application>
  <PresentationFormat>Breedbeeld</PresentationFormat>
  <Paragraphs>14</Paragraphs>
  <Slides>4</Slides>
  <Notes>4</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4</vt:i4>
      </vt:variant>
    </vt:vector>
  </HeadingPairs>
  <TitlesOfParts>
    <vt:vector size="8" baseType="lpstr">
      <vt:lpstr>Arial</vt:lpstr>
      <vt:lpstr>Calibri</vt:lpstr>
      <vt:lpstr>Gill Sans MT</vt:lpstr>
      <vt:lpstr>Galerie</vt:lpstr>
      <vt:lpstr>Alternate </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Alternate </dc:title>
  <dc:creator>Evi Boelen</dc:creator>
  <cp:lastModifiedBy>Evi Boelen</cp:lastModifiedBy>
  <cp:revision>2</cp:revision>
  <dcterms:created xsi:type="dcterms:W3CDTF">2021-05-10T11:34:04Z</dcterms:created>
  <dcterms:modified xsi:type="dcterms:W3CDTF">2021-05-10T11:58:16Z</dcterms:modified>
</cp:coreProperties>
</file>