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51" r:id="rId2"/>
  </p:sldMasterIdLst>
  <p:sldIdLst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0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113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936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8267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251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77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4641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554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437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14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0969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0331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2737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321519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71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98222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99022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2231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697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7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9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9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3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3BAB95-8DA7-460B-B00A-7037C8394FB0}" type="datetime1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A71338-8BA2-4C79-A6C5-5A8E30081D0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5" name="Rectangle 7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6" name="Right Triangle 82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6B44C9C-08F8-4FD1-9902-0C31B888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429" y="2954226"/>
            <a:ext cx="4556185" cy="2232199"/>
          </a:xfrm>
        </p:spPr>
        <p:txBody>
          <a:bodyPr anchor="t">
            <a:normAutofit/>
          </a:bodyPr>
          <a:lstStyle/>
          <a:p>
            <a:pPr algn="l"/>
            <a:r>
              <a:rPr lang="nl-NL" sz="5000" dirty="0">
                <a:solidFill>
                  <a:schemeClr val="tx2"/>
                </a:solidFill>
              </a:rPr>
              <a:t>Automatisatie</a:t>
            </a:r>
            <a:br>
              <a:rPr lang="nl-NL" sz="5000" dirty="0">
                <a:solidFill>
                  <a:schemeClr val="tx2"/>
                </a:solidFill>
              </a:rPr>
            </a:br>
            <a:endParaRPr lang="nl-NL" sz="5000" dirty="0">
              <a:solidFill>
                <a:schemeClr val="tx2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C32CE2-2C5A-4FE9-9E60-4E90993F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594" y="2733587"/>
            <a:ext cx="4745547" cy="2063925"/>
          </a:xfrm>
        </p:spPr>
        <p:txBody>
          <a:bodyPr anchor="b">
            <a:normAutofit/>
          </a:bodyPr>
          <a:lstStyle/>
          <a:p>
            <a:pPr algn="l"/>
            <a:r>
              <a:rPr lang="nl-NL" dirty="0">
                <a:solidFill>
                  <a:schemeClr val="tx2"/>
                </a:solidFill>
              </a:rPr>
              <a:t>Door Evi, </a:t>
            </a:r>
            <a:r>
              <a:rPr lang="nl-NL" dirty="0" err="1">
                <a:solidFill>
                  <a:schemeClr val="tx2"/>
                </a:solidFill>
              </a:rPr>
              <a:t>Gencay</a:t>
            </a:r>
            <a:r>
              <a:rPr lang="nl-NL" dirty="0">
                <a:solidFill>
                  <a:schemeClr val="tx2"/>
                </a:solidFill>
              </a:rPr>
              <a:t> en </a:t>
            </a:r>
          </a:p>
          <a:p>
            <a:pPr algn="l"/>
            <a:r>
              <a:rPr lang="nl-NL" dirty="0" err="1">
                <a:solidFill>
                  <a:schemeClr val="tx2"/>
                </a:solidFill>
              </a:rPr>
              <a:t>Abdulkadir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1032" name="Picture 8" descr="S'étendre au-delà du code bas dans l'automatisation: une séance de  questions / réponses avec Appian | Tech">
            <a:extLst>
              <a:ext uri="{FF2B5EF4-FFF2-40B4-BE49-F238E27FC236}">
                <a16:creationId xmlns:a16="http://schemas.microsoft.com/office/drawing/2014/main" id="{3935C92A-4F30-41E9-9FAA-E162BCC2C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661" y="1426065"/>
            <a:ext cx="6634435" cy="373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24E62-51A8-42D7-BB3D-27C385F9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4D1DB8-4EB4-4C74-BCD6-7EE09DBF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0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86DB5-4CBF-45A7-BFA8-708E4266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doen we zelf?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ED1190-3BDD-418C-963C-205B9C6E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Software schrijven</a:t>
            </a:r>
          </a:p>
          <a:p>
            <a:r>
              <a:rPr lang="nl-NL" dirty="0"/>
              <a:t>Visuele aspect</a:t>
            </a:r>
          </a:p>
          <a:p>
            <a:r>
              <a:rPr lang="nl-NL" dirty="0"/>
              <a:t>Externe </a:t>
            </a:r>
            <a:r>
              <a:rPr lang="nl-NL" dirty="0" err="1"/>
              <a:t>softwarepaketten</a:t>
            </a:r>
            <a:endParaRPr lang="nl-NL" dirty="0"/>
          </a:p>
          <a:p>
            <a:r>
              <a:rPr lang="nl-NL" dirty="0"/>
              <a:t>Aankopen van een server</a:t>
            </a:r>
          </a:p>
          <a:p>
            <a:r>
              <a:rPr lang="nl-NL" dirty="0"/>
              <a:t>Drukknoppen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574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6B60B-424F-4B02-BDB0-ED6117C0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As A Service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FD226D-5CB0-4F5A-A411-92A4E41B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1437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F81DC5-1620-449C-8177-5FFA86E4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 planning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E770673A-D5F2-4991-9B65-5F3E3C34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94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0BFDC-1B45-4A1A-9F01-2E2387E2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soorten fases in het 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BB50C7-81CD-41D4-842B-04158B64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7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C5834-D6A6-4BF5-8F40-04A4ACAD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Gantt-chart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A646E4-3EB3-40CA-B87E-59FAB789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(deze tekst mag weg je kan van heel de dia gewoon de </a:t>
            </a:r>
            <a:r>
              <a:rPr lang="nl-NL" dirty="0" err="1"/>
              <a:t>gant</a:t>
            </a:r>
            <a:r>
              <a:rPr lang="nl-NL" dirty="0"/>
              <a:t> </a:t>
            </a:r>
            <a:r>
              <a:rPr lang="nl-NL" dirty="0" err="1"/>
              <a:t>chart</a:t>
            </a:r>
            <a:r>
              <a:rPr lang="nl-NL" dirty="0"/>
              <a:t> afbeelding maken)</a:t>
            </a:r>
          </a:p>
        </p:txBody>
      </p:sp>
    </p:spTree>
    <p:extLst>
      <p:ext uri="{BB962C8B-B14F-4D97-AF65-F5344CB8AC3E}">
        <p14:creationId xmlns:p14="http://schemas.microsoft.com/office/powerpoint/2010/main" val="112358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31EA5-AD7C-459C-BAC5-D92E65F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Sprint planning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4948F6-40E8-4F2F-A303-716DAF7E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(idem vorige dia)</a:t>
            </a:r>
          </a:p>
        </p:txBody>
      </p:sp>
    </p:spTree>
    <p:extLst>
      <p:ext uri="{BB962C8B-B14F-4D97-AF65-F5344CB8AC3E}">
        <p14:creationId xmlns:p14="http://schemas.microsoft.com/office/powerpoint/2010/main" val="242340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43A28-6B09-4886-8B4E-66DC5732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Resources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D559772-91DD-4CC6-A0B8-722E2E33D2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Hardware</a:t>
            </a:r>
          </a:p>
          <a:p>
            <a:pPr lvl="1"/>
            <a:r>
              <a:rPr lang="nl-NL" dirty="0"/>
              <a:t>Computer</a:t>
            </a:r>
          </a:p>
          <a:p>
            <a:pPr lvl="1"/>
            <a:r>
              <a:rPr lang="nl-NL" dirty="0"/>
              <a:t>Server</a:t>
            </a:r>
          </a:p>
          <a:p>
            <a:pPr lvl="1"/>
            <a:r>
              <a:rPr lang="nl-NL" dirty="0"/>
              <a:t>Accespoints</a:t>
            </a:r>
          </a:p>
          <a:p>
            <a:r>
              <a:rPr lang="nl-NL" dirty="0"/>
              <a:t>Software</a:t>
            </a:r>
          </a:p>
          <a:p>
            <a:pPr lvl="1"/>
            <a:r>
              <a:rPr lang="nl-NL" dirty="0"/>
              <a:t>VS en VSC</a:t>
            </a:r>
          </a:p>
          <a:p>
            <a:pPr lvl="1"/>
            <a:r>
              <a:rPr lang="nl-NL" dirty="0"/>
              <a:t>Adobe </a:t>
            </a:r>
          </a:p>
          <a:p>
            <a:pPr lvl="1"/>
            <a:r>
              <a:rPr lang="nl-NL" dirty="0"/>
              <a:t>Word – PowerPoint - Excel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541324-230A-4407-B88C-56B8610824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Personen</a:t>
            </a:r>
          </a:p>
          <a:p>
            <a:pPr lvl="1"/>
            <a:r>
              <a:rPr lang="nl-NL" dirty="0"/>
              <a:t>Evi</a:t>
            </a:r>
          </a:p>
          <a:p>
            <a:pPr lvl="1"/>
            <a:r>
              <a:rPr lang="nl-NL" dirty="0" err="1"/>
              <a:t>Gencay</a:t>
            </a:r>
            <a:r>
              <a:rPr lang="nl-NL" dirty="0"/>
              <a:t>	</a:t>
            </a:r>
          </a:p>
          <a:p>
            <a:pPr lvl="1"/>
            <a:r>
              <a:rPr lang="nl-NL" dirty="0" err="1"/>
              <a:t>Abdulkadir</a:t>
            </a:r>
            <a:endParaRPr lang="nl-NL" dirty="0"/>
          </a:p>
          <a:p>
            <a:r>
              <a:rPr lang="nl-NL" dirty="0"/>
              <a:t>Extra producten</a:t>
            </a:r>
          </a:p>
          <a:p>
            <a:pPr lvl="1"/>
            <a:r>
              <a:rPr lang="nl-NL" dirty="0"/>
              <a:t>Drukknoppen</a:t>
            </a:r>
          </a:p>
          <a:p>
            <a:pPr lvl="1"/>
            <a:r>
              <a:rPr lang="nl-NL" dirty="0"/>
              <a:t>Tools voor installatie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47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4A055-D6D8-4B3E-B6E1-C77E6B6A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Risico’s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C77322-D4F8-422E-814D-3EA33512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67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F81DC5-1620-449C-8177-5FFA86E4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 kost	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E770673A-D5F2-4991-9B65-5F3E3C34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AE69EF-16E6-499F-B94E-4078D39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371600"/>
          </a:xfrm>
        </p:spPr>
        <p:txBody>
          <a:bodyPr/>
          <a:lstStyle/>
          <a:p>
            <a:r>
              <a:rPr lang="nl-NL"/>
              <a:t>Inhoudstabel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DCE418F-3DF2-49FF-91B7-C5830F67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3866" y="2971802"/>
            <a:ext cx="3708400" cy="3064935"/>
          </a:xfrm>
        </p:spPr>
        <p:txBody>
          <a:bodyPr>
            <a:normAutofit/>
          </a:bodyPr>
          <a:lstStyle/>
          <a:p>
            <a:r>
              <a:rPr lang="nl-NL" sz="1800" dirty="0"/>
              <a:t>Het bedrijf</a:t>
            </a:r>
          </a:p>
          <a:p>
            <a:r>
              <a:rPr lang="nl-NL" sz="1800" dirty="0"/>
              <a:t>Het project onderwerp</a:t>
            </a:r>
          </a:p>
          <a:p>
            <a:r>
              <a:rPr lang="nl-NL" sz="1800" dirty="0"/>
              <a:t>De project situatie</a:t>
            </a:r>
          </a:p>
          <a:p>
            <a:r>
              <a:rPr lang="nl-NL" sz="1800" dirty="0"/>
              <a:t>Het doel en de scope</a:t>
            </a:r>
          </a:p>
          <a:p>
            <a:r>
              <a:rPr lang="nl-NL" sz="1800" dirty="0"/>
              <a:t>Project aanpak</a:t>
            </a:r>
          </a:p>
          <a:p>
            <a:endParaRPr lang="nl-NL" sz="1800" dirty="0"/>
          </a:p>
        </p:txBody>
      </p:sp>
      <p:pic>
        <p:nvPicPr>
          <p:cNvPr id="8" name="Picture 2" descr="Automatiser les processus. Jusqu'où ? | Solutions Magazine">
            <a:extLst>
              <a:ext uri="{FF2B5EF4-FFF2-40B4-BE49-F238E27FC236}">
                <a16:creationId xmlns:a16="http://schemas.microsoft.com/office/drawing/2014/main" id="{72A3AFF6-7420-46FE-9515-A174BD1EE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7931"/>
            <a:ext cx="4515043" cy="37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39E1F-3D41-4CF4-BCE7-2EC949A0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eenmalige kosten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A55D8A-BA67-4DDA-8044-F819E3E38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Aankopen van drukknoppen</a:t>
            </a:r>
          </a:p>
          <a:p>
            <a:pPr lvl="1"/>
            <a:r>
              <a:rPr lang="nl-NL" dirty="0"/>
              <a:t>10 Euro per stuk</a:t>
            </a:r>
          </a:p>
          <a:p>
            <a:pPr lvl="1"/>
            <a:r>
              <a:rPr lang="nl-NL" dirty="0"/>
              <a:t>250 Inwoners</a:t>
            </a:r>
          </a:p>
          <a:p>
            <a:r>
              <a:rPr lang="nl-NL" dirty="0"/>
              <a:t>Projectkost</a:t>
            </a:r>
          </a:p>
          <a:p>
            <a:pPr lvl="1"/>
            <a:r>
              <a:rPr lang="nl-NL" dirty="0"/>
              <a:t> 3 Werknemers</a:t>
            </a:r>
          </a:p>
          <a:p>
            <a:pPr lvl="1"/>
            <a:r>
              <a:rPr lang="nl-NL" dirty="0"/>
              <a:t>40 uur per week</a:t>
            </a:r>
          </a:p>
          <a:p>
            <a:pPr lvl="1"/>
            <a:r>
              <a:rPr lang="nl-NL" dirty="0"/>
              <a:t>8 weken</a:t>
            </a:r>
          </a:p>
          <a:p>
            <a:pPr lvl="1"/>
            <a:r>
              <a:rPr lang="nl-NL" dirty="0"/>
              <a:t>8160</a:t>
            </a:r>
          </a:p>
        </p:txBody>
      </p:sp>
    </p:spTree>
    <p:extLst>
      <p:ext uri="{BB962C8B-B14F-4D97-AF65-F5344CB8AC3E}">
        <p14:creationId xmlns:p14="http://schemas.microsoft.com/office/powerpoint/2010/main" val="2339334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933E5-FC75-4652-9B6F-5BCE75B6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Recurrente</a:t>
            </a:r>
            <a:r>
              <a:rPr lang="nl-NL" dirty="0"/>
              <a:t> kosten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C13A44-4B99-4E35-9B16-F0C2B031E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Office</a:t>
            </a:r>
          </a:p>
          <a:p>
            <a:r>
              <a:rPr lang="nl-NL" dirty="0"/>
              <a:t>SAP ERP</a:t>
            </a:r>
          </a:p>
          <a:p>
            <a:r>
              <a:rPr lang="nl-NL" dirty="0"/>
              <a:t>Adobe</a:t>
            </a:r>
          </a:p>
          <a:p>
            <a:r>
              <a:rPr lang="nl-NL" dirty="0"/>
              <a:t>Softwarelicenties</a:t>
            </a:r>
          </a:p>
          <a:p>
            <a:r>
              <a:rPr lang="nl-NL" dirty="0"/>
              <a:t>Het saldo</a:t>
            </a:r>
          </a:p>
          <a:p>
            <a:r>
              <a:rPr lang="nl-NL" dirty="0"/>
              <a:t>Onderhoud van de applicatie</a:t>
            </a:r>
          </a:p>
        </p:txBody>
      </p:sp>
    </p:spTree>
    <p:extLst>
      <p:ext uri="{BB962C8B-B14F-4D97-AF65-F5344CB8AC3E}">
        <p14:creationId xmlns:p14="http://schemas.microsoft.com/office/powerpoint/2010/main" val="208419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FC8E5-D551-4A0E-83AC-BC8894D8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Hoe worden de kosten gedekt? </a:t>
            </a:r>
            <a:br>
              <a:rPr lang="nl-NL" dirty="0"/>
            </a:br>
            <a:r>
              <a:rPr lang="nl-NL" dirty="0"/>
              <a:t>Eventuele besparingen?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6D683-74DB-4BFF-9A81-C6F6BF4D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Korting voor grote aankoop drukknoppen</a:t>
            </a:r>
          </a:p>
          <a:p>
            <a:r>
              <a:rPr lang="nl-NL" dirty="0"/>
              <a:t>Grootste inkomst  </a:t>
            </a:r>
            <a:r>
              <a:rPr lang="nl-NL" dirty="0">
                <a:sym typeface="Wingdings" panose="05000000000000000000" pitchFamily="2" charset="2"/>
              </a:rPr>
              <a:t> Onderhoud van het project</a:t>
            </a:r>
          </a:p>
          <a:p>
            <a:r>
              <a:rPr lang="nl-NL" dirty="0">
                <a:sym typeface="Wingdings" panose="05000000000000000000" pitchFamily="2" charset="2"/>
              </a:rPr>
              <a:t>Voordeelpakket voor jaarabonnementen</a:t>
            </a:r>
          </a:p>
          <a:p>
            <a:r>
              <a:rPr lang="nl-NL" dirty="0">
                <a:sym typeface="Wingdings" panose="05000000000000000000" pitchFamily="2" charset="2"/>
              </a:rPr>
              <a:t>Gratis alternatieven voor betalende 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3750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F81DC5-1620-449C-8177-5FFA86E4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Het onderhoud	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E770673A-D5F2-4991-9B65-5F3E3C34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2FC96-DE15-4E97-93FF-3FE68191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afspraken met de IT-dienst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2F77E3-5CD8-41B9-BF46-FD32E84CB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78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8560B-93FF-4DDE-93F3-81B8B79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afspraken met de klant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0B2B5B-D7E5-4FF5-A626-572DCE80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176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733538D-5433-42E7-AA08-DC5FDEDA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top Ending Your Speeches With 'Any Questions' and End With This Instead |  Employment form, Career resources, Job career">
            <a:extLst>
              <a:ext uri="{FF2B5EF4-FFF2-40B4-BE49-F238E27FC236}">
                <a16:creationId xmlns:a16="http://schemas.microsoft.com/office/drawing/2014/main" id="{0C63E56C-E8B1-4516-B2CE-41E518CFD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6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DAE69EF-16E6-499F-B94E-4078D39D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371600"/>
          </a:xfrm>
        </p:spPr>
        <p:txBody>
          <a:bodyPr/>
          <a:lstStyle/>
          <a:p>
            <a:r>
              <a:rPr lang="nl-NL"/>
              <a:t>Inhoudstabel</a:t>
            </a:r>
            <a:endParaRPr lang="nl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DCE418F-3DF2-49FF-91B7-C5830F67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3866" y="2971802"/>
            <a:ext cx="3708400" cy="3064935"/>
          </a:xfrm>
        </p:spPr>
        <p:txBody>
          <a:bodyPr>
            <a:normAutofit/>
          </a:bodyPr>
          <a:lstStyle/>
          <a:p>
            <a:r>
              <a:rPr lang="nl-NL" sz="1800" dirty="0"/>
              <a:t>Projectplanning</a:t>
            </a:r>
          </a:p>
          <a:p>
            <a:r>
              <a:rPr lang="nl-NL" sz="1800" dirty="0"/>
              <a:t>Kostenberekening</a:t>
            </a:r>
          </a:p>
          <a:p>
            <a:r>
              <a:rPr lang="nl-NL" sz="1800" dirty="0"/>
              <a:t>Onderhoud</a:t>
            </a:r>
          </a:p>
          <a:p>
            <a:r>
              <a:rPr lang="nl-NL" sz="1800" dirty="0"/>
              <a:t>De teamsamenstelling</a:t>
            </a:r>
          </a:p>
          <a:p>
            <a:endParaRPr lang="nl-NL" sz="1800" dirty="0"/>
          </a:p>
        </p:txBody>
      </p:sp>
      <p:pic>
        <p:nvPicPr>
          <p:cNvPr id="8" name="Picture 2" descr="Automatiser les processus. Jusqu'où ? | Solutions Magazine">
            <a:extLst>
              <a:ext uri="{FF2B5EF4-FFF2-40B4-BE49-F238E27FC236}">
                <a16:creationId xmlns:a16="http://schemas.microsoft.com/office/drawing/2014/main" id="{72A3AFF6-7420-46FE-9515-A174BD1EE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7931"/>
            <a:ext cx="4515043" cy="370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533B4-1366-4F6D-8265-F4915F6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Het bedrijf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982CE4-8CBF-4881-90D8-424D7C14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6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8C156-7782-4A96-8F56-C1BD0A3B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project onderwerp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8BDA18-145F-45C3-8D54-1D250FCE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2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B2F38-A403-44D5-9A21-E68EAC88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De project situatie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D829E-5F28-44C3-A59B-0382CFDD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25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83065-7378-4F07-98AC-EC2F36E3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Het doel en de scope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61B6C-E91D-4F89-B773-FB0B3437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 </a:t>
            </a:r>
            <a:r>
              <a:rPr lang="nl-NL" dirty="0">
                <a:sym typeface="Wingdings" panose="05000000000000000000" pitchFamily="2" charset="2"/>
              </a:rPr>
              <a:t> De klant een makkelijker leven geven door te automatiseren/digitaliseren</a:t>
            </a:r>
          </a:p>
          <a:p>
            <a:r>
              <a:rPr lang="nl-NL" dirty="0">
                <a:sym typeface="Wingdings" panose="05000000000000000000" pitchFamily="2" charset="2"/>
              </a:rPr>
              <a:t>Scope: 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De planning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Documenten tekenen</a:t>
            </a:r>
          </a:p>
          <a:p>
            <a:pPr lvl="1"/>
            <a:r>
              <a:rPr lang="nl-NL" dirty="0">
                <a:sym typeface="Wingdings" panose="05000000000000000000" pitchFamily="2" charset="2"/>
              </a:rPr>
              <a:t>Assistentie</a:t>
            </a:r>
          </a:p>
        </p:txBody>
      </p:sp>
    </p:spTree>
    <p:extLst>
      <p:ext uri="{BB962C8B-B14F-4D97-AF65-F5344CB8AC3E}">
        <p14:creationId xmlns:p14="http://schemas.microsoft.com/office/powerpoint/2010/main" val="2747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0F81DC5-1620-449C-8177-5FFA86E4C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Project aanpak</a:t>
            </a:r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E770673A-D5F2-4991-9B65-5F3E3C340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nl-NL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9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9E2C2-16DB-49C9-897B-45730981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wordt het project aangepakt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BE782-2F1B-462E-B01F-71D884DB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7226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TM02900743[[fn=Organisch]]</Template>
  <TotalTime>59</TotalTime>
  <Words>234</Words>
  <Application>Microsoft Office PowerPoint</Application>
  <PresentationFormat>Breedbeeld</PresentationFormat>
  <Paragraphs>81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26</vt:i4>
      </vt:variant>
    </vt:vector>
  </HeadingPairs>
  <TitlesOfParts>
    <vt:vector size="32" baseType="lpstr">
      <vt:lpstr>Arial</vt:lpstr>
      <vt:lpstr>Avenir Next LT Pro</vt:lpstr>
      <vt:lpstr>Garamond</vt:lpstr>
      <vt:lpstr>Posterama</vt:lpstr>
      <vt:lpstr>SineVTI</vt:lpstr>
      <vt:lpstr>Organisch</vt:lpstr>
      <vt:lpstr>Automatisatie </vt:lpstr>
      <vt:lpstr>Inhoudstabel</vt:lpstr>
      <vt:lpstr>Inhoudstabel</vt:lpstr>
      <vt:lpstr>Het bedrijf</vt:lpstr>
      <vt:lpstr>Het project onderwerp</vt:lpstr>
      <vt:lpstr>De project situatie</vt:lpstr>
      <vt:lpstr>Het doel en de scope</vt:lpstr>
      <vt:lpstr>Project aanpak</vt:lpstr>
      <vt:lpstr>Hoe wordt het project aangepakt</vt:lpstr>
      <vt:lpstr>Projectmethode</vt:lpstr>
      <vt:lpstr>Wat doen we zelf?</vt:lpstr>
      <vt:lpstr>Software As A Service</vt:lpstr>
      <vt:lpstr>De planning</vt:lpstr>
      <vt:lpstr>De soorten fases in het project</vt:lpstr>
      <vt:lpstr>Gantt-chart</vt:lpstr>
      <vt:lpstr>Sprint planning</vt:lpstr>
      <vt:lpstr>Resources</vt:lpstr>
      <vt:lpstr>Risico’s</vt:lpstr>
      <vt:lpstr>De kost </vt:lpstr>
      <vt:lpstr>De eenmalige kosten</vt:lpstr>
      <vt:lpstr>Recurrente kosten</vt:lpstr>
      <vt:lpstr>Hoe worden de kosten gedekt?  Eventuele besparingen?</vt:lpstr>
      <vt:lpstr>Het onderhoud </vt:lpstr>
      <vt:lpstr>De afspraken met de IT-dienst</vt:lpstr>
      <vt:lpstr>De afspraken met de klant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Automatisatie</dc:title>
  <dc:creator>Evi Boelen</dc:creator>
  <cp:lastModifiedBy>Evi Boelen</cp:lastModifiedBy>
  <cp:revision>5</cp:revision>
  <dcterms:created xsi:type="dcterms:W3CDTF">2021-05-17T17:12:07Z</dcterms:created>
  <dcterms:modified xsi:type="dcterms:W3CDTF">2021-05-17T18:11:15Z</dcterms:modified>
</cp:coreProperties>
</file>