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99df61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99df61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99df615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99df615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99df615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99df615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Neuroscience Basis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</a:t>
            </a:r>
            <a:r>
              <a:rPr lang="en"/>
              <a:t> Schematic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" y="1479350"/>
            <a:ext cx="5111349" cy="2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825" y="1412937"/>
            <a:ext cx="3255100" cy="23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Connectionism Theory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3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Learning occurs through changes in the connections between neurons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Complex behaviors emerge from the interactions between massive numbers of highly interconnected neurons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Influence on some components of deep learning architectures / algorithms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Many unknowns / significant gaps remain (for both living and artificial brains)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on Deep Learning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588850"/>
            <a:ext cx="4444350" cy="2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474" y="1588850"/>
            <a:ext cx="2839032" cy="25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