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8add5f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8add5f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8add5fcb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8add5fc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8add5fc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8add5fc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add5fcb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add5fc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8add5fc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8add5fc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add5fc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add5fc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add5fc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add5fc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8add5fc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8add5fc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mage-net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Transfer Learning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Transfer learning</a:t>
            </a:r>
            <a:r>
              <a:rPr lang="en">
                <a:solidFill>
                  <a:schemeClr val="dk1"/>
                </a:solidFill>
              </a:rPr>
              <a:t> allows us to take the patterns (also called weights) another model has learned from another problem and use them for our own problem.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For example, we can take the patterns a computer vision model has learned from datasets such as </a:t>
            </a:r>
            <a:r>
              <a:rPr lang="en" sz="1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ImageNet</a:t>
            </a:r>
            <a:r>
              <a:rPr lang="en" sz="1400">
                <a:solidFill>
                  <a:schemeClr val="dk1"/>
                </a:solidFill>
              </a:rPr>
              <a:t> (millions of images of different objects) and use them to power our custom task-specific computer vision model.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Or we could take the patterns from a language model (a model that's been trained on a large amount of text to learn a representation of language) and use them as the basis of a refined language model specialized to our domain of interest.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Transfer Learning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two main benefits to using transfer learning:</a:t>
            </a:r>
            <a:endParaRPr>
              <a:solidFill>
                <a:schemeClr val="dk1"/>
              </a:solidFill>
            </a:endParaRPr>
          </a:p>
          <a:p>
            <a:pPr indent="-317500" lvl="0" marL="711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Can leverage an existing neural network </a:t>
            </a:r>
            <a:r>
              <a:rPr b="1" lang="en" sz="1400">
                <a:solidFill>
                  <a:schemeClr val="dk1"/>
                </a:solidFill>
              </a:rPr>
              <a:t>proven to work</a:t>
            </a:r>
            <a:r>
              <a:rPr lang="en" sz="1400">
                <a:solidFill>
                  <a:schemeClr val="dk1"/>
                </a:solidFill>
              </a:rPr>
              <a:t> on problems similar to our own.</a:t>
            </a:r>
            <a:endParaRPr sz="1400">
              <a:solidFill>
                <a:schemeClr val="dk1"/>
              </a:solidFill>
            </a:endParaRPr>
          </a:p>
          <a:p>
            <a:pPr indent="-317500" lvl="0" marL="711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Can use the representations / patterns </a:t>
            </a:r>
            <a:r>
              <a:rPr b="1" lang="en" sz="1400">
                <a:solidFill>
                  <a:schemeClr val="dk1"/>
                </a:solidFill>
              </a:rPr>
              <a:t>already learned</a:t>
            </a:r>
            <a:r>
              <a:rPr lang="en" sz="1400">
                <a:solidFill>
                  <a:schemeClr val="dk1"/>
                </a:solidFill>
              </a:rPr>
              <a:t> on similar data to our own. This often results in achieving </a:t>
            </a:r>
            <a:r>
              <a:rPr b="1" lang="en" sz="1400">
                <a:solidFill>
                  <a:schemeClr val="dk1"/>
                </a:solidFill>
              </a:rPr>
              <a:t>great results with less custom data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to Transfer Learning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25" y="1170125"/>
            <a:ext cx="5593539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Pre-trained Model Repositories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4450"/>
            <a:ext cx="3884498" cy="203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250" y="1576223"/>
            <a:ext cx="3870054" cy="20333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7"/>
          <p:cNvSpPr txBox="1"/>
          <p:nvPr/>
        </p:nvSpPr>
        <p:spPr>
          <a:xfrm>
            <a:off x="1576700" y="3753625"/>
            <a:ext cx="135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torchvision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220025" y="3753625"/>
            <a:ext cx="135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hugging face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 vs Feature Extraction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2626"/>
                </a:solidFill>
              </a:rPr>
              <a:t>In computer vision, there are two core transfer learning scenarios:</a:t>
            </a:r>
            <a:endParaRPr>
              <a:solidFill>
                <a:srgbClr val="262626"/>
              </a:solidFill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" sz="1400">
                <a:solidFill>
                  <a:srgbClr val="262626"/>
                </a:solidFill>
              </a:rPr>
              <a:t>Finetuning the ConvNet:</a:t>
            </a:r>
            <a:r>
              <a:rPr lang="en" sz="1400">
                <a:solidFill>
                  <a:srgbClr val="262626"/>
                </a:solidFill>
              </a:rPr>
              <a:t> Instead of random initialization, we initialize the network with a pretrained network, like the one that is trained on imagenet 1000 dataset. Rest of the training looks as usual.</a:t>
            </a:r>
            <a:endParaRPr sz="1400">
              <a:solidFill>
                <a:srgbClr val="26262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" sz="1400">
                <a:solidFill>
                  <a:srgbClr val="262626"/>
                </a:solidFill>
              </a:rPr>
              <a:t>ConvNet as fixed feature extractor:</a:t>
            </a:r>
            <a:r>
              <a:rPr lang="en" sz="1400">
                <a:solidFill>
                  <a:srgbClr val="262626"/>
                </a:solidFill>
              </a:rPr>
              <a:t> Here, we will freeze the weights for all of the network except that of the final fully connected layer. This last fully connected layer is replaced with a new one with random weights and only this layer is trained.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Feature Extractor vs </a:t>
            </a:r>
            <a:r>
              <a:rPr lang="en"/>
              <a:t>Fine Tune Full Model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88" y="1170125"/>
            <a:ext cx="44516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86" y="1106600"/>
            <a:ext cx="6146424" cy="3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898" y="1022825"/>
            <a:ext cx="5864201" cy="39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in PyTorch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