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>
            <p:ph idx="2" type="pic"/>
          </p:nvPr>
        </p:nvSpPr>
        <p:spPr>
          <a:xfrm>
            <a:off x="1143" y="0"/>
            <a:ext cx="9141600" cy="51435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28650" y="3477006"/>
            <a:ext cx="6858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30936" y="4306824"/>
            <a:ext cx="596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0" y="3141106"/>
            <a:ext cx="68580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Comparison">
  <p:cSld name="Market Comparis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/>
          <p:nvPr>
            <p:ph idx="2" type="pic"/>
          </p:nvPr>
        </p:nvSpPr>
        <p:spPr>
          <a:xfrm>
            <a:off x="1143" y="0"/>
            <a:ext cx="9141600" cy="51435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118" name="Google Shape;118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802386" y="1591056"/>
            <a:ext cx="1920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3" type="body"/>
          </p:nvPr>
        </p:nvSpPr>
        <p:spPr>
          <a:xfrm>
            <a:off x="3600450" y="1591056"/>
            <a:ext cx="1920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4" type="body"/>
          </p:nvPr>
        </p:nvSpPr>
        <p:spPr>
          <a:xfrm>
            <a:off x="6398513" y="1591056"/>
            <a:ext cx="1944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5" type="body"/>
          </p:nvPr>
        </p:nvSpPr>
        <p:spPr>
          <a:xfrm>
            <a:off x="802386" y="2798064"/>
            <a:ext cx="19203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6" type="body"/>
          </p:nvPr>
        </p:nvSpPr>
        <p:spPr>
          <a:xfrm>
            <a:off x="3600450" y="2798064"/>
            <a:ext cx="19203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7" type="body"/>
          </p:nvPr>
        </p:nvSpPr>
        <p:spPr>
          <a:xfrm>
            <a:off x="6398514" y="2798064"/>
            <a:ext cx="19203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11"/>
          <p:cNvSpPr/>
          <p:nvPr/>
        </p:nvSpPr>
        <p:spPr>
          <a:xfrm>
            <a:off x="773906" y="2423884"/>
            <a:ext cx="75690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Competition">
  <p:cSld name="Our Competi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>
            <p:ph idx="2" type="pic"/>
          </p:nvPr>
        </p:nvSpPr>
        <p:spPr>
          <a:xfrm>
            <a:off x="1143" y="0"/>
            <a:ext cx="9141600" cy="51435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2286000" y="1268016"/>
            <a:ext cx="6858000" cy="2914800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anchorCtr="0" anchor="b" bIns="2297425" lIns="308600" spcFirstLastPara="1" rIns="3703325" wrap="square" tIns="4252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type="title"/>
          </p:nvPr>
        </p:nvSpPr>
        <p:spPr>
          <a:xfrm>
            <a:off x="2537460" y="273844"/>
            <a:ext cx="5920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3" type="body"/>
          </p:nvPr>
        </p:nvSpPr>
        <p:spPr>
          <a:xfrm>
            <a:off x="2544366" y="201453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4" type="body"/>
          </p:nvPr>
        </p:nvSpPr>
        <p:spPr>
          <a:xfrm>
            <a:off x="5722144" y="1439466"/>
            <a:ext cx="2743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5" name="Google Shape;135;p12"/>
          <p:cNvSpPr txBox="1"/>
          <p:nvPr>
            <p:ph idx="5" type="body"/>
          </p:nvPr>
        </p:nvSpPr>
        <p:spPr>
          <a:xfrm>
            <a:off x="5722144" y="201453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2"/>
          <p:cNvSpPr/>
          <p:nvPr/>
        </p:nvSpPr>
        <p:spPr>
          <a:xfrm>
            <a:off x="2113407" y="1268016"/>
            <a:ext cx="171600" cy="291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wth">
  <p:cSld name="Growth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/>
          <p:nvPr>
            <p:ph idx="2" type="pic"/>
          </p:nvPr>
        </p:nvSpPr>
        <p:spPr>
          <a:xfrm>
            <a:off x="1143" y="0"/>
            <a:ext cx="9141600" cy="51435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142" name="Google Shape;14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3"/>
          <p:cNvSpPr txBox="1"/>
          <p:nvPr>
            <p:ph idx="1" type="body"/>
          </p:nvPr>
        </p:nvSpPr>
        <p:spPr>
          <a:xfrm>
            <a:off x="800100" y="1143857"/>
            <a:ext cx="7543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3" type="body"/>
          </p:nvPr>
        </p:nvSpPr>
        <p:spPr>
          <a:xfrm>
            <a:off x="1083564" y="2023110"/>
            <a:ext cx="2194500" cy="18780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34275" lIns="68575" spcFirstLastPara="1" rIns="68575" wrap="square" tIns="3771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idx="4" type="body"/>
          </p:nvPr>
        </p:nvSpPr>
        <p:spPr>
          <a:xfrm>
            <a:off x="3477006" y="2023190"/>
            <a:ext cx="2194500" cy="18789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34275" lIns="68575" spcFirstLastPara="1" rIns="68575" wrap="square" tIns="3771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5" type="body"/>
          </p:nvPr>
        </p:nvSpPr>
        <p:spPr>
          <a:xfrm>
            <a:off x="5843016" y="2023190"/>
            <a:ext cx="2194500" cy="18789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34275" lIns="68575" spcFirstLastPara="1" rIns="68575" wrap="square" tIns="3771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13"/>
          <p:cNvSpPr/>
          <p:nvPr/>
        </p:nvSpPr>
        <p:spPr>
          <a:xfrm>
            <a:off x="3477006" y="1851660"/>
            <a:ext cx="21945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5843016" y="1851660"/>
            <a:ext cx="21945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1083564" y="1851660"/>
            <a:ext cx="21945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 txBox="1"/>
          <p:nvPr>
            <p:ph idx="6" type="body"/>
          </p:nvPr>
        </p:nvSpPr>
        <p:spPr>
          <a:xfrm>
            <a:off x="1255014" y="2688336"/>
            <a:ext cx="1851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7" type="body"/>
          </p:nvPr>
        </p:nvSpPr>
        <p:spPr>
          <a:xfrm>
            <a:off x="3655331" y="2688336"/>
            <a:ext cx="1851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13"/>
          <p:cNvSpPr txBox="1"/>
          <p:nvPr>
            <p:ph idx="8" type="body"/>
          </p:nvPr>
        </p:nvSpPr>
        <p:spPr>
          <a:xfrm>
            <a:off x="6014466" y="2688336"/>
            <a:ext cx="1851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drant">
  <p:cSld name="Quadra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4"/>
          <p:cNvSpPr txBox="1"/>
          <p:nvPr>
            <p:ph idx="1" type="body"/>
          </p:nvPr>
        </p:nvSpPr>
        <p:spPr>
          <a:xfrm>
            <a:off x="3831750" y="1597914"/>
            <a:ext cx="1508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2" type="body"/>
          </p:nvPr>
        </p:nvSpPr>
        <p:spPr>
          <a:xfrm>
            <a:off x="3831750" y="3888486"/>
            <a:ext cx="1508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3" type="body"/>
          </p:nvPr>
        </p:nvSpPr>
        <p:spPr>
          <a:xfrm>
            <a:off x="630936" y="2455164"/>
            <a:ext cx="1508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14"/>
          <p:cNvSpPr txBox="1"/>
          <p:nvPr>
            <p:ph idx="4" type="body"/>
          </p:nvPr>
        </p:nvSpPr>
        <p:spPr>
          <a:xfrm>
            <a:off x="7008876" y="2455164"/>
            <a:ext cx="1508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64" name="Google Shape;164;p14"/>
          <p:cNvCxnSpPr/>
          <p:nvPr/>
        </p:nvCxnSpPr>
        <p:spPr>
          <a:xfrm>
            <a:off x="697230" y="2723712"/>
            <a:ext cx="7749600" cy="0"/>
          </a:xfrm>
          <a:prstGeom prst="straightConnector1">
            <a:avLst/>
          </a:prstGeom>
          <a:noFill/>
          <a:ln cap="flat" cmpd="sng" w="635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14"/>
          <p:cNvCxnSpPr/>
          <p:nvPr/>
        </p:nvCxnSpPr>
        <p:spPr>
          <a:xfrm>
            <a:off x="4572000" y="1855267"/>
            <a:ext cx="0" cy="1920300"/>
          </a:xfrm>
          <a:prstGeom prst="straightConnector1">
            <a:avLst/>
          </a:prstGeom>
          <a:noFill/>
          <a:ln cap="flat" cmpd="sng" w="635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685799" y="2567214"/>
            <a:ext cx="548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b="1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2" type="body"/>
          </p:nvPr>
        </p:nvSpPr>
        <p:spPr>
          <a:xfrm>
            <a:off x="1474470" y="267779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3" name="Google Shape;173;p15"/>
          <p:cNvSpPr txBox="1"/>
          <p:nvPr>
            <p:ph idx="3" type="body"/>
          </p:nvPr>
        </p:nvSpPr>
        <p:spPr>
          <a:xfrm>
            <a:off x="2065410" y="267779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15"/>
          <p:cNvSpPr txBox="1"/>
          <p:nvPr>
            <p:ph idx="4" type="body"/>
          </p:nvPr>
        </p:nvSpPr>
        <p:spPr>
          <a:xfrm>
            <a:off x="2656350" y="267779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5" type="body"/>
          </p:nvPr>
        </p:nvSpPr>
        <p:spPr>
          <a:xfrm>
            <a:off x="3247290" y="267779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6" type="body"/>
          </p:nvPr>
        </p:nvSpPr>
        <p:spPr>
          <a:xfrm>
            <a:off x="685800" y="3168171"/>
            <a:ext cx="548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b="1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7" type="body"/>
          </p:nvPr>
        </p:nvSpPr>
        <p:spPr>
          <a:xfrm>
            <a:off x="3838230" y="267779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8" type="body"/>
          </p:nvPr>
        </p:nvSpPr>
        <p:spPr>
          <a:xfrm>
            <a:off x="4429170" y="267779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9" type="body"/>
          </p:nvPr>
        </p:nvSpPr>
        <p:spPr>
          <a:xfrm>
            <a:off x="5020110" y="267779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3" type="body"/>
          </p:nvPr>
        </p:nvSpPr>
        <p:spPr>
          <a:xfrm>
            <a:off x="6792930" y="267779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4" type="body"/>
          </p:nvPr>
        </p:nvSpPr>
        <p:spPr>
          <a:xfrm>
            <a:off x="5611050" y="267779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15"/>
          <p:cNvSpPr txBox="1"/>
          <p:nvPr>
            <p:ph idx="15" type="body"/>
          </p:nvPr>
        </p:nvSpPr>
        <p:spPr>
          <a:xfrm>
            <a:off x="6201990" y="267779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16" type="body"/>
          </p:nvPr>
        </p:nvSpPr>
        <p:spPr>
          <a:xfrm>
            <a:off x="7383870" y="267779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15"/>
          <p:cNvSpPr txBox="1"/>
          <p:nvPr>
            <p:ph idx="17" type="body"/>
          </p:nvPr>
        </p:nvSpPr>
        <p:spPr>
          <a:xfrm>
            <a:off x="7974814" y="267779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15"/>
          <p:cNvSpPr txBox="1"/>
          <p:nvPr>
            <p:ph idx="18" type="body"/>
          </p:nvPr>
        </p:nvSpPr>
        <p:spPr>
          <a:xfrm>
            <a:off x="1477436" y="326809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15"/>
          <p:cNvSpPr txBox="1"/>
          <p:nvPr>
            <p:ph idx="19" type="body"/>
          </p:nvPr>
        </p:nvSpPr>
        <p:spPr>
          <a:xfrm>
            <a:off x="2068202" y="326809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15"/>
          <p:cNvSpPr txBox="1"/>
          <p:nvPr>
            <p:ph idx="20" type="body"/>
          </p:nvPr>
        </p:nvSpPr>
        <p:spPr>
          <a:xfrm>
            <a:off x="2658967" y="326809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8" name="Google Shape;188;p15"/>
          <p:cNvSpPr txBox="1"/>
          <p:nvPr>
            <p:ph idx="21" type="body"/>
          </p:nvPr>
        </p:nvSpPr>
        <p:spPr>
          <a:xfrm>
            <a:off x="3249732" y="326809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15"/>
          <p:cNvSpPr txBox="1"/>
          <p:nvPr>
            <p:ph idx="22" type="body"/>
          </p:nvPr>
        </p:nvSpPr>
        <p:spPr>
          <a:xfrm>
            <a:off x="3840497" y="326809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15"/>
          <p:cNvSpPr txBox="1"/>
          <p:nvPr>
            <p:ph idx="23" type="body"/>
          </p:nvPr>
        </p:nvSpPr>
        <p:spPr>
          <a:xfrm>
            <a:off x="4431263" y="326809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15"/>
          <p:cNvSpPr txBox="1"/>
          <p:nvPr>
            <p:ph idx="24" type="body"/>
          </p:nvPr>
        </p:nvSpPr>
        <p:spPr>
          <a:xfrm>
            <a:off x="5022028" y="326809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15"/>
          <p:cNvSpPr txBox="1"/>
          <p:nvPr>
            <p:ph idx="25" type="body"/>
          </p:nvPr>
        </p:nvSpPr>
        <p:spPr>
          <a:xfrm>
            <a:off x="6794324" y="326809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3" name="Google Shape;193;p15"/>
          <p:cNvSpPr txBox="1"/>
          <p:nvPr>
            <p:ph idx="26" type="body"/>
          </p:nvPr>
        </p:nvSpPr>
        <p:spPr>
          <a:xfrm>
            <a:off x="5612793" y="326809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15"/>
          <p:cNvSpPr txBox="1"/>
          <p:nvPr>
            <p:ph idx="27" type="body"/>
          </p:nvPr>
        </p:nvSpPr>
        <p:spPr>
          <a:xfrm>
            <a:off x="6203558" y="326809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28" type="body"/>
          </p:nvPr>
        </p:nvSpPr>
        <p:spPr>
          <a:xfrm>
            <a:off x="7385089" y="326809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15"/>
          <p:cNvSpPr txBox="1"/>
          <p:nvPr>
            <p:ph idx="29" type="body"/>
          </p:nvPr>
        </p:nvSpPr>
        <p:spPr>
          <a:xfrm>
            <a:off x="7975854" y="326809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15"/>
          <p:cNvSpPr txBox="1"/>
          <p:nvPr>
            <p:ph idx="30" type="body"/>
          </p:nvPr>
        </p:nvSpPr>
        <p:spPr>
          <a:xfrm>
            <a:off x="4020740" y="1541880"/>
            <a:ext cx="1371600" cy="522600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4275" lIns="68575" spcFirstLastPara="1" rIns="68575" wrap="square" tIns="270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15"/>
          <p:cNvSpPr/>
          <p:nvPr/>
        </p:nvSpPr>
        <p:spPr>
          <a:xfrm>
            <a:off x="697230" y="2957893"/>
            <a:ext cx="77496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630936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8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4up">
  <p:cSld name="Team 4up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7"/>
          <p:cNvSpPr/>
          <p:nvPr>
            <p:ph idx="2" type="pic"/>
          </p:nvPr>
        </p:nvSpPr>
        <p:spPr>
          <a:xfrm>
            <a:off x="685800" y="1535907"/>
            <a:ext cx="1577400" cy="21852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683514" y="3943350"/>
            <a:ext cx="157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3" type="body"/>
          </p:nvPr>
        </p:nvSpPr>
        <p:spPr>
          <a:xfrm>
            <a:off x="683514" y="4163378"/>
            <a:ext cx="157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17"/>
          <p:cNvSpPr/>
          <p:nvPr>
            <p:ph idx="4" type="pic"/>
          </p:nvPr>
        </p:nvSpPr>
        <p:spPr>
          <a:xfrm>
            <a:off x="2750820" y="1535906"/>
            <a:ext cx="1577400" cy="22632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14" name="Google Shape;214;p17"/>
          <p:cNvSpPr txBox="1"/>
          <p:nvPr>
            <p:ph idx="5" type="body"/>
          </p:nvPr>
        </p:nvSpPr>
        <p:spPr>
          <a:xfrm>
            <a:off x="2750058" y="3943350"/>
            <a:ext cx="157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17"/>
          <p:cNvSpPr txBox="1"/>
          <p:nvPr>
            <p:ph idx="6" type="body"/>
          </p:nvPr>
        </p:nvSpPr>
        <p:spPr>
          <a:xfrm>
            <a:off x="2750058" y="4163378"/>
            <a:ext cx="157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6" name="Google Shape;216;p17"/>
          <p:cNvSpPr/>
          <p:nvPr>
            <p:ph idx="7" type="pic"/>
          </p:nvPr>
        </p:nvSpPr>
        <p:spPr>
          <a:xfrm>
            <a:off x="4815840" y="1535906"/>
            <a:ext cx="1577400" cy="22632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17" name="Google Shape;217;p17"/>
          <p:cNvSpPr txBox="1"/>
          <p:nvPr>
            <p:ph idx="8" type="body"/>
          </p:nvPr>
        </p:nvSpPr>
        <p:spPr>
          <a:xfrm>
            <a:off x="4814316" y="3943350"/>
            <a:ext cx="157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9" type="body"/>
          </p:nvPr>
        </p:nvSpPr>
        <p:spPr>
          <a:xfrm>
            <a:off x="4814316" y="4163378"/>
            <a:ext cx="157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9" name="Google Shape;219;p17"/>
          <p:cNvSpPr/>
          <p:nvPr>
            <p:ph idx="13" type="pic"/>
          </p:nvPr>
        </p:nvSpPr>
        <p:spPr>
          <a:xfrm>
            <a:off x="6880860" y="1535906"/>
            <a:ext cx="1577400" cy="22632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20" name="Google Shape;220;p17"/>
          <p:cNvSpPr txBox="1"/>
          <p:nvPr>
            <p:ph idx="14" type="body"/>
          </p:nvPr>
        </p:nvSpPr>
        <p:spPr>
          <a:xfrm>
            <a:off x="6878574" y="3943350"/>
            <a:ext cx="157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5" type="body"/>
          </p:nvPr>
        </p:nvSpPr>
        <p:spPr>
          <a:xfrm>
            <a:off x="6878574" y="4163378"/>
            <a:ext cx="157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2" name="Google Shape;222;p17"/>
          <p:cNvSpPr/>
          <p:nvPr/>
        </p:nvSpPr>
        <p:spPr>
          <a:xfrm>
            <a:off x="685800" y="3721251"/>
            <a:ext cx="1577400" cy="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2750058" y="3718875"/>
            <a:ext cx="1577400" cy="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4814044" y="3718875"/>
            <a:ext cx="1577400" cy="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6882561" y="3718875"/>
            <a:ext cx="1577400" cy="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8up">
  <p:cSld name="Team 8up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18"/>
          <p:cNvSpPr/>
          <p:nvPr>
            <p:ph idx="2" type="pic"/>
          </p:nvPr>
        </p:nvSpPr>
        <p:spPr>
          <a:xfrm>
            <a:off x="685800" y="1535906"/>
            <a:ext cx="1577400" cy="10287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683514" y="2643489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3" type="body"/>
          </p:nvPr>
        </p:nvSpPr>
        <p:spPr>
          <a:xfrm>
            <a:off x="683514" y="2830676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4" name="Google Shape;234;p18"/>
          <p:cNvSpPr/>
          <p:nvPr>
            <p:ph idx="4" type="pic"/>
          </p:nvPr>
        </p:nvSpPr>
        <p:spPr>
          <a:xfrm>
            <a:off x="2750820" y="1535906"/>
            <a:ext cx="1577400" cy="10287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35" name="Google Shape;235;p18"/>
          <p:cNvSpPr txBox="1"/>
          <p:nvPr>
            <p:ph idx="5" type="body"/>
          </p:nvPr>
        </p:nvSpPr>
        <p:spPr>
          <a:xfrm>
            <a:off x="2750058" y="2643489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6" type="body"/>
          </p:nvPr>
        </p:nvSpPr>
        <p:spPr>
          <a:xfrm>
            <a:off x="2750058" y="2830676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7" name="Google Shape;237;p18"/>
          <p:cNvSpPr/>
          <p:nvPr>
            <p:ph idx="7" type="pic"/>
          </p:nvPr>
        </p:nvSpPr>
        <p:spPr>
          <a:xfrm>
            <a:off x="4815840" y="1535906"/>
            <a:ext cx="1577400" cy="10287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38" name="Google Shape;238;p18"/>
          <p:cNvSpPr txBox="1"/>
          <p:nvPr>
            <p:ph idx="8" type="body"/>
          </p:nvPr>
        </p:nvSpPr>
        <p:spPr>
          <a:xfrm>
            <a:off x="4814316" y="2643489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9" name="Google Shape;239;p18"/>
          <p:cNvSpPr txBox="1"/>
          <p:nvPr>
            <p:ph idx="9" type="body"/>
          </p:nvPr>
        </p:nvSpPr>
        <p:spPr>
          <a:xfrm>
            <a:off x="4814316" y="2830676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18"/>
          <p:cNvSpPr/>
          <p:nvPr>
            <p:ph idx="13" type="pic"/>
          </p:nvPr>
        </p:nvSpPr>
        <p:spPr>
          <a:xfrm>
            <a:off x="6880860" y="1535906"/>
            <a:ext cx="1577400" cy="10287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41" name="Google Shape;241;p18"/>
          <p:cNvSpPr txBox="1"/>
          <p:nvPr>
            <p:ph idx="14" type="body"/>
          </p:nvPr>
        </p:nvSpPr>
        <p:spPr>
          <a:xfrm>
            <a:off x="6878574" y="2643489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15" type="body"/>
          </p:nvPr>
        </p:nvSpPr>
        <p:spPr>
          <a:xfrm>
            <a:off x="6878574" y="2830676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3" name="Google Shape;243;p18"/>
          <p:cNvSpPr/>
          <p:nvPr>
            <p:ph idx="16" type="pic"/>
          </p:nvPr>
        </p:nvSpPr>
        <p:spPr>
          <a:xfrm>
            <a:off x="688086" y="3196002"/>
            <a:ext cx="1577400" cy="10287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44" name="Google Shape;244;p18"/>
          <p:cNvSpPr txBox="1"/>
          <p:nvPr>
            <p:ph idx="17" type="body"/>
          </p:nvPr>
        </p:nvSpPr>
        <p:spPr>
          <a:xfrm>
            <a:off x="685800" y="4303585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5" name="Google Shape;245;p18"/>
          <p:cNvSpPr txBox="1"/>
          <p:nvPr>
            <p:ph idx="18" type="body"/>
          </p:nvPr>
        </p:nvSpPr>
        <p:spPr>
          <a:xfrm>
            <a:off x="685800" y="4501007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6" name="Google Shape;246;p18"/>
          <p:cNvSpPr/>
          <p:nvPr>
            <p:ph idx="19" type="pic"/>
          </p:nvPr>
        </p:nvSpPr>
        <p:spPr>
          <a:xfrm>
            <a:off x="2753106" y="3196002"/>
            <a:ext cx="1577400" cy="10287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47" name="Google Shape;247;p18"/>
          <p:cNvSpPr txBox="1"/>
          <p:nvPr>
            <p:ph idx="20" type="body"/>
          </p:nvPr>
        </p:nvSpPr>
        <p:spPr>
          <a:xfrm>
            <a:off x="2752344" y="4303585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8" name="Google Shape;248;p18"/>
          <p:cNvSpPr txBox="1"/>
          <p:nvPr>
            <p:ph idx="21" type="body"/>
          </p:nvPr>
        </p:nvSpPr>
        <p:spPr>
          <a:xfrm>
            <a:off x="2752344" y="4501007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9" name="Google Shape;249;p18"/>
          <p:cNvSpPr/>
          <p:nvPr>
            <p:ph idx="22" type="pic"/>
          </p:nvPr>
        </p:nvSpPr>
        <p:spPr>
          <a:xfrm>
            <a:off x="4818126" y="3196002"/>
            <a:ext cx="1577400" cy="10287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50" name="Google Shape;250;p18"/>
          <p:cNvSpPr txBox="1"/>
          <p:nvPr>
            <p:ph idx="23" type="body"/>
          </p:nvPr>
        </p:nvSpPr>
        <p:spPr>
          <a:xfrm>
            <a:off x="4816602" y="4303585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1" name="Google Shape;251;p18"/>
          <p:cNvSpPr txBox="1"/>
          <p:nvPr>
            <p:ph idx="24" type="body"/>
          </p:nvPr>
        </p:nvSpPr>
        <p:spPr>
          <a:xfrm>
            <a:off x="4816602" y="4501007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2" name="Google Shape;252;p18"/>
          <p:cNvSpPr/>
          <p:nvPr>
            <p:ph idx="25" type="pic"/>
          </p:nvPr>
        </p:nvSpPr>
        <p:spPr>
          <a:xfrm>
            <a:off x="6883146" y="3196002"/>
            <a:ext cx="1577400" cy="10287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53" name="Google Shape;253;p18"/>
          <p:cNvSpPr txBox="1"/>
          <p:nvPr>
            <p:ph idx="26" type="body"/>
          </p:nvPr>
        </p:nvSpPr>
        <p:spPr>
          <a:xfrm>
            <a:off x="6880860" y="4303585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4" name="Google Shape;254;p18"/>
          <p:cNvSpPr txBox="1"/>
          <p:nvPr>
            <p:ph idx="27" type="body"/>
          </p:nvPr>
        </p:nvSpPr>
        <p:spPr>
          <a:xfrm>
            <a:off x="6880860" y="4501007"/>
            <a:ext cx="1577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5" name="Google Shape;255;p18"/>
          <p:cNvSpPr/>
          <p:nvPr/>
        </p:nvSpPr>
        <p:spPr>
          <a:xfrm>
            <a:off x="685906" y="2484089"/>
            <a:ext cx="1577400" cy="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2750492" y="2485566"/>
            <a:ext cx="1577400" cy="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4814150" y="2485566"/>
            <a:ext cx="1577400" cy="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6879770" y="2485566"/>
            <a:ext cx="1577400" cy="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688554" y="4153022"/>
            <a:ext cx="1577400" cy="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2752812" y="4154498"/>
            <a:ext cx="1577400" cy="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4814299" y="4154498"/>
            <a:ext cx="1577400" cy="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6878574" y="4154498"/>
            <a:ext cx="1577400" cy="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/>
          <p:nvPr>
            <p:ph idx="2" type="pic"/>
          </p:nvPr>
        </p:nvSpPr>
        <p:spPr>
          <a:xfrm>
            <a:off x="344043" y="361027"/>
            <a:ext cx="8455800" cy="20574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65" name="Google Shape;265;p19"/>
          <p:cNvSpPr txBox="1"/>
          <p:nvPr>
            <p:ph type="title"/>
          </p:nvPr>
        </p:nvSpPr>
        <p:spPr>
          <a:xfrm>
            <a:off x="630936" y="2694289"/>
            <a:ext cx="3429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8" name="Google Shape;268;p19"/>
          <p:cNvSpPr txBox="1"/>
          <p:nvPr>
            <p:ph idx="1" type="body"/>
          </p:nvPr>
        </p:nvSpPr>
        <p:spPr>
          <a:xfrm>
            <a:off x="4867043" y="2659762"/>
            <a:ext cx="39366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9" name="Google Shape;269;p19"/>
          <p:cNvSpPr/>
          <p:nvPr/>
        </p:nvSpPr>
        <p:spPr>
          <a:xfrm>
            <a:off x="4485842" y="1200150"/>
            <a:ext cx="156000" cy="260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 txBox="1"/>
          <p:nvPr>
            <p:ph idx="3" type="body"/>
          </p:nvPr>
        </p:nvSpPr>
        <p:spPr>
          <a:xfrm>
            <a:off x="3929634" y="4127373"/>
            <a:ext cx="521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3427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300"/>
              <a:buNone/>
              <a:defRPr sz="8300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8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/>
          <p:nvPr>
            <p:ph idx="2" type="pic"/>
          </p:nvPr>
        </p:nvSpPr>
        <p:spPr>
          <a:xfrm>
            <a:off x="1143" y="0"/>
            <a:ext cx="9141600" cy="51435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73" name="Google Shape;27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5" name="Google Shape;27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20"/>
          <p:cNvSpPr txBox="1"/>
          <p:nvPr>
            <p:ph idx="1" type="body"/>
          </p:nvPr>
        </p:nvSpPr>
        <p:spPr>
          <a:xfrm>
            <a:off x="5600702" y="3511296"/>
            <a:ext cx="28791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7" name="Google Shape;277;p20"/>
          <p:cNvSpPr/>
          <p:nvPr/>
        </p:nvSpPr>
        <p:spPr>
          <a:xfrm>
            <a:off x="5627772" y="2567672"/>
            <a:ext cx="35151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 txBox="1"/>
          <p:nvPr>
            <p:ph type="title"/>
          </p:nvPr>
        </p:nvSpPr>
        <p:spPr>
          <a:xfrm>
            <a:off x="5599391" y="2955798"/>
            <a:ext cx="2880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About u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>
            <p:ph idx="2" type="pic"/>
          </p:nvPr>
        </p:nvSpPr>
        <p:spPr>
          <a:xfrm>
            <a:off x="171450" y="0"/>
            <a:ext cx="8971500" cy="51435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628649" y="1933956"/>
            <a:ext cx="322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49" y="2791206"/>
            <a:ext cx="3223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1716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 rot="-5400000">
            <a:off x="6114990" y="1868865"/>
            <a:ext cx="5143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100"/>
              <a:buNone/>
              <a:defRPr sz="10100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629841" y="1450427"/>
            <a:ext cx="38682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2" name="Google Shape;282;p21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3" name="Google Shape;283;p21"/>
          <p:cNvSpPr txBox="1"/>
          <p:nvPr>
            <p:ph idx="3" type="body"/>
          </p:nvPr>
        </p:nvSpPr>
        <p:spPr>
          <a:xfrm>
            <a:off x="4629150" y="1450427"/>
            <a:ext cx="3887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4" name="Google Shape;284;p21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1"/>
          <p:cNvSpPr txBox="1"/>
          <p:nvPr>
            <p:ph idx="5" type="body"/>
          </p:nvPr>
        </p:nvSpPr>
        <p:spPr>
          <a:xfrm>
            <a:off x="627460" y="1111722"/>
            <a:ext cx="624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>
            <p:ph type="title"/>
          </p:nvPr>
        </p:nvSpPr>
        <p:spPr>
          <a:xfrm>
            <a:off x="63093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2" name="Google Shape;292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2"/>
          <p:cNvSpPr txBox="1"/>
          <p:nvPr>
            <p:ph idx="1" type="body"/>
          </p:nvPr>
        </p:nvSpPr>
        <p:spPr>
          <a:xfrm>
            <a:off x="685800" y="3250451"/>
            <a:ext cx="1714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2" type="body"/>
          </p:nvPr>
        </p:nvSpPr>
        <p:spPr>
          <a:xfrm>
            <a:off x="685800" y="3926600"/>
            <a:ext cx="1714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6" name="Google Shape;296;p22"/>
          <p:cNvSpPr txBox="1"/>
          <p:nvPr>
            <p:ph idx="3" type="body"/>
          </p:nvPr>
        </p:nvSpPr>
        <p:spPr>
          <a:xfrm>
            <a:off x="685800" y="1503607"/>
            <a:ext cx="17145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4" type="body"/>
          </p:nvPr>
        </p:nvSpPr>
        <p:spPr>
          <a:xfrm>
            <a:off x="2702052" y="3250451"/>
            <a:ext cx="1714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8" name="Google Shape;298;p22"/>
          <p:cNvSpPr txBox="1"/>
          <p:nvPr>
            <p:ph idx="5" type="body"/>
          </p:nvPr>
        </p:nvSpPr>
        <p:spPr>
          <a:xfrm>
            <a:off x="2702052" y="3926600"/>
            <a:ext cx="1714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6" type="body"/>
          </p:nvPr>
        </p:nvSpPr>
        <p:spPr>
          <a:xfrm>
            <a:off x="2702720" y="1503607"/>
            <a:ext cx="17145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0" name="Google Shape;300;p22"/>
          <p:cNvSpPr txBox="1"/>
          <p:nvPr>
            <p:ph idx="7" type="body"/>
          </p:nvPr>
        </p:nvSpPr>
        <p:spPr>
          <a:xfrm>
            <a:off x="6736558" y="3250451"/>
            <a:ext cx="1714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1" name="Google Shape;301;p22"/>
          <p:cNvSpPr txBox="1"/>
          <p:nvPr>
            <p:ph idx="8" type="body"/>
          </p:nvPr>
        </p:nvSpPr>
        <p:spPr>
          <a:xfrm>
            <a:off x="6736558" y="3926600"/>
            <a:ext cx="1714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2" name="Google Shape;302;p22"/>
          <p:cNvSpPr txBox="1"/>
          <p:nvPr>
            <p:ph idx="9" type="body"/>
          </p:nvPr>
        </p:nvSpPr>
        <p:spPr>
          <a:xfrm>
            <a:off x="6736558" y="1503607"/>
            <a:ext cx="17145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3" name="Google Shape;303;p22"/>
          <p:cNvSpPr txBox="1"/>
          <p:nvPr>
            <p:ph idx="13" type="body"/>
          </p:nvPr>
        </p:nvSpPr>
        <p:spPr>
          <a:xfrm>
            <a:off x="4718304" y="3250451"/>
            <a:ext cx="1714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4" name="Google Shape;304;p22"/>
          <p:cNvSpPr txBox="1"/>
          <p:nvPr>
            <p:ph idx="14" type="body"/>
          </p:nvPr>
        </p:nvSpPr>
        <p:spPr>
          <a:xfrm>
            <a:off x="4718304" y="3926600"/>
            <a:ext cx="1714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5" name="Google Shape;305;p22"/>
          <p:cNvSpPr txBox="1"/>
          <p:nvPr>
            <p:ph idx="15" type="body"/>
          </p:nvPr>
        </p:nvSpPr>
        <p:spPr>
          <a:xfrm>
            <a:off x="4719639" y="1503607"/>
            <a:ext cx="17145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6" name="Google Shape;306;p22"/>
          <p:cNvSpPr txBox="1"/>
          <p:nvPr>
            <p:ph idx="16" type="body"/>
          </p:nvPr>
        </p:nvSpPr>
        <p:spPr>
          <a:xfrm>
            <a:off x="685800" y="3684251"/>
            <a:ext cx="1714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7" name="Google Shape;307;p22"/>
          <p:cNvSpPr txBox="1"/>
          <p:nvPr>
            <p:ph idx="17" type="body"/>
          </p:nvPr>
        </p:nvSpPr>
        <p:spPr>
          <a:xfrm>
            <a:off x="2702052" y="3684251"/>
            <a:ext cx="1714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8" name="Google Shape;308;p22"/>
          <p:cNvSpPr txBox="1"/>
          <p:nvPr>
            <p:ph idx="18" type="body"/>
          </p:nvPr>
        </p:nvSpPr>
        <p:spPr>
          <a:xfrm>
            <a:off x="6736558" y="3684251"/>
            <a:ext cx="1714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9" name="Google Shape;309;p22"/>
          <p:cNvSpPr txBox="1"/>
          <p:nvPr>
            <p:ph idx="19" type="body"/>
          </p:nvPr>
        </p:nvSpPr>
        <p:spPr>
          <a:xfrm>
            <a:off x="4718304" y="3684251"/>
            <a:ext cx="1714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2" name="Google Shape;312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3" name="Google Shape;313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4" name="Google Shape;31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5" name="Google Shape;31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6" name="Google Shape;316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9" name="Google Shape;319;p24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20" name="Google Shape;320;p24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21" name="Google Shape;321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2" name="Google Shape;322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3" name="Google Shape;323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6" name="Google Shape;326;p25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25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28" name="Google Shape;3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9" name="Google Shape;32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0" name="Google Shape;33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6" name="Google Shape;336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">
  <p:cSld name="Proble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>
            <p:ph idx="2" type="pic"/>
          </p:nvPr>
        </p:nvSpPr>
        <p:spPr>
          <a:xfrm>
            <a:off x="1143" y="0"/>
            <a:ext cx="9141600" cy="51435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0" y="1098947"/>
            <a:ext cx="7520100" cy="3565800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anchorCtr="0" anchor="t" bIns="34275" lIns="754375" spcFirstLastPara="1" rIns="68575" wrap="square" tIns="3771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685800" y="273844"/>
            <a:ext cx="642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 rot="-5400000">
            <a:off x="6130230" y="1868865"/>
            <a:ext cx="5143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800"/>
              <a:buNone/>
              <a:defRPr sz="9800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7519926" y="1098709"/>
            <a:ext cx="171600" cy="356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idx="4" type="body"/>
          </p:nvPr>
        </p:nvSpPr>
        <p:spPr>
          <a:xfrm>
            <a:off x="685706" y="1681752"/>
            <a:ext cx="291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5" type="body"/>
          </p:nvPr>
        </p:nvSpPr>
        <p:spPr>
          <a:xfrm>
            <a:off x="685894" y="2414016"/>
            <a:ext cx="2914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6" type="body"/>
          </p:nvPr>
        </p:nvSpPr>
        <p:spPr>
          <a:xfrm>
            <a:off x="685799" y="2659475"/>
            <a:ext cx="291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7" type="body"/>
          </p:nvPr>
        </p:nvSpPr>
        <p:spPr>
          <a:xfrm>
            <a:off x="4193101" y="1437085"/>
            <a:ext cx="2914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8" type="body"/>
          </p:nvPr>
        </p:nvSpPr>
        <p:spPr>
          <a:xfrm>
            <a:off x="4193006" y="1681752"/>
            <a:ext cx="291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9" type="body"/>
          </p:nvPr>
        </p:nvSpPr>
        <p:spPr>
          <a:xfrm>
            <a:off x="4193101" y="2414016"/>
            <a:ext cx="2914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3" type="body"/>
          </p:nvPr>
        </p:nvSpPr>
        <p:spPr>
          <a:xfrm>
            <a:off x="4193006" y="2659475"/>
            <a:ext cx="291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4" type="body"/>
          </p:nvPr>
        </p:nvSpPr>
        <p:spPr>
          <a:xfrm>
            <a:off x="685894" y="3531870"/>
            <a:ext cx="2914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5" type="body"/>
          </p:nvPr>
        </p:nvSpPr>
        <p:spPr>
          <a:xfrm>
            <a:off x="685799" y="3777329"/>
            <a:ext cx="2914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">
  <p:cSld name="Solu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3119944" y="1176776"/>
            <a:ext cx="53955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>
            <p:ph idx="2" type="pic"/>
          </p:nvPr>
        </p:nvSpPr>
        <p:spPr>
          <a:xfrm>
            <a:off x="700222" y="411480"/>
            <a:ext cx="3291900" cy="43206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4616522" y="273844"/>
            <a:ext cx="3827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614887" y="1570482"/>
            <a:ext cx="3840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3" type="body"/>
          </p:nvPr>
        </p:nvSpPr>
        <p:spPr>
          <a:xfrm>
            <a:off x="4614792" y="1817013"/>
            <a:ext cx="3840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body"/>
          </p:nvPr>
        </p:nvSpPr>
        <p:spPr>
          <a:xfrm>
            <a:off x="4614980" y="2420874"/>
            <a:ext cx="3840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5" type="body"/>
          </p:nvPr>
        </p:nvSpPr>
        <p:spPr>
          <a:xfrm>
            <a:off x="4614886" y="2669468"/>
            <a:ext cx="3840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6" type="body"/>
          </p:nvPr>
        </p:nvSpPr>
        <p:spPr>
          <a:xfrm>
            <a:off x="4611875" y="3044952"/>
            <a:ext cx="3840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7" type="body"/>
          </p:nvPr>
        </p:nvSpPr>
        <p:spPr>
          <a:xfrm>
            <a:off x="4611781" y="3291126"/>
            <a:ext cx="3840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8" type="body"/>
          </p:nvPr>
        </p:nvSpPr>
        <p:spPr>
          <a:xfrm>
            <a:off x="4611969" y="3902202"/>
            <a:ext cx="3840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9" type="body"/>
          </p:nvPr>
        </p:nvSpPr>
        <p:spPr>
          <a:xfrm>
            <a:off x="4611875" y="4151627"/>
            <a:ext cx="3840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overview">
  <p:cSld name="Product overview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>
            <p:ph idx="2" type="pic"/>
          </p:nvPr>
        </p:nvSpPr>
        <p:spPr>
          <a:xfrm>
            <a:off x="1143" y="0"/>
            <a:ext cx="9141600" cy="51435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59" name="Google Shape;59;p6"/>
          <p:cNvSpPr txBox="1"/>
          <p:nvPr>
            <p:ph type="title"/>
          </p:nvPr>
        </p:nvSpPr>
        <p:spPr>
          <a:xfrm>
            <a:off x="630936" y="644218"/>
            <a:ext cx="3024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4229100" y="879997"/>
            <a:ext cx="205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3" type="body"/>
          </p:nvPr>
        </p:nvSpPr>
        <p:spPr>
          <a:xfrm>
            <a:off x="4229100" y="114180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4" type="body"/>
          </p:nvPr>
        </p:nvSpPr>
        <p:spPr>
          <a:xfrm>
            <a:off x="4229100" y="2057995"/>
            <a:ext cx="205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5" type="body"/>
          </p:nvPr>
        </p:nvSpPr>
        <p:spPr>
          <a:xfrm>
            <a:off x="4229100" y="2305520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6" type="body"/>
          </p:nvPr>
        </p:nvSpPr>
        <p:spPr>
          <a:xfrm>
            <a:off x="6514529" y="887105"/>
            <a:ext cx="205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7" type="body"/>
          </p:nvPr>
        </p:nvSpPr>
        <p:spPr>
          <a:xfrm>
            <a:off x="6514529" y="1148918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8" type="body"/>
          </p:nvPr>
        </p:nvSpPr>
        <p:spPr>
          <a:xfrm>
            <a:off x="6514529" y="2065103"/>
            <a:ext cx="205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9" type="body"/>
          </p:nvPr>
        </p:nvSpPr>
        <p:spPr>
          <a:xfrm>
            <a:off x="6514529" y="2312628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>
            <a:off x="0" y="1748993"/>
            <a:ext cx="36582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Benefits">
  <p:cSld name="Product Benefi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>
            <p:ph idx="2" type="pic"/>
          </p:nvPr>
        </p:nvSpPr>
        <p:spPr>
          <a:xfrm>
            <a:off x="171450" y="0"/>
            <a:ext cx="8971500" cy="51435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685799" y="274320"/>
            <a:ext cx="4800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85801" y="1500219"/>
            <a:ext cx="23718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0"/>
            <a:ext cx="1716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>
            <p:ph idx="3" type="body"/>
          </p:nvPr>
        </p:nvSpPr>
        <p:spPr>
          <a:xfrm>
            <a:off x="3929634" y="4135374"/>
            <a:ext cx="521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3427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300"/>
              <a:buNone/>
              <a:defRPr sz="8300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>
            <p:ph idx="2" type="pic"/>
          </p:nvPr>
        </p:nvSpPr>
        <p:spPr>
          <a:xfrm>
            <a:off x="1143" y="0"/>
            <a:ext cx="9141600" cy="51435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83" name="Google Shape;83;p8"/>
          <p:cNvSpPr txBox="1"/>
          <p:nvPr>
            <p:ph type="title"/>
          </p:nvPr>
        </p:nvSpPr>
        <p:spPr>
          <a:xfrm>
            <a:off x="623888" y="3813048"/>
            <a:ext cx="6234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0" y="3523442"/>
            <a:ext cx="68580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">
  <p:cSld name="Business Model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>
            <p:ph idx="2" type="pic"/>
          </p:nvPr>
        </p:nvSpPr>
        <p:spPr>
          <a:xfrm>
            <a:off x="1143" y="0"/>
            <a:ext cx="9141600" cy="51435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90" name="Google Shape;90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1083564" y="1865374"/>
            <a:ext cx="2194500" cy="20358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t" bIns="34275" lIns="68575" spcFirstLastPara="1" rIns="68575" wrap="square" tIns="3223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3" type="body"/>
          </p:nvPr>
        </p:nvSpPr>
        <p:spPr>
          <a:xfrm>
            <a:off x="1255014" y="2530602"/>
            <a:ext cx="1851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4" type="body"/>
          </p:nvPr>
        </p:nvSpPr>
        <p:spPr>
          <a:xfrm>
            <a:off x="3477006" y="1865374"/>
            <a:ext cx="2194500" cy="20367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t" bIns="34275" lIns="68575" spcFirstLastPara="1" rIns="68575" wrap="square" tIns="3223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5" type="body"/>
          </p:nvPr>
        </p:nvSpPr>
        <p:spPr>
          <a:xfrm>
            <a:off x="3655331" y="2530602"/>
            <a:ext cx="1851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6" type="body"/>
          </p:nvPr>
        </p:nvSpPr>
        <p:spPr>
          <a:xfrm>
            <a:off x="5843016" y="1865374"/>
            <a:ext cx="2194500" cy="20367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t" bIns="34275" lIns="68575" spcFirstLastPara="1" rIns="68575" wrap="square" tIns="3223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7" type="body"/>
          </p:nvPr>
        </p:nvSpPr>
        <p:spPr>
          <a:xfrm>
            <a:off x="6014466" y="2530602"/>
            <a:ext cx="1851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9"/>
          <p:cNvSpPr/>
          <p:nvPr/>
        </p:nvSpPr>
        <p:spPr>
          <a:xfrm>
            <a:off x="1083564" y="1693926"/>
            <a:ext cx="21945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3477006" y="1693926"/>
            <a:ext cx="21945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5843016" y="1693926"/>
            <a:ext cx="21945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overview">
  <p:cSld name="Market overview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>
            <p:ph idx="2" type="pic"/>
          </p:nvPr>
        </p:nvSpPr>
        <p:spPr>
          <a:xfrm>
            <a:off x="1143" y="0"/>
            <a:ext cx="9141600" cy="5143500"/>
          </a:xfrm>
          <a:prstGeom prst="rect">
            <a:avLst/>
          </a:prstGeom>
          <a:solidFill>
            <a:srgbClr val="C4FFFF"/>
          </a:solidFill>
          <a:ln>
            <a:noFill/>
          </a:ln>
        </p:spPr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0" y="1693926"/>
            <a:ext cx="9142800" cy="2057400"/>
          </a:xfrm>
          <a:prstGeom prst="rect">
            <a:avLst/>
          </a:prstGeom>
          <a:solidFill>
            <a:schemeClr val="accent2">
              <a:alpha val="94901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0"/>
          <p:cNvSpPr txBox="1"/>
          <p:nvPr>
            <p:ph idx="3" type="body"/>
          </p:nvPr>
        </p:nvSpPr>
        <p:spPr>
          <a:xfrm>
            <a:off x="1325347" y="2064258"/>
            <a:ext cx="1920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5E9FF"/>
              </a:buClr>
              <a:buSzPts val="2700"/>
              <a:buNone/>
              <a:defRPr sz="2700">
                <a:solidFill>
                  <a:srgbClr val="B5E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4" type="body"/>
          </p:nvPr>
        </p:nvSpPr>
        <p:spPr>
          <a:xfrm>
            <a:off x="3611880" y="2064258"/>
            <a:ext cx="1920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5E9FF"/>
              </a:buClr>
              <a:buSzPts val="2700"/>
              <a:buNone/>
              <a:defRPr sz="2700">
                <a:solidFill>
                  <a:srgbClr val="B5E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5" type="body"/>
          </p:nvPr>
        </p:nvSpPr>
        <p:spPr>
          <a:xfrm>
            <a:off x="5900396" y="2064258"/>
            <a:ext cx="1920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5E9FF"/>
              </a:buClr>
              <a:buSzPts val="2700"/>
              <a:buNone/>
              <a:defRPr sz="2700">
                <a:solidFill>
                  <a:srgbClr val="B5E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6" type="body"/>
          </p:nvPr>
        </p:nvSpPr>
        <p:spPr>
          <a:xfrm>
            <a:off x="1325347" y="2626614"/>
            <a:ext cx="1920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7" type="body"/>
          </p:nvPr>
        </p:nvSpPr>
        <p:spPr>
          <a:xfrm>
            <a:off x="3611880" y="2626614"/>
            <a:ext cx="1920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8" type="body"/>
          </p:nvPr>
        </p:nvSpPr>
        <p:spPr>
          <a:xfrm>
            <a:off x="5900396" y="2626614"/>
            <a:ext cx="1920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52">
          <p15:clr>
            <a:srgbClr val="5ACBF0"/>
          </p15:clr>
        </p15:guide>
        <p15:guide id="2" pos="1926">
          <p15:clr>
            <a:srgbClr val="5ACBF0"/>
          </p15:clr>
        </p15:guide>
        <p15:guide id="3" pos="4320">
          <p15:clr>
            <a:srgbClr val="F26B43"/>
          </p15:clr>
        </p15:guide>
        <p15:guide id="4" pos="1440">
          <p15:clr>
            <a:srgbClr val="F26B43"/>
          </p15:clr>
        </p15:guide>
        <p15:guide id="5" pos="2880">
          <p15:clr>
            <a:srgbClr val="F26B43"/>
          </p15:clr>
        </p15:guide>
        <p15:guide id="6" pos="432">
          <p15:clr>
            <a:srgbClr val="000000"/>
          </p15:clr>
        </p15:guide>
        <p15:guide id="7" pos="5328">
          <p15:clr>
            <a:srgbClr val="0000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type="title"/>
          </p:nvPr>
        </p:nvSpPr>
        <p:spPr>
          <a:xfrm>
            <a:off x="460950" y="338250"/>
            <a:ext cx="8222100" cy="1066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Executive Summary: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Portuguese Bank Marketing</a:t>
            </a:r>
            <a:endParaRPr sz="3600"/>
          </a:p>
        </p:txBody>
      </p:sp>
      <p:sp>
        <p:nvSpPr>
          <p:cNvPr id="342" name="Google Shape;342;p27"/>
          <p:cNvSpPr txBox="1"/>
          <p:nvPr>
            <p:ph idx="1" type="body"/>
          </p:nvPr>
        </p:nvSpPr>
        <p:spPr>
          <a:xfrm>
            <a:off x="471900" y="1886300"/>
            <a:ext cx="8222100" cy="325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Why this data?</a:t>
            </a:r>
            <a:endParaRPr b="1"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Problem</a:t>
            </a:r>
            <a:r>
              <a:rPr lang="en" sz="1400"/>
              <a:t>: We're seeking potential indicators of customers likely to subscribe to a term deposit, as well as assessing the effectiveness of the output.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Potential Data</a:t>
            </a:r>
            <a:r>
              <a:rPr lang="en" sz="1400"/>
              <a:t>: A Portuguese bank conducted a marketing campaign via phone calls, gathering basic attribute data like age, gender, education, etc., along with contact details and socio-economic attributes. The dataset also includes an binary output variable indicating whether the client subscribed to a term deposit.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Proposed solution</a:t>
            </a:r>
            <a:endParaRPr b="1"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Target Outcome:</a:t>
            </a:r>
            <a:r>
              <a:rPr lang="en" sz="1400"/>
              <a:t> Our objective is to discern the what elements were crucial within the campaign's data and evaluate whether particular attributes played </a:t>
            </a:r>
            <a:r>
              <a:rPr lang="en" sz="1400"/>
              <a:t>important</a:t>
            </a:r>
            <a:r>
              <a:rPr lang="en" sz="1400"/>
              <a:t> roles in customer decision-making processes.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Methodology</a:t>
            </a:r>
            <a:r>
              <a:rPr lang="en" sz="1400"/>
              <a:t>: We plan to use random forest, neural networking, and logistic regression to see which is the </a:t>
            </a:r>
            <a:r>
              <a:rPr lang="en" sz="1400"/>
              <a:t>most effective, while comparing to the comments of other models that projects used and their predictors.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