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9" r:id="rId14"/>
    <p:sldId id="270" r:id="rId15"/>
    <p:sldId id="271" r:id="rId16"/>
    <p:sldId id="272" r:id="rId17"/>
    <p:sldId id="273" r:id="rId18"/>
    <p:sldId id="293" r:id="rId19"/>
    <p:sldId id="1049" r:id="rId20"/>
    <p:sldId id="1050" r:id="rId21"/>
    <p:sldId id="1051" r:id="rId22"/>
    <p:sldId id="355" r:id="rId23"/>
    <p:sldId id="320" r:id="rId24"/>
    <p:sldId id="321" r:id="rId25"/>
    <p:sldId id="274" r:id="rId26"/>
    <p:sldId id="275" r:id="rId27"/>
    <p:sldId id="278" r:id="rId28"/>
    <p:sldId id="276" r:id="rId29"/>
    <p:sldId id="279" r:id="rId30"/>
    <p:sldId id="280" r:id="rId31"/>
    <p:sldId id="281" r:id="rId32"/>
    <p:sldId id="282" r:id="rId33"/>
    <p:sldId id="283" r:id="rId34"/>
    <p:sldId id="285" r:id="rId35"/>
    <p:sldId id="288" r:id="rId36"/>
    <p:sldId id="289" r:id="rId37"/>
    <p:sldId id="290" r:id="rId38"/>
    <p:sldId id="291" r:id="rId39"/>
    <p:sldId id="277" r:id="rId40"/>
    <p:sldId id="268"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BAEDE-8D7D-EC4B-985E-8CC3D050DED0}" type="datetimeFigureOut">
              <a:rPr lang="en-US" smtClean="0"/>
              <a:t>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489B9-677F-7D49-8AB8-068ED2D645C8}" type="slidenum">
              <a:rPr lang="en-US" smtClean="0"/>
              <a:t>‹#›</a:t>
            </a:fld>
            <a:endParaRPr lang="en-US"/>
          </a:p>
        </p:txBody>
      </p:sp>
    </p:spTree>
    <p:extLst>
      <p:ext uri="{BB962C8B-B14F-4D97-AF65-F5344CB8AC3E}">
        <p14:creationId xmlns:p14="http://schemas.microsoft.com/office/powerpoint/2010/main" val="306137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Bootstrapping_(statistics)"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cikit-learn.org/stable/modules/generated/sklearn.ensemble.RandomForestClassifier.html" TargetMode="External"/><Relationship Id="rId5" Type="http://schemas.openxmlformats.org/officeDocument/2006/relationships/hyperlink" Target="https://sebastianraschka.com/faq/docs/random-forest-feature-subsets.html" TargetMode="External"/><Relationship Id="rId4" Type="http://schemas.openxmlformats.org/officeDocument/2006/relationships/hyperlink" Target="https://machinelearningmastery.com/bagging-and-random-forest-ensemble-algorithms-for-machine-learn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How</a:t>
            </a:r>
            <a:r>
              <a:rPr lang="zh-CN" altLang="en-US" dirty="0"/>
              <a:t> </a:t>
            </a:r>
            <a:r>
              <a:rPr lang="en-US" altLang="zh-CN" dirty="0"/>
              <a:t>do</a:t>
            </a:r>
            <a:r>
              <a:rPr lang="zh-CN" altLang="en-US" dirty="0"/>
              <a:t> </a:t>
            </a:r>
            <a:r>
              <a:rPr lang="en-US" altLang="zh-CN" dirty="0"/>
              <a:t>we</a:t>
            </a:r>
            <a:r>
              <a:rPr lang="zh-CN" altLang="en-US" dirty="0"/>
              <a:t> </a:t>
            </a:r>
            <a:r>
              <a:rPr lang="en-US" altLang="zh-CN" dirty="0"/>
              <a:t>make</a:t>
            </a:r>
            <a:r>
              <a:rPr lang="zh-CN" altLang="en-US" dirty="0"/>
              <a:t> </a:t>
            </a:r>
            <a:r>
              <a:rPr lang="en-US" altLang="zh-CN" dirty="0"/>
              <a:t>each</a:t>
            </a:r>
            <a:r>
              <a:rPr lang="zh-CN" altLang="en-US" dirty="0"/>
              <a:t> </a:t>
            </a:r>
            <a:r>
              <a:rPr lang="en-US" altLang="zh-CN" dirty="0"/>
              <a:t>tree</a:t>
            </a:r>
            <a:r>
              <a:rPr lang="zh-CN" altLang="en-US" dirty="0"/>
              <a:t> </a:t>
            </a:r>
            <a:r>
              <a:rPr lang="en-US" altLang="zh-CN" dirty="0"/>
              <a:t>different</a:t>
            </a:r>
            <a:endParaRPr lang="en-US" dirty="0"/>
          </a:p>
          <a:p>
            <a:endParaRPr lang="en-US" dirty="0"/>
          </a:p>
          <a:p>
            <a:r>
              <a:rPr lang="en-US" dirty="0"/>
              <a:t>Trees in the forest differ from each other in two ways:</a:t>
            </a:r>
          </a:p>
          <a:p>
            <a:pPr lvl="1"/>
            <a:r>
              <a:rPr lang="en-US" dirty="0"/>
              <a:t>Training data for a tree is a sample from all observations.</a:t>
            </a:r>
          </a:p>
          <a:p>
            <a:pPr lvl="1"/>
            <a:r>
              <a:rPr lang="en-US" dirty="0"/>
              <a:t>Input variables considered for splitting a node are randomly selected from available inputs. Only the variable most associated with the target is split for that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Trees in the forest differ from each other in two ways: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Classification tree </a:t>
            </a:r>
            <a:r>
              <a:rPr lang="en-US" sz="1200" b="0" i="0" kern="1200" dirty="0" err="1">
                <a:solidFill>
                  <a:schemeClr val="tx1"/>
                </a:solidFill>
                <a:effectLst/>
                <a:latin typeface="+mn-lt"/>
                <a:ea typeface="+mn-ea"/>
                <a:cs typeface="+mn-cs"/>
              </a:rPr>
              <a:t>Mtry</a:t>
            </a:r>
            <a:r>
              <a:rPr lang="en-US" sz="1200" b="0" i="0" kern="1200" dirty="0">
                <a:solidFill>
                  <a:schemeClr val="tx1"/>
                </a:solidFill>
                <a:effectLst/>
                <a:latin typeface="+mn-lt"/>
                <a:ea typeface="+mn-ea"/>
                <a:cs typeface="+mn-cs"/>
              </a:rPr>
              <a:t> = sqrt of the number of independent variables </a:t>
            </a:r>
          </a:p>
          <a:p>
            <a:r>
              <a:rPr lang="en-US" sz="1200" b="0" i="0" kern="1200" dirty="0">
                <a:solidFill>
                  <a:schemeClr val="tx1"/>
                </a:solidFill>
                <a:effectLst/>
                <a:latin typeface="+mn-lt"/>
                <a:ea typeface="+mn-ea"/>
                <a:cs typeface="+mn-cs"/>
              </a:rPr>
              <a:t>Regression tree </a:t>
            </a:r>
            <a:r>
              <a:rPr lang="en-US" sz="1200" b="0" i="0" kern="1200" dirty="0" err="1">
                <a:solidFill>
                  <a:schemeClr val="tx1"/>
                </a:solidFill>
                <a:effectLst/>
                <a:latin typeface="+mn-lt"/>
                <a:ea typeface="+mn-ea"/>
                <a:cs typeface="+mn-cs"/>
              </a:rPr>
              <a:t>mty</a:t>
            </a:r>
            <a:r>
              <a:rPr lang="en-US" sz="1200" b="0" i="0" kern="1200" dirty="0">
                <a:solidFill>
                  <a:schemeClr val="tx1"/>
                </a:solidFill>
                <a:effectLst/>
                <a:latin typeface="+mn-lt"/>
                <a:ea typeface="+mn-ea"/>
                <a:cs typeface="+mn-cs"/>
              </a:rPr>
              <a:t> = number of independent variables/3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Combining predictions from multiple models in ensembles works better if the predictions from the sub-models are uncorrelated or at best weakly correlated.</a:t>
            </a:r>
          </a:p>
          <a:p>
            <a:r>
              <a:rPr lang="en-US" sz="1200" b="0" i="0" kern="1200" dirty="0">
                <a:solidFill>
                  <a:schemeClr val="tx1"/>
                </a:solidFill>
                <a:effectLst/>
                <a:latin typeface="+mn-lt"/>
                <a:ea typeface="+mn-ea"/>
                <a:cs typeface="+mn-cs"/>
              </a:rPr>
              <a:t>Random forest changes the algorithm for the way that the sub-trees are learned so that the resulting predictions from all of the subtrees have less correlation.</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Random sampling of training observations</a:t>
            </a:r>
          </a:p>
          <a:p>
            <a:r>
              <a:rPr lang="en-US" sz="1200" b="0" i="0" kern="1200" dirty="0">
                <a:solidFill>
                  <a:schemeClr val="tx1"/>
                </a:solidFill>
                <a:effectLst/>
                <a:latin typeface="+mn-lt"/>
                <a:ea typeface="+mn-ea"/>
                <a:cs typeface="+mn-cs"/>
              </a:rPr>
              <a:t>When training, each tree in a random forest learns from a </a:t>
            </a:r>
            <a:r>
              <a:rPr lang="en-US" sz="1200" b="1" i="0" kern="1200" dirty="0">
                <a:solidFill>
                  <a:schemeClr val="tx1"/>
                </a:solidFill>
                <a:effectLst/>
                <a:latin typeface="+mn-lt"/>
                <a:ea typeface="+mn-ea"/>
                <a:cs typeface="+mn-cs"/>
              </a:rPr>
              <a:t>random</a:t>
            </a:r>
            <a:r>
              <a:rPr lang="en-US" sz="1200" b="0" i="0" kern="1200" dirty="0">
                <a:solidFill>
                  <a:schemeClr val="tx1"/>
                </a:solidFill>
                <a:effectLst/>
                <a:latin typeface="+mn-lt"/>
                <a:ea typeface="+mn-ea"/>
                <a:cs typeface="+mn-cs"/>
              </a:rPr>
              <a:t> sample of the data points. The samples are </a:t>
            </a:r>
            <a:r>
              <a:rPr lang="en-US" sz="1200" b="0" i="0" u="sng" kern="1200" dirty="0">
                <a:solidFill>
                  <a:schemeClr val="tx1"/>
                </a:solidFill>
                <a:effectLst/>
                <a:latin typeface="+mn-lt"/>
                <a:ea typeface="+mn-ea"/>
                <a:cs typeface="+mn-cs"/>
                <a:hlinkClick r:id="rId3"/>
              </a:rPr>
              <a:t>drawn with replacement</a:t>
            </a:r>
            <a:r>
              <a:rPr lang="en-US" sz="1200" b="0" i="0" kern="1200" dirty="0">
                <a:solidFill>
                  <a:schemeClr val="tx1"/>
                </a:solidFill>
                <a:effectLst/>
                <a:latin typeface="+mn-lt"/>
                <a:ea typeface="+mn-ea"/>
                <a:cs typeface="+mn-cs"/>
              </a:rPr>
              <a:t>, known as </a:t>
            </a:r>
            <a:r>
              <a:rPr lang="en-US" sz="1200" b="0" i="1" kern="1200" dirty="0">
                <a:solidFill>
                  <a:schemeClr val="tx1"/>
                </a:solidFill>
                <a:effectLst/>
                <a:latin typeface="+mn-lt"/>
                <a:ea typeface="+mn-ea"/>
                <a:cs typeface="+mn-cs"/>
              </a:rPr>
              <a:t>bootstrapping, </a:t>
            </a:r>
            <a:r>
              <a:rPr lang="en-US" sz="1200" b="0" i="0" kern="1200" dirty="0">
                <a:solidFill>
                  <a:schemeClr val="tx1"/>
                </a:solidFill>
                <a:effectLst/>
                <a:latin typeface="+mn-lt"/>
                <a:ea typeface="+mn-ea"/>
                <a:cs typeface="+mn-cs"/>
              </a:rPr>
              <a:t>which means that some samples will be used multiple times in a single tree. The idea is that by training each tree on different samples, although each tree might have high variance with respect to a particular set of the training data, overall, the entire forest will have lower variance but not at the cost of increasing the bias.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test time, predictions are made by averaging the predictions of each decision tree. This procedure of training each individual learner on different bootstrapped subsets of the data and then averaging the predictions is known as </a:t>
            </a:r>
            <a:r>
              <a:rPr lang="en-US" sz="1200" b="0" i="1" kern="1200" dirty="0">
                <a:solidFill>
                  <a:schemeClr val="tx1"/>
                </a:solidFill>
                <a:effectLst/>
                <a:latin typeface="+mn-lt"/>
                <a:ea typeface="+mn-ea"/>
                <a:cs typeface="+mn-cs"/>
              </a:rPr>
              <a:t>bagging</a:t>
            </a:r>
            <a:r>
              <a:rPr lang="en-US" sz="1200" b="0" i="0" kern="1200" dirty="0">
                <a:solidFill>
                  <a:schemeClr val="tx1"/>
                </a:solidFill>
                <a:effectLst/>
                <a:latin typeface="+mn-lt"/>
                <a:ea typeface="+mn-ea"/>
                <a:cs typeface="+mn-cs"/>
              </a:rPr>
              <a:t>, short for </a:t>
            </a:r>
            <a:r>
              <a:rPr lang="en-US" sz="1200" b="0" i="1" u="sng" kern="1200" dirty="0">
                <a:solidFill>
                  <a:schemeClr val="tx1"/>
                </a:solidFill>
                <a:effectLst/>
                <a:latin typeface="+mn-lt"/>
                <a:ea typeface="+mn-ea"/>
                <a:cs typeface="+mn-cs"/>
                <a:hlinkClick r:id="rId4"/>
              </a:rPr>
              <a:t>bootstrap aggregating</a:t>
            </a:r>
            <a:r>
              <a:rPr lang="en-US" sz="1200" b="0"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Random Subsets of features for splitting nodes</a:t>
            </a:r>
          </a:p>
          <a:p>
            <a:r>
              <a:rPr lang="en-US" sz="1200" b="0" i="0" kern="1200" dirty="0">
                <a:solidFill>
                  <a:schemeClr val="tx1"/>
                </a:solidFill>
                <a:effectLst/>
                <a:latin typeface="+mn-lt"/>
                <a:ea typeface="+mn-ea"/>
                <a:cs typeface="+mn-cs"/>
              </a:rPr>
              <a:t>The other main concept in the random forest is that only a </a:t>
            </a:r>
            <a:r>
              <a:rPr lang="en-US" sz="1200" b="0" i="0" u="sng" kern="1200" dirty="0">
                <a:solidFill>
                  <a:schemeClr val="tx1"/>
                </a:solidFill>
                <a:effectLst/>
                <a:latin typeface="+mn-lt"/>
                <a:ea typeface="+mn-ea"/>
                <a:cs typeface="+mn-cs"/>
                <a:hlinkClick r:id="rId5"/>
              </a:rPr>
              <a:t>subset of all the features are considered for splitting each node</a:t>
            </a:r>
            <a:r>
              <a:rPr lang="en-US" sz="1200" b="0" i="0" kern="1200" dirty="0">
                <a:solidFill>
                  <a:schemeClr val="tx1"/>
                </a:solidFill>
                <a:effectLst/>
                <a:latin typeface="+mn-lt"/>
                <a:ea typeface="+mn-ea"/>
                <a:cs typeface="+mn-cs"/>
              </a:rPr>
              <a:t> in each decision tree. Generally this is set to sqrt(</a:t>
            </a:r>
            <a:r>
              <a:rPr lang="en-US" sz="1200" b="0" i="0" kern="1200" dirty="0" err="1">
                <a:solidFill>
                  <a:schemeClr val="tx1"/>
                </a:solidFill>
                <a:effectLst/>
                <a:latin typeface="+mn-lt"/>
                <a:ea typeface="+mn-ea"/>
                <a:cs typeface="+mn-cs"/>
              </a:rPr>
              <a:t>n_features</a:t>
            </a:r>
            <a:r>
              <a:rPr lang="en-US" sz="1200" b="0" i="0" kern="1200" dirty="0">
                <a:solidFill>
                  <a:schemeClr val="tx1"/>
                </a:solidFill>
                <a:effectLst/>
                <a:latin typeface="+mn-lt"/>
                <a:ea typeface="+mn-ea"/>
                <a:cs typeface="+mn-cs"/>
              </a:rPr>
              <a:t>) for classification meaning that if there are 16 features, at each node in each tree, only 4 random features will be considered for splitting the node. (The random forest can also be trained considering all the features at every node as is common in regression. These options can be controlled in the </a:t>
            </a:r>
            <a:r>
              <a:rPr lang="en-US" sz="1200" b="0" i="0" u="sng" kern="1200" dirty="0">
                <a:solidFill>
                  <a:schemeClr val="tx1"/>
                </a:solidFill>
                <a:effectLst/>
                <a:latin typeface="+mn-lt"/>
                <a:ea typeface="+mn-ea"/>
                <a:cs typeface="+mn-cs"/>
                <a:hlinkClick r:id="rId6"/>
              </a:rPr>
              <a:t>Scikit-Learn Random Forest implementation</a:t>
            </a:r>
            <a:r>
              <a:rPr lang="en-US" sz="1200" b="0" i="0" kern="1200" dirty="0">
                <a:solidFill>
                  <a:schemeClr val="tx1"/>
                </a:solidFill>
                <a:effectLst/>
                <a:latin typeface="+mn-lt"/>
                <a:ea typeface="+mn-ea"/>
                <a:cs typeface="+mn-cs"/>
              </a:rPr>
              <a:t>).</a:t>
            </a:r>
          </a:p>
          <a:p>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Summary </a:t>
            </a:r>
          </a:p>
          <a:p>
            <a:r>
              <a:rPr lang="en-US" sz="1200" b="0" i="1" kern="1200" dirty="0">
                <a:solidFill>
                  <a:schemeClr val="tx1"/>
                </a:solidFill>
                <a:effectLst/>
                <a:latin typeface="+mn-lt"/>
                <a:ea typeface="+mn-ea"/>
                <a:cs typeface="+mn-cs"/>
              </a:rPr>
              <a:t>The random forest combines hundreds or thousands of decision trees, trains each one on a slightly different set of the observations, splitting nodes in each tree considering a limited number of the features. The final predictions of the random forest are made by averaging the predictions of each individual tree.</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The random forest is a classification algorithm consisting of many decisions trees. </a:t>
            </a:r>
            <a:r>
              <a:rPr lang="en-US" sz="1200" b="1" i="1" kern="1200" dirty="0">
                <a:solidFill>
                  <a:schemeClr val="tx1"/>
                </a:solidFill>
                <a:effectLst/>
                <a:latin typeface="+mn-lt"/>
                <a:ea typeface="+mn-ea"/>
                <a:cs typeface="+mn-cs"/>
              </a:rPr>
              <a:t>It uses bagging and feature randomness when building each individual tree to try to create an uncorrelated forest of trees</a:t>
            </a:r>
            <a:r>
              <a:rPr lang="en-US" sz="1200" b="0" i="1" kern="1200" dirty="0">
                <a:solidFill>
                  <a:schemeClr val="tx1"/>
                </a:solidFill>
                <a:effectLst/>
                <a:latin typeface="+mn-lt"/>
                <a:ea typeface="+mn-ea"/>
                <a:cs typeface="+mn-cs"/>
              </a:rPr>
              <a:t> whose prediction by committee is more accurate than that of any individual tree.</a:t>
            </a:r>
            <a:endParaRPr lang="en-US" sz="1200" b="0" i="0" kern="1200" dirty="0">
              <a:solidFill>
                <a:schemeClr val="tx1"/>
              </a:solidFill>
              <a:effectLst/>
              <a:latin typeface="+mn-lt"/>
              <a:ea typeface="+mn-ea"/>
              <a:cs typeface="+mn-cs"/>
            </a:endParaRPr>
          </a:p>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88EF2BF4-891D-2D45-B25E-78ABEA607421}" type="slidenum">
              <a:rPr lang="en-US" smtClean="0"/>
              <a:t>22</a:t>
            </a:fld>
            <a:endParaRPr lang="en-US"/>
          </a:p>
        </p:txBody>
      </p:sp>
    </p:spTree>
    <p:extLst>
      <p:ext uri="{BB962C8B-B14F-4D97-AF65-F5344CB8AC3E}">
        <p14:creationId xmlns:p14="http://schemas.microsoft.com/office/powerpoint/2010/main" val="1964423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598E-5B5E-883E-47F1-D35992DE0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5EBDF-E791-E3A8-0921-440BA05BD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273AA-B547-BA5A-35F2-598311FEEAB0}"/>
              </a:ext>
            </a:extLst>
          </p:cNvPr>
          <p:cNvSpPr>
            <a:spLocks noGrp="1"/>
          </p:cNvSpPr>
          <p:nvPr>
            <p:ph type="dt" sz="half" idx="10"/>
          </p:nvPr>
        </p:nvSpPr>
        <p:spPr/>
        <p:txBody>
          <a:bodyPr/>
          <a:lstStyle/>
          <a:p>
            <a:fld id="{D2147D14-208E-4C49-82F6-D0C4F9322EF6}" type="datetimeFigureOut">
              <a:rPr lang="en-US" smtClean="0"/>
              <a:t>2/4/24</a:t>
            </a:fld>
            <a:endParaRPr lang="en-US"/>
          </a:p>
        </p:txBody>
      </p:sp>
      <p:sp>
        <p:nvSpPr>
          <p:cNvPr id="5" name="Footer Placeholder 4">
            <a:extLst>
              <a:ext uri="{FF2B5EF4-FFF2-40B4-BE49-F238E27FC236}">
                <a16:creationId xmlns:a16="http://schemas.microsoft.com/office/drawing/2014/main" id="{65094DCC-0B0A-CE81-F222-25A18819F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C9A31-749C-156E-55B0-05907E6709CA}"/>
              </a:ext>
            </a:extLst>
          </p:cNvPr>
          <p:cNvSpPr>
            <a:spLocks noGrp="1"/>
          </p:cNvSpPr>
          <p:nvPr>
            <p:ph type="sldNum" sz="quarter" idx="12"/>
          </p:nvPr>
        </p:nvSpPr>
        <p:spPr/>
        <p:txBody>
          <a:bodyPr/>
          <a:lstStyle/>
          <a:p>
            <a:fld id="{B70E5DD7-E8E1-7042-AC9F-A2C3EF18CCFD}" type="slidenum">
              <a:rPr lang="en-US" smtClean="0"/>
              <a:t>‹#›</a:t>
            </a:fld>
            <a:endParaRPr lang="en-US"/>
          </a:p>
        </p:txBody>
      </p:sp>
    </p:spTree>
    <p:extLst>
      <p:ext uri="{BB962C8B-B14F-4D97-AF65-F5344CB8AC3E}">
        <p14:creationId xmlns:p14="http://schemas.microsoft.com/office/powerpoint/2010/main" val="146877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8751-D4E9-6CBD-0686-7AECA7FD0B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3DA193-3367-A747-9597-9FF780C116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91D48-51E3-F8BA-5DE1-37D7EFD914D1}"/>
              </a:ext>
            </a:extLst>
          </p:cNvPr>
          <p:cNvSpPr>
            <a:spLocks noGrp="1"/>
          </p:cNvSpPr>
          <p:nvPr>
            <p:ph type="dt" sz="half" idx="10"/>
          </p:nvPr>
        </p:nvSpPr>
        <p:spPr/>
        <p:txBody>
          <a:bodyPr/>
          <a:lstStyle/>
          <a:p>
            <a:fld id="{D2147D14-208E-4C49-82F6-D0C4F9322EF6}" type="datetimeFigureOut">
              <a:rPr lang="en-US" smtClean="0"/>
              <a:t>2/4/24</a:t>
            </a:fld>
            <a:endParaRPr lang="en-US"/>
          </a:p>
        </p:txBody>
      </p:sp>
      <p:sp>
        <p:nvSpPr>
          <p:cNvPr id="5" name="Footer Placeholder 4">
            <a:extLst>
              <a:ext uri="{FF2B5EF4-FFF2-40B4-BE49-F238E27FC236}">
                <a16:creationId xmlns:a16="http://schemas.microsoft.com/office/drawing/2014/main" id="{DAA262B6-0408-912B-1BE5-2F52E6CB7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BDCF6-DABD-A09C-393F-7E31BCB6CBF1}"/>
              </a:ext>
            </a:extLst>
          </p:cNvPr>
          <p:cNvSpPr>
            <a:spLocks noGrp="1"/>
          </p:cNvSpPr>
          <p:nvPr>
            <p:ph type="sldNum" sz="quarter" idx="12"/>
          </p:nvPr>
        </p:nvSpPr>
        <p:spPr/>
        <p:txBody>
          <a:bodyPr/>
          <a:lstStyle/>
          <a:p>
            <a:fld id="{B70E5DD7-E8E1-7042-AC9F-A2C3EF18CCFD}" type="slidenum">
              <a:rPr lang="en-US" smtClean="0"/>
              <a:t>‹#›</a:t>
            </a:fld>
            <a:endParaRPr lang="en-US"/>
          </a:p>
        </p:txBody>
      </p:sp>
    </p:spTree>
    <p:extLst>
      <p:ext uri="{BB962C8B-B14F-4D97-AF65-F5344CB8AC3E}">
        <p14:creationId xmlns:p14="http://schemas.microsoft.com/office/powerpoint/2010/main" val="390022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19CC2C-B968-F3D2-3462-3C62C2C26B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4703B0-3952-DFC5-10F0-C8BA5B171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074ED-5075-4635-98E9-25D704A5D5E6}"/>
              </a:ext>
            </a:extLst>
          </p:cNvPr>
          <p:cNvSpPr>
            <a:spLocks noGrp="1"/>
          </p:cNvSpPr>
          <p:nvPr>
            <p:ph type="dt" sz="half" idx="10"/>
          </p:nvPr>
        </p:nvSpPr>
        <p:spPr/>
        <p:txBody>
          <a:bodyPr/>
          <a:lstStyle/>
          <a:p>
            <a:fld id="{D2147D14-208E-4C49-82F6-D0C4F9322EF6}" type="datetimeFigureOut">
              <a:rPr lang="en-US" smtClean="0"/>
              <a:t>2/4/24</a:t>
            </a:fld>
            <a:endParaRPr lang="en-US"/>
          </a:p>
        </p:txBody>
      </p:sp>
      <p:sp>
        <p:nvSpPr>
          <p:cNvPr id="5" name="Footer Placeholder 4">
            <a:extLst>
              <a:ext uri="{FF2B5EF4-FFF2-40B4-BE49-F238E27FC236}">
                <a16:creationId xmlns:a16="http://schemas.microsoft.com/office/drawing/2014/main" id="{49F6AFE4-31D2-291B-4CB5-86C151EA7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0564D-65CE-27F5-267B-88F2012C9DF4}"/>
              </a:ext>
            </a:extLst>
          </p:cNvPr>
          <p:cNvSpPr>
            <a:spLocks noGrp="1"/>
          </p:cNvSpPr>
          <p:nvPr>
            <p:ph type="sldNum" sz="quarter" idx="12"/>
          </p:nvPr>
        </p:nvSpPr>
        <p:spPr/>
        <p:txBody>
          <a:bodyPr/>
          <a:lstStyle/>
          <a:p>
            <a:fld id="{B70E5DD7-E8E1-7042-AC9F-A2C3EF18CCFD}" type="slidenum">
              <a:rPr lang="en-US" smtClean="0"/>
              <a:t>‹#›</a:t>
            </a:fld>
            <a:endParaRPr lang="en-US"/>
          </a:p>
        </p:txBody>
      </p:sp>
    </p:spTree>
    <p:extLst>
      <p:ext uri="{BB962C8B-B14F-4D97-AF65-F5344CB8AC3E}">
        <p14:creationId xmlns:p14="http://schemas.microsoft.com/office/powerpoint/2010/main" val="369238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ADAD-1851-2D2C-4FFE-9DF64C8644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26D879-E29C-80E3-4BB8-8E92366910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56740-3B23-7AA9-77FD-15F7CE056D46}"/>
              </a:ext>
            </a:extLst>
          </p:cNvPr>
          <p:cNvSpPr>
            <a:spLocks noGrp="1"/>
          </p:cNvSpPr>
          <p:nvPr>
            <p:ph type="dt" sz="half" idx="10"/>
          </p:nvPr>
        </p:nvSpPr>
        <p:spPr/>
        <p:txBody>
          <a:bodyPr/>
          <a:lstStyle/>
          <a:p>
            <a:fld id="{D2147D14-208E-4C49-82F6-D0C4F9322EF6}" type="datetimeFigureOut">
              <a:rPr lang="en-US" smtClean="0"/>
              <a:t>2/4/24</a:t>
            </a:fld>
            <a:endParaRPr lang="en-US"/>
          </a:p>
        </p:txBody>
      </p:sp>
      <p:sp>
        <p:nvSpPr>
          <p:cNvPr id="5" name="Footer Placeholder 4">
            <a:extLst>
              <a:ext uri="{FF2B5EF4-FFF2-40B4-BE49-F238E27FC236}">
                <a16:creationId xmlns:a16="http://schemas.microsoft.com/office/drawing/2014/main" id="{DABED886-4E82-4DA3-FAEF-53F898E01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F3047-7E07-5305-1196-18D812CDA6D4}"/>
              </a:ext>
            </a:extLst>
          </p:cNvPr>
          <p:cNvSpPr>
            <a:spLocks noGrp="1"/>
          </p:cNvSpPr>
          <p:nvPr>
            <p:ph type="sldNum" sz="quarter" idx="12"/>
          </p:nvPr>
        </p:nvSpPr>
        <p:spPr/>
        <p:txBody>
          <a:bodyPr/>
          <a:lstStyle/>
          <a:p>
            <a:fld id="{B70E5DD7-E8E1-7042-AC9F-A2C3EF18CCFD}" type="slidenum">
              <a:rPr lang="en-US" smtClean="0"/>
              <a:t>‹#›</a:t>
            </a:fld>
            <a:endParaRPr lang="en-US"/>
          </a:p>
        </p:txBody>
      </p:sp>
    </p:spTree>
    <p:extLst>
      <p:ext uri="{BB962C8B-B14F-4D97-AF65-F5344CB8AC3E}">
        <p14:creationId xmlns:p14="http://schemas.microsoft.com/office/powerpoint/2010/main" val="78015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0A58-EFF2-CB26-D60A-24CB9A56D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80AC08-6740-7911-8A42-6DC237D0BF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9559F3-82A5-9306-973A-191354CE312A}"/>
              </a:ext>
            </a:extLst>
          </p:cNvPr>
          <p:cNvSpPr>
            <a:spLocks noGrp="1"/>
          </p:cNvSpPr>
          <p:nvPr>
            <p:ph type="dt" sz="half" idx="10"/>
          </p:nvPr>
        </p:nvSpPr>
        <p:spPr/>
        <p:txBody>
          <a:bodyPr/>
          <a:lstStyle/>
          <a:p>
            <a:fld id="{D2147D14-208E-4C49-82F6-D0C4F9322EF6}" type="datetimeFigureOut">
              <a:rPr lang="en-US" smtClean="0"/>
              <a:t>2/4/24</a:t>
            </a:fld>
            <a:endParaRPr lang="en-US"/>
          </a:p>
        </p:txBody>
      </p:sp>
      <p:sp>
        <p:nvSpPr>
          <p:cNvPr id="5" name="Footer Placeholder 4">
            <a:extLst>
              <a:ext uri="{FF2B5EF4-FFF2-40B4-BE49-F238E27FC236}">
                <a16:creationId xmlns:a16="http://schemas.microsoft.com/office/drawing/2014/main" id="{1B72EEA7-EAA1-F5F2-A243-F4784D18A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7FDD2-4147-B711-5E8C-FFBADF5B8C2F}"/>
              </a:ext>
            </a:extLst>
          </p:cNvPr>
          <p:cNvSpPr>
            <a:spLocks noGrp="1"/>
          </p:cNvSpPr>
          <p:nvPr>
            <p:ph type="sldNum" sz="quarter" idx="12"/>
          </p:nvPr>
        </p:nvSpPr>
        <p:spPr/>
        <p:txBody>
          <a:bodyPr/>
          <a:lstStyle/>
          <a:p>
            <a:fld id="{B70E5DD7-E8E1-7042-AC9F-A2C3EF18CCFD}" type="slidenum">
              <a:rPr lang="en-US" smtClean="0"/>
              <a:t>‹#›</a:t>
            </a:fld>
            <a:endParaRPr lang="en-US"/>
          </a:p>
        </p:txBody>
      </p:sp>
    </p:spTree>
    <p:extLst>
      <p:ext uri="{BB962C8B-B14F-4D97-AF65-F5344CB8AC3E}">
        <p14:creationId xmlns:p14="http://schemas.microsoft.com/office/powerpoint/2010/main" val="3068002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9085-6B51-B8E7-1E2C-626EA692A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29BA4-EDEA-A923-A255-41EC682E5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2723D1-D269-3C10-9A77-F769208BE4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D44855-C50F-0EE7-E4F6-74E8202974D8}"/>
              </a:ext>
            </a:extLst>
          </p:cNvPr>
          <p:cNvSpPr>
            <a:spLocks noGrp="1"/>
          </p:cNvSpPr>
          <p:nvPr>
            <p:ph type="dt" sz="half" idx="10"/>
          </p:nvPr>
        </p:nvSpPr>
        <p:spPr/>
        <p:txBody>
          <a:bodyPr/>
          <a:lstStyle/>
          <a:p>
            <a:fld id="{D2147D14-208E-4C49-82F6-D0C4F9322EF6}" type="datetimeFigureOut">
              <a:rPr lang="en-US" smtClean="0"/>
              <a:t>2/4/24</a:t>
            </a:fld>
            <a:endParaRPr lang="en-US"/>
          </a:p>
        </p:txBody>
      </p:sp>
      <p:sp>
        <p:nvSpPr>
          <p:cNvPr id="6" name="Footer Placeholder 5">
            <a:extLst>
              <a:ext uri="{FF2B5EF4-FFF2-40B4-BE49-F238E27FC236}">
                <a16:creationId xmlns:a16="http://schemas.microsoft.com/office/drawing/2014/main" id="{50E75E01-1EC7-6F28-F410-B283B74952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298D66-1280-DB93-2F3D-F7897EAFEDD4}"/>
              </a:ext>
            </a:extLst>
          </p:cNvPr>
          <p:cNvSpPr>
            <a:spLocks noGrp="1"/>
          </p:cNvSpPr>
          <p:nvPr>
            <p:ph type="sldNum" sz="quarter" idx="12"/>
          </p:nvPr>
        </p:nvSpPr>
        <p:spPr/>
        <p:txBody>
          <a:bodyPr/>
          <a:lstStyle/>
          <a:p>
            <a:fld id="{B70E5DD7-E8E1-7042-AC9F-A2C3EF18CCFD}" type="slidenum">
              <a:rPr lang="en-US" smtClean="0"/>
              <a:t>‹#›</a:t>
            </a:fld>
            <a:endParaRPr lang="en-US"/>
          </a:p>
        </p:txBody>
      </p:sp>
    </p:spTree>
    <p:extLst>
      <p:ext uri="{BB962C8B-B14F-4D97-AF65-F5344CB8AC3E}">
        <p14:creationId xmlns:p14="http://schemas.microsoft.com/office/powerpoint/2010/main" val="36460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31CD-C21A-086A-F542-116096AFC2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ADD7E1-0120-B35D-721E-03080CA9B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09509-AD1D-CE8B-C204-348B0A9CD2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412D85-5EE3-6BB3-934D-B4D56D36E3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81D6B5-D0AD-06ED-25F6-550556D575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19CDE-5326-E224-5676-69D0A2F4DD56}"/>
              </a:ext>
            </a:extLst>
          </p:cNvPr>
          <p:cNvSpPr>
            <a:spLocks noGrp="1"/>
          </p:cNvSpPr>
          <p:nvPr>
            <p:ph type="dt" sz="half" idx="10"/>
          </p:nvPr>
        </p:nvSpPr>
        <p:spPr/>
        <p:txBody>
          <a:bodyPr/>
          <a:lstStyle/>
          <a:p>
            <a:fld id="{D2147D14-208E-4C49-82F6-D0C4F9322EF6}" type="datetimeFigureOut">
              <a:rPr lang="en-US" smtClean="0"/>
              <a:t>2/4/24</a:t>
            </a:fld>
            <a:endParaRPr lang="en-US"/>
          </a:p>
        </p:txBody>
      </p:sp>
      <p:sp>
        <p:nvSpPr>
          <p:cNvPr id="8" name="Footer Placeholder 7">
            <a:extLst>
              <a:ext uri="{FF2B5EF4-FFF2-40B4-BE49-F238E27FC236}">
                <a16:creationId xmlns:a16="http://schemas.microsoft.com/office/drawing/2014/main" id="{AF7A7911-698E-021B-684B-BB0EBFF5A6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1C5677-C4AA-72AD-6697-2EC847C641F3}"/>
              </a:ext>
            </a:extLst>
          </p:cNvPr>
          <p:cNvSpPr>
            <a:spLocks noGrp="1"/>
          </p:cNvSpPr>
          <p:nvPr>
            <p:ph type="sldNum" sz="quarter" idx="12"/>
          </p:nvPr>
        </p:nvSpPr>
        <p:spPr/>
        <p:txBody>
          <a:bodyPr/>
          <a:lstStyle/>
          <a:p>
            <a:fld id="{B70E5DD7-E8E1-7042-AC9F-A2C3EF18CCFD}" type="slidenum">
              <a:rPr lang="en-US" smtClean="0"/>
              <a:t>‹#›</a:t>
            </a:fld>
            <a:endParaRPr lang="en-US"/>
          </a:p>
        </p:txBody>
      </p:sp>
    </p:spTree>
    <p:extLst>
      <p:ext uri="{BB962C8B-B14F-4D97-AF65-F5344CB8AC3E}">
        <p14:creationId xmlns:p14="http://schemas.microsoft.com/office/powerpoint/2010/main" val="359779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9835-07BD-E0F8-F8FF-BB4233E9D8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09CC33-C445-FE30-A3E0-8F9513C4C180}"/>
              </a:ext>
            </a:extLst>
          </p:cNvPr>
          <p:cNvSpPr>
            <a:spLocks noGrp="1"/>
          </p:cNvSpPr>
          <p:nvPr>
            <p:ph type="dt" sz="half" idx="10"/>
          </p:nvPr>
        </p:nvSpPr>
        <p:spPr/>
        <p:txBody>
          <a:bodyPr/>
          <a:lstStyle/>
          <a:p>
            <a:fld id="{D2147D14-208E-4C49-82F6-D0C4F9322EF6}" type="datetimeFigureOut">
              <a:rPr lang="en-US" smtClean="0"/>
              <a:t>2/4/24</a:t>
            </a:fld>
            <a:endParaRPr lang="en-US"/>
          </a:p>
        </p:txBody>
      </p:sp>
      <p:sp>
        <p:nvSpPr>
          <p:cNvPr id="4" name="Footer Placeholder 3">
            <a:extLst>
              <a:ext uri="{FF2B5EF4-FFF2-40B4-BE49-F238E27FC236}">
                <a16:creationId xmlns:a16="http://schemas.microsoft.com/office/drawing/2014/main" id="{096014C3-2D38-CE6B-D534-9E622B9287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3A8476-5581-4A38-44C2-8AC691E86B50}"/>
              </a:ext>
            </a:extLst>
          </p:cNvPr>
          <p:cNvSpPr>
            <a:spLocks noGrp="1"/>
          </p:cNvSpPr>
          <p:nvPr>
            <p:ph type="sldNum" sz="quarter" idx="12"/>
          </p:nvPr>
        </p:nvSpPr>
        <p:spPr/>
        <p:txBody>
          <a:bodyPr/>
          <a:lstStyle/>
          <a:p>
            <a:fld id="{B70E5DD7-E8E1-7042-AC9F-A2C3EF18CCFD}" type="slidenum">
              <a:rPr lang="en-US" smtClean="0"/>
              <a:t>‹#›</a:t>
            </a:fld>
            <a:endParaRPr lang="en-US"/>
          </a:p>
        </p:txBody>
      </p:sp>
    </p:spTree>
    <p:extLst>
      <p:ext uri="{BB962C8B-B14F-4D97-AF65-F5344CB8AC3E}">
        <p14:creationId xmlns:p14="http://schemas.microsoft.com/office/powerpoint/2010/main" val="193836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F7633C-CDFE-7612-AF89-86C06CDDF0C1}"/>
              </a:ext>
            </a:extLst>
          </p:cNvPr>
          <p:cNvSpPr>
            <a:spLocks noGrp="1"/>
          </p:cNvSpPr>
          <p:nvPr>
            <p:ph type="dt" sz="half" idx="10"/>
          </p:nvPr>
        </p:nvSpPr>
        <p:spPr/>
        <p:txBody>
          <a:bodyPr/>
          <a:lstStyle/>
          <a:p>
            <a:fld id="{D2147D14-208E-4C49-82F6-D0C4F9322EF6}" type="datetimeFigureOut">
              <a:rPr lang="en-US" smtClean="0"/>
              <a:t>2/4/24</a:t>
            </a:fld>
            <a:endParaRPr lang="en-US"/>
          </a:p>
        </p:txBody>
      </p:sp>
      <p:sp>
        <p:nvSpPr>
          <p:cNvPr id="3" name="Footer Placeholder 2">
            <a:extLst>
              <a:ext uri="{FF2B5EF4-FFF2-40B4-BE49-F238E27FC236}">
                <a16:creationId xmlns:a16="http://schemas.microsoft.com/office/drawing/2014/main" id="{2F69885E-B04F-F7C6-275D-6A32FAF4EB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E8C422-50D7-ECC4-61A2-BB7CA631A060}"/>
              </a:ext>
            </a:extLst>
          </p:cNvPr>
          <p:cNvSpPr>
            <a:spLocks noGrp="1"/>
          </p:cNvSpPr>
          <p:nvPr>
            <p:ph type="sldNum" sz="quarter" idx="12"/>
          </p:nvPr>
        </p:nvSpPr>
        <p:spPr/>
        <p:txBody>
          <a:bodyPr/>
          <a:lstStyle/>
          <a:p>
            <a:fld id="{B70E5DD7-E8E1-7042-AC9F-A2C3EF18CCFD}" type="slidenum">
              <a:rPr lang="en-US" smtClean="0"/>
              <a:t>‹#›</a:t>
            </a:fld>
            <a:endParaRPr lang="en-US"/>
          </a:p>
        </p:txBody>
      </p:sp>
    </p:spTree>
    <p:extLst>
      <p:ext uri="{BB962C8B-B14F-4D97-AF65-F5344CB8AC3E}">
        <p14:creationId xmlns:p14="http://schemas.microsoft.com/office/powerpoint/2010/main" val="261619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4F65-9FDA-FE2C-E953-E08A8B954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EDA1F-641D-4840-4458-827A1A431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4031A1-BEE0-C1A6-7CDC-91E2DDE1C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BE607-0ACF-6D14-65E2-EE5DE4095833}"/>
              </a:ext>
            </a:extLst>
          </p:cNvPr>
          <p:cNvSpPr>
            <a:spLocks noGrp="1"/>
          </p:cNvSpPr>
          <p:nvPr>
            <p:ph type="dt" sz="half" idx="10"/>
          </p:nvPr>
        </p:nvSpPr>
        <p:spPr/>
        <p:txBody>
          <a:bodyPr/>
          <a:lstStyle/>
          <a:p>
            <a:fld id="{D2147D14-208E-4C49-82F6-D0C4F9322EF6}" type="datetimeFigureOut">
              <a:rPr lang="en-US" smtClean="0"/>
              <a:t>2/4/24</a:t>
            </a:fld>
            <a:endParaRPr lang="en-US"/>
          </a:p>
        </p:txBody>
      </p:sp>
      <p:sp>
        <p:nvSpPr>
          <p:cNvPr id="6" name="Footer Placeholder 5">
            <a:extLst>
              <a:ext uri="{FF2B5EF4-FFF2-40B4-BE49-F238E27FC236}">
                <a16:creationId xmlns:a16="http://schemas.microsoft.com/office/drawing/2014/main" id="{2AB40239-9AE9-5F33-A6AA-FE139B7C77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E0983-0969-DB4D-EAE7-4AC2CDEC59FC}"/>
              </a:ext>
            </a:extLst>
          </p:cNvPr>
          <p:cNvSpPr>
            <a:spLocks noGrp="1"/>
          </p:cNvSpPr>
          <p:nvPr>
            <p:ph type="sldNum" sz="quarter" idx="12"/>
          </p:nvPr>
        </p:nvSpPr>
        <p:spPr/>
        <p:txBody>
          <a:bodyPr/>
          <a:lstStyle/>
          <a:p>
            <a:fld id="{B70E5DD7-E8E1-7042-AC9F-A2C3EF18CCFD}" type="slidenum">
              <a:rPr lang="en-US" smtClean="0"/>
              <a:t>‹#›</a:t>
            </a:fld>
            <a:endParaRPr lang="en-US"/>
          </a:p>
        </p:txBody>
      </p:sp>
    </p:spTree>
    <p:extLst>
      <p:ext uri="{BB962C8B-B14F-4D97-AF65-F5344CB8AC3E}">
        <p14:creationId xmlns:p14="http://schemas.microsoft.com/office/powerpoint/2010/main" val="206527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C86B-3FC3-79C2-9E18-557277980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33D2EC-D62F-2658-DCF3-C5BCE9D1A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6A23FE-DFD4-CF35-25D1-80AEBB61D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85230-65B5-3D01-F34E-E817F4E8DD04}"/>
              </a:ext>
            </a:extLst>
          </p:cNvPr>
          <p:cNvSpPr>
            <a:spLocks noGrp="1"/>
          </p:cNvSpPr>
          <p:nvPr>
            <p:ph type="dt" sz="half" idx="10"/>
          </p:nvPr>
        </p:nvSpPr>
        <p:spPr/>
        <p:txBody>
          <a:bodyPr/>
          <a:lstStyle/>
          <a:p>
            <a:fld id="{D2147D14-208E-4C49-82F6-D0C4F9322EF6}" type="datetimeFigureOut">
              <a:rPr lang="en-US" smtClean="0"/>
              <a:t>2/4/24</a:t>
            </a:fld>
            <a:endParaRPr lang="en-US"/>
          </a:p>
        </p:txBody>
      </p:sp>
      <p:sp>
        <p:nvSpPr>
          <p:cNvPr id="6" name="Footer Placeholder 5">
            <a:extLst>
              <a:ext uri="{FF2B5EF4-FFF2-40B4-BE49-F238E27FC236}">
                <a16:creationId xmlns:a16="http://schemas.microsoft.com/office/drawing/2014/main" id="{B5B2DA38-AC21-D912-D73F-99E12FF35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746C4-DD97-61FE-6231-F40252839AC4}"/>
              </a:ext>
            </a:extLst>
          </p:cNvPr>
          <p:cNvSpPr>
            <a:spLocks noGrp="1"/>
          </p:cNvSpPr>
          <p:nvPr>
            <p:ph type="sldNum" sz="quarter" idx="12"/>
          </p:nvPr>
        </p:nvSpPr>
        <p:spPr/>
        <p:txBody>
          <a:bodyPr/>
          <a:lstStyle/>
          <a:p>
            <a:fld id="{B70E5DD7-E8E1-7042-AC9F-A2C3EF18CCFD}" type="slidenum">
              <a:rPr lang="en-US" smtClean="0"/>
              <a:t>‹#›</a:t>
            </a:fld>
            <a:endParaRPr lang="en-US"/>
          </a:p>
        </p:txBody>
      </p:sp>
    </p:spTree>
    <p:extLst>
      <p:ext uri="{BB962C8B-B14F-4D97-AF65-F5344CB8AC3E}">
        <p14:creationId xmlns:p14="http://schemas.microsoft.com/office/powerpoint/2010/main" val="4085515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6FDAC-7C91-2F11-4A44-B34D7310A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B2F884-F85F-C16E-B0E2-3ABFDA807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E3652-F2A6-D438-7FFF-E8774CD2C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47D14-208E-4C49-82F6-D0C4F9322EF6}" type="datetimeFigureOut">
              <a:rPr lang="en-US" smtClean="0"/>
              <a:t>2/4/24</a:t>
            </a:fld>
            <a:endParaRPr lang="en-US"/>
          </a:p>
        </p:txBody>
      </p:sp>
      <p:sp>
        <p:nvSpPr>
          <p:cNvPr id="5" name="Footer Placeholder 4">
            <a:extLst>
              <a:ext uri="{FF2B5EF4-FFF2-40B4-BE49-F238E27FC236}">
                <a16:creationId xmlns:a16="http://schemas.microsoft.com/office/drawing/2014/main" id="{31D94314-162E-0203-8EAE-6F7653B96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26462E-E4A3-8894-1067-557E3CEEC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E5DD7-E8E1-7042-AC9F-A2C3EF18CCFD}" type="slidenum">
              <a:rPr lang="en-US" smtClean="0"/>
              <a:t>‹#›</a:t>
            </a:fld>
            <a:endParaRPr lang="en-US"/>
          </a:p>
        </p:txBody>
      </p:sp>
    </p:spTree>
    <p:extLst>
      <p:ext uri="{BB962C8B-B14F-4D97-AF65-F5344CB8AC3E}">
        <p14:creationId xmlns:p14="http://schemas.microsoft.com/office/powerpoint/2010/main" val="3274950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owardsdatascience.com/why-random-forests-outperform-decision-trees-1b0f175a0b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61CD-5266-E7A7-204C-4C45C27DA89F}"/>
              </a:ext>
            </a:extLst>
          </p:cNvPr>
          <p:cNvSpPr>
            <a:spLocks noGrp="1"/>
          </p:cNvSpPr>
          <p:nvPr>
            <p:ph type="ctrTitle"/>
          </p:nvPr>
        </p:nvSpPr>
        <p:spPr/>
        <p:txBody>
          <a:bodyPr/>
          <a:lstStyle/>
          <a:p>
            <a:r>
              <a:rPr lang="en-US" dirty="0"/>
              <a:t>Ensemble Methods </a:t>
            </a:r>
          </a:p>
        </p:txBody>
      </p:sp>
      <p:sp>
        <p:nvSpPr>
          <p:cNvPr id="3" name="Subtitle 2">
            <a:extLst>
              <a:ext uri="{FF2B5EF4-FFF2-40B4-BE49-F238E27FC236}">
                <a16:creationId xmlns:a16="http://schemas.microsoft.com/office/drawing/2014/main" id="{6AA0C93E-894F-6E20-BFCB-AF37A9AD0310}"/>
              </a:ext>
            </a:extLst>
          </p:cNvPr>
          <p:cNvSpPr>
            <a:spLocks noGrp="1"/>
          </p:cNvSpPr>
          <p:nvPr>
            <p:ph type="subTitle" idx="1"/>
          </p:nvPr>
        </p:nvSpPr>
        <p:spPr/>
        <p:txBody>
          <a:bodyPr/>
          <a:lstStyle/>
          <a:p>
            <a:r>
              <a:rPr lang="en-US" b="0" i="0" dirty="0">
                <a:effectLst/>
                <a:latin typeface="Cambria" panose="02040503050406030204" pitchFamily="18" charset="0"/>
              </a:rPr>
              <a:t>DSBA/MBAD 6211</a:t>
            </a:r>
            <a:endParaRPr lang="en-US" dirty="0"/>
          </a:p>
        </p:txBody>
      </p:sp>
    </p:spTree>
    <p:extLst>
      <p:ext uri="{BB962C8B-B14F-4D97-AF65-F5344CB8AC3E}">
        <p14:creationId xmlns:p14="http://schemas.microsoft.com/office/powerpoint/2010/main" val="292020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2316-5D43-B828-2947-80140A394977}"/>
              </a:ext>
            </a:extLst>
          </p:cNvPr>
          <p:cNvSpPr>
            <a:spLocks noGrp="1"/>
          </p:cNvSpPr>
          <p:nvPr>
            <p:ph type="title"/>
          </p:nvPr>
        </p:nvSpPr>
        <p:spPr/>
        <p:txBody>
          <a:bodyPr/>
          <a:lstStyle/>
          <a:p>
            <a:r>
              <a:rPr lang="en-US" dirty="0"/>
              <a:t>Manipulating the class labels</a:t>
            </a:r>
          </a:p>
        </p:txBody>
      </p:sp>
      <p:sp>
        <p:nvSpPr>
          <p:cNvPr id="3" name="Content Placeholder 2">
            <a:extLst>
              <a:ext uri="{FF2B5EF4-FFF2-40B4-BE49-F238E27FC236}">
                <a16:creationId xmlns:a16="http://schemas.microsoft.com/office/drawing/2014/main" id="{FC8C3886-637A-34C7-5858-55E4A410FD8D}"/>
              </a:ext>
            </a:extLst>
          </p:cNvPr>
          <p:cNvSpPr>
            <a:spLocks noGrp="1"/>
          </p:cNvSpPr>
          <p:nvPr>
            <p:ph idx="1"/>
          </p:nvPr>
        </p:nvSpPr>
        <p:spPr/>
        <p:txBody>
          <a:bodyPr>
            <a:normAutofit fontScale="40000" lnSpcReduction="20000"/>
          </a:bodyPr>
          <a:lstStyle/>
          <a:p>
            <a:pPr algn="just"/>
            <a:r>
              <a:rPr lang="en-US" sz="5800" dirty="0"/>
              <a:t>Used when the number of classes is sufficiently large. </a:t>
            </a:r>
          </a:p>
          <a:p>
            <a:pPr algn="just"/>
            <a:endParaRPr lang="en-US" sz="5800" dirty="0"/>
          </a:p>
          <a:p>
            <a:pPr algn="just"/>
            <a:r>
              <a:rPr lang="en-US" sz="5800" dirty="0"/>
              <a:t>The training data is transformed into a binary class problem by randomly partitioning the class labels into two disjoint subsets, A</a:t>
            </a:r>
            <a:r>
              <a:rPr lang="en-US" sz="5800" baseline="-25000" dirty="0"/>
              <a:t>0</a:t>
            </a:r>
            <a:r>
              <a:rPr lang="en-US" sz="5800" dirty="0"/>
              <a:t> and A</a:t>
            </a:r>
            <a:r>
              <a:rPr lang="en-US" sz="5800" baseline="-25000" dirty="0"/>
              <a:t>1</a:t>
            </a:r>
            <a:r>
              <a:rPr lang="en-US" sz="5800" dirty="0"/>
              <a:t>. </a:t>
            </a:r>
          </a:p>
          <a:p>
            <a:pPr algn="just"/>
            <a:endParaRPr lang="en-US" sz="5800" dirty="0"/>
          </a:p>
          <a:p>
            <a:pPr algn="just"/>
            <a:r>
              <a:rPr lang="en-US" sz="5800" dirty="0"/>
              <a:t>Some classes are assigned to subset A</a:t>
            </a:r>
            <a:r>
              <a:rPr lang="en-US" sz="5800" baseline="-25000" dirty="0"/>
              <a:t>0  </a:t>
            </a:r>
            <a:r>
              <a:rPr lang="en-US" sz="5800" dirty="0"/>
              <a:t>and belong to class 0 and the remaining classes are assigned to set A</a:t>
            </a:r>
            <a:r>
              <a:rPr lang="en-US" sz="5800" baseline="-25000" dirty="0"/>
              <a:t>1  </a:t>
            </a:r>
            <a:r>
              <a:rPr lang="en-US" sz="5800" dirty="0"/>
              <a:t>and belong to class 1.</a:t>
            </a:r>
          </a:p>
          <a:p>
            <a:pPr algn="just"/>
            <a:endParaRPr lang="en-US" sz="5800" dirty="0"/>
          </a:p>
          <a:p>
            <a:pPr algn="just"/>
            <a:r>
              <a:rPr lang="en-US" sz="5800" dirty="0"/>
              <a:t>The labeled examples are then used to train a base classifier. By repeating the class-relabeling and model-building steps multiple times, an ensemble of base classifiers is obtained. </a:t>
            </a:r>
          </a:p>
          <a:p>
            <a:pPr algn="just"/>
            <a:endParaRPr lang="en-US" sz="5800" dirty="0"/>
          </a:p>
          <a:p>
            <a:pPr algn="just"/>
            <a:r>
              <a:rPr lang="en-US" sz="5800" dirty="0"/>
              <a:t>Example includes error correcting code</a:t>
            </a:r>
            <a:endParaRPr lang="en-US" dirty="0"/>
          </a:p>
        </p:txBody>
      </p:sp>
    </p:spTree>
    <p:extLst>
      <p:ext uri="{BB962C8B-B14F-4D97-AF65-F5344CB8AC3E}">
        <p14:creationId xmlns:p14="http://schemas.microsoft.com/office/powerpoint/2010/main" val="904936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C50B-85F1-E2BB-7FE4-28CFF78F9DDF}"/>
              </a:ext>
            </a:extLst>
          </p:cNvPr>
          <p:cNvSpPr>
            <a:spLocks noGrp="1"/>
          </p:cNvSpPr>
          <p:nvPr>
            <p:ph type="title"/>
          </p:nvPr>
        </p:nvSpPr>
        <p:spPr/>
        <p:txBody>
          <a:bodyPr/>
          <a:lstStyle/>
          <a:p>
            <a:r>
              <a:rPr lang="en-US" dirty="0"/>
              <a:t>Manipulating the leaning algorithm</a:t>
            </a:r>
          </a:p>
        </p:txBody>
      </p:sp>
      <p:sp>
        <p:nvSpPr>
          <p:cNvPr id="3" name="Content Placeholder 2">
            <a:extLst>
              <a:ext uri="{FF2B5EF4-FFF2-40B4-BE49-F238E27FC236}">
                <a16:creationId xmlns:a16="http://schemas.microsoft.com/office/drawing/2014/main" id="{70446B4D-58CC-52FF-27A1-C9131A00FE56}"/>
              </a:ext>
            </a:extLst>
          </p:cNvPr>
          <p:cNvSpPr>
            <a:spLocks noGrp="1"/>
          </p:cNvSpPr>
          <p:nvPr>
            <p:ph idx="1"/>
          </p:nvPr>
        </p:nvSpPr>
        <p:spPr/>
        <p:txBody>
          <a:bodyPr>
            <a:normAutofit fontScale="92500" lnSpcReduction="20000"/>
          </a:bodyPr>
          <a:lstStyle/>
          <a:p>
            <a:pPr algn="just"/>
            <a:r>
              <a:rPr lang="en-US" dirty="0">
                <a:effectLst/>
                <a:latin typeface="Helvetica" pitchFamily="2" charset="0"/>
              </a:rPr>
              <a:t>Many learning algorithms can be manipulated in such a way that applying the algorithm several times on the same training data may result in different models.</a:t>
            </a:r>
          </a:p>
          <a:p>
            <a:pPr algn="just"/>
            <a:endParaRPr lang="en-US" dirty="0">
              <a:effectLst/>
              <a:latin typeface="Helvetica" pitchFamily="2" charset="0"/>
            </a:endParaRPr>
          </a:p>
          <a:p>
            <a:pPr algn="just"/>
            <a:r>
              <a:rPr lang="en-US" dirty="0">
                <a:effectLst/>
                <a:latin typeface="Helvetica" pitchFamily="2" charset="0"/>
              </a:rPr>
              <a:t>For example, an artificial neural network can produce different models</a:t>
            </a:r>
            <a:r>
              <a:rPr lang="en-US" dirty="0">
                <a:latin typeface="Helvetica" pitchFamily="2" charset="0"/>
              </a:rPr>
              <a:t> </a:t>
            </a:r>
            <a:r>
              <a:rPr lang="en-US" dirty="0">
                <a:effectLst/>
                <a:latin typeface="Helvetica" pitchFamily="2" charset="0"/>
              </a:rPr>
              <a:t>by changing its network topology or the initial weights of the links between neurons. </a:t>
            </a:r>
          </a:p>
          <a:p>
            <a:pPr algn="just"/>
            <a:endParaRPr lang="en-US" dirty="0">
              <a:effectLst/>
              <a:latin typeface="Helvetica" pitchFamily="2" charset="0"/>
            </a:endParaRPr>
          </a:p>
          <a:p>
            <a:pPr algn="just"/>
            <a:r>
              <a:rPr lang="en-US" dirty="0">
                <a:effectLst/>
                <a:latin typeface="Helvetica" pitchFamily="2" charset="0"/>
              </a:rPr>
              <a:t>Similarly, an ensemble of decision trees can be constructed by injecting randomness into the tree-growing procedure. For example, instead of choosing the best splitting attribute at each node, we can randomly choose one of the top k attributes for splitting</a:t>
            </a:r>
          </a:p>
          <a:p>
            <a:pPr algn="just"/>
            <a:endParaRPr lang="en-US" dirty="0"/>
          </a:p>
        </p:txBody>
      </p:sp>
    </p:spTree>
    <p:extLst>
      <p:ext uri="{BB962C8B-B14F-4D97-AF65-F5344CB8AC3E}">
        <p14:creationId xmlns:p14="http://schemas.microsoft.com/office/powerpoint/2010/main" val="356157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D755-D9A9-D83D-A63B-340EEA55D358}"/>
              </a:ext>
            </a:extLst>
          </p:cNvPr>
          <p:cNvSpPr>
            <a:spLocks noGrp="1"/>
          </p:cNvSpPr>
          <p:nvPr>
            <p:ph type="title"/>
          </p:nvPr>
        </p:nvSpPr>
        <p:spPr/>
        <p:txBody>
          <a:bodyPr/>
          <a:lstStyle/>
          <a:p>
            <a:r>
              <a:rPr lang="en-US" dirty="0"/>
              <a:t>Bagging</a:t>
            </a:r>
          </a:p>
        </p:txBody>
      </p:sp>
      <p:sp>
        <p:nvSpPr>
          <p:cNvPr id="5" name="TextBox 4">
            <a:extLst>
              <a:ext uri="{FF2B5EF4-FFF2-40B4-BE49-F238E27FC236}">
                <a16:creationId xmlns:a16="http://schemas.microsoft.com/office/drawing/2014/main" id="{14B9B882-3547-F762-6146-2256A76A3248}"/>
              </a:ext>
            </a:extLst>
          </p:cNvPr>
          <p:cNvSpPr txBox="1"/>
          <p:nvPr/>
        </p:nvSpPr>
        <p:spPr>
          <a:xfrm>
            <a:off x="838200" y="1720840"/>
            <a:ext cx="10325986" cy="1754326"/>
          </a:xfrm>
          <a:prstGeom prst="rect">
            <a:avLst/>
          </a:prstGeom>
          <a:noFill/>
        </p:spPr>
        <p:txBody>
          <a:bodyPr wrap="square">
            <a:spAutoFit/>
          </a:bodyPr>
          <a:lstStyle/>
          <a:p>
            <a:pPr algn="just"/>
            <a:r>
              <a:rPr lang="en-US" b="1" dirty="0"/>
              <a:t>Bagging</a:t>
            </a:r>
            <a:r>
              <a:rPr lang="en-US" dirty="0"/>
              <a:t>, also known as </a:t>
            </a:r>
            <a:r>
              <a:rPr lang="en-US" b="1" dirty="0"/>
              <a:t>bootstrap</a:t>
            </a:r>
            <a:r>
              <a:rPr lang="en-US" dirty="0"/>
              <a:t> </a:t>
            </a:r>
            <a:r>
              <a:rPr lang="en-US" b="1" dirty="0"/>
              <a:t>aggregating</a:t>
            </a:r>
            <a:r>
              <a:rPr lang="en-US" dirty="0"/>
              <a:t>, is a technique that repeatedly samples (with replacement) from a data set according to a uniform probability distribution. Each bootstrap sample has the same size as the original data. Because the sampling is done with replacement, some instances may appear several times in the same training set, while others may be omitted from the training set. On average, a bootstrap sample D</a:t>
            </a:r>
            <a:r>
              <a:rPr lang="en-US" baseline="-25000" dirty="0"/>
              <a:t>i</a:t>
            </a:r>
            <a:r>
              <a:rPr lang="en-US" dirty="0"/>
              <a:t> contains approximately </a:t>
            </a:r>
            <a:r>
              <a:rPr lang="en-US" i="1" dirty="0"/>
              <a:t>63%</a:t>
            </a:r>
            <a:r>
              <a:rPr lang="en-US" dirty="0"/>
              <a:t> of the original training data. </a:t>
            </a:r>
          </a:p>
          <a:p>
            <a:pPr algn="just"/>
            <a:endParaRPr lang="en-US" dirty="0"/>
          </a:p>
        </p:txBody>
      </p:sp>
      <p:sp>
        <p:nvSpPr>
          <p:cNvPr id="9" name="TextBox 8">
            <a:extLst>
              <a:ext uri="{FF2B5EF4-FFF2-40B4-BE49-F238E27FC236}">
                <a16:creationId xmlns:a16="http://schemas.microsoft.com/office/drawing/2014/main" id="{19402BA4-B6AC-7F68-84E3-23CB4462F46A}"/>
              </a:ext>
            </a:extLst>
          </p:cNvPr>
          <p:cNvSpPr txBox="1"/>
          <p:nvPr/>
        </p:nvSpPr>
        <p:spPr>
          <a:xfrm>
            <a:off x="838200" y="3505318"/>
            <a:ext cx="6097772" cy="369332"/>
          </a:xfrm>
          <a:prstGeom prst="rect">
            <a:avLst/>
          </a:prstGeom>
          <a:noFill/>
        </p:spPr>
        <p:txBody>
          <a:bodyPr wrap="square">
            <a:spAutoFit/>
          </a:bodyPr>
          <a:lstStyle/>
          <a:p>
            <a:r>
              <a:rPr lang="en-US" dirty="0"/>
              <a:t>Each sample has a probability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F411DEE-ABBA-34B7-C173-10C0008D89F0}"/>
                  </a:ext>
                </a:extLst>
              </p:cNvPr>
              <p:cNvSpPr txBox="1"/>
              <p:nvPr/>
            </p:nvSpPr>
            <p:spPr>
              <a:xfrm>
                <a:off x="4036763" y="3551484"/>
                <a:ext cx="16085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1−1/</m:t>
                              </m:r>
                              <m:r>
                                <a:rPr lang="en-US" b="0" i="1" smtClean="0">
                                  <a:latin typeface="Cambria Math" panose="02040503050406030204" pitchFamily="18" charset="0"/>
                                </a:rPr>
                                <m:t>𝑁</m:t>
                              </m:r>
                            </m:e>
                          </m:d>
                        </m:e>
                        <m:sup>
                          <m:r>
                            <a:rPr lang="en-US" b="0" i="1" smtClean="0">
                              <a:latin typeface="Cambria Math" panose="02040503050406030204" pitchFamily="18" charset="0"/>
                            </a:rPr>
                            <m:t>𝑁</m:t>
                          </m:r>
                        </m:sup>
                      </m:sSup>
                    </m:oMath>
                  </m:oMathPara>
                </a14:m>
                <a:endParaRPr lang="en-US" dirty="0"/>
              </a:p>
            </p:txBody>
          </p:sp>
        </mc:Choice>
        <mc:Fallback xmlns="">
          <p:sp>
            <p:nvSpPr>
              <p:cNvPr id="10" name="TextBox 9">
                <a:extLst>
                  <a:ext uri="{FF2B5EF4-FFF2-40B4-BE49-F238E27FC236}">
                    <a16:creationId xmlns:a16="http://schemas.microsoft.com/office/drawing/2014/main" id="{9F411DEE-ABBA-34B7-C173-10C0008D89F0}"/>
                  </a:ext>
                </a:extLst>
              </p:cNvPr>
              <p:cNvSpPr txBox="1">
                <a:spLocks noRot="1" noChangeAspect="1" noMove="1" noResize="1" noEditPoints="1" noAdjustHandles="1" noChangeArrowheads="1" noChangeShapeType="1" noTextEdit="1"/>
              </p:cNvSpPr>
              <p:nvPr/>
            </p:nvSpPr>
            <p:spPr>
              <a:xfrm>
                <a:off x="4036763" y="3551484"/>
                <a:ext cx="1608517" cy="276999"/>
              </a:xfrm>
              <a:prstGeom prst="rect">
                <a:avLst/>
              </a:prstGeom>
              <a:blipFill>
                <a:blip r:embed="rId2"/>
                <a:stretch>
                  <a:fillRect l="-2344" t="-4348" r="-781" b="-3478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2BCC581-1E8B-61A4-DC23-BBF39166D3FB}"/>
              </a:ext>
            </a:extLst>
          </p:cNvPr>
          <p:cNvSpPr txBox="1"/>
          <p:nvPr/>
        </p:nvSpPr>
        <p:spPr>
          <a:xfrm>
            <a:off x="5794957" y="3535470"/>
            <a:ext cx="6097772" cy="369332"/>
          </a:xfrm>
          <a:prstGeom prst="rect">
            <a:avLst/>
          </a:prstGeom>
          <a:noFill/>
        </p:spPr>
        <p:txBody>
          <a:bodyPr wrap="square">
            <a:spAutoFit/>
          </a:bodyPr>
          <a:lstStyle/>
          <a:p>
            <a:r>
              <a:rPr lang="en-US" dirty="0"/>
              <a:t>in each D</a:t>
            </a:r>
            <a:r>
              <a:rPr lang="en-US" baseline="-25000" dirty="0"/>
              <a:t>i</a:t>
            </a:r>
          </a:p>
        </p:txBody>
      </p:sp>
      <p:pic>
        <p:nvPicPr>
          <p:cNvPr id="12" name="Picture 11">
            <a:extLst>
              <a:ext uri="{FF2B5EF4-FFF2-40B4-BE49-F238E27FC236}">
                <a16:creationId xmlns:a16="http://schemas.microsoft.com/office/drawing/2014/main" id="{93A554FB-7A95-22C8-DEF4-80A6E31C0392}"/>
              </a:ext>
            </a:extLst>
          </p:cNvPr>
          <p:cNvPicPr>
            <a:picLocks noChangeAspect="1"/>
          </p:cNvPicPr>
          <p:nvPr/>
        </p:nvPicPr>
        <p:blipFill>
          <a:blip r:embed="rId3"/>
          <a:stretch>
            <a:fillRect/>
          </a:stretch>
        </p:blipFill>
        <p:spPr>
          <a:xfrm>
            <a:off x="2209800" y="4304191"/>
            <a:ext cx="7772400" cy="1445393"/>
          </a:xfrm>
          <a:prstGeom prst="rect">
            <a:avLst/>
          </a:prstGeom>
        </p:spPr>
      </p:pic>
    </p:spTree>
    <p:extLst>
      <p:ext uri="{BB962C8B-B14F-4D97-AF65-F5344CB8AC3E}">
        <p14:creationId xmlns:p14="http://schemas.microsoft.com/office/powerpoint/2010/main" val="268677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D755-D9A9-D83D-A63B-340EEA55D358}"/>
              </a:ext>
            </a:extLst>
          </p:cNvPr>
          <p:cNvSpPr>
            <a:spLocks noGrp="1"/>
          </p:cNvSpPr>
          <p:nvPr>
            <p:ph type="title"/>
          </p:nvPr>
        </p:nvSpPr>
        <p:spPr/>
        <p:txBody>
          <a:bodyPr/>
          <a:lstStyle/>
          <a:p>
            <a:r>
              <a:rPr lang="en-US" dirty="0"/>
              <a:t>Bagging</a:t>
            </a:r>
          </a:p>
        </p:txBody>
      </p:sp>
      <p:pic>
        <p:nvPicPr>
          <p:cNvPr id="3" name="Picture 2">
            <a:extLst>
              <a:ext uri="{FF2B5EF4-FFF2-40B4-BE49-F238E27FC236}">
                <a16:creationId xmlns:a16="http://schemas.microsoft.com/office/drawing/2014/main" id="{5FAB2F83-39C2-0C12-AA6C-4DA3BDA9CC85}"/>
              </a:ext>
            </a:extLst>
          </p:cNvPr>
          <p:cNvPicPr>
            <a:picLocks noChangeAspect="1"/>
          </p:cNvPicPr>
          <p:nvPr/>
        </p:nvPicPr>
        <p:blipFill>
          <a:blip r:embed="rId2"/>
          <a:stretch>
            <a:fillRect/>
          </a:stretch>
        </p:blipFill>
        <p:spPr>
          <a:xfrm>
            <a:off x="1889936" y="1641917"/>
            <a:ext cx="7147979" cy="933745"/>
          </a:xfrm>
          <a:prstGeom prst="rect">
            <a:avLst/>
          </a:prstGeom>
        </p:spPr>
      </p:pic>
      <p:sp>
        <p:nvSpPr>
          <p:cNvPr id="4" name="TextBox 3">
            <a:extLst>
              <a:ext uri="{FF2B5EF4-FFF2-40B4-BE49-F238E27FC236}">
                <a16:creationId xmlns:a16="http://schemas.microsoft.com/office/drawing/2014/main" id="{1E563077-FFE9-76E4-F7BE-06217F4A6A6E}"/>
              </a:ext>
            </a:extLst>
          </p:cNvPr>
          <p:cNvSpPr txBox="1"/>
          <p:nvPr/>
        </p:nvSpPr>
        <p:spPr>
          <a:xfrm>
            <a:off x="838200" y="1739458"/>
            <a:ext cx="937437" cy="369332"/>
          </a:xfrm>
          <a:prstGeom prst="rect">
            <a:avLst/>
          </a:prstGeom>
          <a:noFill/>
        </p:spPr>
        <p:txBody>
          <a:bodyPr wrap="square" rtlCol="0">
            <a:spAutoFit/>
          </a:bodyPr>
          <a:lstStyle/>
          <a:p>
            <a:r>
              <a:rPr lang="en-US" b="1" dirty="0"/>
              <a:t>Data (</a:t>
            </a:r>
            <a:r>
              <a:rPr lang="en-US" b="1" i="1" dirty="0"/>
              <a:t>x</a:t>
            </a:r>
            <a:r>
              <a:rPr lang="en-US" b="1" dirty="0"/>
              <a:t>)</a:t>
            </a:r>
          </a:p>
        </p:txBody>
      </p:sp>
      <p:sp>
        <p:nvSpPr>
          <p:cNvPr id="6" name="TextBox 5">
            <a:extLst>
              <a:ext uri="{FF2B5EF4-FFF2-40B4-BE49-F238E27FC236}">
                <a16:creationId xmlns:a16="http://schemas.microsoft.com/office/drawing/2014/main" id="{84D10F3E-5F6F-7686-3FE8-D376679DAFD0}"/>
              </a:ext>
            </a:extLst>
          </p:cNvPr>
          <p:cNvSpPr txBox="1"/>
          <p:nvPr/>
        </p:nvSpPr>
        <p:spPr>
          <a:xfrm>
            <a:off x="838200" y="2157560"/>
            <a:ext cx="1181986" cy="369332"/>
          </a:xfrm>
          <a:prstGeom prst="rect">
            <a:avLst/>
          </a:prstGeom>
          <a:noFill/>
        </p:spPr>
        <p:txBody>
          <a:bodyPr wrap="square" rtlCol="0">
            <a:spAutoFit/>
          </a:bodyPr>
          <a:lstStyle/>
          <a:p>
            <a:r>
              <a:rPr lang="en-US" b="1" dirty="0"/>
              <a:t>Label (</a:t>
            </a:r>
            <a:r>
              <a:rPr lang="en-US" b="1" i="1" dirty="0"/>
              <a:t>y</a:t>
            </a:r>
            <a:r>
              <a:rPr lang="en-US" b="1" dirty="0"/>
              <a:t>)</a:t>
            </a:r>
          </a:p>
        </p:txBody>
      </p:sp>
      <p:sp>
        <p:nvSpPr>
          <p:cNvPr id="7" name="TextBox 6">
            <a:extLst>
              <a:ext uri="{FF2B5EF4-FFF2-40B4-BE49-F238E27FC236}">
                <a16:creationId xmlns:a16="http://schemas.microsoft.com/office/drawing/2014/main" id="{AFBD00C0-ACC4-BE8D-0AAF-D258419A94B7}"/>
              </a:ext>
            </a:extLst>
          </p:cNvPr>
          <p:cNvSpPr txBox="1"/>
          <p:nvPr/>
        </p:nvSpPr>
        <p:spPr>
          <a:xfrm>
            <a:off x="838200" y="3460047"/>
            <a:ext cx="1181986" cy="369332"/>
          </a:xfrm>
          <a:prstGeom prst="rect">
            <a:avLst/>
          </a:prstGeom>
          <a:noFill/>
        </p:spPr>
        <p:txBody>
          <a:bodyPr wrap="square" rtlCol="0">
            <a:spAutoFit/>
          </a:bodyPr>
          <a:lstStyle/>
          <a:p>
            <a:r>
              <a:rPr lang="en-US" b="1" dirty="0"/>
              <a:t>sample</a:t>
            </a:r>
          </a:p>
        </p:txBody>
      </p:sp>
      <p:pic>
        <p:nvPicPr>
          <p:cNvPr id="8" name="Picture 7">
            <a:extLst>
              <a:ext uri="{FF2B5EF4-FFF2-40B4-BE49-F238E27FC236}">
                <a16:creationId xmlns:a16="http://schemas.microsoft.com/office/drawing/2014/main" id="{A54190E9-1847-F04D-6ED4-CDDA8F86C771}"/>
              </a:ext>
            </a:extLst>
          </p:cNvPr>
          <p:cNvPicPr>
            <a:picLocks noChangeAspect="1"/>
          </p:cNvPicPr>
          <p:nvPr/>
        </p:nvPicPr>
        <p:blipFill rotWithShape="1">
          <a:blip r:embed="rId3"/>
          <a:srcRect b="63326"/>
          <a:stretch/>
        </p:blipFill>
        <p:spPr>
          <a:xfrm>
            <a:off x="1306918" y="3852454"/>
            <a:ext cx="8609840" cy="1117821"/>
          </a:xfrm>
          <a:prstGeom prst="rect">
            <a:avLst/>
          </a:prstGeom>
        </p:spPr>
      </p:pic>
      <p:cxnSp>
        <p:nvCxnSpPr>
          <p:cNvPr id="13" name="Straight Connector 12">
            <a:extLst>
              <a:ext uri="{FF2B5EF4-FFF2-40B4-BE49-F238E27FC236}">
                <a16:creationId xmlns:a16="http://schemas.microsoft.com/office/drawing/2014/main" id="{3CF2A543-CBCA-046B-FC70-7D38BFF198DA}"/>
              </a:ext>
            </a:extLst>
          </p:cNvPr>
          <p:cNvCxnSpPr/>
          <p:nvPr/>
        </p:nvCxnSpPr>
        <p:spPr>
          <a:xfrm>
            <a:off x="4348716" y="4157330"/>
            <a:ext cx="0" cy="81294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EA37E07-5FB2-C824-35DC-E435F150E0FA}"/>
              </a:ext>
            </a:extLst>
          </p:cNvPr>
          <p:cNvSpPr txBox="1"/>
          <p:nvPr/>
        </p:nvSpPr>
        <p:spPr>
          <a:xfrm>
            <a:off x="2020186" y="5637202"/>
            <a:ext cx="6636483" cy="707886"/>
          </a:xfrm>
          <a:prstGeom prst="rect">
            <a:avLst/>
          </a:prstGeom>
          <a:noFill/>
        </p:spPr>
        <p:txBody>
          <a:bodyPr wrap="square" rtlCol="0">
            <a:spAutoFit/>
          </a:bodyPr>
          <a:lstStyle/>
          <a:p>
            <a:r>
              <a:rPr lang="en-US" sz="2000" b="1" dirty="0">
                <a:solidFill>
                  <a:srgbClr val="FF0000"/>
                </a:solidFill>
              </a:rPr>
              <a:t>Weak classifier: 1-level binary decision tree - decision stump</a:t>
            </a:r>
          </a:p>
          <a:p>
            <a:endParaRPr lang="en-US" sz="2000" b="1" dirty="0">
              <a:solidFill>
                <a:srgbClr val="FF0000"/>
              </a:solidFill>
            </a:endParaRPr>
          </a:p>
        </p:txBody>
      </p:sp>
    </p:spTree>
    <p:extLst>
      <p:ext uri="{BB962C8B-B14F-4D97-AF65-F5344CB8AC3E}">
        <p14:creationId xmlns:p14="http://schemas.microsoft.com/office/powerpoint/2010/main" val="90131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D755-D9A9-D83D-A63B-340EEA55D358}"/>
              </a:ext>
            </a:extLst>
          </p:cNvPr>
          <p:cNvSpPr>
            <a:spLocks noGrp="1"/>
          </p:cNvSpPr>
          <p:nvPr>
            <p:ph type="title"/>
          </p:nvPr>
        </p:nvSpPr>
        <p:spPr/>
        <p:txBody>
          <a:bodyPr/>
          <a:lstStyle/>
          <a:p>
            <a:r>
              <a:rPr lang="en-US" dirty="0"/>
              <a:t>Bagging</a:t>
            </a:r>
          </a:p>
        </p:txBody>
      </p:sp>
      <p:pic>
        <p:nvPicPr>
          <p:cNvPr id="3" name="Picture 2">
            <a:extLst>
              <a:ext uri="{FF2B5EF4-FFF2-40B4-BE49-F238E27FC236}">
                <a16:creationId xmlns:a16="http://schemas.microsoft.com/office/drawing/2014/main" id="{5FAB2F83-39C2-0C12-AA6C-4DA3BDA9CC85}"/>
              </a:ext>
            </a:extLst>
          </p:cNvPr>
          <p:cNvPicPr>
            <a:picLocks noChangeAspect="1"/>
          </p:cNvPicPr>
          <p:nvPr/>
        </p:nvPicPr>
        <p:blipFill>
          <a:blip r:embed="rId2"/>
          <a:stretch>
            <a:fillRect/>
          </a:stretch>
        </p:blipFill>
        <p:spPr>
          <a:xfrm>
            <a:off x="1889936" y="1641917"/>
            <a:ext cx="7147979" cy="933745"/>
          </a:xfrm>
          <a:prstGeom prst="rect">
            <a:avLst/>
          </a:prstGeom>
        </p:spPr>
      </p:pic>
      <p:sp>
        <p:nvSpPr>
          <p:cNvPr id="4" name="TextBox 3">
            <a:extLst>
              <a:ext uri="{FF2B5EF4-FFF2-40B4-BE49-F238E27FC236}">
                <a16:creationId xmlns:a16="http://schemas.microsoft.com/office/drawing/2014/main" id="{1E563077-FFE9-76E4-F7BE-06217F4A6A6E}"/>
              </a:ext>
            </a:extLst>
          </p:cNvPr>
          <p:cNvSpPr txBox="1"/>
          <p:nvPr/>
        </p:nvSpPr>
        <p:spPr>
          <a:xfrm>
            <a:off x="838200" y="1739458"/>
            <a:ext cx="937437" cy="369332"/>
          </a:xfrm>
          <a:prstGeom prst="rect">
            <a:avLst/>
          </a:prstGeom>
          <a:noFill/>
        </p:spPr>
        <p:txBody>
          <a:bodyPr wrap="square" rtlCol="0">
            <a:spAutoFit/>
          </a:bodyPr>
          <a:lstStyle/>
          <a:p>
            <a:r>
              <a:rPr lang="en-US" b="1" dirty="0"/>
              <a:t>Data (</a:t>
            </a:r>
            <a:r>
              <a:rPr lang="en-US" b="1" i="1" dirty="0"/>
              <a:t>x</a:t>
            </a:r>
            <a:r>
              <a:rPr lang="en-US" b="1" dirty="0"/>
              <a:t>)</a:t>
            </a:r>
          </a:p>
        </p:txBody>
      </p:sp>
      <p:sp>
        <p:nvSpPr>
          <p:cNvPr id="6" name="TextBox 5">
            <a:extLst>
              <a:ext uri="{FF2B5EF4-FFF2-40B4-BE49-F238E27FC236}">
                <a16:creationId xmlns:a16="http://schemas.microsoft.com/office/drawing/2014/main" id="{84D10F3E-5F6F-7686-3FE8-D376679DAFD0}"/>
              </a:ext>
            </a:extLst>
          </p:cNvPr>
          <p:cNvSpPr txBox="1"/>
          <p:nvPr/>
        </p:nvSpPr>
        <p:spPr>
          <a:xfrm>
            <a:off x="838200" y="2157560"/>
            <a:ext cx="1181986" cy="369332"/>
          </a:xfrm>
          <a:prstGeom prst="rect">
            <a:avLst/>
          </a:prstGeom>
          <a:noFill/>
        </p:spPr>
        <p:txBody>
          <a:bodyPr wrap="square" rtlCol="0">
            <a:spAutoFit/>
          </a:bodyPr>
          <a:lstStyle/>
          <a:p>
            <a:r>
              <a:rPr lang="en-US" b="1" dirty="0"/>
              <a:t>Label (</a:t>
            </a:r>
            <a:r>
              <a:rPr lang="en-US" b="1" i="1" dirty="0"/>
              <a:t>y</a:t>
            </a:r>
            <a:r>
              <a:rPr lang="en-US" b="1" dirty="0"/>
              <a:t>)</a:t>
            </a:r>
          </a:p>
        </p:txBody>
      </p:sp>
      <p:sp>
        <p:nvSpPr>
          <p:cNvPr id="7" name="TextBox 6">
            <a:extLst>
              <a:ext uri="{FF2B5EF4-FFF2-40B4-BE49-F238E27FC236}">
                <a16:creationId xmlns:a16="http://schemas.microsoft.com/office/drawing/2014/main" id="{AFBD00C0-ACC4-BE8D-0AAF-D258419A94B7}"/>
              </a:ext>
            </a:extLst>
          </p:cNvPr>
          <p:cNvSpPr txBox="1"/>
          <p:nvPr/>
        </p:nvSpPr>
        <p:spPr>
          <a:xfrm>
            <a:off x="838200" y="3460047"/>
            <a:ext cx="1181986" cy="369332"/>
          </a:xfrm>
          <a:prstGeom prst="rect">
            <a:avLst/>
          </a:prstGeom>
          <a:noFill/>
        </p:spPr>
        <p:txBody>
          <a:bodyPr wrap="square" rtlCol="0">
            <a:spAutoFit/>
          </a:bodyPr>
          <a:lstStyle/>
          <a:p>
            <a:r>
              <a:rPr lang="en-US" b="1" dirty="0"/>
              <a:t>sample</a:t>
            </a:r>
          </a:p>
        </p:txBody>
      </p:sp>
      <p:pic>
        <p:nvPicPr>
          <p:cNvPr id="8" name="Picture 7">
            <a:extLst>
              <a:ext uri="{FF2B5EF4-FFF2-40B4-BE49-F238E27FC236}">
                <a16:creationId xmlns:a16="http://schemas.microsoft.com/office/drawing/2014/main" id="{A54190E9-1847-F04D-6ED4-CDDA8F86C771}"/>
              </a:ext>
            </a:extLst>
          </p:cNvPr>
          <p:cNvPicPr>
            <a:picLocks noChangeAspect="1"/>
          </p:cNvPicPr>
          <p:nvPr/>
        </p:nvPicPr>
        <p:blipFill rotWithShape="1">
          <a:blip r:embed="rId3"/>
          <a:srcRect t="1" b="33136"/>
          <a:stretch/>
        </p:blipFill>
        <p:spPr>
          <a:xfrm>
            <a:off x="1306918" y="3852454"/>
            <a:ext cx="8609840" cy="2037983"/>
          </a:xfrm>
          <a:prstGeom prst="rect">
            <a:avLst/>
          </a:prstGeom>
        </p:spPr>
      </p:pic>
      <p:cxnSp>
        <p:nvCxnSpPr>
          <p:cNvPr id="13" name="Straight Connector 12">
            <a:extLst>
              <a:ext uri="{FF2B5EF4-FFF2-40B4-BE49-F238E27FC236}">
                <a16:creationId xmlns:a16="http://schemas.microsoft.com/office/drawing/2014/main" id="{3CF2A543-CBCA-046B-FC70-7D38BFF198DA}"/>
              </a:ext>
            </a:extLst>
          </p:cNvPr>
          <p:cNvCxnSpPr/>
          <p:nvPr/>
        </p:nvCxnSpPr>
        <p:spPr>
          <a:xfrm>
            <a:off x="4348716" y="4157330"/>
            <a:ext cx="0" cy="81294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8E354A2-9ED0-A9FB-C58B-A2C24B5E8973}"/>
              </a:ext>
            </a:extLst>
          </p:cNvPr>
          <p:cNvCxnSpPr/>
          <p:nvPr/>
        </p:nvCxnSpPr>
        <p:spPr>
          <a:xfrm>
            <a:off x="4905153" y="5077492"/>
            <a:ext cx="0" cy="812945"/>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44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D755-D9A9-D83D-A63B-340EEA55D358}"/>
              </a:ext>
            </a:extLst>
          </p:cNvPr>
          <p:cNvSpPr>
            <a:spLocks noGrp="1"/>
          </p:cNvSpPr>
          <p:nvPr>
            <p:ph type="title"/>
          </p:nvPr>
        </p:nvSpPr>
        <p:spPr/>
        <p:txBody>
          <a:bodyPr/>
          <a:lstStyle/>
          <a:p>
            <a:r>
              <a:rPr lang="en-US" dirty="0"/>
              <a:t>Bagging</a:t>
            </a:r>
          </a:p>
        </p:txBody>
      </p:sp>
      <p:pic>
        <p:nvPicPr>
          <p:cNvPr id="3" name="Picture 2">
            <a:extLst>
              <a:ext uri="{FF2B5EF4-FFF2-40B4-BE49-F238E27FC236}">
                <a16:creationId xmlns:a16="http://schemas.microsoft.com/office/drawing/2014/main" id="{5FAB2F83-39C2-0C12-AA6C-4DA3BDA9CC85}"/>
              </a:ext>
            </a:extLst>
          </p:cNvPr>
          <p:cNvPicPr>
            <a:picLocks noChangeAspect="1"/>
          </p:cNvPicPr>
          <p:nvPr/>
        </p:nvPicPr>
        <p:blipFill>
          <a:blip r:embed="rId2"/>
          <a:stretch>
            <a:fillRect/>
          </a:stretch>
        </p:blipFill>
        <p:spPr>
          <a:xfrm>
            <a:off x="1889936" y="1641917"/>
            <a:ext cx="7147979" cy="933745"/>
          </a:xfrm>
          <a:prstGeom prst="rect">
            <a:avLst/>
          </a:prstGeom>
        </p:spPr>
      </p:pic>
      <p:sp>
        <p:nvSpPr>
          <p:cNvPr id="4" name="TextBox 3">
            <a:extLst>
              <a:ext uri="{FF2B5EF4-FFF2-40B4-BE49-F238E27FC236}">
                <a16:creationId xmlns:a16="http://schemas.microsoft.com/office/drawing/2014/main" id="{1E563077-FFE9-76E4-F7BE-06217F4A6A6E}"/>
              </a:ext>
            </a:extLst>
          </p:cNvPr>
          <p:cNvSpPr txBox="1"/>
          <p:nvPr/>
        </p:nvSpPr>
        <p:spPr>
          <a:xfrm>
            <a:off x="838200" y="1739458"/>
            <a:ext cx="937437" cy="369332"/>
          </a:xfrm>
          <a:prstGeom prst="rect">
            <a:avLst/>
          </a:prstGeom>
          <a:noFill/>
        </p:spPr>
        <p:txBody>
          <a:bodyPr wrap="square" rtlCol="0">
            <a:spAutoFit/>
          </a:bodyPr>
          <a:lstStyle/>
          <a:p>
            <a:r>
              <a:rPr lang="en-US" b="1" dirty="0"/>
              <a:t>Data (</a:t>
            </a:r>
            <a:r>
              <a:rPr lang="en-US" b="1" i="1" dirty="0"/>
              <a:t>x</a:t>
            </a:r>
            <a:r>
              <a:rPr lang="en-US" b="1" dirty="0"/>
              <a:t>)</a:t>
            </a:r>
          </a:p>
        </p:txBody>
      </p:sp>
      <p:sp>
        <p:nvSpPr>
          <p:cNvPr id="6" name="TextBox 5">
            <a:extLst>
              <a:ext uri="{FF2B5EF4-FFF2-40B4-BE49-F238E27FC236}">
                <a16:creationId xmlns:a16="http://schemas.microsoft.com/office/drawing/2014/main" id="{84D10F3E-5F6F-7686-3FE8-D376679DAFD0}"/>
              </a:ext>
            </a:extLst>
          </p:cNvPr>
          <p:cNvSpPr txBox="1"/>
          <p:nvPr/>
        </p:nvSpPr>
        <p:spPr>
          <a:xfrm>
            <a:off x="838200" y="2157560"/>
            <a:ext cx="1181986" cy="369332"/>
          </a:xfrm>
          <a:prstGeom prst="rect">
            <a:avLst/>
          </a:prstGeom>
          <a:noFill/>
        </p:spPr>
        <p:txBody>
          <a:bodyPr wrap="square" rtlCol="0">
            <a:spAutoFit/>
          </a:bodyPr>
          <a:lstStyle/>
          <a:p>
            <a:r>
              <a:rPr lang="en-US" b="1" dirty="0"/>
              <a:t>Label (</a:t>
            </a:r>
            <a:r>
              <a:rPr lang="en-US" b="1" i="1" dirty="0"/>
              <a:t>y</a:t>
            </a:r>
            <a:r>
              <a:rPr lang="en-US" b="1" dirty="0"/>
              <a:t>)</a:t>
            </a:r>
          </a:p>
        </p:txBody>
      </p:sp>
      <p:sp>
        <p:nvSpPr>
          <p:cNvPr id="7" name="TextBox 6">
            <a:extLst>
              <a:ext uri="{FF2B5EF4-FFF2-40B4-BE49-F238E27FC236}">
                <a16:creationId xmlns:a16="http://schemas.microsoft.com/office/drawing/2014/main" id="{AFBD00C0-ACC4-BE8D-0AAF-D258419A94B7}"/>
              </a:ext>
            </a:extLst>
          </p:cNvPr>
          <p:cNvSpPr txBox="1"/>
          <p:nvPr/>
        </p:nvSpPr>
        <p:spPr>
          <a:xfrm>
            <a:off x="838200" y="3460047"/>
            <a:ext cx="1181986" cy="369332"/>
          </a:xfrm>
          <a:prstGeom prst="rect">
            <a:avLst/>
          </a:prstGeom>
          <a:noFill/>
        </p:spPr>
        <p:txBody>
          <a:bodyPr wrap="square" rtlCol="0">
            <a:spAutoFit/>
          </a:bodyPr>
          <a:lstStyle/>
          <a:p>
            <a:r>
              <a:rPr lang="en-US" b="1" dirty="0"/>
              <a:t>sample</a:t>
            </a:r>
          </a:p>
        </p:txBody>
      </p:sp>
      <p:pic>
        <p:nvPicPr>
          <p:cNvPr id="8" name="Picture 7">
            <a:extLst>
              <a:ext uri="{FF2B5EF4-FFF2-40B4-BE49-F238E27FC236}">
                <a16:creationId xmlns:a16="http://schemas.microsoft.com/office/drawing/2014/main" id="{A54190E9-1847-F04D-6ED4-CDDA8F86C771}"/>
              </a:ext>
            </a:extLst>
          </p:cNvPr>
          <p:cNvPicPr>
            <a:picLocks noChangeAspect="1"/>
          </p:cNvPicPr>
          <p:nvPr/>
        </p:nvPicPr>
        <p:blipFill rotWithShape="1">
          <a:blip r:embed="rId3"/>
          <a:srcRect t="6816" b="-1935"/>
          <a:stretch/>
        </p:blipFill>
        <p:spPr>
          <a:xfrm>
            <a:off x="1306918" y="3852454"/>
            <a:ext cx="8609840" cy="2899220"/>
          </a:xfrm>
          <a:prstGeom prst="rect">
            <a:avLst/>
          </a:prstGeom>
        </p:spPr>
      </p:pic>
      <p:cxnSp>
        <p:nvCxnSpPr>
          <p:cNvPr id="13" name="Straight Connector 12">
            <a:extLst>
              <a:ext uri="{FF2B5EF4-FFF2-40B4-BE49-F238E27FC236}">
                <a16:creationId xmlns:a16="http://schemas.microsoft.com/office/drawing/2014/main" id="{3CF2A543-CBCA-046B-FC70-7D38BFF198DA}"/>
              </a:ext>
            </a:extLst>
          </p:cNvPr>
          <p:cNvCxnSpPr/>
          <p:nvPr/>
        </p:nvCxnSpPr>
        <p:spPr>
          <a:xfrm>
            <a:off x="4316818" y="3976577"/>
            <a:ext cx="0" cy="81294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8E354A2-9ED0-A9FB-C58B-A2C24B5E8973}"/>
              </a:ext>
            </a:extLst>
          </p:cNvPr>
          <p:cNvCxnSpPr/>
          <p:nvPr/>
        </p:nvCxnSpPr>
        <p:spPr>
          <a:xfrm>
            <a:off x="4905153" y="4886106"/>
            <a:ext cx="0" cy="81294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585AF4-033A-AFE5-0B94-1C4F478DA1D1}"/>
              </a:ext>
            </a:extLst>
          </p:cNvPr>
          <p:cNvCxnSpPr/>
          <p:nvPr/>
        </p:nvCxnSpPr>
        <p:spPr>
          <a:xfrm>
            <a:off x="3739116" y="5835948"/>
            <a:ext cx="0" cy="812945"/>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235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EF40-AFC2-F62E-F743-89AFF2E74BB4}"/>
              </a:ext>
            </a:extLst>
          </p:cNvPr>
          <p:cNvSpPr>
            <a:spLocks noGrp="1"/>
          </p:cNvSpPr>
          <p:nvPr>
            <p:ph type="title"/>
          </p:nvPr>
        </p:nvSpPr>
        <p:spPr/>
        <p:txBody>
          <a:bodyPr/>
          <a:lstStyle/>
          <a:p>
            <a:r>
              <a:rPr lang="en-US" dirty="0"/>
              <a:t>Bagging</a:t>
            </a:r>
          </a:p>
        </p:txBody>
      </p:sp>
      <p:pic>
        <p:nvPicPr>
          <p:cNvPr id="6" name="Picture 5">
            <a:extLst>
              <a:ext uri="{FF2B5EF4-FFF2-40B4-BE49-F238E27FC236}">
                <a16:creationId xmlns:a16="http://schemas.microsoft.com/office/drawing/2014/main" id="{13CAF0C9-860A-D8B6-F4C9-F8911FAD7A41}"/>
              </a:ext>
            </a:extLst>
          </p:cNvPr>
          <p:cNvPicPr>
            <a:picLocks noChangeAspect="1"/>
          </p:cNvPicPr>
          <p:nvPr/>
        </p:nvPicPr>
        <p:blipFill>
          <a:blip r:embed="rId2"/>
          <a:stretch>
            <a:fillRect/>
          </a:stretch>
        </p:blipFill>
        <p:spPr>
          <a:xfrm>
            <a:off x="3115340" y="971801"/>
            <a:ext cx="7107307" cy="5407734"/>
          </a:xfrm>
          <a:prstGeom prst="rect">
            <a:avLst/>
          </a:prstGeom>
        </p:spPr>
      </p:pic>
      <p:cxnSp>
        <p:nvCxnSpPr>
          <p:cNvPr id="7" name="Straight Connector 6">
            <a:extLst>
              <a:ext uri="{FF2B5EF4-FFF2-40B4-BE49-F238E27FC236}">
                <a16:creationId xmlns:a16="http://schemas.microsoft.com/office/drawing/2014/main" id="{A7D758FF-5E2A-738F-CBAD-B59B68BD3D1F}"/>
              </a:ext>
            </a:extLst>
          </p:cNvPr>
          <p:cNvCxnSpPr>
            <a:cxnSpLocks/>
          </p:cNvCxnSpPr>
          <p:nvPr/>
        </p:nvCxnSpPr>
        <p:spPr>
          <a:xfrm>
            <a:off x="5146158" y="1084521"/>
            <a:ext cx="0" cy="4939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FACF62-C79B-9A90-D8BC-465F1BF8F4EB}"/>
              </a:ext>
            </a:extLst>
          </p:cNvPr>
          <p:cNvCxnSpPr>
            <a:cxnSpLocks/>
          </p:cNvCxnSpPr>
          <p:nvPr/>
        </p:nvCxnSpPr>
        <p:spPr>
          <a:xfrm>
            <a:off x="5146158" y="1874874"/>
            <a:ext cx="0" cy="4939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8D4256-073D-9280-CDBD-CF8FA41682BA}"/>
              </a:ext>
            </a:extLst>
          </p:cNvPr>
          <p:cNvCxnSpPr>
            <a:cxnSpLocks/>
          </p:cNvCxnSpPr>
          <p:nvPr/>
        </p:nvCxnSpPr>
        <p:spPr>
          <a:xfrm>
            <a:off x="6999768" y="2661684"/>
            <a:ext cx="0" cy="4939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17F4509-280D-B03E-5712-168296BB7215}"/>
              </a:ext>
            </a:extLst>
          </p:cNvPr>
          <p:cNvCxnSpPr>
            <a:cxnSpLocks/>
          </p:cNvCxnSpPr>
          <p:nvPr/>
        </p:nvCxnSpPr>
        <p:spPr>
          <a:xfrm>
            <a:off x="6078279" y="3429000"/>
            <a:ext cx="0" cy="4939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BBC0E90-33FD-148A-8008-941830ED9BB7}"/>
              </a:ext>
            </a:extLst>
          </p:cNvPr>
          <p:cNvCxnSpPr>
            <a:cxnSpLocks/>
          </p:cNvCxnSpPr>
          <p:nvPr/>
        </p:nvCxnSpPr>
        <p:spPr>
          <a:xfrm>
            <a:off x="6999768" y="4235302"/>
            <a:ext cx="0" cy="4939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DFDA6C-9DB9-DAAA-DB17-B5BFC0834EAF}"/>
              </a:ext>
            </a:extLst>
          </p:cNvPr>
          <p:cNvCxnSpPr>
            <a:cxnSpLocks/>
          </p:cNvCxnSpPr>
          <p:nvPr/>
        </p:nvCxnSpPr>
        <p:spPr>
          <a:xfrm>
            <a:off x="6999768" y="5000847"/>
            <a:ext cx="0" cy="4939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1B4F01-D3AB-ACC5-E29E-9B0FC26AB09D}"/>
              </a:ext>
            </a:extLst>
          </p:cNvPr>
          <p:cNvCxnSpPr>
            <a:cxnSpLocks/>
          </p:cNvCxnSpPr>
          <p:nvPr/>
        </p:nvCxnSpPr>
        <p:spPr>
          <a:xfrm>
            <a:off x="3746204" y="5798289"/>
            <a:ext cx="0" cy="493969"/>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725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EF40-AFC2-F62E-F743-89AFF2E74BB4}"/>
              </a:ext>
            </a:extLst>
          </p:cNvPr>
          <p:cNvSpPr>
            <a:spLocks noGrp="1"/>
          </p:cNvSpPr>
          <p:nvPr>
            <p:ph type="title"/>
          </p:nvPr>
        </p:nvSpPr>
        <p:spPr/>
        <p:txBody>
          <a:bodyPr/>
          <a:lstStyle/>
          <a:p>
            <a:r>
              <a:rPr lang="en-US" dirty="0"/>
              <a:t>Bagging</a:t>
            </a:r>
          </a:p>
        </p:txBody>
      </p:sp>
      <p:pic>
        <p:nvPicPr>
          <p:cNvPr id="3" name="Picture 2">
            <a:extLst>
              <a:ext uri="{FF2B5EF4-FFF2-40B4-BE49-F238E27FC236}">
                <a16:creationId xmlns:a16="http://schemas.microsoft.com/office/drawing/2014/main" id="{F99D401B-86DB-E726-E2D5-9EFAA422AD35}"/>
              </a:ext>
            </a:extLst>
          </p:cNvPr>
          <p:cNvPicPr>
            <a:picLocks noChangeAspect="1"/>
          </p:cNvPicPr>
          <p:nvPr/>
        </p:nvPicPr>
        <p:blipFill>
          <a:blip r:embed="rId2"/>
          <a:stretch>
            <a:fillRect/>
          </a:stretch>
        </p:blipFill>
        <p:spPr>
          <a:xfrm>
            <a:off x="429468" y="1360969"/>
            <a:ext cx="10091770" cy="5358808"/>
          </a:xfrm>
          <a:prstGeom prst="rect">
            <a:avLst/>
          </a:prstGeom>
        </p:spPr>
      </p:pic>
    </p:spTree>
    <p:extLst>
      <p:ext uri="{BB962C8B-B14F-4D97-AF65-F5344CB8AC3E}">
        <p14:creationId xmlns:p14="http://schemas.microsoft.com/office/powerpoint/2010/main" val="4035381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Random Forest</a:t>
            </a:r>
          </a:p>
        </p:txBody>
      </p:sp>
      <p:sp>
        <p:nvSpPr>
          <p:cNvPr id="3" name="Content Placeholder 2"/>
          <p:cNvSpPr>
            <a:spLocks noGrp="1"/>
          </p:cNvSpPr>
          <p:nvPr>
            <p:ph idx="1"/>
          </p:nvPr>
        </p:nvSpPr>
        <p:spPr>
          <a:xfrm>
            <a:off x="838200" y="1565649"/>
            <a:ext cx="10515600" cy="4351338"/>
          </a:xfrm>
        </p:spPr>
        <p:txBody>
          <a:bodyPr>
            <a:normAutofit lnSpcReduction="10000"/>
          </a:bodyPr>
          <a:lstStyle/>
          <a:p>
            <a:pPr marL="342900" lvl="1" indent="-342900">
              <a:spcAft>
                <a:spcPts val="600"/>
              </a:spcAft>
              <a:buFont typeface="Wingdings" pitchFamily="2" charset="2"/>
              <a:buChar char="v"/>
            </a:pPr>
            <a:r>
              <a:rPr lang="en-US" sz="3200" dirty="0"/>
              <a:t>An ensemble model is an aggregation of more than one model where the final prediction of the model is a combination of the predictions from the component models of the ensemble.</a:t>
            </a:r>
          </a:p>
          <a:p>
            <a:pPr marL="342900" lvl="1" indent="-342900">
              <a:spcAft>
                <a:spcPts val="600"/>
              </a:spcAft>
              <a:buFont typeface="Wingdings" pitchFamily="2" charset="2"/>
              <a:buChar char="v"/>
            </a:pPr>
            <a:r>
              <a:rPr lang="en-US" sz="3200" dirty="0"/>
              <a:t>A random forest model is an ensemble of classification or regression trees.</a:t>
            </a:r>
          </a:p>
          <a:p>
            <a:pPr marL="342900" lvl="1" indent="-342900">
              <a:spcAft>
                <a:spcPts val="600"/>
              </a:spcAft>
              <a:buFont typeface="Wingdings" pitchFamily="2" charset="2"/>
              <a:buChar char="v"/>
            </a:pPr>
            <a:r>
              <a:rPr lang="en-US" sz="3200" dirty="0"/>
              <a:t>The forest models were developed to overcome the instability that a single classification or regression tree exhibits with minor perturbations of the training data.</a:t>
            </a:r>
          </a:p>
          <a:p>
            <a:endParaRPr lang="en-US" sz="3600" dirty="0"/>
          </a:p>
        </p:txBody>
      </p:sp>
      <p:sp>
        <p:nvSpPr>
          <p:cNvPr id="6" name="Slide Number Placeholder 5"/>
          <p:cNvSpPr>
            <a:spLocks noGrp="1"/>
          </p:cNvSpPr>
          <p:nvPr>
            <p:ph type="sldNum" sz="quarter" idx="4294967295"/>
          </p:nvPr>
        </p:nvSpPr>
        <p:spPr>
          <a:xfrm>
            <a:off x="9070976" y="6453188"/>
            <a:ext cx="1597025" cy="404812"/>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18</a:t>
            </a:fld>
            <a:endParaRPr lang="en-US" dirty="0"/>
          </a:p>
        </p:txBody>
      </p:sp>
      <p:sp>
        <p:nvSpPr>
          <p:cNvPr id="4" name="Rectangle 3">
            <a:extLst>
              <a:ext uri="{FF2B5EF4-FFF2-40B4-BE49-F238E27FC236}">
                <a16:creationId xmlns:a16="http://schemas.microsoft.com/office/drawing/2014/main" id="{426FADE1-6F00-514A-8278-9E2687040249}"/>
              </a:ext>
            </a:extLst>
          </p:cNvPr>
          <p:cNvSpPr/>
          <p:nvPr/>
        </p:nvSpPr>
        <p:spPr>
          <a:xfrm>
            <a:off x="2421860" y="5806857"/>
            <a:ext cx="7581631" cy="646331"/>
          </a:xfrm>
          <a:prstGeom prst="rect">
            <a:avLst/>
          </a:prstGeom>
        </p:spPr>
        <p:txBody>
          <a:bodyPr wrap="square">
            <a:spAutoFit/>
          </a:bodyPr>
          <a:lstStyle/>
          <a:p>
            <a:r>
              <a:rPr lang="en-US" dirty="0">
                <a:latin typeface="Cambria" panose="02040503050406030204" pitchFamily="18" charset="0"/>
              </a:rPr>
              <a:t>Visualization: </a:t>
            </a:r>
            <a:r>
              <a:rPr lang="en-US" dirty="0">
                <a:latin typeface="Cambria" panose="02040503050406030204" pitchFamily="18" charset="0"/>
                <a:hlinkClick r:id="rId2"/>
              </a:rPr>
              <a:t>https://</a:t>
            </a:r>
            <a:r>
              <a:rPr lang="en-US" dirty="0" err="1">
                <a:latin typeface="Cambria" panose="02040503050406030204" pitchFamily="18" charset="0"/>
                <a:hlinkClick r:id="rId2"/>
              </a:rPr>
              <a:t>towardsdatascience.com</a:t>
            </a:r>
            <a:r>
              <a:rPr lang="en-US" dirty="0">
                <a:latin typeface="Cambria" panose="02040503050406030204" pitchFamily="18" charset="0"/>
                <a:hlinkClick r:id="rId2"/>
              </a:rPr>
              <a:t>/why-random-forests-outperform-decision-trees-1b0f175a0b5</a:t>
            </a:r>
            <a:endParaRPr lang="en-US" dirty="0">
              <a:latin typeface="Cambria" panose="02040503050406030204" pitchFamily="18" charset="0"/>
            </a:endParaRPr>
          </a:p>
        </p:txBody>
      </p:sp>
    </p:spTree>
    <p:extLst>
      <p:ext uri="{BB962C8B-B14F-4D97-AF65-F5344CB8AC3E}">
        <p14:creationId xmlns:p14="http://schemas.microsoft.com/office/powerpoint/2010/main" val="2381832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Instability</a:t>
            </a:r>
          </a:p>
        </p:txBody>
      </p:sp>
      <p:sp>
        <p:nvSpPr>
          <p:cNvPr id="6" name="Slide Number Placeholder 5"/>
          <p:cNvSpPr>
            <a:spLocks noGrp="1"/>
          </p:cNvSpPr>
          <p:nvPr>
            <p:ph type="sldNum" sz="quarter" idx="4294967295"/>
          </p:nvPr>
        </p:nvSpPr>
        <p:spPr>
          <a:xfrm>
            <a:off x="12520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19</a:t>
            </a:fld>
            <a:endParaRPr lang="en-US" dirty="0"/>
          </a:p>
        </p:txBody>
      </p:sp>
      <p:grpSp>
        <p:nvGrpSpPr>
          <p:cNvPr id="427" name="Group 426"/>
          <p:cNvGrpSpPr/>
          <p:nvPr/>
        </p:nvGrpSpPr>
        <p:grpSpPr>
          <a:xfrm>
            <a:off x="2504313" y="1698880"/>
            <a:ext cx="5980510" cy="3557589"/>
            <a:chOff x="2501900" y="1228725"/>
            <a:chExt cx="7974013" cy="4743451"/>
          </a:xfrm>
        </p:grpSpPr>
        <p:sp>
          <p:nvSpPr>
            <p:cNvPr id="7" name="Line 459"/>
            <p:cNvSpPr>
              <a:spLocks noChangeShapeType="1"/>
            </p:cNvSpPr>
            <p:nvPr/>
          </p:nvSpPr>
          <p:spPr bwMode="auto">
            <a:xfrm>
              <a:off x="6740525" y="4991100"/>
              <a:ext cx="1588"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 name="Freeform 460"/>
            <p:cNvSpPr>
              <a:spLocks/>
            </p:cNvSpPr>
            <p:nvPr/>
          </p:nvSpPr>
          <p:spPr bwMode="auto">
            <a:xfrm>
              <a:off x="6662738" y="4951413"/>
              <a:ext cx="77787"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50"/>
                  </a:moveTo>
                  <a:lnTo>
                    <a:pt x="295" y="122"/>
                  </a:lnTo>
                  <a:lnTo>
                    <a:pt x="289" y="98"/>
                  </a:lnTo>
                  <a:lnTo>
                    <a:pt x="279" y="74"/>
                  </a:lnTo>
                  <a:lnTo>
                    <a:pt x="264" y="53"/>
                  </a:lnTo>
                  <a:lnTo>
                    <a:pt x="245" y="35"/>
                  </a:lnTo>
                  <a:lnTo>
                    <a:pt x="224" y="19"/>
                  </a:lnTo>
                  <a:lnTo>
                    <a:pt x="199" y="8"/>
                  </a:lnTo>
                  <a:lnTo>
                    <a:pt x="175" y="2"/>
                  </a:lnTo>
                  <a:lnTo>
                    <a:pt x="149" y="0"/>
                  </a:lnTo>
                  <a:lnTo>
                    <a:pt x="122" y="2"/>
                  </a:lnTo>
                  <a:lnTo>
                    <a:pt x="97" y="8"/>
                  </a:lnTo>
                  <a:lnTo>
                    <a:pt x="74" y="19"/>
                  </a:lnTo>
                  <a:lnTo>
                    <a:pt x="52" y="35"/>
                  </a:lnTo>
                  <a:lnTo>
                    <a:pt x="35" y="53"/>
                  </a:lnTo>
                  <a:lnTo>
                    <a:pt x="20" y="74"/>
                  </a:lnTo>
                  <a:lnTo>
                    <a:pt x="9" y="98"/>
                  </a:lnTo>
                  <a:lnTo>
                    <a:pt x="1" y="122"/>
                  </a:lnTo>
                  <a:lnTo>
                    <a:pt x="0" y="150"/>
                  </a:lnTo>
                  <a:lnTo>
                    <a:pt x="1" y="175"/>
                  </a:lnTo>
                  <a:lnTo>
                    <a:pt x="9" y="200"/>
                  </a:lnTo>
                  <a:lnTo>
                    <a:pt x="20" y="224"/>
                  </a:lnTo>
                  <a:lnTo>
                    <a:pt x="35" y="246"/>
                  </a:lnTo>
                  <a:lnTo>
                    <a:pt x="52" y="264"/>
                  </a:lnTo>
                  <a:lnTo>
                    <a:pt x="74" y="278"/>
                  </a:lnTo>
                  <a:lnTo>
                    <a:pt x="97" y="290"/>
                  </a:lnTo>
                  <a:lnTo>
                    <a:pt x="122" y="296"/>
                  </a:lnTo>
                  <a:lnTo>
                    <a:pt x="149" y="298"/>
                  </a:lnTo>
                  <a:lnTo>
                    <a:pt x="175" y="296"/>
                  </a:lnTo>
                  <a:lnTo>
                    <a:pt x="199" y="290"/>
                  </a:lnTo>
                  <a:lnTo>
                    <a:pt x="224" y="278"/>
                  </a:lnTo>
                  <a:lnTo>
                    <a:pt x="245" y="264"/>
                  </a:lnTo>
                  <a:lnTo>
                    <a:pt x="264" y="246"/>
                  </a:lnTo>
                  <a:lnTo>
                    <a:pt x="279" y="224"/>
                  </a:lnTo>
                  <a:lnTo>
                    <a:pt x="289" y="200"/>
                  </a:lnTo>
                  <a:lnTo>
                    <a:pt x="295" y="175"/>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9" name="Line 461"/>
            <p:cNvSpPr>
              <a:spLocks noChangeShapeType="1"/>
            </p:cNvSpPr>
            <p:nvPr/>
          </p:nvSpPr>
          <p:spPr bwMode="auto">
            <a:xfrm>
              <a:off x="6681788" y="2239963"/>
              <a:ext cx="1587"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Freeform 462"/>
            <p:cNvSpPr>
              <a:spLocks/>
            </p:cNvSpPr>
            <p:nvPr/>
          </p:nvSpPr>
          <p:spPr bwMode="auto">
            <a:xfrm>
              <a:off x="6604000" y="2201863"/>
              <a:ext cx="77788" cy="77787"/>
            </a:xfrm>
            <a:custGeom>
              <a:avLst/>
              <a:gdLst>
                <a:gd name="T0" fmla="*/ 2147483647 w 297"/>
                <a:gd name="T1" fmla="*/ 2147483647 h 297"/>
                <a:gd name="T2" fmla="*/ 2147483647 w 297"/>
                <a:gd name="T3" fmla="*/ 2147483647 h 297"/>
                <a:gd name="T4" fmla="*/ 2147483647 w 297"/>
                <a:gd name="T5" fmla="*/ 2147483647 h 297"/>
                <a:gd name="T6" fmla="*/ 2147483647 w 297"/>
                <a:gd name="T7" fmla="*/ 2147483647 h 297"/>
                <a:gd name="T8" fmla="*/ 2147483647 w 297"/>
                <a:gd name="T9" fmla="*/ 2147483647 h 297"/>
                <a:gd name="T10" fmla="*/ 2147483647 w 297"/>
                <a:gd name="T11" fmla="*/ 2147483647 h 297"/>
                <a:gd name="T12" fmla="*/ 2147483647 w 297"/>
                <a:gd name="T13" fmla="*/ 2147483647 h 297"/>
                <a:gd name="T14" fmla="*/ 2147483647 w 297"/>
                <a:gd name="T15" fmla="*/ 2147483647 h 297"/>
                <a:gd name="T16" fmla="*/ 2147483647 w 297"/>
                <a:gd name="T17" fmla="*/ 2147483647 h 297"/>
                <a:gd name="T18" fmla="*/ 2147483647 w 297"/>
                <a:gd name="T19" fmla="*/ 0 h 297"/>
                <a:gd name="T20" fmla="*/ 2147483647 w 297"/>
                <a:gd name="T21" fmla="*/ 2147483647 h 297"/>
                <a:gd name="T22" fmla="*/ 2147483647 w 297"/>
                <a:gd name="T23" fmla="*/ 2147483647 h 297"/>
                <a:gd name="T24" fmla="*/ 2147483647 w 297"/>
                <a:gd name="T25" fmla="*/ 2147483647 h 297"/>
                <a:gd name="T26" fmla="*/ 2147483647 w 297"/>
                <a:gd name="T27" fmla="*/ 2147483647 h 297"/>
                <a:gd name="T28" fmla="*/ 2147483647 w 297"/>
                <a:gd name="T29" fmla="*/ 2147483647 h 297"/>
                <a:gd name="T30" fmla="*/ 2147483647 w 297"/>
                <a:gd name="T31" fmla="*/ 2147483647 h 297"/>
                <a:gd name="T32" fmla="*/ 2147483647 w 297"/>
                <a:gd name="T33" fmla="*/ 2147483647 h 297"/>
                <a:gd name="T34" fmla="*/ 2147483647 w 297"/>
                <a:gd name="T35" fmla="*/ 2147483647 h 297"/>
                <a:gd name="T36" fmla="*/ 0 w 297"/>
                <a:gd name="T37" fmla="*/ 2147483647 h 297"/>
                <a:gd name="T38" fmla="*/ 2147483647 w 297"/>
                <a:gd name="T39" fmla="*/ 2147483647 h 297"/>
                <a:gd name="T40" fmla="*/ 2147483647 w 297"/>
                <a:gd name="T41" fmla="*/ 2147483647 h 297"/>
                <a:gd name="T42" fmla="*/ 2147483647 w 297"/>
                <a:gd name="T43" fmla="*/ 2147483647 h 297"/>
                <a:gd name="T44" fmla="*/ 2147483647 w 297"/>
                <a:gd name="T45" fmla="*/ 2147483647 h 297"/>
                <a:gd name="T46" fmla="*/ 2147483647 w 297"/>
                <a:gd name="T47" fmla="*/ 2147483647 h 297"/>
                <a:gd name="T48" fmla="*/ 2147483647 w 297"/>
                <a:gd name="T49" fmla="*/ 2147483647 h 297"/>
                <a:gd name="T50" fmla="*/ 2147483647 w 297"/>
                <a:gd name="T51" fmla="*/ 2147483647 h 297"/>
                <a:gd name="T52" fmla="*/ 2147483647 w 297"/>
                <a:gd name="T53" fmla="*/ 2147483647 h 297"/>
                <a:gd name="T54" fmla="*/ 2147483647 w 297"/>
                <a:gd name="T55" fmla="*/ 2147483647 h 297"/>
                <a:gd name="T56" fmla="*/ 2147483647 w 297"/>
                <a:gd name="T57" fmla="*/ 2147483647 h 297"/>
                <a:gd name="T58" fmla="*/ 2147483647 w 297"/>
                <a:gd name="T59" fmla="*/ 2147483647 h 297"/>
                <a:gd name="T60" fmla="*/ 2147483647 w 297"/>
                <a:gd name="T61" fmla="*/ 2147483647 h 297"/>
                <a:gd name="T62" fmla="*/ 2147483647 w 297"/>
                <a:gd name="T63" fmla="*/ 2147483647 h 297"/>
                <a:gd name="T64" fmla="*/ 2147483647 w 297"/>
                <a:gd name="T65" fmla="*/ 2147483647 h 297"/>
                <a:gd name="T66" fmla="*/ 2147483647 w 297"/>
                <a:gd name="T67" fmla="*/ 2147483647 h 297"/>
                <a:gd name="T68" fmla="*/ 2147483647 w 297"/>
                <a:gd name="T69" fmla="*/ 2147483647 h 297"/>
                <a:gd name="T70" fmla="*/ 2147483647 w 297"/>
                <a:gd name="T71" fmla="*/ 2147483647 h 297"/>
                <a:gd name="T72" fmla="*/ 2147483647 w 297"/>
                <a:gd name="T73" fmla="*/ 2147483647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7"/>
                  </a:moveTo>
                  <a:lnTo>
                    <a:pt x="295" y="122"/>
                  </a:lnTo>
                  <a:lnTo>
                    <a:pt x="289" y="97"/>
                  </a:lnTo>
                  <a:lnTo>
                    <a:pt x="278" y="74"/>
                  </a:lnTo>
                  <a:lnTo>
                    <a:pt x="262" y="52"/>
                  </a:lnTo>
                  <a:lnTo>
                    <a:pt x="244" y="35"/>
                  </a:lnTo>
                  <a:lnTo>
                    <a:pt x="223" y="19"/>
                  </a:lnTo>
                  <a:lnTo>
                    <a:pt x="200" y="7"/>
                  </a:lnTo>
                  <a:lnTo>
                    <a:pt x="175" y="2"/>
                  </a:lnTo>
                  <a:lnTo>
                    <a:pt x="149" y="0"/>
                  </a:lnTo>
                  <a:lnTo>
                    <a:pt x="122" y="2"/>
                  </a:lnTo>
                  <a:lnTo>
                    <a:pt x="97" y="7"/>
                  </a:lnTo>
                  <a:lnTo>
                    <a:pt x="73" y="19"/>
                  </a:lnTo>
                  <a:lnTo>
                    <a:pt x="52" y="35"/>
                  </a:lnTo>
                  <a:lnTo>
                    <a:pt x="34" y="52"/>
                  </a:lnTo>
                  <a:lnTo>
                    <a:pt x="19" y="74"/>
                  </a:lnTo>
                  <a:lnTo>
                    <a:pt x="8" y="97"/>
                  </a:lnTo>
                  <a:lnTo>
                    <a:pt x="2" y="122"/>
                  </a:lnTo>
                  <a:lnTo>
                    <a:pt x="0" y="147"/>
                  </a:lnTo>
                  <a:lnTo>
                    <a:pt x="2" y="175"/>
                  </a:lnTo>
                  <a:lnTo>
                    <a:pt x="8" y="199"/>
                  </a:lnTo>
                  <a:lnTo>
                    <a:pt x="19" y="223"/>
                  </a:lnTo>
                  <a:lnTo>
                    <a:pt x="34" y="244"/>
                  </a:lnTo>
                  <a:lnTo>
                    <a:pt x="52" y="262"/>
                  </a:lnTo>
                  <a:lnTo>
                    <a:pt x="73" y="278"/>
                  </a:lnTo>
                  <a:lnTo>
                    <a:pt x="97" y="289"/>
                  </a:lnTo>
                  <a:lnTo>
                    <a:pt x="122" y="295"/>
                  </a:lnTo>
                  <a:lnTo>
                    <a:pt x="149" y="297"/>
                  </a:lnTo>
                  <a:lnTo>
                    <a:pt x="175" y="295"/>
                  </a:lnTo>
                  <a:lnTo>
                    <a:pt x="200" y="289"/>
                  </a:lnTo>
                  <a:lnTo>
                    <a:pt x="223" y="278"/>
                  </a:lnTo>
                  <a:lnTo>
                    <a:pt x="244" y="262"/>
                  </a:lnTo>
                  <a:lnTo>
                    <a:pt x="262" y="244"/>
                  </a:lnTo>
                  <a:lnTo>
                    <a:pt x="278" y="223"/>
                  </a:lnTo>
                  <a:lnTo>
                    <a:pt x="289" y="199"/>
                  </a:lnTo>
                  <a:lnTo>
                    <a:pt x="295" y="175"/>
                  </a:lnTo>
                  <a:lnTo>
                    <a:pt x="297" y="147"/>
                  </a:lnTo>
                  <a:close/>
                </a:path>
              </a:pathLst>
            </a:custGeom>
            <a:solidFill>
              <a:srgbClr val="E0A860"/>
            </a:solidFill>
            <a:ln w="12700">
              <a:solidFill>
                <a:srgbClr val="E0A860"/>
              </a:solidFill>
              <a:round/>
              <a:headEnd/>
              <a:tailEnd/>
            </a:ln>
          </p:spPr>
          <p:txBody>
            <a:bodyPr/>
            <a:lstStyle/>
            <a:p>
              <a:endParaRPr lang="en-US" sz="1350" dirty="0"/>
            </a:p>
          </p:txBody>
        </p:sp>
        <p:sp>
          <p:nvSpPr>
            <p:cNvPr id="11" name="Line 463"/>
            <p:cNvSpPr>
              <a:spLocks noChangeShapeType="1"/>
            </p:cNvSpPr>
            <p:nvPr/>
          </p:nvSpPr>
          <p:spPr bwMode="auto">
            <a:xfrm>
              <a:off x="8448675" y="2071688"/>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Freeform 464"/>
            <p:cNvSpPr>
              <a:spLocks/>
            </p:cNvSpPr>
            <p:nvPr/>
          </p:nvSpPr>
          <p:spPr bwMode="auto">
            <a:xfrm>
              <a:off x="8369300" y="2032000"/>
              <a:ext cx="79375"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3"/>
                  </a:lnTo>
                  <a:lnTo>
                    <a:pt x="289" y="99"/>
                  </a:lnTo>
                  <a:lnTo>
                    <a:pt x="278" y="76"/>
                  </a:lnTo>
                  <a:lnTo>
                    <a:pt x="264" y="54"/>
                  </a:lnTo>
                  <a:lnTo>
                    <a:pt x="245" y="35"/>
                  </a:lnTo>
                  <a:lnTo>
                    <a:pt x="224" y="21"/>
                  </a:lnTo>
                  <a:lnTo>
                    <a:pt x="200" y="9"/>
                  </a:lnTo>
                  <a:lnTo>
                    <a:pt x="175" y="3"/>
                  </a:lnTo>
                  <a:lnTo>
                    <a:pt x="150" y="0"/>
                  </a:lnTo>
                  <a:lnTo>
                    <a:pt x="123" y="3"/>
                  </a:lnTo>
                  <a:lnTo>
                    <a:pt x="98" y="9"/>
                  </a:lnTo>
                  <a:lnTo>
                    <a:pt x="75" y="21"/>
                  </a:lnTo>
                  <a:lnTo>
                    <a:pt x="54" y="35"/>
                  </a:lnTo>
                  <a:lnTo>
                    <a:pt x="35" y="54"/>
                  </a:lnTo>
                  <a:lnTo>
                    <a:pt x="20" y="76"/>
                  </a:lnTo>
                  <a:lnTo>
                    <a:pt x="8" y="99"/>
                  </a:lnTo>
                  <a:lnTo>
                    <a:pt x="2" y="123"/>
                  </a:lnTo>
                  <a:lnTo>
                    <a:pt x="0" y="149"/>
                  </a:lnTo>
                  <a:lnTo>
                    <a:pt x="2" y="177"/>
                  </a:lnTo>
                  <a:lnTo>
                    <a:pt x="8" y="201"/>
                  </a:lnTo>
                  <a:lnTo>
                    <a:pt x="20" y="224"/>
                  </a:lnTo>
                  <a:lnTo>
                    <a:pt x="35" y="246"/>
                  </a:lnTo>
                  <a:lnTo>
                    <a:pt x="54" y="264"/>
                  </a:lnTo>
                  <a:lnTo>
                    <a:pt x="75" y="278"/>
                  </a:lnTo>
                  <a:lnTo>
                    <a:pt x="98" y="290"/>
                  </a:lnTo>
                  <a:lnTo>
                    <a:pt x="123" y="297"/>
                  </a:lnTo>
                  <a:lnTo>
                    <a:pt x="150" y="299"/>
                  </a:lnTo>
                  <a:lnTo>
                    <a:pt x="175" y="297"/>
                  </a:lnTo>
                  <a:lnTo>
                    <a:pt x="200" y="290"/>
                  </a:lnTo>
                  <a:lnTo>
                    <a:pt x="224" y="278"/>
                  </a:lnTo>
                  <a:lnTo>
                    <a:pt x="245" y="264"/>
                  </a:lnTo>
                  <a:lnTo>
                    <a:pt x="264" y="246"/>
                  </a:lnTo>
                  <a:lnTo>
                    <a:pt x="278" y="224"/>
                  </a:lnTo>
                  <a:lnTo>
                    <a:pt x="289" y="201"/>
                  </a:lnTo>
                  <a:lnTo>
                    <a:pt x="296" y="177"/>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13" name="Line 465"/>
            <p:cNvSpPr>
              <a:spLocks noChangeShapeType="1"/>
            </p:cNvSpPr>
            <p:nvPr/>
          </p:nvSpPr>
          <p:spPr bwMode="auto">
            <a:xfrm>
              <a:off x="7107238" y="1882775"/>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4" name="Freeform 466"/>
            <p:cNvSpPr>
              <a:spLocks/>
            </p:cNvSpPr>
            <p:nvPr/>
          </p:nvSpPr>
          <p:spPr bwMode="auto">
            <a:xfrm>
              <a:off x="7027863" y="1843088"/>
              <a:ext cx="79375"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7"/>
                  </a:lnTo>
                  <a:lnTo>
                    <a:pt x="279" y="74"/>
                  </a:lnTo>
                  <a:lnTo>
                    <a:pt x="264" y="54"/>
                  </a:lnTo>
                  <a:lnTo>
                    <a:pt x="245" y="35"/>
                  </a:lnTo>
                  <a:lnTo>
                    <a:pt x="224" y="20"/>
                  </a:lnTo>
                  <a:lnTo>
                    <a:pt x="201" y="10"/>
                  </a:lnTo>
                  <a:lnTo>
                    <a:pt x="175" y="2"/>
                  </a:lnTo>
                  <a:lnTo>
                    <a:pt x="150" y="0"/>
                  </a:lnTo>
                  <a:lnTo>
                    <a:pt x="124" y="2"/>
                  </a:lnTo>
                  <a:lnTo>
                    <a:pt x="97" y="10"/>
                  </a:lnTo>
                  <a:lnTo>
                    <a:pt x="74" y="20"/>
                  </a:lnTo>
                  <a:lnTo>
                    <a:pt x="54" y="35"/>
                  </a:lnTo>
                  <a:lnTo>
                    <a:pt x="35" y="54"/>
                  </a:lnTo>
                  <a:lnTo>
                    <a:pt x="20" y="74"/>
                  </a:lnTo>
                  <a:lnTo>
                    <a:pt x="10" y="97"/>
                  </a:lnTo>
                  <a:lnTo>
                    <a:pt x="3" y="123"/>
                  </a:lnTo>
                  <a:lnTo>
                    <a:pt x="0" y="149"/>
                  </a:lnTo>
                  <a:lnTo>
                    <a:pt x="3" y="175"/>
                  </a:lnTo>
                  <a:lnTo>
                    <a:pt x="10" y="200"/>
                  </a:lnTo>
                  <a:lnTo>
                    <a:pt x="20" y="224"/>
                  </a:lnTo>
                  <a:lnTo>
                    <a:pt x="35" y="245"/>
                  </a:lnTo>
                  <a:lnTo>
                    <a:pt x="54" y="264"/>
                  </a:lnTo>
                  <a:lnTo>
                    <a:pt x="74" y="278"/>
                  </a:lnTo>
                  <a:lnTo>
                    <a:pt x="97" y="289"/>
                  </a:lnTo>
                  <a:lnTo>
                    <a:pt x="124" y="295"/>
                  </a:lnTo>
                  <a:lnTo>
                    <a:pt x="150" y="298"/>
                  </a:lnTo>
                  <a:lnTo>
                    <a:pt x="175" y="295"/>
                  </a:lnTo>
                  <a:lnTo>
                    <a:pt x="201" y="289"/>
                  </a:lnTo>
                  <a:lnTo>
                    <a:pt x="224" y="278"/>
                  </a:lnTo>
                  <a:lnTo>
                    <a:pt x="245" y="264"/>
                  </a:lnTo>
                  <a:lnTo>
                    <a:pt x="264" y="245"/>
                  </a:lnTo>
                  <a:lnTo>
                    <a:pt x="279" y="224"/>
                  </a:lnTo>
                  <a:lnTo>
                    <a:pt x="289" y="200"/>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15" name="Line 467"/>
            <p:cNvSpPr>
              <a:spLocks noChangeShapeType="1"/>
            </p:cNvSpPr>
            <p:nvPr/>
          </p:nvSpPr>
          <p:spPr bwMode="auto">
            <a:xfrm>
              <a:off x="9742488" y="3983038"/>
              <a:ext cx="1587"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6" name="Freeform 468"/>
            <p:cNvSpPr>
              <a:spLocks/>
            </p:cNvSpPr>
            <p:nvPr/>
          </p:nvSpPr>
          <p:spPr bwMode="auto">
            <a:xfrm>
              <a:off x="9663113" y="3943350"/>
              <a:ext cx="79375" cy="79375"/>
            </a:xfrm>
            <a:custGeom>
              <a:avLst/>
              <a:gdLst>
                <a:gd name="T0" fmla="*/ 2147483647 w 300"/>
                <a:gd name="T1" fmla="*/ 2147483647 h 299"/>
                <a:gd name="T2" fmla="*/ 2147483647 w 300"/>
                <a:gd name="T3" fmla="*/ 2147483647 h 299"/>
                <a:gd name="T4" fmla="*/ 2147483647 w 300"/>
                <a:gd name="T5" fmla="*/ 2147483647 h 299"/>
                <a:gd name="T6" fmla="*/ 2147483647 w 300"/>
                <a:gd name="T7" fmla="*/ 2147483647 h 299"/>
                <a:gd name="T8" fmla="*/ 2147483647 w 300"/>
                <a:gd name="T9" fmla="*/ 2147483647 h 299"/>
                <a:gd name="T10" fmla="*/ 2147483647 w 300"/>
                <a:gd name="T11" fmla="*/ 2147483647 h 299"/>
                <a:gd name="T12" fmla="*/ 2147483647 w 300"/>
                <a:gd name="T13" fmla="*/ 2147483647 h 299"/>
                <a:gd name="T14" fmla="*/ 2147483647 w 300"/>
                <a:gd name="T15" fmla="*/ 2147483647 h 299"/>
                <a:gd name="T16" fmla="*/ 2147483647 w 300"/>
                <a:gd name="T17" fmla="*/ 2147483647 h 299"/>
                <a:gd name="T18" fmla="*/ 2147483647 w 300"/>
                <a:gd name="T19" fmla="*/ 0 h 299"/>
                <a:gd name="T20" fmla="*/ 2147483647 w 300"/>
                <a:gd name="T21" fmla="*/ 2147483647 h 299"/>
                <a:gd name="T22" fmla="*/ 2147483647 w 300"/>
                <a:gd name="T23" fmla="*/ 2147483647 h 299"/>
                <a:gd name="T24" fmla="*/ 2147483647 w 300"/>
                <a:gd name="T25" fmla="*/ 2147483647 h 299"/>
                <a:gd name="T26" fmla="*/ 2147483647 w 300"/>
                <a:gd name="T27" fmla="*/ 2147483647 h 299"/>
                <a:gd name="T28" fmla="*/ 2147483647 w 300"/>
                <a:gd name="T29" fmla="*/ 2147483647 h 299"/>
                <a:gd name="T30" fmla="*/ 2147483647 w 300"/>
                <a:gd name="T31" fmla="*/ 2147483647 h 299"/>
                <a:gd name="T32" fmla="*/ 2147483647 w 300"/>
                <a:gd name="T33" fmla="*/ 2147483647 h 299"/>
                <a:gd name="T34" fmla="*/ 2147483647 w 300"/>
                <a:gd name="T35" fmla="*/ 2147483647 h 299"/>
                <a:gd name="T36" fmla="*/ 0 w 300"/>
                <a:gd name="T37" fmla="*/ 2147483647 h 299"/>
                <a:gd name="T38" fmla="*/ 2147483647 w 300"/>
                <a:gd name="T39" fmla="*/ 2147483647 h 299"/>
                <a:gd name="T40" fmla="*/ 2147483647 w 300"/>
                <a:gd name="T41" fmla="*/ 2147483647 h 299"/>
                <a:gd name="T42" fmla="*/ 2147483647 w 300"/>
                <a:gd name="T43" fmla="*/ 2147483647 h 299"/>
                <a:gd name="T44" fmla="*/ 2147483647 w 300"/>
                <a:gd name="T45" fmla="*/ 2147483647 h 299"/>
                <a:gd name="T46" fmla="*/ 2147483647 w 300"/>
                <a:gd name="T47" fmla="*/ 2147483647 h 299"/>
                <a:gd name="T48" fmla="*/ 2147483647 w 300"/>
                <a:gd name="T49" fmla="*/ 2147483647 h 299"/>
                <a:gd name="T50" fmla="*/ 2147483647 w 300"/>
                <a:gd name="T51" fmla="*/ 2147483647 h 299"/>
                <a:gd name="T52" fmla="*/ 2147483647 w 300"/>
                <a:gd name="T53" fmla="*/ 2147483647 h 299"/>
                <a:gd name="T54" fmla="*/ 2147483647 w 300"/>
                <a:gd name="T55" fmla="*/ 2147483647 h 299"/>
                <a:gd name="T56" fmla="*/ 2147483647 w 300"/>
                <a:gd name="T57" fmla="*/ 2147483647 h 299"/>
                <a:gd name="T58" fmla="*/ 2147483647 w 300"/>
                <a:gd name="T59" fmla="*/ 2147483647 h 299"/>
                <a:gd name="T60" fmla="*/ 2147483647 w 300"/>
                <a:gd name="T61" fmla="*/ 2147483647 h 299"/>
                <a:gd name="T62" fmla="*/ 2147483647 w 300"/>
                <a:gd name="T63" fmla="*/ 2147483647 h 299"/>
                <a:gd name="T64" fmla="*/ 2147483647 w 300"/>
                <a:gd name="T65" fmla="*/ 2147483647 h 299"/>
                <a:gd name="T66" fmla="*/ 2147483647 w 300"/>
                <a:gd name="T67" fmla="*/ 2147483647 h 299"/>
                <a:gd name="T68" fmla="*/ 2147483647 w 300"/>
                <a:gd name="T69" fmla="*/ 2147483647 h 299"/>
                <a:gd name="T70" fmla="*/ 2147483647 w 300"/>
                <a:gd name="T71" fmla="*/ 2147483647 h 299"/>
                <a:gd name="T72" fmla="*/ 2147483647 w 300"/>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49"/>
                  </a:moveTo>
                  <a:lnTo>
                    <a:pt x="297" y="124"/>
                  </a:lnTo>
                  <a:lnTo>
                    <a:pt x="290" y="99"/>
                  </a:lnTo>
                  <a:lnTo>
                    <a:pt x="278" y="75"/>
                  </a:lnTo>
                  <a:lnTo>
                    <a:pt x="265" y="53"/>
                  </a:lnTo>
                  <a:lnTo>
                    <a:pt x="247" y="35"/>
                  </a:lnTo>
                  <a:lnTo>
                    <a:pt x="225" y="20"/>
                  </a:lnTo>
                  <a:lnTo>
                    <a:pt x="202" y="9"/>
                  </a:lnTo>
                  <a:lnTo>
                    <a:pt x="176" y="3"/>
                  </a:lnTo>
                  <a:lnTo>
                    <a:pt x="150" y="0"/>
                  </a:lnTo>
                  <a:lnTo>
                    <a:pt x="123" y="3"/>
                  </a:lnTo>
                  <a:lnTo>
                    <a:pt x="99" y="9"/>
                  </a:lnTo>
                  <a:lnTo>
                    <a:pt x="75" y="20"/>
                  </a:lnTo>
                  <a:lnTo>
                    <a:pt x="54" y="35"/>
                  </a:lnTo>
                  <a:lnTo>
                    <a:pt x="35" y="53"/>
                  </a:lnTo>
                  <a:lnTo>
                    <a:pt x="21" y="75"/>
                  </a:lnTo>
                  <a:lnTo>
                    <a:pt x="10" y="99"/>
                  </a:lnTo>
                  <a:lnTo>
                    <a:pt x="3" y="124"/>
                  </a:lnTo>
                  <a:lnTo>
                    <a:pt x="0" y="149"/>
                  </a:lnTo>
                  <a:lnTo>
                    <a:pt x="3" y="175"/>
                  </a:lnTo>
                  <a:lnTo>
                    <a:pt x="10" y="200"/>
                  </a:lnTo>
                  <a:lnTo>
                    <a:pt x="21" y="224"/>
                  </a:lnTo>
                  <a:lnTo>
                    <a:pt x="35" y="245"/>
                  </a:lnTo>
                  <a:lnTo>
                    <a:pt x="54" y="264"/>
                  </a:lnTo>
                  <a:lnTo>
                    <a:pt x="75" y="279"/>
                  </a:lnTo>
                  <a:lnTo>
                    <a:pt x="99" y="289"/>
                  </a:lnTo>
                  <a:lnTo>
                    <a:pt x="123" y="297"/>
                  </a:lnTo>
                  <a:lnTo>
                    <a:pt x="150" y="299"/>
                  </a:lnTo>
                  <a:lnTo>
                    <a:pt x="176" y="297"/>
                  </a:lnTo>
                  <a:lnTo>
                    <a:pt x="202" y="289"/>
                  </a:lnTo>
                  <a:lnTo>
                    <a:pt x="225" y="279"/>
                  </a:lnTo>
                  <a:lnTo>
                    <a:pt x="247" y="264"/>
                  </a:lnTo>
                  <a:lnTo>
                    <a:pt x="265" y="245"/>
                  </a:lnTo>
                  <a:lnTo>
                    <a:pt x="278" y="224"/>
                  </a:lnTo>
                  <a:lnTo>
                    <a:pt x="290" y="200"/>
                  </a:lnTo>
                  <a:lnTo>
                    <a:pt x="297" y="175"/>
                  </a:lnTo>
                  <a:lnTo>
                    <a:pt x="300" y="149"/>
                  </a:lnTo>
                  <a:close/>
                </a:path>
              </a:pathLst>
            </a:custGeom>
            <a:solidFill>
              <a:srgbClr val="E0A860"/>
            </a:solidFill>
            <a:ln w="12700">
              <a:solidFill>
                <a:srgbClr val="E0A860"/>
              </a:solidFill>
              <a:round/>
              <a:headEnd/>
              <a:tailEnd/>
            </a:ln>
          </p:spPr>
          <p:txBody>
            <a:bodyPr/>
            <a:lstStyle/>
            <a:p>
              <a:endParaRPr lang="en-US" sz="1350" dirty="0"/>
            </a:p>
          </p:txBody>
        </p:sp>
        <p:sp>
          <p:nvSpPr>
            <p:cNvPr id="17" name="Line 469"/>
            <p:cNvSpPr>
              <a:spLocks noChangeShapeType="1"/>
            </p:cNvSpPr>
            <p:nvPr/>
          </p:nvSpPr>
          <p:spPr bwMode="auto">
            <a:xfrm>
              <a:off x="6680200" y="5246688"/>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8" name="Freeform 470"/>
            <p:cNvSpPr>
              <a:spLocks/>
            </p:cNvSpPr>
            <p:nvPr/>
          </p:nvSpPr>
          <p:spPr bwMode="auto">
            <a:xfrm>
              <a:off x="6600825" y="5207000"/>
              <a:ext cx="79375" cy="79375"/>
            </a:xfrm>
            <a:custGeom>
              <a:avLst/>
              <a:gdLst>
                <a:gd name="T0" fmla="*/ 2147483647 w 299"/>
                <a:gd name="T1" fmla="*/ 2147483647 h 299"/>
                <a:gd name="T2" fmla="*/ 2147483647 w 299"/>
                <a:gd name="T3" fmla="*/ 2147483647 h 299"/>
                <a:gd name="T4" fmla="*/ 2147483647 w 299"/>
                <a:gd name="T5" fmla="*/ 2147483647 h 299"/>
                <a:gd name="T6" fmla="*/ 2147483647 w 299"/>
                <a:gd name="T7" fmla="*/ 2147483647 h 299"/>
                <a:gd name="T8" fmla="*/ 2147483647 w 299"/>
                <a:gd name="T9" fmla="*/ 2147483647 h 299"/>
                <a:gd name="T10" fmla="*/ 2147483647 w 299"/>
                <a:gd name="T11" fmla="*/ 2147483647 h 299"/>
                <a:gd name="T12" fmla="*/ 2147483647 w 299"/>
                <a:gd name="T13" fmla="*/ 2147483647 h 299"/>
                <a:gd name="T14" fmla="*/ 2147483647 w 299"/>
                <a:gd name="T15" fmla="*/ 2147483647 h 299"/>
                <a:gd name="T16" fmla="*/ 2147483647 w 299"/>
                <a:gd name="T17" fmla="*/ 2147483647 h 299"/>
                <a:gd name="T18" fmla="*/ 2147483647 w 299"/>
                <a:gd name="T19" fmla="*/ 0 h 299"/>
                <a:gd name="T20" fmla="*/ 2147483647 w 299"/>
                <a:gd name="T21" fmla="*/ 2147483647 h 299"/>
                <a:gd name="T22" fmla="*/ 2147483647 w 299"/>
                <a:gd name="T23" fmla="*/ 2147483647 h 299"/>
                <a:gd name="T24" fmla="*/ 2147483647 w 299"/>
                <a:gd name="T25" fmla="*/ 2147483647 h 299"/>
                <a:gd name="T26" fmla="*/ 2147483647 w 299"/>
                <a:gd name="T27" fmla="*/ 2147483647 h 299"/>
                <a:gd name="T28" fmla="*/ 2147483647 w 299"/>
                <a:gd name="T29" fmla="*/ 2147483647 h 299"/>
                <a:gd name="T30" fmla="*/ 2147483647 w 299"/>
                <a:gd name="T31" fmla="*/ 2147483647 h 299"/>
                <a:gd name="T32" fmla="*/ 2147483647 w 299"/>
                <a:gd name="T33" fmla="*/ 2147483647 h 299"/>
                <a:gd name="T34" fmla="*/ 2147483647 w 299"/>
                <a:gd name="T35" fmla="*/ 2147483647 h 299"/>
                <a:gd name="T36" fmla="*/ 0 w 299"/>
                <a:gd name="T37" fmla="*/ 2147483647 h 299"/>
                <a:gd name="T38" fmla="*/ 2147483647 w 299"/>
                <a:gd name="T39" fmla="*/ 2147483647 h 299"/>
                <a:gd name="T40" fmla="*/ 2147483647 w 299"/>
                <a:gd name="T41" fmla="*/ 2147483647 h 299"/>
                <a:gd name="T42" fmla="*/ 2147483647 w 299"/>
                <a:gd name="T43" fmla="*/ 2147483647 h 299"/>
                <a:gd name="T44" fmla="*/ 2147483647 w 299"/>
                <a:gd name="T45" fmla="*/ 2147483647 h 299"/>
                <a:gd name="T46" fmla="*/ 2147483647 w 299"/>
                <a:gd name="T47" fmla="*/ 2147483647 h 299"/>
                <a:gd name="T48" fmla="*/ 2147483647 w 299"/>
                <a:gd name="T49" fmla="*/ 2147483647 h 299"/>
                <a:gd name="T50" fmla="*/ 2147483647 w 299"/>
                <a:gd name="T51" fmla="*/ 2147483647 h 299"/>
                <a:gd name="T52" fmla="*/ 2147483647 w 299"/>
                <a:gd name="T53" fmla="*/ 2147483647 h 299"/>
                <a:gd name="T54" fmla="*/ 2147483647 w 299"/>
                <a:gd name="T55" fmla="*/ 2147483647 h 299"/>
                <a:gd name="T56" fmla="*/ 2147483647 w 299"/>
                <a:gd name="T57" fmla="*/ 2147483647 h 299"/>
                <a:gd name="T58" fmla="*/ 2147483647 w 299"/>
                <a:gd name="T59" fmla="*/ 2147483647 h 299"/>
                <a:gd name="T60" fmla="*/ 2147483647 w 299"/>
                <a:gd name="T61" fmla="*/ 2147483647 h 299"/>
                <a:gd name="T62" fmla="*/ 2147483647 w 299"/>
                <a:gd name="T63" fmla="*/ 2147483647 h 299"/>
                <a:gd name="T64" fmla="*/ 2147483647 w 299"/>
                <a:gd name="T65" fmla="*/ 2147483647 h 299"/>
                <a:gd name="T66" fmla="*/ 2147483647 w 299"/>
                <a:gd name="T67" fmla="*/ 2147483647 h 299"/>
                <a:gd name="T68" fmla="*/ 2147483647 w 299"/>
                <a:gd name="T69" fmla="*/ 2147483647 h 299"/>
                <a:gd name="T70" fmla="*/ 2147483647 w 299"/>
                <a:gd name="T71" fmla="*/ 2147483647 h 299"/>
                <a:gd name="T72" fmla="*/ 2147483647 w 299"/>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5" y="122"/>
                  </a:lnTo>
                  <a:lnTo>
                    <a:pt x="290" y="98"/>
                  </a:lnTo>
                  <a:lnTo>
                    <a:pt x="279" y="75"/>
                  </a:lnTo>
                  <a:lnTo>
                    <a:pt x="264" y="52"/>
                  </a:lnTo>
                  <a:lnTo>
                    <a:pt x="245" y="35"/>
                  </a:lnTo>
                  <a:lnTo>
                    <a:pt x="224" y="21"/>
                  </a:lnTo>
                  <a:lnTo>
                    <a:pt x="201" y="9"/>
                  </a:lnTo>
                  <a:lnTo>
                    <a:pt x="175" y="2"/>
                  </a:lnTo>
                  <a:lnTo>
                    <a:pt x="150" y="0"/>
                  </a:lnTo>
                  <a:lnTo>
                    <a:pt x="122" y="2"/>
                  </a:lnTo>
                  <a:lnTo>
                    <a:pt x="98" y="9"/>
                  </a:lnTo>
                  <a:lnTo>
                    <a:pt x="74" y="21"/>
                  </a:lnTo>
                  <a:lnTo>
                    <a:pt x="53" y="35"/>
                  </a:lnTo>
                  <a:lnTo>
                    <a:pt x="35" y="52"/>
                  </a:lnTo>
                  <a:lnTo>
                    <a:pt x="20" y="75"/>
                  </a:lnTo>
                  <a:lnTo>
                    <a:pt x="10" y="98"/>
                  </a:lnTo>
                  <a:lnTo>
                    <a:pt x="2" y="122"/>
                  </a:lnTo>
                  <a:lnTo>
                    <a:pt x="0" y="149"/>
                  </a:lnTo>
                  <a:lnTo>
                    <a:pt x="2" y="176"/>
                  </a:lnTo>
                  <a:lnTo>
                    <a:pt x="10" y="200"/>
                  </a:lnTo>
                  <a:lnTo>
                    <a:pt x="20" y="223"/>
                  </a:lnTo>
                  <a:lnTo>
                    <a:pt x="35" y="245"/>
                  </a:lnTo>
                  <a:lnTo>
                    <a:pt x="53" y="264"/>
                  </a:lnTo>
                  <a:lnTo>
                    <a:pt x="74" y="278"/>
                  </a:lnTo>
                  <a:lnTo>
                    <a:pt x="98" y="290"/>
                  </a:lnTo>
                  <a:lnTo>
                    <a:pt x="122" y="296"/>
                  </a:lnTo>
                  <a:lnTo>
                    <a:pt x="150" y="299"/>
                  </a:lnTo>
                  <a:lnTo>
                    <a:pt x="175" y="296"/>
                  </a:lnTo>
                  <a:lnTo>
                    <a:pt x="201" y="290"/>
                  </a:lnTo>
                  <a:lnTo>
                    <a:pt x="224" y="278"/>
                  </a:lnTo>
                  <a:lnTo>
                    <a:pt x="245" y="264"/>
                  </a:lnTo>
                  <a:lnTo>
                    <a:pt x="264" y="245"/>
                  </a:lnTo>
                  <a:lnTo>
                    <a:pt x="279" y="223"/>
                  </a:lnTo>
                  <a:lnTo>
                    <a:pt x="290" y="200"/>
                  </a:lnTo>
                  <a:lnTo>
                    <a:pt x="295" y="176"/>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19" name="Line 471"/>
            <p:cNvSpPr>
              <a:spLocks noChangeShapeType="1"/>
            </p:cNvSpPr>
            <p:nvPr/>
          </p:nvSpPr>
          <p:spPr bwMode="auto">
            <a:xfrm>
              <a:off x="9983788" y="3338513"/>
              <a:ext cx="1587"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0" name="Freeform 472"/>
            <p:cNvSpPr>
              <a:spLocks/>
            </p:cNvSpPr>
            <p:nvPr/>
          </p:nvSpPr>
          <p:spPr bwMode="auto">
            <a:xfrm>
              <a:off x="9904413" y="3298825"/>
              <a:ext cx="79375"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7"/>
                  </a:lnTo>
                  <a:lnTo>
                    <a:pt x="279" y="74"/>
                  </a:lnTo>
                  <a:lnTo>
                    <a:pt x="264" y="53"/>
                  </a:lnTo>
                  <a:lnTo>
                    <a:pt x="245" y="35"/>
                  </a:lnTo>
                  <a:lnTo>
                    <a:pt x="225" y="20"/>
                  </a:lnTo>
                  <a:lnTo>
                    <a:pt x="202" y="8"/>
                  </a:lnTo>
                  <a:lnTo>
                    <a:pt x="175" y="2"/>
                  </a:lnTo>
                  <a:lnTo>
                    <a:pt x="150" y="0"/>
                  </a:lnTo>
                  <a:lnTo>
                    <a:pt x="124" y="2"/>
                  </a:lnTo>
                  <a:lnTo>
                    <a:pt x="98" y="8"/>
                  </a:lnTo>
                  <a:lnTo>
                    <a:pt x="75" y="20"/>
                  </a:lnTo>
                  <a:lnTo>
                    <a:pt x="54" y="35"/>
                  </a:lnTo>
                  <a:lnTo>
                    <a:pt x="35" y="53"/>
                  </a:lnTo>
                  <a:lnTo>
                    <a:pt x="20" y="74"/>
                  </a:lnTo>
                  <a:lnTo>
                    <a:pt x="9" y="97"/>
                  </a:lnTo>
                  <a:lnTo>
                    <a:pt x="2" y="123"/>
                  </a:lnTo>
                  <a:lnTo>
                    <a:pt x="0" y="148"/>
                  </a:lnTo>
                  <a:lnTo>
                    <a:pt x="2" y="175"/>
                  </a:lnTo>
                  <a:lnTo>
                    <a:pt x="9" y="200"/>
                  </a:lnTo>
                  <a:lnTo>
                    <a:pt x="20" y="223"/>
                  </a:lnTo>
                  <a:lnTo>
                    <a:pt x="35" y="244"/>
                  </a:lnTo>
                  <a:lnTo>
                    <a:pt x="54" y="263"/>
                  </a:lnTo>
                  <a:lnTo>
                    <a:pt x="75" y="278"/>
                  </a:lnTo>
                  <a:lnTo>
                    <a:pt x="98" y="289"/>
                  </a:lnTo>
                  <a:lnTo>
                    <a:pt x="124" y="296"/>
                  </a:lnTo>
                  <a:lnTo>
                    <a:pt x="150" y="298"/>
                  </a:lnTo>
                  <a:lnTo>
                    <a:pt x="175" y="296"/>
                  </a:lnTo>
                  <a:lnTo>
                    <a:pt x="202" y="289"/>
                  </a:lnTo>
                  <a:lnTo>
                    <a:pt x="225" y="278"/>
                  </a:lnTo>
                  <a:lnTo>
                    <a:pt x="245" y="263"/>
                  </a:lnTo>
                  <a:lnTo>
                    <a:pt x="264" y="244"/>
                  </a:lnTo>
                  <a:lnTo>
                    <a:pt x="279" y="223"/>
                  </a:lnTo>
                  <a:lnTo>
                    <a:pt x="289" y="200"/>
                  </a:lnTo>
                  <a:lnTo>
                    <a:pt x="297"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21" name="Line 473"/>
            <p:cNvSpPr>
              <a:spLocks noChangeShapeType="1"/>
            </p:cNvSpPr>
            <p:nvPr/>
          </p:nvSpPr>
          <p:spPr bwMode="auto">
            <a:xfrm>
              <a:off x="7208838" y="5006975"/>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 name="Freeform 474"/>
            <p:cNvSpPr>
              <a:spLocks/>
            </p:cNvSpPr>
            <p:nvPr/>
          </p:nvSpPr>
          <p:spPr bwMode="auto">
            <a:xfrm>
              <a:off x="7129463" y="4967288"/>
              <a:ext cx="79375" cy="79375"/>
            </a:xfrm>
            <a:custGeom>
              <a:avLst/>
              <a:gdLst>
                <a:gd name="T0" fmla="*/ 2147483647 w 299"/>
                <a:gd name="T1" fmla="*/ 2147483647 h 297"/>
                <a:gd name="T2" fmla="*/ 2147483647 w 299"/>
                <a:gd name="T3" fmla="*/ 2147483647 h 297"/>
                <a:gd name="T4" fmla="*/ 2147483647 w 299"/>
                <a:gd name="T5" fmla="*/ 2147483647 h 297"/>
                <a:gd name="T6" fmla="*/ 2147483647 w 299"/>
                <a:gd name="T7" fmla="*/ 2147483647 h 297"/>
                <a:gd name="T8" fmla="*/ 2147483647 w 299"/>
                <a:gd name="T9" fmla="*/ 2147483647 h 297"/>
                <a:gd name="T10" fmla="*/ 2147483647 w 299"/>
                <a:gd name="T11" fmla="*/ 2147483647 h 297"/>
                <a:gd name="T12" fmla="*/ 2147483647 w 299"/>
                <a:gd name="T13" fmla="*/ 2147483647 h 297"/>
                <a:gd name="T14" fmla="*/ 2147483647 w 299"/>
                <a:gd name="T15" fmla="*/ 2147483647 h 297"/>
                <a:gd name="T16" fmla="*/ 2147483647 w 299"/>
                <a:gd name="T17" fmla="*/ 2147483647 h 297"/>
                <a:gd name="T18" fmla="*/ 2147483647 w 299"/>
                <a:gd name="T19" fmla="*/ 0 h 297"/>
                <a:gd name="T20" fmla="*/ 2147483647 w 299"/>
                <a:gd name="T21" fmla="*/ 2147483647 h 297"/>
                <a:gd name="T22" fmla="*/ 2147483647 w 299"/>
                <a:gd name="T23" fmla="*/ 2147483647 h 297"/>
                <a:gd name="T24" fmla="*/ 2147483647 w 299"/>
                <a:gd name="T25" fmla="*/ 2147483647 h 297"/>
                <a:gd name="T26" fmla="*/ 2147483647 w 299"/>
                <a:gd name="T27" fmla="*/ 2147483647 h 297"/>
                <a:gd name="T28" fmla="*/ 2147483647 w 299"/>
                <a:gd name="T29" fmla="*/ 2147483647 h 297"/>
                <a:gd name="T30" fmla="*/ 2147483647 w 299"/>
                <a:gd name="T31" fmla="*/ 2147483647 h 297"/>
                <a:gd name="T32" fmla="*/ 2147483647 w 299"/>
                <a:gd name="T33" fmla="*/ 2147483647 h 297"/>
                <a:gd name="T34" fmla="*/ 2147483647 w 299"/>
                <a:gd name="T35" fmla="*/ 2147483647 h 297"/>
                <a:gd name="T36" fmla="*/ 0 w 299"/>
                <a:gd name="T37" fmla="*/ 2147483647 h 297"/>
                <a:gd name="T38" fmla="*/ 2147483647 w 299"/>
                <a:gd name="T39" fmla="*/ 2147483647 h 297"/>
                <a:gd name="T40" fmla="*/ 2147483647 w 299"/>
                <a:gd name="T41" fmla="*/ 2147483647 h 297"/>
                <a:gd name="T42" fmla="*/ 2147483647 w 299"/>
                <a:gd name="T43" fmla="*/ 2147483647 h 297"/>
                <a:gd name="T44" fmla="*/ 2147483647 w 299"/>
                <a:gd name="T45" fmla="*/ 2147483647 h 297"/>
                <a:gd name="T46" fmla="*/ 2147483647 w 299"/>
                <a:gd name="T47" fmla="*/ 2147483647 h 297"/>
                <a:gd name="T48" fmla="*/ 2147483647 w 299"/>
                <a:gd name="T49" fmla="*/ 2147483647 h 297"/>
                <a:gd name="T50" fmla="*/ 2147483647 w 299"/>
                <a:gd name="T51" fmla="*/ 2147483647 h 297"/>
                <a:gd name="T52" fmla="*/ 2147483647 w 299"/>
                <a:gd name="T53" fmla="*/ 2147483647 h 297"/>
                <a:gd name="T54" fmla="*/ 2147483647 w 299"/>
                <a:gd name="T55" fmla="*/ 2147483647 h 297"/>
                <a:gd name="T56" fmla="*/ 2147483647 w 299"/>
                <a:gd name="T57" fmla="*/ 2147483647 h 297"/>
                <a:gd name="T58" fmla="*/ 2147483647 w 299"/>
                <a:gd name="T59" fmla="*/ 2147483647 h 297"/>
                <a:gd name="T60" fmla="*/ 2147483647 w 299"/>
                <a:gd name="T61" fmla="*/ 2147483647 h 297"/>
                <a:gd name="T62" fmla="*/ 2147483647 w 299"/>
                <a:gd name="T63" fmla="*/ 2147483647 h 297"/>
                <a:gd name="T64" fmla="*/ 2147483647 w 299"/>
                <a:gd name="T65" fmla="*/ 2147483647 h 297"/>
                <a:gd name="T66" fmla="*/ 2147483647 w 299"/>
                <a:gd name="T67" fmla="*/ 2147483647 h 297"/>
                <a:gd name="T68" fmla="*/ 2147483647 w 299"/>
                <a:gd name="T69" fmla="*/ 2147483647 h 297"/>
                <a:gd name="T70" fmla="*/ 2147483647 w 299"/>
                <a:gd name="T71" fmla="*/ 2147483647 h 297"/>
                <a:gd name="T72" fmla="*/ 2147483647 w 299"/>
                <a:gd name="T73" fmla="*/ 2147483647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9"/>
                  </a:moveTo>
                  <a:lnTo>
                    <a:pt x="298" y="122"/>
                  </a:lnTo>
                  <a:lnTo>
                    <a:pt x="290" y="97"/>
                  </a:lnTo>
                  <a:lnTo>
                    <a:pt x="279" y="74"/>
                  </a:lnTo>
                  <a:lnTo>
                    <a:pt x="264" y="53"/>
                  </a:lnTo>
                  <a:lnTo>
                    <a:pt x="246" y="35"/>
                  </a:lnTo>
                  <a:lnTo>
                    <a:pt x="224" y="19"/>
                  </a:lnTo>
                  <a:lnTo>
                    <a:pt x="201" y="10"/>
                  </a:lnTo>
                  <a:lnTo>
                    <a:pt x="175" y="2"/>
                  </a:lnTo>
                  <a:lnTo>
                    <a:pt x="150" y="0"/>
                  </a:lnTo>
                  <a:lnTo>
                    <a:pt x="124" y="2"/>
                  </a:lnTo>
                  <a:lnTo>
                    <a:pt x="98" y="10"/>
                  </a:lnTo>
                  <a:lnTo>
                    <a:pt x="74" y="19"/>
                  </a:lnTo>
                  <a:lnTo>
                    <a:pt x="54" y="35"/>
                  </a:lnTo>
                  <a:lnTo>
                    <a:pt x="35" y="53"/>
                  </a:lnTo>
                  <a:lnTo>
                    <a:pt x="20" y="74"/>
                  </a:lnTo>
                  <a:lnTo>
                    <a:pt x="10" y="97"/>
                  </a:lnTo>
                  <a:lnTo>
                    <a:pt x="2" y="122"/>
                  </a:lnTo>
                  <a:lnTo>
                    <a:pt x="0" y="149"/>
                  </a:lnTo>
                  <a:lnTo>
                    <a:pt x="2" y="175"/>
                  </a:lnTo>
                  <a:lnTo>
                    <a:pt x="10" y="200"/>
                  </a:lnTo>
                  <a:lnTo>
                    <a:pt x="20" y="224"/>
                  </a:lnTo>
                  <a:lnTo>
                    <a:pt x="35" y="245"/>
                  </a:lnTo>
                  <a:lnTo>
                    <a:pt x="54" y="263"/>
                  </a:lnTo>
                  <a:lnTo>
                    <a:pt x="74" y="278"/>
                  </a:lnTo>
                  <a:lnTo>
                    <a:pt x="98" y="290"/>
                  </a:lnTo>
                  <a:lnTo>
                    <a:pt x="124" y="295"/>
                  </a:lnTo>
                  <a:lnTo>
                    <a:pt x="150" y="297"/>
                  </a:lnTo>
                  <a:lnTo>
                    <a:pt x="175" y="295"/>
                  </a:lnTo>
                  <a:lnTo>
                    <a:pt x="201" y="290"/>
                  </a:lnTo>
                  <a:lnTo>
                    <a:pt x="224" y="278"/>
                  </a:lnTo>
                  <a:lnTo>
                    <a:pt x="246" y="263"/>
                  </a:lnTo>
                  <a:lnTo>
                    <a:pt x="264" y="245"/>
                  </a:lnTo>
                  <a:lnTo>
                    <a:pt x="279" y="224"/>
                  </a:lnTo>
                  <a:lnTo>
                    <a:pt x="290" y="200"/>
                  </a:lnTo>
                  <a:lnTo>
                    <a:pt x="298"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3" name="Line 475"/>
            <p:cNvSpPr>
              <a:spLocks noChangeShapeType="1"/>
            </p:cNvSpPr>
            <p:nvPr/>
          </p:nvSpPr>
          <p:spPr bwMode="auto">
            <a:xfrm>
              <a:off x="8963025" y="3214688"/>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Freeform 476"/>
            <p:cNvSpPr>
              <a:spLocks/>
            </p:cNvSpPr>
            <p:nvPr/>
          </p:nvSpPr>
          <p:spPr bwMode="auto">
            <a:xfrm>
              <a:off x="8883650" y="3175000"/>
              <a:ext cx="79375" cy="79375"/>
            </a:xfrm>
            <a:custGeom>
              <a:avLst/>
              <a:gdLst>
                <a:gd name="T0" fmla="*/ 2147483647 w 299"/>
                <a:gd name="T1" fmla="*/ 2147483647 h 299"/>
                <a:gd name="T2" fmla="*/ 2147483647 w 299"/>
                <a:gd name="T3" fmla="*/ 2147483647 h 299"/>
                <a:gd name="T4" fmla="*/ 2147483647 w 299"/>
                <a:gd name="T5" fmla="*/ 2147483647 h 299"/>
                <a:gd name="T6" fmla="*/ 2147483647 w 299"/>
                <a:gd name="T7" fmla="*/ 2147483647 h 299"/>
                <a:gd name="T8" fmla="*/ 2147483647 w 299"/>
                <a:gd name="T9" fmla="*/ 2147483647 h 299"/>
                <a:gd name="T10" fmla="*/ 2147483647 w 299"/>
                <a:gd name="T11" fmla="*/ 2147483647 h 299"/>
                <a:gd name="T12" fmla="*/ 2147483647 w 299"/>
                <a:gd name="T13" fmla="*/ 2147483647 h 299"/>
                <a:gd name="T14" fmla="*/ 2147483647 w 299"/>
                <a:gd name="T15" fmla="*/ 2147483647 h 299"/>
                <a:gd name="T16" fmla="*/ 2147483647 w 299"/>
                <a:gd name="T17" fmla="*/ 2147483647 h 299"/>
                <a:gd name="T18" fmla="*/ 2147483647 w 299"/>
                <a:gd name="T19" fmla="*/ 0 h 299"/>
                <a:gd name="T20" fmla="*/ 2147483647 w 299"/>
                <a:gd name="T21" fmla="*/ 2147483647 h 299"/>
                <a:gd name="T22" fmla="*/ 2147483647 w 299"/>
                <a:gd name="T23" fmla="*/ 2147483647 h 299"/>
                <a:gd name="T24" fmla="*/ 2147483647 w 299"/>
                <a:gd name="T25" fmla="*/ 2147483647 h 299"/>
                <a:gd name="T26" fmla="*/ 2147483647 w 299"/>
                <a:gd name="T27" fmla="*/ 2147483647 h 299"/>
                <a:gd name="T28" fmla="*/ 2147483647 w 299"/>
                <a:gd name="T29" fmla="*/ 2147483647 h 299"/>
                <a:gd name="T30" fmla="*/ 2147483647 w 299"/>
                <a:gd name="T31" fmla="*/ 2147483647 h 299"/>
                <a:gd name="T32" fmla="*/ 2147483647 w 299"/>
                <a:gd name="T33" fmla="*/ 2147483647 h 299"/>
                <a:gd name="T34" fmla="*/ 2147483647 w 299"/>
                <a:gd name="T35" fmla="*/ 2147483647 h 299"/>
                <a:gd name="T36" fmla="*/ 0 w 299"/>
                <a:gd name="T37" fmla="*/ 2147483647 h 299"/>
                <a:gd name="T38" fmla="*/ 2147483647 w 299"/>
                <a:gd name="T39" fmla="*/ 2147483647 h 299"/>
                <a:gd name="T40" fmla="*/ 2147483647 w 299"/>
                <a:gd name="T41" fmla="*/ 2147483647 h 299"/>
                <a:gd name="T42" fmla="*/ 2147483647 w 299"/>
                <a:gd name="T43" fmla="*/ 2147483647 h 299"/>
                <a:gd name="T44" fmla="*/ 2147483647 w 299"/>
                <a:gd name="T45" fmla="*/ 2147483647 h 299"/>
                <a:gd name="T46" fmla="*/ 2147483647 w 299"/>
                <a:gd name="T47" fmla="*/ 2147483647 h 299"/>
                <a:gd name="T48" fmla="*/ 2147483647 w 299"/>
                <a:gd name="T49" fmla="*/ 2147483647 h 299"/>
                <a:gd name="T50" fmla="*/ 2147483647 w 299"/>
                <a:gd name="T51" fmla="*/ 2147483647 h 299"/>
                <a:gd name="T52" fmla="*/ 2147483647 w 299"/>
                <a:gd name="T53" fmla="*/ 2147483647 h 299"/>
                <a:gd name="T54" fmla="*/ 2147483647 w 299"/>
                <a:gd name="T55" fmla="*/ 2147483647 h 299"/>
                <a:gd name="T56" fmla="*/ 2147483647 w 299"/>
                <a:gd name="T57" fmla="*/ 2147483647 h 299"/>
                <a:gd name="T58" fmla="*/ 2147483647 w 299"/>
                <a:gd name="T59" fmla="*/ 2147483647 h 299"/>
                <a:gd name="T60" fmla="*/ 2147483647 w 299"/>
                <a:gd name="T61" fmla="*/ 2147483647 h 299"/>
                <a:gd name="T62" fmla="*/ 2147483647 w 299"/>
                <a:gd name="T63" fmla="*/ 2147483647 h 299"/>
                <a:gd name="T64" fmla="*/ 2147483647 w 299"/>
                <a:gd name="T65" fmla="*/ 2147483647 h 299"/>
                <a:gd name="T66" fmla="*/ 2147483647 w 299"/>
                <a:gd name="T67" fmla="*/ 2147483647 h 299"/>
                <a:gd name="T68" fmla="*/ 2147483647 w 299"/>
                <a:gd name="T69" fmla="*/ 2147483647 h 299"/>
                <a:gd name="T70" fmla="*/ 2147483647 w 299"/>
                <a:gd name="T71" fmla="*/ 2147483647 h 299"/>
                <a:gd name="T72" fmla="*/ 2147483647 w 299"/>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7" y="123"/>
                  </a:lnTo>
                  <a:lnTo>
                    <a:pt x="290" y="99"/>
                  </a:lnTo>
                  <a:lnTo>
                    <a:pt x="279" y="76"/>
                  </a:lnTo>
                  <a:lnTo>
                    <a:pt x="264" y="54"/>
                  </a:lnTo>
                  <a:lnTo>
                    <a:pt x="246" y="35"/>
                  </a:lnTo>
                  <a:lnTo>
                    <a:pt x="225" y="21"/>
                  </a:lnTo>
                  <a:lnTo>
                    <a:pt x="201" y="9"/>
                  </a:lnTo>
                  <a:lnTo>
                    <a:pt x="176" y="2"/>
                  </a:lnTo>
                  <a:lnTo>
                    <a:pt x="150" y="0"/>
                  </a:lnTo>
                  <a:lnTo>
                    <a:pt x="124" y="2"/>
                  </a:lnTo>
                  <a:lnTo>
                    <a:pt x="98" y="9"/>
                  </a:lnTo>
                  <a:lnTo>
                    <a:pt x="75" y="21"/>
                  </a:lnTo>
                  <a:lnTo>
                    <a:pt x="53" y="35"/>
                  </a:lnTo>
                  <a:lnTo>
                    <a:pt x="35" y="54"/>
                  </a:lnTo>
                  <a:lnTo>
                    <a:pt x="20" y="76"/>
                  </a:lnTo>
                  <a:lnTo>
                    <a:pt x="9" y="99"/>
                  </a:lnTo>
                  <a:lnTo>
                    <a:pt x="2" y="123"/>
                  </a:lnTo>
                  <a:lnTo>
                    <a:pt x="0" y="150"/>
                  </a:lnTo>
                  <a:lnTo>
                    <a:pt x="2" y="175"/>
                  </a:lnTo>
                  <a:lnTo>
                    <a:pt x="9" y="200"/>
                  </a:lnTo>
                  <a:lnTo>
                    <a:pt x="20" y="223"/>
                  </a:lnTo>
                  <a:lnTo>
                    <a:pt x="35" y="245"/>
                  </a:lnTo>
                  <a:lnTo>
                    <a:pt x="53" y="264"/>
                  </a:lnTo>
                  <a:lnTo>
                    <a:pt x="75" y="278"/>
                  </a:lnTo>
                  <a:lnTo>
                    <a:pt x="98" y="290"/>
                  </a:lnTo>
                  <a:lnTo>
                    <a:pt x="124" y="297"/>
                  </a:lnTo>
                  <a:lnTo>
                    <a:pt x="150" y="299"/>
                  </a:lnTo>
                  <a:lnTo>
                    <a:pt x="176" y="297"/>
                  </a:lnTo>
                  <a:lnTo>
                    <a:pt x="201" y="290"/>
                  </a:lnTo>
                  <a:lnTo>
                    <a:pt x="225" y="278"/>
                  </a:lnTo>
                  <a:lnTo>
                    <a:pt x="246" y="264"/>
                  </a:lnTo>
                  <a:lnTo>
                    <a:pt x="264" y="245"/>
                  </a:lnTo>
                  <a:lnTo>
                    <a:pt x="279" y="223"/>
                  </a:lnTo>
                  <a:lnTo>
                    <a:pt x="290" y="200"/>
                  </a:lnTo>
                  <a:lnTo>
                    <a:pt x="297" y="175"/>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25" name="Line 477"/>
            <p:cNvSpPr>
              <a:spLocks noChangeShapeType="1"/>
            </p:cNvSpPr>
            <p:nvPr/>
          </p:nvSpPr>
          <p:spPr bwMode="auto">
            <a:xfrm>
              <a:off x="8651875" y="4194175"/>
              <a:ext cx="1588"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Freeform 478"/>
            <p:cNvSpPr>
              <a:spLocks/>
            </p:cNvSpPr>
            <p:nvPr/>
          </p:nvSpPr>
          <p:spPr bwMode="auto">
            <a:xfrm>
              <a:off x="8572500" y="4154488"/>
              <a:ext cx="79375" cy="79375"/>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9" y="97"/>
                  </a:lnTo>
                  <a:lnTo>
                    <a:pt x="278" y="73"/>
                  </a:lnTo>
                  <a:lnTo>
                    <a:pt x="263" y="53"/>
                  </a:lnTo>
                  <a:lnTo>
                    <a:pt x="245" y="34"/>
                  </a:lnTo>
                  <a:lnTo>
                    <a:pt x="224" y="20"/>
                  </a:lnTo>
                  <a:lnTo>
                    <a:pt x="201" y="9"/>
                  </a:lnTo>
                  <a:lnTo>
                    <a:pt x="176" y="2"/>
                  </a:lnTo>
                  <a:lnTo>
                    <a:pt x="149" y="0"/>
                  </a:lnTo>
                  <a:lnTo>
                    <a:pt x="123" y="2"/>
                  </a:lnTo>
                  <a:lnTo>
                    <a:pt x="98" y="9"/>
                  </a:lnTo>
                  <a:lnTo>
                    <a:pt x="75" y="20"/>
                  </a:lnTo>
                  <a:lnTo>
                    <a:pt x="53" y="34"/>
                  </a:lnTo>
                  <a:lnTo>
                    <a:pt x="34" y="53"/>
                  </a:lnTo>
                  <a:lnTo>
                    <a:pt x="20" y="73"/>
                  </a:lnTo>
                  <a:lnTo>
                    <a:pt x="9" y="97"/>
                  </a:lnTo>
                  <a:lnTo>
                    <a:pt x="3" y="123"/>
                  </a:lnTo>
                  <a:lnTo>
                    <a:pt x="0" y="148"/>
                  </a:lnTo>
                  <a:lnTo>
                    <a:pt x="3" y="175"/>
                  </a:lnTo>
                  <a:lnTo>
                    <a:pt x="9" y="200"/>
                  </a:lnTo>
                  <a:lnTo>
                    <a:pt x="20" y="223"/>
                  </a:lnTo>
                  <a:lnTo>
                    <a:pt x="34" y="244"/>
                  </a:lnTo>
                  <a:lnTo>
                    <a:pt x="53" y="263"/>
                  </a:lnTo>
                  <a:lnTo>
                    <a:pt x="75" y="278"/>
                  </a:lnTo>
                  <a:lnTo>
                    <a:pt x="98" y="289"/>
                  </a:lnTo>
                  <a:lnTo>
                    <a:pt x="123" y="295"/>
                  </a:lnTo>
                  <a:lnTo>
                    <a:pt x="149" y="298"/>
                  </a:lnTo>
                  <a:lnTo>
                    <a:pt x="176" y="295"/>
                  </a:lnTo>
                  <a:lnTo>
                    <a:pt x="201" y="289"/>
                  </a:lnTo>
                  <a:lnTo>
                    <a:pt x="224" y="278"/>
                  </a:lnTo>
                  <a:lnTo>
                    <a:pt x="245" y="263"/>
                  </a:lnTo>
                  <a:lnTo>
                    <a:pt x="263" y="244"/>
                  </a:lnTo>
                  <a:lnTo>
                    <a:pt x="278" y="223"/>
                  </a:lnTo>
                  <a:lnTo>
                    <a:pt x="289" y="200"/>
                  </a:lnTo>
                  <a:lnTo>
                    <a:pt x="296"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27" name="Line 479"/>
            <p:cNvSpPr>
              <a:spLocks noChangeShapeType="1"/>
            </p:cNvSpPr>
            <p:nvPr/>
          </p:nvSpPr>
          <p:spPr bwMode="auto">
            <a:xfrm>
              <a:off x="8999538" y="3763963"/>
              <a:ext cx="1587"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Freeform 480"/>
            <p:cNvSpPr>
              <a:spLocks/>
            </p:cNvSpPr>
            <p:nvPr/>
          </p:nvSpPr>
          <p:spPr bwMode="auto">
            <a:xfrm>
              <a:off x="8920163" y="3724275"/>
              <a:ext cx="79375"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89" y="98"/>
                  </a:lnTo>
                  <a:lnTo>
                    <a:pt x="279" y="75"/>
                  </a:lnTo>
                  <a:lnTo>
                    <a:pt x="264" y="52"/>
                  </a:lnTo>
                  <a:lnTo>
                    <a:pt x="246" y="34"/>
                  </a:lnTo>
                  <a:lnTo>
                    <a:pt x="225" y="20"/>
                  </a:lnTo>
                  <a:lnTo>
                    <a:pt x="202" y="8"/>
                  </a:lnTo>
                  <a:lnTo>
                    <a:pt x="176" y="2"/>
                  </a:lnTo>
                  <a:lnTo>
                    <a:pt x="150" y="0"/>
                  </a:lnTo>
                  <a:lnTo>
                    <a:pt x="124" y="2"/>
                  </a:lnTo>
                  <a:lnTo>
                    <a:pt x="98" y="8"/>
                  </a:lnTo>
                  <a:lnTo>
                    <a:pt x="75" y="20"/>
                  </a:lnTo>
                  <a:lnTo>
                    <a:pt x="54" y="34"/>
                  </a:lnTo>
                  <a:lnTo>
                    <a:pt x="35" y="52"/>
                  </a:lnTo>
                  <a:lnTo>
                    <a:pt x="20" y="75"/>
                  </a:lnTo>
                  <a:lnTo>
                    <a:pt x="10" y="98"/>
                  </a:lnTo>
                  <a:lnTo>
                    <a:pt x="3" y="122"/>
                  </a:lnTo>
                  <a:lnTo>
                    <a:pt x="0" y="149"/>
                  </a:lnTo>
                  <a:lnTo>
                    <a:pt x="3" y="176"/>
                  </a:lnTo>
                  <a:lnTo>
                    <a:pt x="10" y="200"/>
                  </a:lnTo>
                  <a:lnTo>
                    <a:pt x="20" y="223"/>
                  </a:lnTo>
                  <a:lnTo>
                    <a:pt x="35" y="245"/>
                  </a:lnTo>
                  <a:lnTo>
                    <a:pt x="54" y="263"/>
                  </a:lnTo>
                  <a:lnTo>
                    <a:pt x="75" y="278"/>
                  </a:lnTo>
                  <a:lnTo>
                    <a:pt x="98" y="290"/>
                  </a:lnTo>
                  <a:lnTo>
                    <a:pt x="124" y="296"/>
                  </a:lnTo>
                  <a:lnTo>
                    <a:pt x="150" y="298"/>
                  </a:lnTo>
                  <a:lnTo>
                    <a:pt x="176" y="296"/>
                  </a:lnTo>
                  <a:lnTo>
                    <a:pt x="202" y="290"/>
                  </a:lnTo>
                  <a:lnTo>
                    <a:pt x="225" y="278"/>
                  </a:lnTo>
                  <a:lnTo>
                    <a:pt x="246" y="263"/>
                  </a:lnTo>
                  <a:lnTo>
                    <a:pt x="264" y="245"/>
                  </a:lnTo>
                  <a:lnTo>
                    <a:pt x="279" y="223"/>
                  </a:lnTo>
                  <a:lnTo>
                    <a:pt x="289" y="200"/>
                  </a:lnTo>
                  <a:lnTo>
                    <a:pt x="297" y="176"/>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9" name="Line 481"/>
            <p:cNvSpPr>
              <a:spLocks noChangeShapeType="1"/>
            </p:cNvSpPr>
            <p:nvPr/>
          </p:nvSpPr>
          <p:spPr bwMode="auto">
            <a:xfrm>
              <a:off x="8015288" y="5319713"/>
              <a:ext cx="1587"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Freeform 482"/>
            <p:cNvSpPr>
              <a:spLocks/>
            </p:cNvSpPr>
            <p:nvPr/>
          </p:nvSpPr>
          <p:spPr bwMode="auto">
            <a:xfrm>
              <a:off x="7937500" y="5280025"/>
              <a:ext cx="77788" cy="79375"/>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2"/>
                  </a:lnTo>
                  <a:lnTo>
                    <a:pt x="289" y="98"/>
                  </a:lnTo>
                  <a:lnTo>
                    <a:pt x="278" y="75"/>
                  </a:lnTo>
                  <a:lnTo>
                    <a:pt x="263" y="53"/>
                  </a:lnTo>
                  <a:lnTo>
                    <a:pt x="244" y="35"/>
                  </a:lnTo>
                  <a:lnTo>
                    <a:pt x="223" y="20"/>
                  </a:lnTo>
                  <a:lnTo>
                    <a:pt x="200" y="9"/>
                  </a:lnTo>
                  <a:lnTo>
                    <a:pt x="175" y="2"/>
                  </a:lnTo>
                  <a:lnTo>
                    <a:pt x="149" y="0"/>
                  </a:lnTo>
                  <a:lnTo>
                    <a:pt x="123" y="2"/>
                  </a:lnTo>
                  <a:lnTo>
                    <a:pt x="98" y="9"/>
                  </a:lnTo>
                  <a:lnTo>
                    <a:pt x="74" y="20"/>
                  </a:lnTo>
                  <a:lnTo>
                    <a:pt x="53" y="35"/>
                  </a:lnTo>
                  <a:lnTo>
                    <a:pt x="34" y="53"/>
                  </a:lnTo>
                  <a:lnTo>
                    <a:pt x="20" y="75"/>
                  </a:lnTo>
                  <a:lnTo>
                    <a:pt x="9" y="98"/>
                  </a:lnTo>
                  <a:lnTo>
                    <a:pt x="2" y="122"/>
                  </a:lnTo>
                  <a:lnTo>
                    <a:pt x="0" y="150"/>
                  </a:lnTo>
                  <a:lnTo>
                    <a:pt x="2" y="176"/>
                  </a:lnTo>
                  <a:lnTo>
                    <a:pt x="9" y="200"/>
                  </a:lnTo>
                  <a:lnTo>
                    <a:pt x="20" y="224"/>
                  </a:lnTo>
                  <a:lnTo>
                    <a:pt x="34" y="246"/>
                  </a:lnTo>
                  <a:lnTo>
                    <a:pt x="53" y="264"/>
                  </a:lnTo>
                  <a:lnTo>
                    <a:pt x="74" y="278"/>
                  </a:lnTo>
                  <a:lnTo>
                    <a:pt x="98" y="290"/>
                  </a:lnTo>
                  <a:lnTo>
                    <a:pt x="123" y="296"/>
                  </a:lnTo>
                  <a:lnTo>
                    <a:pt x="149" y="298"/>
                  </a:lnTo>
                  <a:lnTo>
                    <a:pt x="175" y="296"/>
                  </a:lnTo>
                  <a:lnTo>
                    <a:pt x="200" y="290"/>
                  </a:lnTo>
                  <a:lnTo>
                    <a:pt x="223" y="278"/>
                  </a:lnTo>
                  <a:lnTo>
                    <a:pt x="244" y="264"/>
                  </a:lnTo>
                  <a:lnTo>
                    <a:pt x="263" y="246"/>
                  </a:lnTo>
                  <a:lnTo>
                    <a:pt x="278" y="224"/>
                  </a:lnTo>
                  <a:lnTo>
                    <a:pt x="289" y="200"/>
                  </a:lnTo>
                  <a:lnTo>
                    <a:pt x="296" y="176"/>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31" name="Line 483"/>
            <p:cNvSpPr>
              <a:spLocks noChangeShapeType="1"/>
            </p:cNvSpPr>
            <p:nvPr/>
          </p:nvSpPr>
          <p:spPr bwMode="auto">
            <a:xfrm>
              <a:off x="10396538" y="3819525"/>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Freeform 484"/>
            <p:cNvSpPr>
              <a:spLocks/>
            </p:cNvSpPr>
            <p:nvPr/>
          </p:nvSpPr>
          <p:spPr bwMode="auto">
            <a:xfrm>
              <a:off x="10318750" y="3781425"/>
              <a:ext cx="77788" cy="77788"/>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5" y="123"/>
                  </a:lnTo>
                  <a:lnTo>
                    <a:pt x="289" y="98"/>
                  </a:lnTo>
                  <a:lnTo>
                    <a:pt x="278" y="75"/>
                  </a:lnTo>
                  <a:lnTo>
                    <a:pt x="263" y="54"/>
                  </a:lnTo>
                  <a:lnTo>
                    <a:pt x="244" y="35"/>
                  </a:lnTo>
                  <a:lnTo>
                    <a:pt x="223" y="20"/>
                  </a:lnTo>
                  <a:lnTo>
                    <a:pt x="199" y="8"/>
                  </a:lnTo>
                  <a:lnTo>
                    <a:pt x="175" y="2"/>
                  </a:lnTo>
                  <a:lnTo>
                    <a:pt x="149" y="0"/>
                  </a:lnTo>
                  <a:lnTo>
                    <a:pt x="123" y="2"/>
                  </a:lnTo>
                  <a:lnTo>
                    <a:pt x="97" y="8"/>
                  </a:lnTo>
                  <a:lnTo>
                    <a:pt x="74" y="20"/>
                  </a:lnTo>
                  <a:lnTo>
                    <a:pt x="52" y="35"/>
                  </a:lnTo>
                  <a:lnTo>
                    <a:pt x="35" y="54"/>
                  </a:lnTo>
                  <a:lnTo>
                    <a:pt x="20" y="75"/>
                  </a:lnTo>
                  <a:lnTo>
                    <a:pt x="8" y="98"/>
                  </a:lnTo>
                  <a:lnTo>
                    <a:pt x="1" y="123"/>
                  </a:lnTo>
                  <a:lnTo>
                    <a:pt x="0" y="148"/>
                  </a:lnTo>
                  <a:lnTo>
                    <a:pt x="1" y="175"/>
                  </a:lnTo>
                  <a:lnTo>
                    <a:pt x="8" y="201"/>
                  </a:lnTo>
                  <a:lnTo>
                    <a:pt x="20" y="224"/>
                  </a:lnTo>
                  <a:lnTo>
                    <a:pt x="35" y="244"/>
                  </a:lnTo>
                  <a:lnTo>
                    <a:pt x="52" y="263"/>
                  </a:lnTo>
                  <a:lnTo>
                    <a:pt x="74" y="278"/>
                  </a:lnTo>
                  <a:lnTo>
                    <a:pt x="97" y="289"/>
                  </a:lnTo>
                  <a:lnTo>
                    <a:pt x="123" y="296"/>
                  </a:lnTo>
                  <a:lnTo>
                    <a:pt x="149" y="298"/>
                  </a:lnTo>
                  <a:lnTo>
                    <a:pt x="175" y="296"/>
                  </a:lnTo>
                  <a:lnTo>
                    <a:pt x="199" y="289"/>
                  </a:lnTo>
                  <a:lnTo>
                    <a:pt x="223" y="278"/>
                  </a:lnTo>
                  <a:lnTo>
                    <a:pt x="244" y="263"/>
                  </a:lnTo>
                  <a:lnTo>
                    <a:pt x="263" y="244"/>
                  </a:lnTo>
                  <a:lnTo>
                    <a:pt x="278" y="224"/>
                  </a:lnTo>
                  <a:lnTo>
                    <a:pt x="289" y="201"/>
                  </a:lnTo>
                  <a:lnTo>
                    <a:pt x="295"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33" name="Line 485"/>
            <p:cNvSpPr>
              <a:spLocks noChangeShapeType="1"/>
            </p:cNvSpPr>
            <p:nvPr/>
          </p:nvSpPr>
          <p:spPr bwMode="auto">
            <a:xfrm>
              <a:off x="10431463" y="4659313"/>
              <a:ext cx="1587"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Freeform 486"/>
            <p:cNvSpPr>
              <a:spLocks/>
            </p:cNvSpPr>
            <p:nvPr/>
          </p:nvSpPr>
          <p:spPr bwMode="auto">
            <a:xfrm>
              <a:off x="10352088" y="4619625"/>
              <a:ext cx="79375" cy="79375"/>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9" y="97"/>
                  </a:lnTo>
                  <a:lnTo>
                    <a:pt x="278" y="74"/>
                  </a:lnTo>
                  <a:lnTo>
                    <a:pt x="263" y="53"/>
                  </a:lnTo>
                  <a:lnTo>
                    <a:pt x="245" y="35"/>
                  </a:lnTo>
                  <a:lnTo>
                    <a:pt x="223" y="19"/>
                  </a:lnTo>
                  <a:lnTo>
                    <a:pt x="200" y="9"/>
                  </a:lnTo>
                  <a:lnTo>
                    <a:pt x="175" y="3"/>
                  </a:lnTo>
                  <a:lnTo>
                    <a:pt x="149" y="0"/>
                  </a:lnTo>
                  <a:lnTo>
                    <a:pt x="123" y="3"/>
                  </a:lnTo>
                  <a:lnTo>
                    <a:pt x="99" y="9"/>
                  </a:lnTo>
                  <a:lnTo>
                    <a:pt x="73" y="19"/>
                  </a:lnTo>
                  <a:lnTo>
                    <a:pt x="53" y="35"/>
                  </a:lnTo>
                  <a:lnTo>
                    <a:pt x="34" y="53"/>
                  </a:lnTo>
                  <a:lnTo>
                    <a:pt x="20" y="74"/>
                  </a:lnTo>
                  <a:lnTo>
                    <a:pt x="9" y="97"/>
                  </a:lnTo>
                  <a:lnTo>
                    <a:pt x="2" y="123"/>
                  </a:lnTo>
                  <a:lnTo>
                    <a:pt x="0" y="148"/>
                  </a:lnTo>
                  <a:lnTo>
                    <a:pt x="2" y="175"/>
                  </a:lnTo>
                  <a:lnTo>
                    <a:pt x="9" y="201"/>
                  </a:lnTo>
                  <a:lnTo>
                    <a:pt x="20" y="224"/>
                  </a:lnTo>
                  <a:lnTo>
                    <a:pt x="34" y="245"/>
                  </a:lnTo>
                  <a:lnTo>
                    <a:pt x="53" y="263"/>
                  </a:lnTo>
                  <a:lnTo>
                    <a:pt x="73" y="279"/>
                  </a:lnTo>
                  <a:lnTo>
                    <a:pt x="99" y="289"/>
                  </a:lnTo>
                  <a:lnTo>
                    <a:pt x="123" y="296"/>
                  </a:lnTo>
                  <a:lnTo>
                    <a:pt x="149" y="298"/>
                  </a:lnTo>
                  <a:lnTo>
                    <a:pt x="175" y="296"/>
                  </a:lnTo>
                  <a:lnTo>
                    <a:pt x="200" y="289"/>
                  </a:lnTo>
                  <a:lnTo>
                    <a:pt x="223" y="279"/>
                  </a:lnTo>
                  <a:lnTo>
                    <a:pt x="245" y="263"/>
                  </a:lnTo>
                  <a:lnTo>
                    <a:pt x="263" y="245"/>
                  </a:lnTo>
                  <a:lnTo>
                    <a:pt x="278" y="224"/>
                  </a:lnTo>
                  <a:lnTo>
                    <a:pt x="289" y="201"/>
                  </a:lnTo>
                  <a:lnTo>
                    <a:pt x="296"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35" name="Line 487"/>
            <p:cNvSpPr>
              <a:spLocks noChangeShapeType="1"/>
            </p:cNvSpPr>
            <p:nvPr/>
          </p:nvSpPr>
          <p:spPr bwMode="auto">
            <a:xfrm>
              <a:off x="7256463" y="4905375"/>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Freeform 488"/>
            <p:cNvSpPr>
              <a:spLocks/>
            </p:cNvSpPr>
            <p:nvPr/>
          </p:nvSpPr>
          <p:spPr bwMode="auto">
            <a:xfrm>
              <a:off x="7177088" y="4865688"/>
              <a:ext cx="79375"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50"/>
                  </a:moveTo>
                  <a:lnTo>
                    <a:pt x="296" y="123"/>
                  </a:lnTo>
                  <a:lnTo>
                    <a:pt x="290" y="98"/>
                  </a:lnTo>
                  <a:lnTo>
                    <a:pt x="278" y="74"/>
                  </a:lnTo>
                  <a:lnTo>
                    <a:pt x="262" y="53"/>
                  </a:lnTo>
                  <a:lnTo>
                    <a:pt x="245" y="35"/>
                  </a:lnTo>
                  <a:lnTo>
                    <a:pt x="223" y="20"/>
                  </a:lnTo>
                  <a:lnTo>
                    <a:pt x="200" y="10"/>
                  </a:lnTo>
                  <a:lnTo>
                    <a:pt x="175" y="2"/>
                  </a:lnTo>
                  <a:lnTo>
                    <a:pt x="148" y="0"/>
                  </a:lnTo>
                  <a:lnTo>
                    <a:pt x="122" y="2"/>
                  </a:lnTo>
                  <a:lnTo>
                    <a:pt x="98" y="10"/>
                  </a:lnTo>
                  <a:lnTo>
                    <a:pt x="73" y="20"/>
                  </a:lnTo>
                  <a:lnTo>
                    <a:pt x="52" y="35"/>
                  </a:lnTo>
                  <a:lnTo>
                    <a:pt x="34" y="53"/>
                  </a:lnTo>
                  <a:lnTo>
                    <a:pt x="19" y="74"/>
                  </a:lnTo>
                  <a:lnTo>
                    <a:pt x="8" y="98"/>
                  </a:lnTo>
                  <a:lnTo>
                    <a:pt x="2" y="123"/>
                  </a:lnTo>
                  <a:lnTo>
                    <a:pt x="0" y="150"/>
                  </a:lnTo>
                  <a:lnTo>
                    <a:pt x="2" y="175"/>
                  </a:lnTo>
                  <a:lnTo>
                    <a:pt x="8" y="201"/>
                  </a:lnTo>
                  <a:lnTo>
                    <a:pt x="19" y="224"/>
                  </a:lnTo>
                  <a:lnTo>
                    <a:pt x="34" y="246"/>
                  </a:lnTo>
                  <a:lnTo>
                    <a:pt x="52" y="264"/>
                  </a:lnTo>
                  <a:lnTo>
                    <a:pt x="73" y="279"/>
                  </a:lnTo>
                  <a:lnTo>
                    <a:pt x="98" y="290"/>
                  </a:lnTo>
                  <a:lnTo>
                    <a:pt x="122" y="297"/>
                  </a:lnTo>
                  <a:lnTo>
                    <a:pt x="148" y="299"/>
                  </a:lnTo>
                  <a:lnTo>
                    <a:pt x="175" y="297"/>
                  </a:lnTo>
                  <a:lnTo>
                    <a:pt x="200" y="290"/>
                  </a:lnTo>
                  <a:lnTo>
                    <a:pt x="223" y="279"/>
                  </a:lnTo>
                  <a:lnTo>
                    <a:pt x="245" y="264"/>
                  </a:lnTo>
                  <a:lnTo>
                    <a:pt x="262" y="246"/>
                  </a:lnTo>
                  <a:lnTo>
                    <a:pt x="278" y="224"/>
                  </a:lnTo>
                  <a:lnTo>
                    <a:pt x="290" y="201"/>
                  </a:lnTo>
                  <a:lnTo>
                    <a:pt x="296" y="175"/>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37" name="Line 489"/>
            <p:cNvSpPr>
              <a:spLocks noChangeShapeType="1"/>
            </p:cNvSpPr>
            <p:nvPr/>
          </p:nvSpPr>
          <p:spPr bwMode="auto">
            <a:xfrm>
              <a:off x="8715375" y="4348163"/>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Freeform 490"/>
            <p:cNvSpPr>
              <a:spLocks/>
            </p:cNvSpPr>
            <p:nvPr/>
          </p:nvSpPr>
          <p:spPr bwMode="auto">
            <a:xfrm>
              <a:off x="8636000" y="4308475"/>
              <a:ext cx="79375"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4"/>
                  </a:lnTo>
                  <a:lnTo>
                    <a:pt x="289" y="99"/>
                  </a:lnTo>
                  <a:lnTo>
                    <a:pt x="278" y="76"/>
                  </a:lnTo>
                  <a:lnTo>
                    <a:pt x="264" y="54"/>
                  </a:lnTo>
                  <a:lnTo>
                    <a:pt x="245" y="36"/>
                  </a:lnTo>
                  <a:lnTo>
                    <a:pt x="223" y="21"/>
                  </a:lnTo>
                  <a:lnTo>
                    <a:pt x="199" y="9"/>
                  </a:lnTo>
                  <a:lnTo>
                    <a:pt x="175" y="3"/>
                  </a:lnTo>
                  <a:lnTo>
                    <a:pt x="149" y="0"/>
                  </a:lnTo>
                  <a:lnTo>
                    <a:pt x="122" y="3"/>
                  </a:lnTo>
                  <a:lnTo>
                    <a:pt x="97" y="9"/>
                  </a:lnTo>
                  <a:lnTo>
                    <a:pt x="74" y="21"/>
                  </a:lnTo>
                  <a:lnTo>
                    <a:pt x="52" y="36"/>
                  </a:lnTo>
                  <a:lnTo>
                    <a:pt x="35" y="54"/>
                  </a:lnTo>
                  <a:lnTo>
                    <a:pt x="20" y="76"/>
                  </a:lnTo>
                  <a:lnTo>
                    <a:pt x="8" y="99"/>
                  </a:lnTo>
                  <a:lnTo>
                    <a:pt x="1" y="124"/>
                  </a:lnTo>
                  <a:lnTo>
                    <a:pt x="0" y="149"/>
                  </a:lnTo>
                  <a:lnTo>
                    <a:pt x="1" y="177"/>
                  </a:lnTo>
                  <a:lnTo>
                    <a:pt x="8" y="201"/>
                  </a:lnTo>
                  <a:lnTo>
                    <a:pt x="20" y="225"/>
                  </a:lnTo>
                  <a:lnTo>
                    <a:pt x="35" y="246"/>
                  </a:lnTo>
                  <a:lnTo>
                    <a:pt x="52" y="264"/>
                  </a:lnTo>
                  <a:lnTo>
                    <a:pt x="74" y="279"/>
                  </a:lnTo>
                  <a:lnTo>
                    <a:pt x="97" y="290"/>
                  </a:lnTo>
                  <a:lnTo>
                    <a:pt x="122" y="297"/>
                  </a:lnTo>
                  <a:lnTo>
                    <a:pt x="149" y="299"/>
                  </a:lnTo>
                  <a:lnTo>
                    <a:pt x="175" y="297"/>
                  </a:lnTo>
                  <a:lnTo>
                    <a:pt x="199" y="290"/>
                  </a:lnTo>
                  <a:lnTo>
                    <a:pt x="223" y="279"/>
                  </a:lnTo>
                  <a:lnTo>
                    <a:pt x="245" y="264"/>
                  </a:lnTo>
                  <a:lnTo>
                    <a:pt x="264" y="246"/>
                  </a:lnTo>
                  <a:lnTo>
                    <a:pt x="278" y="225"/>
                  </a:lnTo>
                  <a:lnTo>
                    <a:pt x="289" y="201"/>
                  </a:lnTo>
                  <a:lnTo>
                    <a:pt x="295" y="177"/>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39" name="Line 491"/>
            <p:cNvSpPr>
              <a:spLocks noChangeShapeType="1"/>
            </p:cNvSpPr>
            <p:nvPr/>
          </p:nvSpPr>
          <p:spPr bwMode="auto">
            <a:xfrm>
              <a:off x="8594725" y="5084763"/>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 name="Freeform 492"/>
            <p:cNvSpPr>
              <a:spLocks/>
            </p:cNvSpPr>
            <p:nvPr/>
          </p:nvSpPr>
          <p:spPr bwMode="auto">
            <a:xfrm>
              <a:off x="8515350" y="5045075"/>
              <a:ext cx="79375" cy="79375"/>
            </a:xfrm>
            <a:custGeom>
              <a:avLst/>
              <a:gdLst>
                <a:gd name="T0" fmla="*/ 2147483647 w 297"/>
                <a:gd name="T1" fmla="*/ 2147483647 h 300"/>
                <a:gd name="T2" fmla="*/ 2147483647 w 297"/>
                <a:gd name="T3" fmla="*/ 2147483647 h 300"/>
                <a:gd name="T4" fmla="*/ 2147483647 w 297"/>
                <a:gd name="T5" fmla="*/ 2147483647 h 300"/>
                <a:gd name="T6" fmla="*/ 2147483647 w 297"/>
                <a:gd name="T7" fmla="*/ 2147483647 h 300"/>
                <a:gd name="T8" fmla="*/ 2147483647 w 297"/>
                <a:gd name="T9" fmla="*/ 2147483647 h 300"/>
                <a:gd name="T10" fmla="*/ 2147483647 w 297"/>
                <a:gd name="T11" fmla="*/ 2147483647 h 300"/>
                <a:gd name="T12" fmla="*/ 2147483647 w 297"/>
                <a:gd name="T13" fmla="*/ 2147483647 h 300"/>
                <a:gd name="T14" fmla="*/ 2147483647 w 297"/>
                <a:gd name="T15" fmla="*/ 2147483647 h 300"/>
                <a:gd name="T16" fmla="*/ 2147483647 w 297"/>
                <a:gd name="T17" fmla="*/ 2147483647 h 300"/>
                <a:gd name="T18" fmla="*/ 2147483647 w 297"/>
                <a:gd name="T19" fmla="*/ 0 h 300"/>
                <a:gd name="T20" fmla="*/ 2147483647 w 297"/>
                <a:gd name="T21" fmla="*/ 2147483647 h 300"/>
                <a:gd name="T22" fmla="*/ 2147483647 w 297"/>
                <a:gd name="T23" fmla="*/ 2147483647 h 300"/>
                <a:gd name="T24" fmla="*/ 2147483647 w 297"/>
                <a:gd name="T25" fmla="*/ 2147483647 h 300"/>
                <a:gd name="T26" fmla="*/ 2147483647 w 297"/>
                <a:gd name="T27" fmla="*/ 2147483647 h 300"/>
                <a:gd name="T28" fmla="*/ 2147483647 w 297"/>
                <a:gd name="T29" fmla="*/ 2147483647 h 300"/>
                <a:gd name="T30" fmla="*/ 2147483647 w 297"/>
                <a:gd name="T31" fmla="*/ 2147483647 h 300"/>
                <a:gd name="T32" fmla="*/ 2147483647 w 297"/>
                <a:gd name="T33" fmla="*/ 2147483647 h 300"/>
                <a:gd name="T34" fmla="*/ 2147483647 w 297"/>
                <a:gd name="T35" fmla="*/ 2147483647 h 300"/>
                <a:gd name="T36" fmla="*/ 0 w 297"/>
                <a:gd name="T37" fmla="*/ 2147483647 h 300"/>
                <a:gd name="T38" fmla="*/ 2147483647 w 297"/>
                <a:gd name="T39" fmla="*/ 2147483647 h 300"/>
                <a:gd name="T40" fmla="*/ 2147483647 w 297"/>
                <a:gd name="T41" fmla="*/ 2147483647 h 300"/>
                <a:gd name="T42" fmla="*/ 2147483647 w 297"/>
                <a:gd name="T43" fmla="*/ 2147483647 h 300"/>
                <a:gd name="T44" fmla="*/ 2147483647 w 297"/>
                <a:gd name="T45" fmla="*/ 2147483647 h 300"/>
                <a:gd name="T46" fmla="*/ 2147483647 w 297"/>
                <a:gd name="T47" fmla="*/ 2147483647 h 300"/>
                <a:gd name="T48" fmla="*/ 2147483647 w 297"/>
                <a:gd name="T49" fmla="*/ 2147483647 h 300"/>
                <a:gd name="T50" fmla="*/ 2147483647 w 297"/>
                <a:gd name="T51" fmla="*/ 2147483647 h 300"/>
                <a:gd name="T52" fmla="*/ 2147483647 w 297"/>
                <a:gd name="T53" fmla="*/ 2147483647 h 300"/>
                <a:gd name="T54" fmla="*/ 2147483647 w 297"/>
                <a:gd name="T55" fmla="*/ 2147483647 h 300"/>
                <a:gd name="T56" fmla="*/ 2147483647 w 297"/>
                <a:gd name="T57" fmla="*/ 2147483647 h 300"/>
                <a:gd name="T58" fmla="*/ 2147483647 w 297"/>
                <a:gd name="T59" fmla="*/ 2147483647 h 300"/>
                <a:gd name="T60" fmla="*/ 2147483647 w 297"/>
                <a:gd name="T61" fmla="*/ 2147483647 h 300"/>
                <a:gd name="T62" fmla="*/ 2147483647 w 297"/>
                <a:gd name="T63" fmla="*/ 2147483647 h 300"/>
                <a:gd name="T64" fmla="*/ 2147483647 w 297"/>
                <a:gd name="T65" fmla="*/ 2147483647 h 300"/>
                <a:gd name="T66" fmla="*/ 2147483647 w 297"/>
                <a:gd name="T67" fmla="*/ 2147483647 h 300"/>
                <a:gd name="T68" fmla="*/ 2147483647 w 297"/>
                <a:gd name="T69" fmla="*/ 2147483647 h 300"/>
                <a:gd name="T70" fmla="*/ 2147483647 w 297"/>
                <a:gd name="T71" fmla="*/ 2147483647 h 300"/>
                <a:gd name="T72" fmla="*/ 2147483647 w 297"/>
                <a:gd name="T73" fmla="*/ 2147483647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300"/>
                <a:gd name="T113" fmla="*/ 297 w 297"/>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300">
                  <a:moveTo>
                    <a:pt x="297" y="150"/>
                  </a:moveTo>
                  <a:lnTo>
                    <a:pt x="295" y="125"/>
                  </a:lnTo>
                  <a:lnTo>
                    <a:pt x="288" y="99"/>
                  </a:lnTo>
                  <a:lnTo>
                    <a:pt x="278" y="76"/>
                  </a:lnTo>
                  <a:lnTo>
                    <a:pt x="262" y="54"/>
                  </a:lnTo>
                  <a:lnTo>
                    <a:pt x="244" y="36"/>
                  </a:lnTo>
                  <a:lnTo>
                    <a:pt x="223" y="21"/>
                  </a:lnTo>
                  <a:lnTo>
                    <a:pt x="199" y="10"/>
                  </a:lnTo>
                  <a:lnTo>
                    <a:pt x="175" y="2"/>
                  </a:lnTo>
                  <a:lnTo>
                    <a:pt x="148" y="0"/>
                  </a:lnTo>
                  <a:lnTo>
                    <a:pt x="122" y="2"/>
                  </a:lnTo>
                  <a:lnTo>
                    <a:pt x="97" y="10"/>
                  </a:lnTo>
                  <a:lnTo>
                    <a:pt x="73" y="21"/>
                  </a:lnTo>
                  <a:lnTo>
                    <a:pt x="51" y="36"/>
                  </a:lnTo>
                  <a:lnTo>
                    <a:pt x="34" y="54"/>
                  </a:lnTo>
                  <a:lnTo>
                    <a:pt x="19" y="76"/>
                  </a:lnTo>
                  <a:lnTo>
                    <a:pt x="7" y="99"/>
                  </a:lnTo>
                  <a:lnTo>
                    <a:pt x="1" y="125"/>
                  </a:lnTo>
                  <a:lnTo>
                    <a:pt x="0" y="150"/>
                  </a:lnTo>
                  <a:lnTo>
                    <a:pt x="1" y="176"/>
                  </a:lnTo>
                  <a:lnTo>
                    <a:pt x="7" y="202"/>
                  </a:lnTo>
                  <a:lnTo>
                    <a:pt x="19" y="226"/>
                  </a:lnTo>
                  <a:lnTo>
                    <a:pt x="34" y="246"/>
                  </a:lnTo>
                  <a:lnTo>
                    <a:pt x="51" y="265"/>
                  </a:lnTo>
                  <a:lnTo>
                    <a:pt x="73" y="280"/>
                  </a:lnTo>
                  <a:lnTo>
                    <a:pt x="97" y="290"/>
                  </a:lnTo>
                  <a:lnTo>
                    <a:pt x="122" y="298"/>
                  </a:lnTo>
                  <a:lnTo>
                    <a:pt x="148" y="300"/>
                  </a:lnTo>
                  <a:lnTo>
                    <a:pt x="175" y="298"/>
                  </a:lnTo>
                  <a:lnTo>
                    <a:pt x="199" y="290"/>
                  </a:lnTo>
                  <a:lnTo>
                    <a:pt x="223" y="280"/>
                  </a:lnTo>
                  <a:lnTo>
                    <a:pt x="244" y="265"/>
                  </a:lnTo>
                  <a:lnTo>
                    <a:pt x="262" y="246"/>
                  </a:lnTo>
                  <a:lnTo>
                    <a:pt x="278" y="226"/>
                  </a:lnTo>
                  <a:lnTo>
                    <a:pt x="288" y="202"/>
                  </a:lnTo>
                  <a:lnTo>
                    <a:pt x="295" y="176"/>
                  </a:lnTo>
                  <a:lnTo>
                    <a:pt x="297" y="150"/>
                  </a:lnTo>
                  <a:close/>
                </a:path>
              </a:pathLst>
            </a:custGeom>
            <a:solidFill>
              <a:srgbClr val="E0A860"/>
            </a:solidFill>
            <a:ln w="12700">
              <a:solidFill>
                <a:srgbClr val="E0A860"/>
              </a:solidFill>
              <a:round/>
              <a:headEnd/>
              <a:tailEnd/>
            </a:ln>
          </p:spPr>
          <p:txBody>
            <a:bodyPr/>
            <a:lstStyle/>
            <a:p>
              <a:endParaRPr lang="en-US" sz="1350" dirty="0"/>
            </a:p>
          </p:txBody>
        </p:sp>
        <p:sp>
          <p:nvSpPr>
            <p:cNvPr id="41" name="Line 493"/>
            <p:cNvSpPr>
              <a:spLocks noChangeShapeType="1"/>
            </p:cNvSpPr>
            <p:nvPr/>
          </p:nvSpPr>
          <p:spPr bwMode="auto">
            <a:xfrm>
              <a:off x="9388475" y="4322763"/>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Freeform 494"/>
            <p:cNvSpPr>
              <a:spLocks/>
            </p:cNvSpPr>
            <p:nvPr/>
          </p:nvSpPr>
          <p:spPr bwMode="auto">
            <a:xfrm>
              <a:off x="9310688" y="4284663"/>
              <a:ext cx="77787" cy="77787"/>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90" y="98"/>
                  </a:lnTo>
                  <a:lnTo>
                    <a:pt x="279" y="75"/>
                  </a:lnTo>
                  <a:lnTo>
                    <a:pt x="263" y="54"/>
                  </a:lnTo>
                  <a:lnTo>
                    <a:pt x="246" y="35"/>
                  </a:lnTo>
                  <a:lnTo>
                    <a:pt x="224" y="20"/>
                  </a:lnTo>
                  <a:lnTo>
                    <a:pt x="201" y="8"/>
                  </a:lnTo>
                  <a:lnTo>
                    <a:pt x="175" y="2"/>
                  </a:lnTo>
                  <a:lnTo>
                    <a:pt x="150" y="0"/>
                  </a:lnTo>
                  <a:lnTo>
                    <a:pt x="123" y="2"/>
                  </a:lnTo>
                  <a:lnTo>
                    <a:pt x="98" y="8"/>
                  </a:lnTo>
                  <a:lnTo>
                    <a:pt x="74" y="20"/>
                  </a:lnTo>
                  <a:lnTo>
                    <a:pt x="53" y="35"/>
                  </a:lnTo>
                  <a:lnTo>
                    <a:pt x="35" y="54"/>
                  </a:lnTo>
                  <a:lnTo>
                    <a:pt x="19" y="75"/>
                  </a:lnTo>
                  <a:lnTo>
                    <a:pt x="9" y="98"/>
                  </a:lnTo>
                  <a:lnTo>
                    <a:pt x="3" y="123"/>
                  </a:lnTo>
                  <a:lnTo>
                    <a:pt x="0" y="149"/>
                  </a:lnTo>
                  <a:lnTo>
                    <a:pt x="3" y="175"/>
                  </a:lnTo>
                  <a:lnTo>
                    <a:pt x="9" y="200"/>
                  </a:lnTo>
                  <a:lnTo>
                    <a:pt x="19" y="223"/>
                  </a:lnTo>
                  <a:lnTo>
                    <a:pt x="35" y="244"/>
                  </a:lnTo>
                  <a:lnTo>
                    <a:pt x="53" y="263"/>
                  </a:lnTo>
                  <a:lnTo>
                    <a:pt x="74" y="278"/>
                  </a:lnTo>
                  <a:lnTo>
                    <a:pt x="98" y="289"/>
                  </a:lnTo>
                  <a:lnTo>
                    <a:pt x="123" y="296"/>
                  </a:lnTo>
                  <a:lnTo>
                    <a:pt x="150" y="298"/>
                  </a:lnTo>
                  <a:lnTo>
                    <a:pt x="175" y="296"/>
                  </a:lnTo>
                  <a:lnTo>
                    <a:pt x="201" y="289"/>
                  </a:lnTo>
                  <a:lnTo>
                    <a:pt x="224" y="278"/>
                  </a:lnTo>
                  <a:lnTo>
                    <a:pt x="246" y="263"/>
                  </a:lnTo>
                  <a:lnTo>
                    <a:pt x="263" y="244"/>
                  </a:lnTo>
                  <a:lnTo>
                    <a:pt x="279" y="223"/>
                  </a:lnTo>
                  <a:lnTo>
                    <a:pt x="290" y="200"/>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43" name="Line 495"/>
            <p:cNvSpPr>
              <a:spLocks noChangeShapeType="1"/>
            </p:cNvSpPr>
            <p:nvPr/>
          </p:nvSpPr>
          <p:spPr bwMode="auto">
            <a:xfrm>
              <a:off x="7191375" y="4606925"/>
              <a:ext cx="1588"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Freeform 496"/>
            <p:cNvSpPr>
              <a:spLocks/>
            </p:cNvSpPr>
            <p:nvPr/>
          </p:nvSpPr>
          <p:spPr bwMode="auto">
            <a:xfrm>
              <a:off x="7112000" y="4567238"/>
              <a:ext cx="79375" cy="79375"/>
            </a:xfrm>
            <a:custGeom>
              <a:avLst/>
              <a:gdLst>
                <a:gd name="T0" fmla="*/ 2147483647 w 299"/>
                <a:gd name="T1" fmla="*/ 2147483647 h 300"/>
                <a:gd name="T2" fmla="*/ 2147483647 w 299"/>
                <a:gd name="T3" fmla="*/ 2147483647 h 300"/>
                <a:gd name="T4" fmla="*/ 2147483647 w 299"/>
                <a:gd name="T5" fmla="*/ 2147483647 h 300"/>
                <a:gd name="T6" fmla="*/ 2147483647 w 299"/>
                <a:gd name="T7" fmla="*/ 2147483647 h 300"/>
                <a:gd name="T8" fmla="*/ 2147483647 w 299"/>
                <a:gd name="T9" fmla="*/ 2147483647 h 300"/>
                <a:gd name="T10" fmla="*/ 2147483647 w 299"/>
                <a:gd name="T11" fmla="*/ 2147483647 h 300"/>
                <a:gd name="T12" fmla="*/ 2147483647 w 299"/>
                <a:gd name="T13" fmla="*/ 2147483647 h 300"/>
                <a:gd name="T14" fmla="*/ 2147483647 w 299"/>
                <a:gd name="T15" fmla="*/ 2147483647 h 300"/>
                <a:gd name="T16" fmla="*/ 2147483647 w 299"/>
                <a:gd name="T17" fmla="*/ 2147483647 h 300"/>
                <a:gd name="T18" fmla="*/ 2147483647 w 299"/>
                <a:gd name="T19" fmla="*/ 0 h 300"/>
                <a:gd name="T20" fmla="*/ 2147483647 w 299"/>
                <a:gd name="T21" fmla="*/ 2147483647 h 300"/>
                <a:gd name="T22" fmla="*/ 2147483647 w 299"/>
                <a:gd name="T23" fmla="*/ 2147483647 h 300"/>
                <a:gd name="T24" fmla="*/ 2147483647 w 299"/>
                <a:gd name="T25" fmla="*/ 2147483647 h 300"/>
                <a:gd name="T26" fmla="*/ 2147483647 w 299"/>
                <a:gd name="T27" fmla="*/ 2147483647 h 300"/>
                <a:gd name="T28" fmla="*/ 2147483647 w 299"/>
                <a:gd name="T29" fmla="*/ 2147483647 h 300"/>
                <a:gd name="T30" fmla="*/ 2147483647 w 299"/>
                <a:gd name="T31" fmla="*/ 2147483647 h 300"/>
                <a:gd name="T32" fmla="*/ 2147483647 w 299"/>
                <a:gd name="T33" fmla="*/ 2147483647 h 300"/>
                <a:gd name="T34" fmla="*/ 2147483647 w 299"/>
                <a:gd name="T35" fmla="*/ 2147483647 h 300"/>
                <a:gd name="T36" fmla="*/ 0 w 299"/>
                <a:gd name="T37" fmla="*/ 2147483647 h 300"/>
                <a:gd name="T38" fmla="*/ 2147483647 w 299"/>
                <a:gd name="T39" fmla="*/ 2147483647 h 300"/>
                <a:gd name="T40" fmla="*/ 2147483647 w 299"/>
                <a:gd name="T41" fmla="*/ 2147483647 h 300"/>
                <a:gd name="T42" fmla="*/ 2147483647 w 299"/>
                <a:gd name="T43" fmla="*/ 2147483647 h 300"/>
                <a:gd name="T44" fmla="*/ 2147483647 w 299"/>
                <a:gd name="T45" fmla="*/ 2147483647 h 300"/>
                <a:gd name="T46" fmla="*/ 2147483647 w 299"/>
                <a:gd name="T47" fmla="*/ 2147483647 h 300"/>
                <a:gd name="T48" fmla="*/ 2147483647 w 299"/>
                <a:gd name="T49" fmla="*/ 2147483647 h 300"/>
                <a:gd name="T50" fmla="*/ 2147483647 w 299"/>
                <a:gd name="T51" fmla="*/ 2147483647 h 300"/>
                <a:gd name="T52" fmla="*/ 2147483647 w 299"/>
                <a:gd name="T53" fmla="*/ 2147483647 h 300"/>
                <a:gd name="T54" fmla="*/ 2147483647 w 299"/>
                <a:gd name="T55" fmla="*/ 2147483647 h 300"/>
                <a:gd name="T56" fmla="*/ 2147483647 w 299"/>
                <a:gd name="T57" fmla="*/ 2147483647 h 300"/>
                <a:gd name="T58" fmla="*/ 2147483647 w 299"/>
                <a:gd name="T59" fmla="*/ 2147483647 h 300"/>
                <a:gd name="T60" fmla="*/ 2147483647 w 299"/>
                <a:gd name="T61" fmla="*/ 2147483647 h 300"/>
                <a:gd name="T62" fmla="*/ 2147483647 w 299"/>
                <a:gd name="T63" fmla="*/ 2147483647 h 300"/>
                <a:gd name="T64" fmla="*/ 2147483647 w 299"/>
                <a:gd name="T65" fmla="*/ 2147483647 h 300"/>
                <a:gd name="T66" fmla="*/ 2147483647 w 299"/>
                <a:gd name="T67" fmla="*/ 2147483647 h 300"/>
                <a:gd name="T68" fmla="*/ 2147483647 w 299"/>
                <a:gd name="T69" fmla="*/ 2147483647 h 300"/>
                <a:gd name="T70" fmla="*/ 2147483647 w 299"/>
                <a:gd name="T71" fmla="*/ 2147483647 h 300"/>
                <a:gd name="T72" fmla="*/ 2147483647 w 299"/>
                <a:gd name="T73" fmla="*/ 2147483647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300"/>
                <a:gd name="T113" fmla="*/ 299 w 299"/>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300">
                  <a:moveTo>
                    <a:pt x="299" y="150"/>
                  </a:moveTo>
                  <a:lnTo>
                    <a:pt x="297" y="123"/>
                  </a:lnTo>
                  <a:lnTo>
                    <a:pt x="290" y="99"/>
                  </a:lnTo>
                  <a:lnTo>
                    <a:pt x="279" y="75"/>
                  </a:lnTo>
                  <a:lnTo>
                    <a:pt x="264" y="54"/>
                  </a:lnTo>
                  <a:lnTo>
                    <a:pt x="245" y="35"/>
                  </a:lnTo>
                  <a:lnTo>
                    <a:pt x="225" y="20"/>
                  </a:lnTo>
                  <a:lnTo>
                    <a:pt x="200" y="10"/>
                  </a:lnTo>
                  <a:lnTo>
                    <a:pt x="176" y="3"/>
                  </a:lnTo>
                  <a:lnTo>
                    <a:pt x="149" y="0"/>
                  </a:lnTo>
                  <a:lnTo>
                    <a:pt x="124" y="3"/>
                  </a:lnTo>
                  <a:lnTo>
                    <a:pt x="99" y="10"/>
                  </a:lnTo>
                  <a:lnTo>
                    <a:pt x="76" y="20"/>
                  </a:lnTo>
                  <a:lnTo>
                    <a:pt x="53" y="35"/>
                  </a:lnTo>
                  <a:lnTo>
                    <a:pt x="36" y="54"/>
                  </a:lnTo>
                  <a:lnTo>
                    <a:pt x="21" y="75"/>
                  </a:lnTo>
                  <a:lnTo>
                    <a:pt x="9" y="99"/>
                  </a:lnTo>
                  <a:lnTo>
                    <a:pt x="2" y="123"/>
                  </a:lnTo>
                  <a:lnTo>
                    <a:pt x="0" y="150"/>
                  </a:lnTo>
                  <a:lnTo>
                    <a:pt x="2" y="176"/>
                  </a:lnTo>
                  <a:lnTo>
                    <a:pt x="9" y="201"/>
                  </a:lnTo>
                  <a:lnTo>
                    <a:pt x="21" y="225"/>
                  </a:lnTo>
                  <a:lnTo>
                    <a:pt x="36" y="247"/>
                  </a:lnTo>
                  <a:lnTo>
                    <a:pt x="53" y="265"/>
                  </a:lnTo>
                  <a:lnTo>
                    <a:pt x="76" y="278"/>
                  </a:lnTo>
                  <a:lnTo>
                    <a:pt x="99" y="290"/>
                  </a:lnTo>
                  <a:lnTo>
                    <a:pt x="124" y="297"/>
                  </a:lnTo>
                  <a:lnTo>
                    <a:pt x="149" y="300"/>
                  </a:lnTo>
                  <a:lnTo>
                    <a:pt x="176" y="297"/>
                  </a:lnTo>
                  <a:lnTo>
                    <a:pt x="200" y="290"/>
                  </a:lnTo>
                  <a:lnTo>
                    <a:pt x="225" y="278"/>
                  </a:lnTo>
                  <a:lnTo>
                    <a:pt x="245" y="265"/>
                  </a:lnTo>
                  <a:lnTo>
                    <a:pt x="264" y="247"/>
                  </a:lnTo>
                  <a:lnTo>
                    <a:pt x="279" y="225"/>
                  </a:lnTo>
                  <a:lnTo>
                    <a:pt x="290" y="201"/>
                  </a:lnTo>
                  <a:lnTo>
                    <a:pt x="297" y="176"/>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45" name="Line 497"/>
            <p:cNvSpPr>
              <a:spLocks noChangeShapeType="1"/>
            </p:cNvSpPr>
            <p:nvPr/>
          </p:nvSpPr>
          <p:spPr bwMode="auto">
            <a:xfrm>
              <a:off x="10290175" y="4654550"/>
              <a:ext cx="1588"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Freeform 498"/>
            <p:cNvSpPr>
              <a:spLocks/>
            </p:cNvSpPr>
            <p:nvPr/>
          </p:nvSpPr>
          <p:spPr bwMode="auto">
            <a:xfrm>
              <a:off x="10210800" y="4614863"/>
              <a:ext cx="79375" cy="79375"/>
            </a:xfrm>
            <a:custGeom>
              <a:avLst/>
              <a:gdLst>
                <a:gd name="T0" fmla="*/ 2147483647 w 299"/>
                <a:gd name="T1" fmla="*/ 2147483647 h 299"/>
                <a:gd name="T2" fmla="*/ 2147483647 w 299"/>
                <a:gd name="T3" fmla="*/ 2147483647 h 299"/>
                <a:gd name="T4" fmla="*/ 2147483647 w 299"/>
                <a:gd name="T5" fmla="*/ 2147483647 h 299"/>
                <a:gd name="T6" fmla="*/ 2147483647 w 299"/>
                <a:gd name="T7" fmla="*/ 2147483647 h 299"/>
                <a:gd name="T8" fmla="*/ 2147483647 w 299"/>
                <a:gd name="T9" fmla="*/ 2147483647 h 299"/>
                <a:gd name="T10" fmla="*/ 2147483647 w 299"/>
                <a:gd name="T11" fmla="*/ 2147483647 h 299"/>
                <a:gd name="T12" fmla="*/ 2147483647 w 299"/>
                <a:gd name="T13" fmla="*/ 2147483647 h 299"/>
                <a:gd name="T14" fmla="*/ 2147483647 w 299"/>
                <a:gd name="T15" fmla="*/ 2147483647 h 299"/>
                <a:gd name="T16" fmla="*/ 2147483647 w 299"/>
                <a:gd name="T17" fmla="*/ 2147483647 h 299"/>
                <a:gd name="T18" fmla="*/ 2147483647 w 299"/>
                <a:gd name="T19" fmla="*/ 0 h 299"/>
                <a:gd name="T20" fmla="*/ 2147483647 w 299"/>
                <a:gd name="T21" fmla="*/ 2147483647 h 299"/>
                <a:gd name="T22" fmla="*/ 2147483647 w 299"/>
                <a:gd name="T23" fmla="*/ 2147483647 h 299"/>
                <a:gd name="T24" fmla="*/ 2147483647 w 299"/>
                <a:gd name="T25" fmla="*/ 2147483647 h 299"/>
                <a:gd name="T26" fmla="*/ 2147483647 w 299"/>
                <a:gd name="T27" fmla="*/ 2147483647 h 299"/>
                <a:gd name="T28" fmla="*/ 2147483647 w 299"/>
                <a:gd name="T29" fmla="*/ 2147483647 h 299"/>
                <a:gd name="T30" fmla="*/ 2147483647 w 299"/>
                <a:gd name="T31" fmla="*/ 2147483647 h 299"/>
                <a:gd name="T32" fmla="*/ 2147483647 w 299"/>
                <a:gd name="T33" fmla="*/ 2147483647 h 299"/>
                <a:gd name="T34" fmla="*/ 2147483647 w 299"/>
                <a:gd name="T35" fmla="*/ 2147483647 h 299"/>
                <a:gd name="T36" fmla="*/ 0 w 299"/>
                <a:gd name="T37" fmla="*/ 2147483647 h 299"/>
                <a:gd name="T38" fmla="*/ 2147483647 w 299"/>
                <a:gd name="T39" fmla="*/ 2147483647 h 299"/>
                <a:gd name="T40" fmla="*/ 2147483647 w 299"/>
                <a:gd name="T41" fmla="*/ 2147483647 h 299"/>
                <a:gd name="T42" fmla="*/ 2147483647 w 299"/>
                <a:gd name="T43" fmla="*/ 2147483647 h 299"/>
                <a:gd name="T44" fmla="*/ 2147483647 w 299"/>
                <a:gd name="T45" fmla="*/ 2147483647 h 299"/>
                <a:gd name="T46" fmla="*/ 2147483647 w 299"/>
                <a:gd name="T47" fmla="*/ 2147483647 h 299"/>
                <a:gd name="T48" fmla="*/ 2147483647 w 299"/>
                <a:gd name="T49" fmla="*/ 2147483647 h 299"/>
                <a:gd name="T50" fmla="*/ 2147483647 w 299"/>
                <a:gd name="T51" fmla="*/ 2147483647 h 299"/>
                <a:gd name="T52" fmla="*/ 2147483647 w 299"/>
                <a:gd name="T53" fmla="*/ 2147483647 h 299"/>
                <a:gd name="T54" fmla="*/ 2147483647 w 299"/>
                <a:gd name="T55" fmla="*/ 2147483647 h 299"/>
                <a:gd name="T56" fmla="*/ 2147483647 w 299"/>
                <a:gd name="T57" fmla="*/ 2147483647 h 299"/>
                <a:gd name="T58" fmla="*/ 2147483647 w 299"/>
                <a:gd name="T59" fmla="*/ 2147483647 h 299"/>
                <a:gd name="T60" fmla="*/ 2147483647 w 299"/>
                <a:gd name="T61" fmla="*/ 2147483647 h 299"/>
                <a:gd name="T62" fmla="*/ 2147483647 w 299"/>
                <a:gd name="T63" fmla="*/ 2147483647 h 299"/>
                <a:gd name="T64" fmla="*/ 2147483647 w 299"/>
                <a:gd name="T65" fmla="*/ 2147483647 h 299"/>
                <a:gd name="T66" fmla="*/ 2147483647 w 299"/>
                <a:gd name="T67" fmla="*/ 2147483647 h 299"/>
                <a:gd name="T68" fmla="*/ 2147483647 w 299"/>
                <a:gd name="T69" fmla="*/ 2147483647 h 299"/>
                <a:gd name="T70" fmla="*/ 2147483647 w 299"/>
                <a:gd name="T71" fmla="*/ 2147483647 h 299"/>
                <a:gd name="T72" fmla="*/ 2147483647 w 299"/>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3"/>
                  </a:lnTo>
                  <a:lnTo>
                    <a:pt x="290" y="97"/>
                  </a:lnTo>
                  <a:lnTo>
                    <a:pt x="278" y="74"/>
                  </a:lnTo>
                  <a:lnTo>
                    <a:pt x="264" y="53"/>
                  </a:lnTo>
                  <a:lnTo>
                    <a:pt x="246" y="35"/>
                  </a:lnTo>
                  <a:lnTo>
                    <a:pt x="224" y="20"/>
                  </a:lnTo>
                  <a:lnTo>
                    <a:pt x="200" y="9"/>
                  </a:lnTo>
                  <a:lnTo>
                    <a:pt x="175" y="2"/>
                  </a:lnTo>
                  <a:lnTo>
                    <a:pt x="150" y="0"/>
                  </a:lnTo>
                  <a:lnTo>
                    <a:pt x="123" y="2"/>
                  </a:lnTo>
                  <a:lnTo>
                    <a:pt x="99" y="9"/>
                  </a:lnTo>
                  <a:lnTo>
                    <a:pt x="75" y="20"/>
                  </a:lnTo>
                  <a:lnTo>
                    <a:pt x="54" y="35"/>
                  </a:lnTo>
                  <a:lnTo>
                    <a:pt x="35" y="53"/>
                  </a:lnTo>
                  <a:lnTo>
                    <a:pt x="20" y="74"/>
                  </a:lnTo>
                  <a:lnTo>
                    <a:pt x="10" y="97"/>
                  </a:lnTo>
                  <a:lnTo>
                    <a:pt x="2" y="123"/>
                  </a:lnTo>
                  <a:lnTo>
                    <a:pt x="0" y="149"/>
                  </a:lnTo>
                  <a:lnTo>
                    <a:pt x="2" y="175"/>
                  </a:lnTo>
                  <a:lnTo>
                    <a:pt x="10" y="200"/>
                  </a:lnTo>
                  <a:lnTo>
                    <a:pt x="20" y="224"/>
                  </a:lnTo>
                  <a:lnTo>
                    <a:pt x="35" y="245"/>
                  </a:lnTo>
                  <a:lnTo>
                    <a:pt x="54" y="264"/>
                  </a:lnTo>
                  <a:lnTo>
                    <a:pt x="75" y="279"/>
                  </a:lnTo>
                  <a:lnTo>
                    <a:pt x="99" y="289"/>
                  </a:lnTo>
                  <a:lnTo>
                    <a:pt x="123" y="296"/>
                  </a:lnTo>
                  <a:lnTo>
                    <a:pt x="150" y="299"/>
                  </a:lnTo>
                  <a:lnTo>
                    <a:pt x="175" y="296"/>
                  </a:lnTo>
                  <a:lnTo>
                    <a:pt x="200" y="289"/>
                  </a:lnTo>
                  <a:lnTo>
                    <a:pt x="224" y="279"/>
                  </a:lnTo>
                  <a:lnTo>
                    <a:pt x="246" y="264"/>
                  </a:lnTo>
                  <a:lnTo>
                    <a:pt x="264" y="245"/>
                  </a:lnTo>
                  <a:lnTo>
                    <a:pt x="278" y="224"/>
                  </a:lnTo>
                  <a:lnTo>
                    <a:pt x="290" y="200"/>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47" name="Line 499"/>
            <p:cNvSpPr>
              <a:spLocks noChangeShapeType="1"/>
            </p:cNvSpPr>
            <p:nvPr/>
          </p:nvSpPr>
          <p:spPr bwMode="auto">
            <a:xfrm>
              <a:off x="9196388" y="4495800"/>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Freeform 500"/>
            <p:cNvSpPr>
              <a:spLocks/>
            </p:cNvSpPr>
            <p:nvPr/>
          </p:nvSpPr>
          <p:spPr bwMode="auto">
            <a:xfrm>
              <a:off x="9117013" y="4456113"/>
              <a:ext cx="79375" cy="79375"/>
            </a:xfrm>
            <a:custGeom>
              <a:avLst/>
              <a:gdLst>
                <a:gd name="T0" fmla="*/ 2147483647 w 299"/>
                <a:gd name="T1" fmla="*/ 2147483647 h 299"/>
                <a:gd name="T2" fmla="*/ 2147483647 w 299"/>
                <a:gd name="T3" fmla="*/ 2147483647 h 299"/>
                <a:gd name="T4" fmla="*/ 2147483647 w 299"/>
                <a:gd name="T5" fmla="*/ 2147483647 h 299"/>
                <a:gd name="T6" fmla="*/ 2147483647 w 299"/>
                <a:gd name="T7" fmla="*/ 2147483647 h 299"/>
                <a:gd name="T8" fmla="*/ 2147483647 w 299"/>
                <a:gd name="T9" fmla="*/ 2147483647 h 299"/>
                <a:gd name="T10" fmla="*/ 2147483647 w 299"/>
                <a:gd name="T11" fmla="*/ 2147483647 h 299"/>
                <a:gd name="T12" fmla="*/ 2147483647 w 299"/>
                <a:gd name="T13" fmla="*/ 2147483647 h 299"/>
                <a:gd name="T14" fmla="*/ 2147483647 w 299"/>
                <a:gd name="T15" fmla="*/ 2147483647 h 299"/>
                <a:gd name="T16" fmla="*/ 2147483647 w 299"/>
                <a:gd name="T17" fmla="*/ 2147483647 h 299"/>
                <a:gd name="T18" fmla="*/ 2147483647 w 299"/>
                <a:gd name="T19" fmla="*/ 0 h 299"/>
                <a:gd name="T20" fmla="*/ 2147483647 w 299"/>
                <a:gd name="T21" fmla="*/ 2147483647 h 299"/>
                <a:gd name="T22" fmla="*/ 2147483647 w 299"/>
                <a:gd name="T23" fmla="*/ 2147483647 h 299"/>
                <a:gd name="T24" fmla="*/ 2147483647 w 299"/>
                <a:gd name="T25" fmla="*/ 2147483647 h 299"/>
                <a:gd name="T26" fmla="*/ 2147483647 w 299"/>
                <a:gd name="T27" fmla="*/ 2147483647 h 299"/>
                <a:gd name="T28" fmla="*/ 2147483647 w 299"/>
                <a:gd name="T29" fmla="*/ 2147483647 h 299"/>
                <a:gd name="T30" fmla="*/ 2147483647 w 299"/>
                <a:gd name="T31" fmla="*/ 2147483647 h 299"/>
                <a:gd name="T32" fmla="*/ 2147483647 w 299"/>
                <a:gd name="T33" fmla="*/ 2147483647 h 299"/>
                <a:gd name="T34" fmla="*/ 2147483647 w 299"/>
                <a:gd name="T35" fmla="*/ 2147483647 h 299"/>
                <a:gd name="T36" fmla="*/ 0 w 299"/>
                <a:gd name="T37" fmla="*/ 2147483647 h 299"/>
                <a:gd name="T38" fmla="*/ 2147483647 w 299"/>
                <a:gd name="T39" fmla="*/ 2147483647 h 299"/>
                <a:gd name="T40" fmla="*/ 2147483647 w 299"/>
                <a:gd name="T41" fmla="*/ 2147483647 h 299"/>
                <a:gd name="T42" fmla="*/ 2147483647 w 299"/>
                <a:gd name="T43" fmla="*/ 2147483647 h 299"/>
                <a:gd name="T44" fmla="*/ 2147483647 w 299"/>
                <a:gd name="T45" fmla="*/ 2147483647 h 299"/>
                <a:gd name="T46" fmla="*/ 2147483647 w 299"/>
                <a:gd name="T47" fmla="*/ 2147483647 h 299"/>
                <a:gd name="T48" fmla="*/ 2147483647 w 299"/>
                <a:gd name="T49" fmla="*/ 2147483647 h 299"/>
                <a:gd name="T50" fmla="*/ 2147483647 w 299"/>
                <a:gd name="T51" fmla="*/ 2147483647 h 299"/>
                <a:gd name="T52" fmla="*/ 2147483647 w 299"/>
                <a:gd name="T53" fmla="*/ 2147483647 h 299"/>
                <a:gd name="T54" fmla="*/ 2147483647 w 299"/>
                <a:gd name="T55" fmla="*/ 2147483647 h 299"/>
                <a:gd name="T56" fmla="*/ 2147483647 w 299"/>
                <a:gd name="T57" fmla="*/ 2147483647 h 299"/>
                <a:gd name="T58" fmla="*/ 2147483647 w 299"/>
                <a:gd name="T59" fmla="*/ 2147483647 h 299"/>
                <a:gd name="T60" fmla="*/ 2147483647 w 299"/>
                <a:gd name="T61" fmla="*/ 2147483647 h 299"/>
                <a:gd name="T62" fmla="*/ 2147483647 w 299"/>
                <a:gd name="T63" fmla="*/ 2147483647 h 299"/>
                <a:gd name="T64" fmla="*/ 2147483647 w 299"/>
                <a:gd name="T65" fmla="*/ 2147483647 h 299"/>
                <a:gd name="T66" fmla="*/ 2147483647 w 299"/>
                <a:gd name="T67" fmla="*/ 2147483647 h 299"/>
                <a:gd name="T68" fmla="*/ 2147483647 w 299"/>
                <a:gd name="T69" fmla="*/ 2147483647 h 299"/>
                <a:gd name="T70" fmla="*/ 2147483647 w 299"/>
                <a:gd name="T71" fmla="*/ 2147483647 h 299"/>
                <a:gd name="T72" fmla="*/ 2147483647 w 299"/>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90" y="99"/>
                  </a:lnTo>
                  <a:lnTo>
                    <a:pt x="278" y="75"/>
                  </a:lnTo>
                  <a:lnTo>
                    <a:pt x="264" y="54"/>
                  </a:lnTo>
                  <a:lnTo>
                    <a:pt x="245" y="35"/>
                  </a:lnTo>
                  <a:lnTo>
                    <a:pt x="223" y="21"/>
                  </a:lnTo>
                  <a:lnTo>
                    <a:pt x="200" y="10"/>
                  </a:lnTo>
                  <a:lnTo>
                    <a:pt x="176" y="4"/>
                  </a:lnTo>
                  <a:lnTo>
                    <a:pt x="150" y="0"/>
                  </a:lnTo>
                  <a:lnTo>
                    <a:pt x="122" y="4"/>
                  </a:lnTo>
                  <a:lnTo>
                    <a:pt x="98" y="10"/>
                  </a:lnTo>
                  <a:lnTo>
                    <a:pt x="75" y="21"/>
                  </a:lnTo>
                  <a:lnTo>
                    <a:pt x="53" y="35"/>
                  </a:lnTo>
                  <a:lnTo>
                    <a:pt x="35" y="54"/>
                  </a:lnTo>
                  <a:lnTo>
                    <a:pt x="21" y="75"/>
                  </a:lnTo>
                  <a:lnTo>
                    <a:pt x="9" y="99"/>
                  </a:lnTo>
                  <a:lnTo>
                    <a:pt x="2" y="124"/>
                  </a:lnTo>
                  <a:lnTo>
                    <a:pt x="0" y="149"/>
                  </a:lnTo>
                  <a:lnTo>
                    <a:pt x="2" y="176"/>
                  </a:lnTo>
                  <a:lnTo>
                    <a:pt x="9" y="202"/>
                  </a:lnTo>
                  <a:lnTo>
                    <a:pt x="21" y="225"/>
                  </a:lnTo>
                  <a:lnTo>
                    <a:pt x="35" y="245"/>
                  </a:lnTo>
                  <a:lnTo>
                    <a:pt x="53" y="264"/>
                  </a:lnTo>
                  <a:lnTo>
                    <a:pt x="75" y="279"/>
                  </a:lnTo>
                  <a:lnTo>
                    <a:pt x="98" y="289"/>
                  </a:lnTo>
                  <a:lnTo>
                    <a:pt x="122" y="297"/>
                  </a:lnTo>
                  <a:lnTo>
                    <a:pt x="150" y="299"/>
                  </a:lnTo>
                  <a:lnTo>
                    <a:pt x="176" y="297"/>
                  </a:lnTo>
                  <a:lnTo>
                    <a:pt x="200" y="289"/>
                  </a:lnTo>
                  <a:lnTo>
                    <a:pt x="223" y="279"/>
                  </a:lnTo>
                  <a:lnTo>
                    <a:pt x="245" y="264"/>
                  </a:lnTo>
                  <a:lnTo>
                    <a:pt x="264" y="245"/>
                  </a:lnTo>
                  <a:lnTo>
                    <a:pt x="278" y="225"/>
                  </a:lnTo>
                  <a:lnTo>
                    <a:pt x="290" y="202"/>
                  </a:lnTo>
                  <a:lnTo>
                    <a:pt x="296" y="176"/>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49" name="Line 501"/>
            <p:cNvSpPr>
              <a:spLocks noChangeShapeType="1"/>
            </p:cNvSpPr>
            <p:nvPr/>
          </p:nvSpPr>
          <p:spPr bwMode="auto">
            <a:xfrm>
              <a:off x="10272713" y="2660650"/>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Freeform 502"/>
            <p:cNvSpPr>
              <a:spLocks/>
            </p:cNvSpPr>
            <p:nvPr/>
          </p:nvSpPr>
          <p:spPr bwMode="auto">
            <a:xfrm>
              <a:off x="10193338" y="2620963"/>
              <a:ext cx="79375"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8"/>
                  </a:lnTo>
                  <a:lnTo>
                    <a:pt x="278" y="74"/>
                  </a:lnTo>
                  <a:lnTo>
                    <a:pt x="264" y="53"/>
                  </a:lnTo>
                  <a:lnTo>
                    <a:pt x="245" y="34"/>
                  </a:lnTo>
                  <a:lnTo>
                    <a:pt x="224" y="20"/>
                  </a:lnTo>
                  <a:lnTo>
                    <a:pt x="201" y="8"/>
                  </a:lnTo>
                  <a:lnTo>
                    <a:pt x="176" y="3"/>
                  </a:lnTo>
                  <a:lnTo>
                    <a:pt x="149" y="0"/>
                  </a:lnTo>
                  <a:lnTo>
                    <a:pt x="123" y="3"/>
                  </a:lnTo>
                  <a:lnTo>
                    <a:pt x="99" y="8"/>
                  </a:lnTo>
                  <a:lnTo>
                    <a:pt x="75" y="20"/>
                  </a:lnTo>
                  <a:lnTo>
                    <a:pt x="53" y="34"/>
                  </a:lnTo>
                  <a:lnTo>
                    <a:pt x="34" y="53"/>
                  </a:lnTo>
                  <a:lnTo>
                    <a:pt x="21" y="74"/>
                  </a:lnTo>
                  <a:lnTo>
                    <a:pt x="9" y="98"/>
                  </a:lnTo>
                  <a:lnTo>
                    <a:pt x="2" y="123"/>
                  </a:lnTo>
                  <a:lnTo>
                    <a:pt x="0" y="148"/>
                  </a:lnTo>
                  <a:lnTo>
                    <a:pt x="2" y="175"/>
                  </a:lnTo>
                  <a:lnTo>
                    <a:pt x="9" y="200"/>
                  </a:lnTo>
                  <a:lnTo>
                    <a:pt x="21" y="224"/>
                  </a:lnTo>
                  <a:lnTo>
                    <a:pt x="34" y="244"/>
                  </a:lnTo>
                  <a:lnTo>
                    <a:pt x="53" y="263"/>
                  </a:lnTo>
                  <a:lnTo>
                    <a:pt x="75" y="278"/>
                  </a:lnTo>
                  <a:lnTo>
                    <a:pt x="99" y="289"/>
                  </a:lnTo>
                  <a:lnTo>
                    <a:pt x="123" y="296"/>
                  </a:lnTo>
                  <a:lnTo>
                    <a:pt x="149" y="298"/>
                  </a:lnTo>
                  <a:lnTo>
                    <a:pt x="176" y="296"/>
                  </a:lnTo>
                  <a:lnTo>
                    <a:pt x="201" y="289"/>
                  </a:lnTo>
                  <a:lnTo>
                    <a:pt x="224" y="278"/>
                  </a:lnTo>
                  <a:lnTo>
                    <a:pt x="245" y="263"/>
                  </a:lnTo>
                  <a:lnTo>
                    <a:pt x="264" y="244"/>
                  </a:lnTo>
                  <a:lnTo>
                    <a:pt x="278" y="224"/>
                  </a:lnTo>
                  <a:lnTo>
                    <a:pt x="289" y="200"/>
                  </a:lnTo>
                  <a:lnTo>
                    <a:pt x="297"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51" name="Line 503"/>
            <p:cNvSpPr>
              <a:spLocks noChangeShapeType="1"/>
            </p:cNvSpPr>
            <p:nvPr/>
          </p:nvSpPr>
          <p:spPr bwMode="auto">
            <a:xfrm>
              <a:off x="8005763" y="3117850"/>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Freeform 504"/>
            <p:cNvSpPr>
              <a:spLocks/>
            </p:cNvSpPr>
            <p:nvPr/>
          </p:nvSpPr>
          <p:spPr bwMode="auto">
            <a:xfrm>
              <a:off x="7926388" y="3078163"/>
              <a:ext cx="79375" cy="79375"/>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5" y="123"/>
                  </a:lnTo>
                  <a:lnTo>
                    <a:pt x="290" y="98"/>
                  </a:lnTo>
                  <a:lnTo>
                    <a:pt x="278" y="75"/>
                  </a:lnTo>
                  <a:lnTo>
                    <a:pt x="263" y="54"/>
                  </a:lnTo>
                  <a:lnTo>
                    <a:pt x="245" y="35"/>
                  </a:lnTo>
                  <a:lnTo>
                    <a:pt x="223" y="20"/>
                  </a:lnTo>
                  <a:lnTo>
                    <a:pt x="200" y="9"/>
                  </a:lnTo>
                  <a:lnTo>
                    <a:pt x="175" y="3"/>
                  </a:lnTo>
                  <a:lnTo>
                    <a:pt x="149" y="0"/>
                  </a:lnTo>
                  <a:lnTo>
                    <a:pt x="122" y="3"/>
                  </a:lnTo>
                  <a:lnTo>
                    <a:pt x="98" y="9"/>
                  </a:lnTo>
                  <a:lnTo>
                    <a:pt x="73" y="20"/>
                  </a:lnTo>
                  <a:lnTo>
                    <a:pt x="52" y="35"/>
                  </a:lnTo>
                  <a:lnTo>
                    <a:pt x="34" y="54"/>
                  </a:lnTo>
                  <a:lnTo>
                    <a:pt x="20" y="75"/>
                  </a:lnTo>
                  <a:lnTo>
                    <a:pt x="9" y="98"/>
                  </a:lnTo>
                  <a:lnTo>
                    <a:pt x="2" y="123"/>
                  </a:lnTo>
                  <a:lnTo>
                    <a:pt x="0" y="148"/>
                  </a:lnTo>
                  <a:lnTo>
                    <a:pt x="2" y="175"/>
                  </a:lnTo>
                  <a:lnTo>
                    <a:pt x="9" y="201"/>
                  </a:lnTo>
                  <a:lnTo>
                    <a:pt x="20" y="224"/>
                  </a:lnTo>
                  <a:lnTo>
                    <a:pt x="34" y="244"/>
                  </a:lnTo>
                  <a:lnTo>
                    <a:pt x="52" y="263"/>
                  </a:lnTo>
                  <a:lnTo>
                    <a:pt x="73" y="278"/>
                  </a:lnTo>
                  <a:lnTo>
                    <a:pt x="98" y="289"/>
                  </a:lnTo>
                  <a:lnTo>
                    <a:pt x="122" y="296"/>
                  </a:lnTo>
                  <a:lnTo>
                    <a:pt x="149" y="298"/>
                  </a:lnTo>
                  <a:lnTo>
                    <a:pt x="175" y="296"/>
                  </a:lnTo>
                  <a:lnTo>
                    <a:pt x="200" y="289"/>
                  </a:lnTo>
                  <a:lnTo>
                    <a:pt x="223" y="278"/>
                  </a:lnTo>
                  <a:lnTo>
                    <a:pt x="245" y="263"/>
                  </a:lnTo>
                  <a:lnTo>
                    <a:pt x="263" y="244"/>
                  </a:lnTo>
                  <a:lnTo>
                    <a:pt x="278" y="224"/>
                  </a:lnTo>
                  <a:lnTo>
                    <a:pt x="290" y="201"/>
                  </a:lnTo>
                  <a:lnTo>
                    <a:pt x="295"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53" name="Line 505"/>
            <p:cNvSpPr>
              <a:spLocks noChangeShapeType="1"/>
            </p:cNvSpPr>
            <p:nvPr/>
          </p:nvSpPr>
          <p:spPr bwMode="auto">
            <a:xfrm>
              <a:off x="7545388" y="1962150"/>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Freeform 506"/>
            <p:cNvSpPr>
              <a:spLocks/>
            </p:cNvSpPr>
            <p:nvPr/>
          </p:nvSpPr>
          <p:spPr bwMode="auto">
            <a:xfrm>
              <a:off x="7466013" y="1924050"/>
              <a:ext cx="79375" cy="77788"/>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90" y="99"/>
                  </a:lnTo>
                  <a:lnTo>
                    <a:pt x="279" y="73"/>
                  </a:lnTo>
                  <a:lnTo>
                    <a:pt x="263" y="53"/>
                  </a:lnTo>
                  <a:lnTo>
                    <a:pt x="246" y="34"/>
                  </a:lnTo>
                  <a:lnTo>
                    <a:pt x="224" y="20"/>
                  </a:lnTo>
                  <a:lnTo>
                    <a:pt x="200" y="9"/>
                  </a:lnTo>
                  <a:lnTo>
                    <a:pt x="176" y="2"/>
                  </a:lnTo>
                  <a:lnTo>
                    <a:pt x="150" y="0"/>
                  </a:lnTo>
                  <a:lnTo>
                    <a:pt x="123" y="2"/>
                  </a:lnTo>
                  <a:lnTo>
                    <a:pt x="98" y="9"/>
                  </a:lnTo>
                  <a:lnTo>
                    <a:pt x="75" y="20"/>
                  </a:lnTo>
                  <a:lnTo>
                    <a:pt x="53" y="34"/>
                  </a:lnTo>
                  <a:lnTo>
                    <a:pt x="36" y="53"/>
                  </a:lnTo>
                  <a:lnTo>
                    <a:pt x="20" y="73"/>
                  </a:lnTo>
                  <a:lnTo>
                    <a:pt x="8" y="99"/>
                  </a:lnTo>
                  <a:lnTo>
                    <a:pt x="2" y="123"/>
                  </a:lnTo>
                  <a:lnTo>
                    <a:pt x="0" y="148"/>
                  </a:lnTo>
                  <a:lnTo>
                    <a:pt x="2" y="175"/>
                  </a:lnTo>
                  <a:lnTo>
                    <a:pt x="8" y="200"/>
                  </a:lnTo>
                  <a:lnTo>
                    <a:pt x="20" y="223"/>
                  </a:lnTo>
                  <a:lnTo>
                    <a:pt x="36" y="244"/>
                  </a:lnTo>
                  <a:lnTo>
                    <a:pt x="53" y="263"/>
                  </a:lnTo>
                  <a:lnTo>
                    <a:pt x="75" y="278"/>
                  </a:lnTo>
                  <a:lnTo>
                    <a:pt x="98" y="290"/>
                  </a:lnTo>
                  <a:lnTo>
                    <a:pt x="123" y="296"/>
                  </a:lnTo>
                  <a:lnTo>
                    <a:pt x="150" y="298"/>
                  </a:lnTo>
                  <a:lnTo>
                    <a:pt x="176" y="296"/>
                  </a:lnTo>
                  <a:lnTo>
                    <a:pt x="200" y="290"/>
                  </a:lnTo>
                  <a:lnTo>
                    <a:pt x="224" y="278"/>
                  </a:lnTo>
                  <a:lnTo>
                    <a:pt x="246" y="263"/>
                  </a:lnTo>
                  <a:lnTo>
                    <a:pt x="263" y="244"/>
                  </a:lnTo>
                  <a:lnTo>
                    <a:pt x="279" y="223"/>
                  </a:lnTo>
                  <a:lnTo>
                    <a:pt x="290" y="200"/>
                  </a:lnTo>
                  <a:lnTo>
                    <a:pt x="296"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55" name="Line 507"/>
            <p:cNvSpPr>
              <a:spLocks noChangeShapeType="1"/>
            </p:cNvSpPr>
            <p:nvPr/>
          </p:nvSpPr>
          <p:spPr bwMode="auto">
            <a:xfrm>
              <a:off x="8208963" y="2039938"/>
              <a:ext cx="1587"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Freeform 508"/>
            <p:cNvSpPr>
              <a:spLocks/>
            </p:cNvSpPr>
            <p:nvPr/>
          </p:nvSpPr>
          <p:spPr bwMode="auto">
            <a:xfrm>
              <a:off x="8131175" y="2000250"/>
              <a:ext cx="77788"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9"/>
                  </a:lnTo>
                  <a:lnTo>
                    <a:pt x="279" y="73"/>
                  </a:lnTo>
                  <a:lnTo>
                    <a:pt x="264" y="53"/>
                  </a:lnTo>
                  <a:lnTo>
                    <a:pt x="245" y="34"/>
                  </a:lnTo>
                  <a:lnTo>
                    <a:pt x="225" y="20"/>
                  </a:lnTo>
                  <a:lnTo>
                    <a:pt x="202" y="9"/>
                  </a:lnTo>
                  <a:lnTo>
                    <a:pt x="175" y="2"/>
                  </a:lnTo>
                  <a:lnTo>
                    <a:pt x="150" y="0"/>
                  </a:lnTo>
                  <a:lnTo>
                    <a:pt x="124" y="2"/>
                  </a:lnTo>
                  <a:lnTo>
                    <a:pt x="98" y="9"/>
                  </a:lnTo>
                  <a:lnTo>
                    <a:pt x="75" y="20"/>
                  </a:lnTo>
                  <a:lnTo>
                    <a:pt x="54" y="34"/>
                  </a:lnTo>
                  <a:lnTo>
                    <a:pt x="35" y="53"/>
                  </a:lnTo>
                  <a:lnTo>
                    <a:pt x="20" y="73"/>
                  </a:lnTo>
                  <a:lnTo>
                    <a:pt x="10" y="99"/>
                  </a:lnTo>
                  <a:lnTo>
                    <a:pt x="2" y="123"/>
                  </a:lnTo>
                  <a:lnTo>
                    <a:pt x="0" y="148"/>
                  </a:lnTo>
                  <a:lnTo>
                    <a:pt x="2" y="175"/>
                  </a:lnTo>
                  <a:lnTo>
                    <a:pt x="10" y="200"/>
                  </a:lnTo>
                  <a:lnTo>
                    <a:pt x="20" y="223"/>
                  </a:lnTo>
                  <a:lnTo>
                    <a:pt x="35" y="244"/>
                  </a:lnTo>
                  <a:lnTo>
                    <a:pt x="54" y="263"/>
                  </a:lnTo>
                  <a:lnTo>
                    <a:pt x="75" y="278"/>
                  </a:lnTo>
                  <a:lnTo>
                    <a:pt x="98" y="290"/>
                  </a:lnTo>
                  <a:lnTo>
                    <a:pt x="124" y="296"/>
                  </a:lnTo>
                  <a:lnTo>
                    <a:pt x="150" y="298"/>
                  </a:lnTo>
                  <a:lnTo>
                    <a:pt x="175" y="296"/>
                  </a:lnTo>
                  <a:lnTo>
                    <a:pt x="202" y="290"/>
                  </a:lnTo>
                  <a:lnTo>
                    <a:pt x="225" y="278"/>
                  </a:lnTo>
                  <a:lnTo>
                    <a:pt x="245" y="263"/>
                  </a:lnTo>
                  <a:lnTo>
                    <a:pt x="264" y="244"/>
                  </a:lnTo>
                  <a:lnTo>
                    <a:pt x="279" y="223"/>
                  </a:lnTo>
                  <a:lnTo>
                    <a:pt x="289" y="200"/>
                  </a:lnTo>
                  <a:lnTo>
                    <a:pt x="297"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57" name="Line 509"/>
            <p:cNvSpPr>
              <a:spLocks noChangeShapeType="1"/>
            </p:cNvSpPr>
            <p:nvPr/>
          </p:nvSpPr>
          <p:spPr bwMode="auto">
            <a:xfrm>
              <a:off x="9467850" y="4325938"/>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Freeform 510"/>
            <p:cNvSpPr>
              <a:spLocks/>
            </p:cNvSpPr>
            <p:nvPr/>
          </p:nvSpPr>
          <p:spPr bwMode="auto">
            <a:xfrm>
              <a:off x="9388475" y="4286250"/>
              <a:ext cx="79375"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90" y="100"/>
                  </a:lnTo>
                  <a:lnTo>
                    <a:pt x="278" y="74"/>
                  </a:lnTo>
                  <a:lnTo>
                    <a:pt x="263" y="54"/>
                  </a:lnTo>
                  <a:lnTo>
                    <a:pt x="244" y="35"/>
                  </a:lnTo>
                  <a:lnTo>
                    <a:pt x="224" y="20"/>
                  </a:lnTo>
                  <a:lnTo>
                    <a:pt x="201" y="10"/>
                  </a:lnTo>
                  <a:lnTo>
                    <a:pt x="175" y="3"/>
                  </a:lnTo>
                  <a:lnTo>
                    <a:pt x="149" y="0"/>
                  </a:lnTo>
                  <a:lnTo>
                    <a:pt x="123" y="3"/>
                  </a:lnTo>
                  <a:lnTo>
                    <a:pt x="98" y="10"/>
                  </a:lnTo>
                  <a:lnTo>
                    <a:pt x="75" y="20"/>
                  </a:lnTo>
                  <a:lnTo>
                    <a:pt x="54" y="35"/>
                  </a:lnTo>
                  <a:lnTo>
                    <a:pt x="35" y="54"/>
                  </a:lnTo>
                  <a:lnTo>
                    <a:pt x="20" y="74"/>
                  </a:lnTo>
                  <a:lnTo>
                    <a:pt x="9" y="100"/>
                  </a:lnTo>
                  <a:lnTo>
                    <a:pt x="3" y="124"/>
                  </a:lnTo>
                  <a:lnTo>
                    <a:pt x="0" y="149"/>
                  </a:lnTo>
                  <a:lnTo>
                    <a:pt x="3" y="175"/>
                  </a:lnTo>
                  <a:lnTo>
                    <a:pt x="9" y="201"/>
                  </a:lnTo>
                  <a:lnTo>
                    <a:pt x="20" y="224"/>
                  </a:lnTo>
                  <a:lnTo>
                    <a:pt x="35" y="245"/>
                  </a:lnTo>
                  <a:lnTo>
                    <a:pt x="54" y="264"/>
                  </a:lnTo>
                  <a:lnTo>
                    <a:pt x="75" y="279"/>
                  </a:lnTo>
                  <a:lnTo>
                    <a:pt x="98" y="290"/>
                  </a:lnTo>
                  <a:lnTo>
                    <a:pt x="123" y="297"/>
                  </a:lnTo>
                  <a:lnTo>
                    <a:pt x="149" y="299"/>
                  </a:lnTo>
                  <a:lnTo>
                    <a:pt x="175" y="297"/>
                  </a:lnTo>
                  <a:lnTo>
                    <a:pt x="201" y="290"/>
                  </a:lnTo>
                  <a:lnTo>
                    <a:pt x="224" y="279"/>
                  </a:lnTo>
                  <a:lnTo>
                    <a:pt x="244" y="264"/>
                  </a:lnTo>
                  <a:lnTo>
                    <a:pt x="263" y="245"/>
                  </a:lnTo>
                  <a:lnTo>
                    <a:pt x="278" y="224"/>
                  </a:lnTo>
                  <a:lnTo>
                    <a:pt x="290" y="201"/>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59" name="Line 511"/>
            <p:cNvSpPr>
              <a:spLocks noChangeShapeType="1"/>
            </p:cNvSpPr>
            <p:nvPr/>
          </p:nvSpPr>
          <p:spPr bwMode="auto">
            <a:xfrm>
              <a:off x="10247313" y="3878263"/>
              <a:ext cx="1587"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Freeform 512"/>
            <p:cNvSpPr>
              <a:spLocks/>
            </p:cNvSpPr>
            <p:nvPr/>
          </p:nvSpPr>
          <p:spPr bwMode="auto">
            <a:xfrm>
              <a:off x="10167938" y="3838575"/>
              <a:ext cx="79375" cy="79375"/>
            </a:xfrm>
            <a:custGeom>
              <a:avLst/>
              <a:gdLst>
                <a:gd name="T0" fmla="*/ 2147483647 w 299"/>
                <a:gd name="T1" fmla="*/ 2147483647 h 299"/>
                <a:gd name="T2" fmla="*/ 2147483647 w 299"/>
                <a:gd name="T3" fmla="*/ 2147483647 h 299"/>
                <a:gd name="T4" fmla="*/ 2147483647 w 299"/>
                <a:gd name="T5" fmla="*/ 2147483647 h 299"/>
                <a:gd name="T6" fmla="*/ 2147483647 w 299"/>
                <a:gd name="T7" fmla="*/ 2147483647 h 299"/>
                <a:gd name="T8" fmla="*/ 2147483647 w 299"/>
                <a:gd name="T9" fmla="*/ 2147483647 h 299"/>
                <a:gd name="T10" fmla="*/ 2147483647 w 299"/>
                <a:gd name="T11" fmla="*/ 2147483647 h 299"/>
                <a:gd name="T12" fmla="*/ 2147483647 w 299"/>
                <a:gd name="T13" fmla="*/ 2147483647 h 299"/>
                <a:gd name="T14" fmla="*/ 2147483647 w 299"/>
                <a:gd name="T15" fmla="*/ 2147483647 h 299"/>
                <a:gd name="T16" fmla="*/ 2147483647 w 299"/>
                <a:gd name="T17" fmla="*/ 2147483647 h 299"/>
                <a:gd name="T18" fmla="*/ 2147483647 w 299"/>
                <a:gd name="T19" fmla="*/ 0 h 299"/>
                <a:gd name="T20" fmla="*/ 2147483647 w 299"/>
                <a:gd name="T21" fmla="*/ 2147483647 h 299"/>
                <a:gd name="T22" fmla="*/ 2147483647 w 299"/>
                <a:gd name="T23" fmla="*/ 2147483647 h 299"/>
                <a:gd name="T24" fmla="*/ 2147483647 w 299"/>
                <a:gd name="T25" fmla="*/ 2147483647 h 299"/>
                <a:gd name="T26" fmla="*/ 2147483647 w 299"/>
                <a:gd name="T27" fmla="*/ 2147483647 h 299"/>
                <a:gd name="T28" fmla="*/ 2147483647 w 299"/>
                <a:gd name="T29" fmla="*/ 2147483647 h 299"/>
                <a:gd name="T30" fmla="*/ 2147483647 w 299"/>
                <a:gd name="T31" fmla="*/ 2147483647 h 299"/>
                <a:gd name="T32" fmla="*/ 2147483647 w 299"/>
                <a:gd name="T33" fmla="*/ 2147483647 h 299"/>
                <a:gd name="T34" fmla="*/ 2147483647 w 299"/>
                <a:gd name="T35" fmla="*/ 2147483647 h 299"/>
                <a:gd name="T36" fmla="*/ 0 w 299"/>
                <a:gd name="T37" fmla="*/ 2147483647 h 299"/>
                <a:gd name="T38" fmla="*/ 2147483647 w 299"/>
                <a:gd name="T39" fmla="*/ 2147483647 h 299"/>
                <a:gd name="T40" fmla="*/ 2147483647 w 299"/>
                <a:gd name="T41" fmla="*/ 2147483647 h 299"/>
                <a:gd name="T42" fmla="*/ 2147483647 w 299"/>
                <a:gd name="T43" fmla="*/ 2147483647 h 299"/>
                <a:gd name="T44" fmla="*/ 2147483647 w 299"/>
                <a:gd name="T45" fmla="*/ 2147483647 h 299"/>
                <a:gd name="T46" fmla="*/ 2147483647 w 299"/>
                <a:gd name="T47" fmla="*/ 2147483647 h 299"/>
                <a:gd name="T48" fmla="*/ 2147483647 w 299"/>
                <a:gd name="T49" fmla="*/ 2147483647 h 299"/>
                <a:gd name="T50" fmla="*/ 2147483647 w 299"/>
                <a:gd name="T51" fmla="*/ 2147483647 h 299"/>
                <a:gd name="T52" fmla="*/ 2147483647 w 299"/>
                <a:gd name="T53" fmla="*/ 2147483647 h 299"/>
                <a:gd name="T54" fmla="*/ 2147483647 w 299"/>
                <a:gd name="T55" fmla="*/ 2147483647 h 299"/>
                <a:gd name="T56" fmla="*/ 2147483647 w 299"/>
                <a:gd name="T57" fmla="*/ 2147483647 h 299"/>
                <a:gd name="T58" fmla="*/ 2147483647 w 299"/>
                <a:gd name="T59" fmla="*/ 2147483647 h 299"/>
                <a:gd name="T60" fmla="*/ 2147483647 w 299"/>
                <a:gd name="T61" fmla="*/ 2147483647 h 299"/>
                <a:gd name="T62" fmla="*/ 2147483647 w 299"/>
                <a:gd name="T63" fmla="*/ 2147483647 h 299"/>
                <a:gd name="T64" fmla="*/ 2147483647 w 299"/>
                <a:gd name="T65" fmla="*/ 2147483647 h 299"/>
                <a:gd name="T66" fmla="*/ 2147483647 w 299"/>
                <a:gd name="T67" fmla="*/ 2147483647 h 299"/>
                <a:gd name="T68" fmla="*/ 2147483647 w 299"/>
                <a:gd name="T69" fmla="*/ 2147483647 h 299"/>
                <a:gd name="T70" fmla="*/ 2147483647 w 299"/>
                <a:gd name="T71" fmla="*/ 2147483647 h 299"/>
                <a:gd name="T72" fmla="*/ 2147483647 w 299"/>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3"/>
                  </a:lnTo>
                  <a:lnTo>
                    <a:pt x="289" y="98"/>
                  </a:lnTo>
                  <a:lnTo>
                    <a:pt x="278" y="75"/>
                  </a:lnTo>
                  <a:lnTo>
                    <a:pt x="264" y="54"/>
                  </a:lnTo>
                  <a:lnTo>
                    <a:pt x="245" y="35"/>
                  </a:lnTo>
                  <a:lnTo>
                    <a:pt x="223" y="20"/>
                  </a:lnTo>
                  <a:lnTo>
                    <a:pt x="200" y="10"/>
                  </a:lnTo>
                  <a:lnTo>
                    <a:pt x="176" y="2"/>
                  </a:lnTo>
                  <a:lnTo>
                    <a:pt x="149" y="0"/>
                  </a:lnTo>
                  <a:lnTo>
                    <a:pt x="122" y="2"/>
                  </a:lnTo>
                  <a:lnTo>
                    <a:pt x="98" y="10"/>
                  </a:lnTo>
                  <a:lnTo>
                    <a:pt x="74" y="20"/>
                  </a:lnTo>
                  <a:lnTo>
                    <a:pt x="52" y="35"/>
                  </a:lnTo>
                  <a:lnTo>
                    <a:pt x="34" y="54"/>
                  </a:lnTo>
                  <a:lnTo>
                    <a:pt x="21" y="75"/>
                  </a:lnTo>
                  <a:lnTo>
                    <a:pt x="9" y="98"/>
                  </a:lnTo>
                  <a:lnTo>
                    <a:pt x="2" y="123"/>
                  </a:lnTo>
                  <a:lnTo>
                    <a:pt x="0" y="149"/>
                  </a:lnTo>
                  <a:lnTo>
                    <a:pt x="2" y="175"/>
                  </a:lnTo>
                  <a:lnTo>
                    <a:pt x="9" y="200"/>
                  </a:lnTo>
                  <a:lnTo>
                    <a:pt x="21" y="224"/>
                  </a:lnTo>
                  <a:lnTo>
                    <a:pt x="34" y="245"/>
                  </a:lnTo>
                  <a:lnTo>
                    <a:pt x="52" y="264"/>
                  </a:lnTo>
                  <a:lnTo>
                    <a:pt x="74" y="278"/>
                  </a:lnTo>
                  <a:lnTo>
                    <a:pt x="98" y="289"/>
                  </a:lnTo>
                  <a:lnTo>
                    <a:pt x="122" y="296"/>
                  </a:lnTo>
                  <a:lnTo>
                    <a:pt x="149" y="299"/>
                  </a:lnTo>
                  <a:lnTo>
                    <a:pt x="176" y="296"/>
                  </a:lnTo>
                  <a:lnTo>
                    <a:pt x="200" y="289"/>
                  </a:lnTo>
                  <a:lnTo>
                    <a:pt x="223" y="278"/>
                  </a:lnTo>
                  <a:lnTo>
                    <a:pt x="245" y="264"/>
                  </a:lnTo>
                  <a:lnTo>
                    <a:pt x="264" y="245"/>
                  </a:lnTo>
                  <a:lnTo>
                    <a:pt x="278" y="224"/>
                  </a:lnTo>
                  <a:lnTo>
                    <a:pt x="289" y="200"/>
                  </a:lnTo>
                  <a:lnTo>
                    <a:pt x="296"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61" name="Line 513"/>
            <p:cNvSpPr>
              <a:spLocks noChangeShapeType="1"/>
            </p:cNvSpPr>
            <p:nvPr/>
          </p:nvSpPr>
          <p:spPr bwMode="auto">
            <a:xfrm>
              <a:off x="8775700" y="4192588"/>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Freeform 514"/>
            <p:cNvSpPr>
              <a:spLocks/>
            </p:cNvSpPr>
            <p:nvPr/>
          </p:nvSpPr>
          <p:spPr bwMode="auto">
            <a:xfrm>
              <a:off x="8697913" y="4152900"/>
              <a:ext cx="77787"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90" y="99"/>
                  </a:lnTo>
                  <a:lnTo>
                    <a:pt x="278" y="75"/>
                  </a:lnTo>
                  <a:lnTo>
                    <a:pt x="263" y="54"/>
                  </a:lnTo>
                  <a:lnTo>
                    <a:pt x="246" y="35"/>
                  </a:lnTo>
                  <a:lnTo>
                    <a:pt x="223" y="20"/>
                  </a:lnTo>
                  <a:lnTo>
                    <a:pt x="200" y="10"/>
                  </a:lnTo>
                  <a:lnTo>
                    <a:pt x="175" y="3"/>
                  </a:lnTo>
                  <a:lnTo>
                    <a:pt x="150" y="0"/>
                  </a:lnTo>
                  <a:lnTo>
                    <a:pt x="122" y="3"/>
                  </a:lnTo>
                  <a:lnTo>
                    <a:pt x="98" y="10"/>
                  </a:lnTo>
                  <a:lnTo>
                    <a:pt x="74" y="20"/>
                  </a:lnTo>
                  <a:lnTo>
                    <a:pt x="53" y="35"/>
                  </a:lnTo>
                  <a:lnTo>
                    <a:pt x="35" y="54"/>
                  </a:lnTo>
                  <a:lnTo>
                    <a:pt x="20" y="75"/>
                  </a:lnTo>
                  <a:lnTo>
                    <a:pt x="9" y="99"/>
                  </a:lnTo>
                  <a:lnTo>
                    <a:pt x="2" y="124"/>
                  </a:lnTo>
                  <a:lnTo>
                    <a:pt x="0" y="149"/>
                  </a:lnTo>
                  <a:lnTo>
                    <a:pt x="2" y="176"/>
                  </a:lnTo>
                  <a:lnTo>
                    <a:pt x="9" y="202"/>
                  </a:lnTo>
                  <a:lnTo>
                    <a:pt x="20" y="225"/>
                  </a:lnTo>
                  <a:lnTo>
                    <a:pt x="35" y="246"/>
                  </a:lnTo>
                  <a:lnTo>
                    <a:pt x="53" y="264"/>
                  </a:lnTo>
                  <a:lnTo>
                    <a:pt x="74" y="279"/>
                  </a:lnTo>
                  <a:lnTo>
                    <a:pt x="98" y="290"/>
                  </a:lnTo>
                  <a:lnTo>
                    <a:pt x="122" y="297"/>
                  </a:lnTo>
                  <a:lnTo>
                    <a:pt x="150" y="299"/>
                  </a:lnTo>
                  <a:lnTo>
                    <a:pt x="175" y="297"/>
                  </a:lnTo>
                  <a:lnTo>
                    <a:pt x="200" y="290"/>
                  </a:lnTo>
                  <a:lnTo>
                    <a:pt x="223" y="279"/>
                  </a:lnTo>
                  <a:lnTo>
                    <a:pt x="246" y="264"/>
                  </a:lnTo>
                  <a:lnTo>
                    <a:pt x="263" y="246"/>
                  </a:lnTo>
                  <a:lnTo>
                    <a:pt x="278" y="225"/>
                  </a:lnTo>
                  <a:lnTo>
                    <a:pt x="290" y="202"/>
                  </a:lnTo>
                  <a:lnTo>
                    <a:pt x="296" y="176"/>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63" name="Line 515"/>
            <p:cNvSpPr>
              <a:spLocks noChangeShapeType="1"/>
            </p:cNvSpPr>
            <p:nvPr/>
          </p:nvSpPr>
          <p:spPr bwMode="auto">
            <a:xfrm>
              <a:off x="9525000" y="3149600"/>
              <a:ext cx="1588"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Freeform 516"/>
            <p:cNvSpPr>
              <a:spLocks/>
            </p:cNvSpPr>
            <p:nvPr/>
          </p:nvSpPr>
          <p:spPr bwMode="auto">
            <a:xfrm>
              <a:off x="9445625" y="3109913"/>
              <a:ext cx="79375" cy="79375"/>
            </a:xfrm>
            <a:custGeom>
              <a:avLst/>
              <a:gdLst>
                <a:gd name="T0" fmla="*/ 2147483647 w 298"/>
                <a:gd name="T1" fmla="*/ 2147483647 h 297"/>
                <a:gd name="T2" fmla="*/ 2147483647 w 298"/>
                <a:gd name="T3" fmla="*/ 2147483647 h 297"/>
                <a:gd name="T4" fmla="*/ 2147483647 w 298"/>
                <a:gd name="T5" fmla="*/ 2147483647 h 297"/>
                <a:gd name="T6" fmla="*/ 2147483647 w 298"/>
                <a:gd name="T7" fmla="*/ 2147483647 h 297"/>
                <a:gd name="T8" fmla="*/ 2147483647 w 298"/>
                <a:gd name="T9" fmla="*/ 2147483647 h 297"/>
                <a:gd name="T10" fmla="*/ 2147483647 w 298"/>
                <a:gd name="T11" fmla="*/ 2147483647 h 297"/>
                <a:gd name="T12" fmla="*/ 2147483647 w 298"/>
                <a:gd name="T13" fmla="*/ 2147483647 h 297"/>
                <a:gd name="T14" fmla="*/ 2147483647 w 298"/>
                <a:gd name="T15" fmla="*/ 2147483647 h 297"/>
                <a:gd name="T16" fmla="*/ 2147483647 w 298"/>
                <a:gd name="T17" fmla="*/ 2147483647 h 297"/>
                <a:gd name="T18" fmla="*/ 2147483647 w 298"/>
                <a:gd name="T19" fmla="*/ 0 h 297"/>
                <a:gd name="T20" fmla="*/ 2147483647 w 298"/>
                <a:gd name="T21" fmla="*/ 2147483647 h 297"/>
                <a:gd name="T22" fmla="*/ 2147483647 w 298"/>
                <a:gd name="T23" fmla="*/ 2147483647 h 297"/>
                <a:gd name="T24" fmla="*/ 2147483647 w 298"/>
                <a:gd name="T25" fmla="*/ 2147483647 h 297"/>
                <a:gd name="T26" fmla="*/ 2147483647 w 298"/>
                <a:gd name="T27" fmla="*/ 2147483647 h 297"/>
                <a:gd name="T28" fmla="*/ 2147483647 w 298"/>
                <a:gd name="T29" fmla="*/ 2147483647 h 297"/>
                <a:gd name="T30" fmla="*/ 2147483647 w 298"/>
                <a:gd name="T31" fmla="*/ 2147483647 h 297"/>
                <a:gd name="T32" fmla="*/ 2147483647 w 298"/>
                <a:gd name="T33" fmla="*/ 2147483647 h 297"/>
                <a:gd name="T34" fmla="*/ 2147483647 w 298"/>
                <a:gd name="T35" fmla="*/ 2147483647 h 297"/>
                <a:gd name="T36" fmla="*/ 0 w 298"/>
                <a:gd name="T37" fmla="*/ 2147483647 h 297"/>
                <a:gd name="T38" fmla="*/ 2147483647 w 298"/>
                <a:gd name="T39" fmla="*/ 2147483647 h 297"/>
                <a:gd name="T40" fmla="*/ 2147483647 w 298"/>
                <a:gd name="T41" fmla="*/ 2147483647 h 297"/>
                <a:gd name="T42" fmla="*/ 2147483647 w 298"/>
                <a:gd name="T43" fmla="*/ 2147483647 h 297"/>
                <a:gd name="T44" fmla="*/ 2147483647 w 298"/>
                <a:gd name="T45" fmla="*/ 2147483647 h 297"/>
                <a:gd name="T46" fmla="*/ 2147483647 w 298"/>
                <a:gd name="T47" fmla="*/ 2147483647 h 297"/>
                <a:gd name="T48" fmla="*/ 2147483647 w 298"/>
                <a:gd name="T49" fmla="*/ 2147483647 h 297"/>
                <a:gd name="T50" fmla="*/ 2147483647 w 298"/>
                <a:gd name="T51" fmla="*/ 2147483647 h 297"/>
                <a:gd name="T52" fmla="*/ 2147483647 w 298"/>
                <a:gd name="T53" fmla="*/ 2147483647 h 297"/>
                <a:gd name="T54" fmla="*/ 2147483647 w 298"/>
                <a:gd name="T55" fmla="*/ 2147483647 h 297"/>
                <a:gd name="T56" fmla="*/ 2147483647 w 298"/>
                <a:gd name="T57" fmla="*/ 2147483647 h 297"/>
                <a:gd name="T58" fmla="*/ 2147483647 w 298"/>
                <a:gd name="T59" fmla="*/ 2147483647 h 297"/>
                <a:gd name="T60" fmla="*/ 2147483647 w 298"/>
                <a:gd name="T61" fmla="*/ 2147483647 h 297"/>
                <a:gd name="T62" fmla="*/ 2147483647 w 298"/>
                <a:gd name="T63" fmla="*/ 2147483647 h 297"/>
                <a:gd name="T64" fmla="*/ 2147483647 w 298"/>
                <a:gd name="T65" fmla="*/ 2147483647 h 297"/>
                <a:gd name="T66" fmla="*/ 2147483647 w 298"/>
                <a:gd name="T67" fmla="*/ 2147483647 h 297"/>
                <a:gd name="T68" fmla="*/ 2147483647 w 298"/>
                <a:gd name="T69" fmla="*/ 2147483647 h 297"/>
                <a:gd name="T70" fmla="*/ 2147483647 w 298"/>
                <a:gd name="T71" fmla="*/ 2147483647 h 297"/>
                <a:gd name="T72" fmla="*/ 2147483647 w 298"/>
                <a:gd name="T73" fmla="*/ 2147483647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8"/>
                  </a:moveTo>
                  <a:lnTo>
                    <a:pt x="295" y="122"/>
                  </a:lnTo>
                  <a:lnTo>
                    <a:pt x="290" y="97"/>
                  </a:lnTo>
                  <a:lnTo>
                    <a:pt x="278" y="74"/>
                  </a:lnTo>
                  <a:lnTo>
                    <a:pt x="264" y="52"/>
                  </a:lnTo>
                  <a:lnTo>
                    <a:pt x="246" y="35"/>
                  </a:lnTo>
                  <a:lnTo>
                    <a:pt x="223" y="19"/>
                  </a:lnTo>
                  <a:lnTo>
                    <a:pt x="200" y="7"/>
                  </a:lnTo>
                  <a:lnTo>
                    <a:pt x="175" y="2"/>
                  </a:lnTo>
                  <a:lnTo>
                    <a:pt x="150" y="0"/>
                  </a:lnTo>
                  <a:lnTo>
                    <a:pt x="122" y="2"/>
                  </a:lnTo>
                  <a:lnTo>
                    <a:pt x="98" y="7"/>
                  </a:lnTo>
                  <a:lnTo>
                    <a:pt x="74" y="19"/>
                  </a:lnTo>
                  <a:lnTo>
                    <a:pt x="53" y="35"/>
                  </a:lnTo>
                  <a:lnTo>
                    <a:pt x="35" y="52"/>
                  </a:lnTo>
                  <a:lnTo>
                    <a:pt x="20" y="74"/>
                  </a:lnTo>
                  <a:lnTo>
                    <a:pt x="9" y="97"/>
                  </a:lnTo>
                  <a:lnTo>
                    <a:pt x="2" y="122"/>
                  </a:lnTo>
                  <a:lnTo>
                    <a:pt x="0" y="148"/>
                  </a:lnTo>
                  <a:lnTo>
                    <a:pt x="2" y="175"/>
                  </a:lnTo>
                  <a:lnTo>
                    <a:pt x="9" y="199"/>
                  </a:lnTo>
                  <a:lnTo>
                    <a:pt x="20" y="224"/>
                  </a:lnTo>
                  <a:lnTo>
                    <a:pt x="35" y="245"/>
                  </a:lnTo>
                  <a:lnTo>
                    <a:pt x="53" y="263"/>
                  </a:lnTo>
                  <a:lnTo>
                    <a:pt x="74" y="278"/>
                  </a:lnTo>
                  <a:lnTo>
                    <a:pt x="98" y="289"/>
                  </a:lnTo>
                  <a:lnTo>
                    <a:pt x="122" y="295"/>
                  </a:lnTo>
                  <a:lnTo>
                    <a:pt x="150" y="297"/>
                  </a:lnTo>
                  <a:lnTo>
                    <a:pt x="175" y="295"/>
                  </a:lnTo>
                  <a:lnTo>
                    <a:pt x="200" y="289"/>
                  </a:lnTo>
                  <a:lnTo>
                    <a:pt x="223" y="278"/>
                  </a:lnTo>
                  <a:lnTo>
                    <a:pt x="246" y="263"/>
                  </a:lnTo>
                  <a:lnTo>
                    <a:pt x="264" y="245"/>
                  </a:lnTo>
                  <a:lnTo>
                    <a:pt x="278" y="224"/>
                  </a:lnTo>
                  <a:lnTo>
                    <a:pt x="290" y="199"/>
                  </a:lnTo>
                  <a:lnTo>
                    <a:pt x="295"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65" name="Line 517"/>
            <p:cNvSpPr>
              <a:spLocks noChangeShapeType="1"/>
            </p:cNvSpPr>
            <p:nvPr/>
          </p:nvSpPr>
          <p:spPr bwMode="auto">
            <a:xfrm>
              <a:off x="7967663" y="3189288"/>
              <a:ext cx="1587"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6" name="Line 519"/>
            <p:cNvSpPr>
              <a:spLocks noChangeShapeType="1"/>
            </p:cNvSpPr>
            <p:nvPr/>
          </p:nvSpPr>
          <p:spPr bwMode="auto">
            <a:xfrm>
              <a:off x="9209088" y="3341688"/>
              <a:ext cx="1587"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7" name="Freeform 520"/>
            <p:cNvSpPr>
              <a:spLocks/>
            </p:cNvSpPr>
            <p:nvPr/>
          </p:nvSpPr>
          <p:spPr bwMode="auto">
            <a:xfrm>
              <a:off x="9131300" y="3302000"/>
              <a:ext cx="77788" cy="79375"/>
            </a:xfrm>
            <a:custGeom>
              <a:avLst/>
              <a:gdLst>
                <a:gd name="T0" fmla="*/ 2147483647 w 300"/>
                <a:gd name="T1" fmla="*/ 2147483647 h 299"/>
                <a:gd name="T2" fmla="*/ 2147483647 w 300"/>
                <a:gd name="T3" fmla="*/ 2147483647 h 299"/>
                <a:gd name="T4" fmla="*/ 2147483647 w 300"/>
                <a:gd name="T5" fmla="*/ 2147483647 h 299"/>
                <a:gd name="T6" fmla="*/ 2147483647 w 300"/>
                <a:gd name="T7" fmla="*/ 2147483647 h 299"/>
                <a:gd name="T8" fmla="*/ 2147483647 w 300"/>
                <a:gd name="T9" fmla="*/ 2147483647 h 299"/>
                <a:gd name="T10" fmla="*/ 2147483647 w 300"/>
                <a:gd name="T11" fmla="*/ 2147483647 h 299"/>
                <a:gd name="T12" fmla="*/ 2147483647 w 300"/>
                <a:gd name="T13" fmla="*/ 2147483647 h 299"/>
                <a:gd name="T14" fmla="*/ 2147483647 w 300"/>
                <a:gd name="T15" fmla="*/ 2147483647 h 299"/>
                <a:gd name="T16" fmla="*/ 2147483647 w 300"/>
                <a:gd name="T17" fmla="*/ 2147483647 h 299"/>
                <a:gd name="T18" fmla="*/ 2147483647 w 300"/>
                <a:gd name="T19" fmla="*/ 0 h 299"/>
                <a:gd name="T20" fmla="*/ 2147483647 w 300"/>
                <a:gd name="T21" fmla="*/ 2147483647 h 299"/>
                <a:gd name="T22" fmla="*/ 2147483647 w 300"/>
                <a:gd name="T23" fmla="*/ 2147483647 h 299"/>
                <a:gd name="T24" fmla="*/ 2147483647 w 300"/>
                <a:gd name="T25" fmla="*/ 2147483647 h 299"/>
                <a:gd name="T26" fmla="*/ 2147483647 w 300"/>
                <a:gd name="T27" fmla="*/ 2147483647 h 299"/>
                <a:gd name="T28" fmla="*/ 2147483647 w 300"/>
                <a:gd name="T29" fmla="*/ 2147483647 h 299"/>
                <a:gd name="T30" fmla="*/ 2147483647 w 300"/>
                <a:gd name="T31" fmla="*/ 2147483647 h 299"/>
                <a:gd name="T32" fmla="*/ 2147483647 w 300"/>
                <a:gd name="T33" fmla="*/ 2147483647 h 299"/>
                <a:gd name="T34" fmla="*/ 2147483647 w 300"/>
                <a:gd name="T35" fmla="*/ 2147483647 h 299"/>
                <a:gd name="T36" fmla="*/ 0 w 300"/>
                <a:gd name="T37" fmla="*/ 2147483647 h 299"/>
                <a:gd name="T38" fmla="*/ 2147483647 w 300"/>
                <a:gd name="T39" fmla="*/ 2147483647 h 299"/>
                <a:gd name="T40" fmla="*/ 2147483647 w 300"/>
                <a:gd name="T41" fmla="*/ 2147483647 h 299"/>
                <a:gd name="T42" fmla="*/ 2147483647 w 300"/>
                <a:gd name="T43" fmla="*/ 2147483647 h 299"/>
                <a:gd name="T44" fmla="*/ 2147483647 w 300"/>
                <a:gd name="T45" fmla="*/ 2147483647 h 299"/>
                <a:gd name="T46" fmla="*/ 2147483647 w 300"/>
                <a:gd name="T47" fmla="*/ 2147483647 h 299"/>
                <a:gd name="T48" fmla="*/ 2147483647 w 300"/>
                <a:gd name="T49" fmla="*/ 2147483647 h 299"/>
                <a:gd name="T50" fmla="*/ 2147483647 w 300"/>
                <a:gd name="T51" fmla="*/ 2147483647 h 299"/>
                <a:gd name="T52" fmla="*/ 2147483647 w 300"/>
                <a:gd name="T53" fmla="*/ 2147483647 h 299"/>
                <a:gd name="T54" fmla="*/ 2147483647 w 300"/>
                <a:gd name="T55" fmla="*/ 2147483647 h 299"/>
                <a:gd name="T56" fmla="*/ 2147483647 w 300"/>
                <a:gd name="T57" fmla="*/ 2147483647 h 299"/>
                <a:gd name="T58" fmla="*/ 2147483647 w 300"/>
                <a:gd name="T59" fmla="*/ 2147483647 h 299"/>
                <a:gd name="T60" fmla="*/ 2147483647 w 300"/>
                <a:gd name="T61" fmla="*/ 2147483647 h 299"/>
                <a:gd name="T62" fmla="*/ 2147483647 w 300"/>
                <a:gd name="T63" fmla="*/ 2147483647 h 299"/>
                <a:gd name="T64" fmla="*/ 2147483647 w 300"/>
                <a:gd name="T65" fmla="*/ 2147483647 h 299"/>
                <a:gd name="T66" fmla="*/ 2147483647 w 300"/>
                <a:gd name="T67" fmla="*/ 2147483647 h 299"/>
                <a:gd name="T68" fmla="*/ 2147483647 w 300"/>
                <a:gd name="T69" fmla="*/ 2147483647 h 299"/>
                <a:gd name="T70" fmla="*/ 2147483647 w 300"/>
                <a:gd name="T71" fmla="*/ 2147483647 h 299"/>
                <a:gd name="T72" fmla="*/ 2147483647 w 300"/>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49"/>
                  </a:moveTo>
                  <a:lnTo>
                    <a:pt x="298" y="124"/>
                  </a:lnTo>
                  <a:lnTo>
                    <a:pt x="290" y="98"/>
                  </a:lnTo>
                  <a:lnTo>
                    <a:pt x="279" y="75"/>
                  </a:lnTo>
                  <a:lnTo>
                    <a:pt x="265" y="54"/>
                  </a:lnTo>
                  <a:lnTo>
                    <a:pt x="246" y="35"/>
                  </a:lnTo>
                  <a:lnTo>
                    <a:pt x="224" y="20"/>
                  </a:lnTo>
                  <a:lnTo>
                    <a:pt x="201" y="9"/>
                  </a:lnTo>
                  <a:lnTo>
                    <a:pt x="176" y="3"/>
                  </a:lnTo>
                  <a:lnTo>
                    <a:pt x="150" y="0"/>
                  </a:lnTo>
                  <a:lnTo>
                    <a:pt x="124" y="3"/>
                  </a:lnTo>
                  <a:lnTo>
                    <a:pt x="99" y="9"/>
                  </a:lnTo>
                  <a:lnTo>
                    <a:pt x="76" y="20"/>
                  </a:lnTo>
                  <a:lnTo>
                    <a:pt x="54" y="35"/>
                  </a:lnTo>
                  <a:lnTo>
                    <a:pt x="35" y="54"/>
                  </a:lnTo>
                  <a:lnTo>
                    <a:pt x="21" y="75"/>
                  </a:lnTo>
                  <a:lnTo>
                    <a:pt x="10" y="98"/>
                  </a:lnTo>
                  <a:lnTo>
                    <a:pt x="2" y="124"/>
                  </a:lnTo>
                  <a:lnTo>
                    <a:pt x="0" y="149"/>
                  </a:lnTo>
                  <a:lnTo>
                    <a:pt x="2" y="175"/>
                  </a:lnTo>
                  <a:lnTo>
                    <a:pt x="10" y="200"/>
                  </a:lnTo>
                  <a:lnTo>
                    <a:pt x="21" y="225"/>
                  </a:lnTo>
                  <a:lnTo>
                    <a:pt x="35" y="245"/>
                  </a:lnTo>
                  <a:lnTo>
                    <a:pt x="54" y="264"/>
                  </a:lnTo>
                  <a:lnTo>
                    <a:pt x="76" y="279"/>
                  </a:lnTo>
                  <a:lnTo>
                    <a:pt x="99" y="289"/>
                  </a:lnTo>
                  <a:lnTo>
                    <a:pt x="124" y="297"/>
                  </a:lnTo>
                  <a:lnTo>
                    <a:pt x="150" y="299"/>
                  </a:lnTo>
                  <a:lnTo>
                    <a:pt x="176" y="297"/>
                  </a:lnTo>
                  <a:lnTo>
                    <a:pt x="201" y="289"/>
                  </a:lnTo>
                  <a:lnTo>
                    <a:pt x="224" y="279"/>
                  </a:lnTo>
                  <a:lnTo>
                    <a:pt x="246" y="264"/>
                  </a:lnTo>
                  <a:lnTo>
                    <a:pt x="265" y="245"/>
                  </a:lnTo>
                  <a:lnTo>
                    <a:pt x="279" y="225"/>
                  </a:lnTo>
                  <a:lnTo>
                    <a:pt x="290" y="200"/>
                  </a:lnTo>
                  <a:lnTo>
                    <a:pt x="298" y="175"/>
                  </a:lnTo>
                  <a:lnTo>
                    <a:pt x="300" y="149"/>
                  </a:lnTo>
                  <a:close/>
                </a:path>
              </a:pathLst>
            </a:custGeom>
            <a:solidFill>
              <a:srgbClr val="E0A860"/>
            </a:solidFill>
            <a:ln w="12700">
              <a:solidFill>
                <a:srgbClr val="E0A860"/>
              </a:solidFill>
              <a:round/>
              <a:headEnd/>
              <a:tailEnd/>
            </a:ln>
          </p:spPr>
          <p:txBody>
            <a:bodyPr/>
            <a:lstStyle/>
            <a:p>
              <a:endParaRPr lang="en-US" sz="1350" dirty="0"/>
            </a:p>
          </p:txBody>
        </p:sp>
        <p:sp>
          <p:nvSpPr>
            <p:cNvPr id="68" name="Line 521"/>
            <p:cNvSpPr>
              <a:spLocks noChangeShapeType="1"/>
            </p:cNvSpPr>
            <p:nvPr/>
          </p:nvSpPr>
          <p:spPr bwMode="auto">
            <a:xfrm>
              <a:off x="10120313" y="3876675"/>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9" name="Freeform 522"/>
            <p:cNvSpPr>
              <a:spLocks/>
            </p:cNvSpPr>
            <p:nvPr/>
          </p:nvSpPr>
          <p:spPr bwMode="auto">
            <a:xfrm>
              <a:off x="10040938" y="3836988"/>
              <a:ext cx="79375" cy="79375"/>
            </a:xfrm>
            <a:custGeom>
              <a:avLst/>
              <a:gdLst>
                <a:gd name="T0" fmla="*/ 2147483647 w 298"/>
                <a:gd name="T1" fmla="*/ 2147483647 h 297"/>
                <a:gd name="T2" fmla="*/ 2147483647 w 298"/>
                <a:gd name="T3" fmla="*/ 2147483647 h 297"/>
                <a:gd name="T4" fmla="*/ 2147483647 w 298"/>
                <a:gd name="T5" fmla="*/ 2147483647 h 297"/>
                <a:gd name="T6" fmla="*/ 2147483647 w 298"/>
                <a:gd name="T7" fmla="*/ 2147483647 h 297"/>
                <a:gd name="T8" fmla="*/ 2147483647 w 298"/>
                <a:gd name="T9" fmla="*/ 2147483647 h 297"/>
                <a:gd name="T10" fmla="*/ 2147483647 w 298"/>
                <a:gd name="T11" fmla="*/ 2147483647 h 297"/>
                <a:gd name="T12" fmla="*/ 2147483647 w 298"/>
                <a:gd name="T13" fmla="*/ 2147483647 h 297"/>
                <a:gd name="T14" fmla="*/ 2147483647 w 298"/>
                <a:gd name="T15" fmla="*/ 2147483647 h 297"/>
                <a:gd name="T16" fmla="*/ 2147483647 w 298"/>
                <a:gd name="T17" fmla="*/ 2147483647 h 297"/>
                <a:gd name="T18" fmla="*/ 2147483647 w 298"/>
                <a:gd name="T19" fmla="*/ 0 h 297"/>
                <a:gd name="T20" fmla="*/ 2147483647 w 298"/>
                <a:gd name="T21" fmla="*/ 2147483647 h 297"/>
                <a:gd name="T22" fmla="*/ 2147483647 w 298"/>
                <a:gd name="T23" fmla="*/ 2147483647 h 297"/>
                <a:gd name="T24" fmla="*/ 2147483647 w 298"/>
                <a:gd name="T25" fmla="*/ 2147483647 h 297"/>
                <a:gd name="T26" fmla="*/ 2147483647 w 298"/>
                <a:gd name="T27" fmla="*/ 2147483647 h 297"/>
                <a:gd name="T28" fmla="*/ 2147483647 w 298"/>
                <a:gd name="T29" fmla="*/ 2147483647 h 297"/>
                <a:gd name="T30" fmla="*/ 2147483647 w 298"/>
                <a:gd name="T31" fmla="*/ 2147483647 h 297"/>
                <a:gd name="T32" fmla="*/ 2147483647 w 298"/>
                <a:gd name="T33" fmla="*/ 2147483647 h 297"/>
                <a:gd name="T34" fmla="*/ 2147483647 w 298"/>
                <a:gd name="T35" fmla="*/ 2147483647 h 297"/>
                <a:gd name="T36" fmla="*/ 0 w 298"/>
                <a:gd name="T37" fmla="*/ 2147483647 h 297"/>
                <a:gd name="T38" fmla="*/ 2147483647 w 298"/>
                <a:gd name="T39" fmla="*/ 2147483647 h 297"/>
                <a:gd name="T40" fmla="*/ 2147483647 w 298"/>
                <a:gd name="T41" fmla="*/ 2147483647 h 297"/>
                <a:gd name="T42" fmla="*/ 2147483647 w 298"/>
                <a:gd name="T43" fmla="*/ 2147483647 h 297"/>
                <a:gd name="T44" fmla="*/ 2147483647 w 298"/>
                <a:gd name="T45" fmla="*/ 2147483647 h 297"/>
                <a:gd name="T46" fmla="*/ 2147483647 w 298"/>
                <a:gd name="T47" fmla="*/ 2147483647 h 297"/>
                <a:gd name="T48" fmla="*/ 2147483647 w 298"/>
                <a:gd name="T49" fmla="*/ 2147483647 h 297"/>
                <a:gd name="T50" fmla="*/ 2147483647 w 298"/>
                <a:gd name="T51" fmla="*/ 2147483647 h 297"/>
                <a:gd name="T52" fmla="*/ 2147483647 w 298"/>
                <a:gd name="T53" fmla="*/ 2147483647 h 297"/>
                <a:gd name="T54" fmla="*/ 2147483647 w 298"/>
                <a:gd name="T55" fmla="*/ 2147483647 h 297"/>
                <a:gd name="T56" fmla="*/ 2147483647 w 298"/>
                <a:gd name="T57" fmla="*/ 2147483647 h 297"/>
                <a:gd name="T58" fmla="*/ 2147483647 w 298"/>
                <a:gd name="T59" fmla="*/ 2147483647 h 297"/>
                <a:gd name="T60" fmla="*/ 2147483647 w 298"/>
                <a:gd name="T61" fmla="*/ 2147483647 h 297"/>
                <a:gd name="T62" fmla="*/ 2147483647 w 298"/>
                <a:gd name="T63" fmla="*/ 2147483647 h 297"/>
                <a:gd name="T64" fmla="*/ 2147483647 w 298"/>
                <a:gd name="T65" fmla="*/ 2147483647 h 297"/>
                <a:gd name="T66" fmla="*/ 2147483647 w 298"/>
                <a:gd name="T67" fmla="*/ 2147483647 h 297"/>
                <a:gd name="T68" fmla="*/ 2147483647 w 298"/>
                <a:gd name="T69" fmla="*/ 2147483647 h 297"/>
                <a:gd name="T70" fmla="*/ 2147483647 w 298"/>
                <a:gd name="T71" fmla="*/ 2147483647 h 297"/>
                <a:gd name="T72" fmla="*/ 2147483647 w 298"/>
                <a:gd name="T73" fmla="*/ 2147483647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8"/>
                  </a:moveTo>
                  <a:lnTo>
                    <a:pt x="295" y="122"/>
                  </a:lnTo>
                  <a:lnTo>
                    <a:pt x="290" y="98"/>
                  </a:lnTo>
                  <a:lnTo>
                    <a:pt x="278" y="74"/>
                  </a:lnTo>
                  <a:lnTo>
                    <a:pt x="264" y="53"/>
                  </a:lnTo>
                  <a:lnTo>
                    <a:pt x="245" y="35"/>
                  </a:lnTo>
                  <a:lnTo>
                    <a:pt x="224" y="19"/>
                  </a:lnTo>
                  <a:lnTo>
                    <a:pt x="200" y="8"/>
                  </a:lnTo>
                  <a:lnTo>
                    <a:pt x="175" y="2"/>
                  </a:lnTo>
                  <a:lnTo>
                    <a:pt x="150" y="0"/>
                  </a:lnTo>
                  <a:lnTo>
                    <a:pt x="122" y="2"/>
                  </a:lnTo>
                  <a:lnTo>
                    <a:pt x="97" y="8"/>
                  </a:lnTo>
                  <a:lnTo>
                    <a:pt x="74" y="19"/>
                  </a:lnTo>
                  <a:lnTo>
                    <a:pt x="53" y="35"/>
                  </a:lnTo>
                  <a:lnTo>
                    <a:pt x="35" y="53"/>
                  </a:lnTo>
                  <a:lnTo>
                    <a:pt x="20" y="74"/>
                  </a:lnTo>
                  <a:lnTo>
                    <a:pt x="9" y="98"/>
                  </a:lnTo>
                  <a:lnTo>
                    <a:pt x="2" y="122"/>
                  </a:lnTo>
                  <a:lnTo>
                    <a:pt x="0" y="148"/>
                  </a:lnTo>
                  <a:lnTo>
                    <a:pt x="2" y="175"/>
                  </a:lnTo>
                  <a:lnTo>
                    <a:pt x="9" y="200"/>
                  </a:lnTo>
                  <a:lnTo>
                    <a:pt x="20" y="223"/>
                  </a:lnTo>
                  <a:lnTo>
                    <a:pt x="35" y="245"/>
                  </a:lnTo>
                  <a:lnTo>
                    <a:pt x="53" y="262"/>
                  </a:lnTo>
                  <a:lnTo>
                    <a:pt x="74" y="278"/>
                  </a:lnTo>
                  <a:lnTo>
                    <a:pt x="97" y="290"/>
                  </a:lnTo>
                  <a:lnTo>
                    <a:pt x="122" y="296"/>
                  </a:lnTo>
                  <a:lnTo>
                    <a:pt x="150" y="297"/>
                  </a:lnTo>
                  <a:lnTo>
                    <a:pt x="175" y="296"/>
                  </a:lnTo>
                  <a:lnTo>
                    <a:pt x="200" y="290"/>
                  </a:lnTo>
                  <a:lnTo>
                    <a:pt x="224" y="278"/>
                  </a:lnTo>
                  <a:lnTo>
                    <a:pt x="245" y="262"/>
                  </a:lnTo>
                  <a:lnTo>
                    <a:pt x="264" y="245"/>
                  </a:lnTo>
                  <a:lnTo>
                    <a:pt x="278" y="223"/>
                  </a:lnTo>
                  <a:lnTo>
                    <a:pt x="290" y="200"/>
                  </a:lnTo>
                  <a:lnTo>
                    <a:pt x="295"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70" name="Line 523"/>
            <p:cNvSpPr>
              <a:spLocks noChangeShapeType="1"/>
            </p:cNvSpPr>
            <p:nvPr/>
          </p:nvSpPr>
          <p:spPr bwMode="auto">
            <a:xfrm>
              <a:off x="8537575" y="4548188"/>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1" name="Freeform 524"/>
            <p:cNvSpPr>
              <a:spLocks/>
            </p:cNvSpPr>
            <p:nvPr/>
          </p:nvSpPr>
          <p:spPr bwMode="auto">
            <a:xfrm>
              <a:off x="8458200" y="4508500"/>
              <a:ext cx="79375"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9"/>
                  </a:lnTo>
                  <a:lnTo>
                    <a:pt x="279" y="75"/>
                  </a:lnTo>
                  <a:lnTo>
                    <a:pt x="264" y="53"/>
                  </a:lnTo>
                  <a:lnTo>
                    <a:pt x="245" y="34"/>
                  </a:lnTo>
                  <a:lnTo>
                    <a:pt x="224" y="20"/>
                  </a:lnTo>
                  <a:lnTo>
                    <a:pt x="200" y="9"/>
                  </a:lnTo>
                  <a:lnTo>
                    <a:pt x="175" y="3"/>
                  </a:lnTo>
                  <a:lnTo>
                    <a:pt x="149" y="0"/>
                  </a:lnTo>
                  <a:lnTo>
                    <a:pt x="124" y="3"/>
                  </a:lnTo>
                  <a:lnTo>
                    <a:pt x="98" y="9"/>
                  </a:lnTo>
                  <a:lnTo>
                    <a:pt x="75" y="20"/>
                  </a:lnTo>
                  <a:lnTo>
                    <a:pt x="53" y="34"/>
                  </a:lnTo>
                  <a:lnTo>
                    <a:pt x="35" y="53"/>
                  </a:lnTo>
                  <a:lnTo>
                    <a:pt x="20" y="75"/>
                  </a:lnTo>
                  <a:lnTo>
                    <a:pt x="9" y="99"/>
                  </a:lnTo>
                  <a:lnTo>
                    <a:pt x="1" y="123"/>
                  </a:lnTo>
                  <a:lnTo>
                    <a:pt x="0" y="148"/>
                  </a:lnTo>
                  <a:lnTo>
                    <a:pt x="1" y="176"/>
                  </a:lnTo>
                  <a:lnTo>
                    <a:pt x="9" y="201"/>
                  </a:lnTo>
                  <a:lnTo>
                    <a:pt x="20" y="224"/>
                  </a:lnTo>
                  <a:lnTo>
                    <a:pt x="35" y="245"/>
                  </a:lnTo>
                  <a:lnTo>
                    <a:pt x="53" y="263"/>
                  </a:lnTo>
                  <a:lnTo>
                    <a:pt x="75" y="278"/>
                  </a:lnTo>
                  <a:lnTo>
                    <a:pt x="98" y="290"/>
                  </a:lnTo>
                  <a:lnTo>
                    <a:pt x="124" y="296"/>
                  </a:lnTo>
                  <a:lnTo>
                    <a:pt x="149" y="298"/>
                  </a:lnTo>
                  <a:lnTo>
                    <a:pt x="175" y="296"/>
                  </a:lnTo>
                  <a:lnTo>
                    <a:pt x="200" y="290"/>
                  </a:lnTo>
                  <a:lnTo>
                    <a:pt x="224" y="278"/>
                  </a:lnTo>
                  <a:lnTo>
                    <a:pt x="245" y="263"/>
                  </a:lnTo>
                  <a:lnTo>
                    <a:pt x="264" y="245"/>
                  </a:lnTo>
                  <a:lnTo>
                    <a:pt x="279" y="224"/>
                  </a:lnTo>
                  <a:lnTo>
                    <a:pt x="289" y="201"/>
                  </a:lnTo>
                  <a:lnTo>
                    <a:pt x="297" y="176"/>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72" name="Line 525"/>
            <p:cNvSpPr>
              <a:spLocks noChangeShapeType="1"/>
            </p:cNvSpPr>
            <p:nvPr/>
          </p:nvSpPr>
          <p:spPr bwMode="auto">
            <a:xfrm>
              <a:off x="10183813" y="3113088"/>
              <a:ext cx="1587"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3" name="Freeform 526"/>
            <p:cNvSpPr>
              <a:spLocks/>
            </p:cNvSpPr>
            <p:nvPr/>
          </p:nvSpPr>
          <p:spPr bwMode="auto">
            <a:xfrm>
              <a:off x="10104438" y="3073400"/>
              <a:ext cx="79375" cy="79375"/>
            </a:xfrm>
            <a:custGeom>
              <a:avLst/>
              <a:gdLst>
                <a:gd name="T0" fmla="*/ 2147483647 w 300"/>
                <a:gd name="T1" fmla="*/ 2147483647 h 299"/>
                <a:gd name="T2" fmla="*/ 2147483647 w 300"/>
                <a:gd name="T3" fmla="*/ 2147483647 h 299"/>
                <a:gd name="T4" fmla="*/ 2147483647 w 300"/>
                <a:gd name="T5" fmla="*/ 2147483647 h 299"/>
                <a:gd name="T6" fmla="*/ 2147483647 w 300"/>
                <a:gd name="T7" fmla="*/ 2147483647 h 299"/>
                <a:gd name="T8" fmla="*/ 2147483647 w 300"/>
                <a:gd name="T9" fmla="*/ 2147483647 h 299"/>
                <a:gd name="T10" fmla="*/ 2147483647 w 300"/>
                <a:gd name="T11" fmla="*/ 2147483647 h 299"/>
                <a:gd name="T12" fmla="*/ 2147483647 w 300"/>
                <a:gd name="T13" fmla="*/ 2147483647 h 299"/>
                <a:gd name="T14" fmla="*/ 2147483647 w 300"/>
                <a:gd name="T15" fmla="*/ 2147483647 h 299"/>
                <a:gd name="T16" fmla="*/ 2147483647 w 300"/>
                <a:gd name="T17" fmla="*/ 2147483647 h 299"/>
                <a:gd name="T18" fmla="*/ 2147483647 w 300"/>
                <a:gd name="T19" fmla="*/ 0 h 299"/>
                <a:gd name="T20" fmla="*/ 2147483647 w 300"/>
                <a:gd name="T21" fmla="*/ 2147483647 h 299"/>
                <a:gd name="T22" fmla="*/ 2147483647 w 300"/>
                <a:gd name="T23" fmla="*/ 2147483647 h 299"/>
                <a:gd name="T24" fmla="*/ 2147483647 w 300"/>
                <a:gd name="T25" fmla="*/ 2147483647 h 299"/>
                <a:gd name="T26" fmla="*/ 2147483647 w 300"/>
                <a:gd name="T27" fmla="*/ 2147483647 h 299"/>
                <a:gd name="T28" fmla="*/ 2147483647 w 300"/>
                <a:gd name="T29" fmla="*/ 2147483647 h 299"/>
                <a:gd name="T30" fmla="*/ 2147483647 w 300"/>
                <a:gd name="T31" fmla="*/ 2147483647 h 299"/>
                <a:gd name="T32" fmla="*/ 2147483647 w 300"/>
                <a:gd name="T33" fmla="*/ 2147483647 h 299"/>
                <a:gd name="T34" fmla="*/ 2147483647 w 300"/>
                <a:gd name="T35" fmla="*/ 2147483647 h 299"/>
                <a:gd name="T36" fmla="*/ 0 w 300"/>
                <a:gd name="T37" fmla="*/ 2147483647 h 299"/>
                <a:gd name="T38" fmla="*/ 2147483647 w 300"/>
                <a:gd name="T39" fmla="*/ 2147483647 h 299"/>
                <a:gd name="T40" fmla="*/ 2147483647 w 300"/>
                <a:gd name="T41" fmla="*/ 2147483647 h 299"/>
                <a:gd name="T42" fmla="*/ 2147483647 w 300"/>
                <a:gd name="T43" fmla="*/ 2147483647 h 299"/>
                <a:gd name="T44" fmla="*/ 2147483647 w 300"/>
                <a:gd name="T45" fmla="*/ 2147483647 h 299"/>
                <a:gd name="T46" fmla="*/ 2147483647 w 300"/>
                <a:gd name="T47" fmla="*/ 2147483647 h 299"/>
                <a:gd name="T48" fmla="*/ 2147483647 w 300"/>
                <a:gd name="T49" fmla="*/ 2147483647 h 299"/>
                <a:gd name="T50" fmla="*/ 2147483647 w 300"/>
                <a:gd name="T51" fmla="*/ 2147483647 h 299"/>
                <a:gd name="T52" fmla="*/ 2147483647 w 300"/>
                <a:gd name="T53" fmla="*/ 2147483647 h 299"/>
                <a:gd name="T54" fmla="*/ 2147483647 w 300"/>
                <a:gd name="T55" fmla="*/ 2147483647 h 299"/>
                <a:gd name="T56" fmla="*/ 2147483647 w 300"/>
                <a:gd name="T57" fmla="*/ 2147483647 h 299"/>
                <a:gd name="T58" fmla="*/ 2147483647 w 300"/>
                <a:gd name="T59" fmla="*/ 2147483647 h 299"/>
                <a:gd name="T60" fmla="*/ 2147483647 w 300"/>
                <a:gd name="T61" fmla="*/ 2147483647 h 299"/>
                <a:gd name="T62" fmla="*/ 2147483647 w 300"/>
                <a:gd name="T63" fmla="*/ 2147483647 h 299"/>
                <a:gd name="T64" fmla="*/ 2147483647 w 300"/>
                <a:gd name="T65" fmla="*/ 2147483647 h 299"/>
                <a:gd name="T66" fmla="*/ 2147483647 w 300"/>
                <a:gd name="T67" fmla="*/ 2147483647 h 299"/>
                <a:gd name="T68" fmla="*/ 2147483647 w 300"/>
                <a:gd name="T69" fmla="*/ 2147483647 h 299"/>
                <a:gd name="T70" fmla="*/ 2147483647 w 300"/>
                <a:gd name="T71" fmla="*/ 2147483647 h 299"/>
                <a:gd name="T72" fmla="*/ 2147483647 w 300"/>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50"/>
                  </a:moveTo>
                  <a:lnTo>
                    <a:pt x="297" y="122"/>
                  </a:lnTo>
                  <a:lnTo>
                    <a:pt x="290" y="98"/>
                  </a:lnTo>
                  <a:lnTo>
                    <a:pt x="279" y="75"/>
                  </a:lnTo>
                  <a:lnTo>
                    <a:pt x="265" y="53"/>
                  </a:lnTo>
                  <a:lnTo>
                    <a:pt x="246" y="35"/>
                  </a:lnTo>
                  <a:lnTo>
                    <a:pt x="225" y="21"/>
                  </a:lnTo>
                  <a:lnTo>
                    <a:pt x="202" y="9"/>
                  </a:lnTo>
                  <a:lnTo>
                    <a:pt x="176" y="2"/>
                  </a:lnTo>
                  <a:lnTo>
                    <a:pt x="150" y="0"/>
                  </a:lnTo>
                  <a:lnTo>
                    <a:pt x="124" y="2"/>
                  </a:lnTo>
                  <a:lnTo>
                    <a:pt x="99" y="9"/>
                  </a:lnTo>
                  <a:lnTo>
                    <a:pt x="76" y="21"/>
                  </a:lnTo>
                  <a:lnTo>
                    <a:pt x="54" y="35"/>
                  </a:lnTo>
                  <a:lnTo>
                    <a:pt x="35" y="53"/>
                  </a:lnTo>
                  <a:lnTo>
                    <a:pt x="21" y="75"/>
                  </a:lnTo>
                  <a:lnTo>
                    <a:pt x="10" y="98"/>
                  </a:lnTo>
                  <a:lnTo>
                    <a:pt x="2" y="122"/>
                  </a:lnTo>
                  <a:lnTo>
                    <a:pt x="0" y="150"/>
                  </a:lnTo>
                  <a:lnTo>
                    <a:pt x="2" y="176"/>
                  </a:lnTo>
                  <a:lnTo>
                    <a:pt x="10" y="200"/>
                  </a:lnTo>
                  <a:lnTo>
                    <a:pt x="21" y="223"/>
                  </a:lnTo>
                  <a:lnTo>
                    <a:pt x="35" y="246"/>
                  </a:lnTo>
                  <a:lnTo>
                    <a:pt x="54" y="265"/>
                  </a:lnTo>
                  <a:lnTo>
                    <a:pt x="76" y="278"/>
                  </a:lnTo>
                  <a:lnTo>
                    <a:pt x="99" y="290"/>
                  </a:lnTo>
                  <a:lnTo>
                    <a:pt x="124" y="296"/>
                  </a:lnTo>
                  <a:lnTo>
                    <a:pt x="150" y="299"/>
                  </a:lnTo>
                  <a:lnTo>
                    <a:pt x="176" y="296"/>
                  </a:lnTo>
                  <a:lnTo>
                    <a:pt x="202" y="290"/>
                  </a:lnTo>
                  <a:lnTo>
                    <a:pt x="225" y="278"/>
                  </a:lnTo>
                  <a:lnTo>
                    <a:pt x="246" y="265"/>
                  </a:lnTo>
                  <a:lnTo>
                    <a:pt x="265" y="246"/>
                  </a:lnTo>
                  <a:lnTo>
                    <a:pt x="279" y="223"/>
                  </a:lnTo>
                  <a:lnTo>
                    <a:pt x="290" y="200"/>
                  </a:lnTo>
                  <a:lnTo>
                    <a:pt x="297" y="176"/>
                  </a:lnTo>
                  <a:lnTo>
                    <a:pt x="300" y="150"/>
                  </a:lnTo>
                  <a:close/>
                </a:path>
              </a:pathLst>
            </a:custGeom>
            <a:solidFill>
              <a:srgbClr val="E0A860"/>
            </a:solidFill>
            <a:ln w="12700">
              <a:solidFill>
                <a:srgbClr val="E0A860"/>
              </a:solidFill>
              <a:round/>
              <a:headEnd/>
              <a:tailEnd/>
            </a:ln>
          </p:spPr>
          <p:txBody>
            <a:bodyPr/>
            <a:lstStyle/>
            <a:p>
              <a:endParaRPr lang="en-US" sz="1350" dirty="0"/>
            </a:p>
          </p:txBody>
        </p:sp>
        <p:sp>
          <p:nvSpPr>
            <p:cNvPr id="74" name="Line 527"/>
            <p:cNvSpPr>
              <a:spLocks noChangeShapeType="1"/>
            </p:cNvSpPr>
            <p:nvPr/>
          </p:nvSpPr>
          <p:spPr bwMode="auto">
            <a:xfrm>
              <a:off x="9864725" y="3224213"/>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5" name="Freeform 528"/>
            <p:cNvSpPr>
              <a:spLocks/>
            </p:cNvSpPr>
            <p:nvPr/>
          </p:nvSpPr>
          <p:spPr bwMode="auto">
            <a:xfrm>
              <a:off x="9785350" y="3184525"/>
              <a:ext cx="79375"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90" y="97"/>
                  </a:lnTo>
                  <a:lnTo>
                    <a:pt x="279" y="73"/>
                  </a:lnTo>
                  <a:lnTo>
                    <a:pt x="265" y="51"/>
                  </a:lnTo>
                  <a:lnTo>
                    <a:pt x="246" y="34"/>
                  </a:lnTo>
                  <a:lnTo>
                    <a:pt x="226" y="20"/>
                  </a:lnTo>
                  <a:lnTo>
                    <a:pt x="201" y="8"/>
                  </a:lnTo>
                  <a:lnTo>
                    <a:pt x="176" y="2"/>
                  </a:lnTo>
                  <a:lnTo>
                    <a:pt x="150" y="0"/>
                  </a:lnTo>
                  <a:lnTo>
                    <a:pt x="124" y="2"/>
                  </a:lnTo>
                  <a:lnTo>
                    <a:pt x="99" y="8"/>
                  </a:lnTo>
                  <a:lnTo>
                    <a:pt x="76" y="20"/>
                  </a:lnTo>
                  <a:lnTo>
                    <a:pt x="54" y="34"/>
                  </a:lnTo>
                  <a:lnTo>
                    <a:pt x="35" y="51"/>
                  </a:lnTo>
                  <a:lnTo>
                    <a:pt x="21" y="73"/>
                  </a:lnTo>
                  <a:lnTo>
                    <a:pt x="9" y="97"/>
                  </a:lnTo>
                  <a:lnTo>
                    <a:pt x="2" y="123"/>
                  </a:lnTo>
                  <a:lnTo>
                    <a:pt x="0" y="148"/>
                  </a:lnTo>
                  <a:lnTo>
                    <a:pt x="2" y="175"/>
                  </a:lnTo>
                  <a:lnTo>
                    <a:pt x="9" y="199"/>
                  </a:lnTo>
                  <a:lnTo>
                    <a:pt x="21" y="223"/>
                  </a:lnTo>
                  <a:lnTo>
                    <a:pt x="35" y="244"/>
                  </a:lnTo>
                  <a:lnTo>
                    <a:pt x="54" y="263"/>
                  </a:lnTo>
                  <a:lnTo>
                    <a:pt x="76" y="278"/>
                  </a:lnTo>
                  <a:lnTo>
                    <a:pt x="99" y="288"/>
                  </a:lnTo>
                  <a:lnTo>
                    <a:pt x="124" y="295"/>
                  </a:lnTo>
                  <a:lnTo>
                    <a:pt x="150" y="298"/>
                  </a:lnTo>
                  <a:lnTo>
                    <a:pt x="176" y="295"/>
                  </a:lnTo>
                  <a:lnTo>
                    <a:pt x="201" y="288"/>
                  </a:lnTo>
                  <a:lnTo>
                    <a:pt x="226" y="278"/>
                  </a:lnTo>
                  <a:lnTo>
                    <a:pt x="246" y="263"/>
                  </a:lnTo>
                  <a:lnTo>
                    <a:pt x="265" y="244"/>
                  </a:lnTo>
                  <a:lnTo>
                    <a:pt x="279" y="223"/>
                  </a:lnTo>
                  <a:lnTo>
                    <a:pt x="290" y="199"/>
                  </a:lnTo>
                  <a:lnTo>
                    <a:pt x="297"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76" name="Line 529"/>
            <p:cNvSpPr>
              <a:spLocks noChangeShapeType="1"/>
            </p:cNvSpPr>
            <p:nvPr/>
          </p:nvSpPr>
          <p:spPr bwMode="auto">
            <a:xfrm>
              <a:off x="8339138" y="4284663"/>
              <a:ext cx="1587"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Freeform 530"/>
            <p:cNvSpPr>
              <a:spLocks/>
            </p:cNvSpPr>
            <p:nvPr/>
          </p:nvSpPr>
          <p:spPr bwMode="auto">
            <a:xfrm>
              <a:off x="8261350" y="4246563"/>
              <a:ext cx="77788" cy="77787"/>
            </a:xfrm>
            <a:custGeom>
              <a:avLst/>
              <a:gdLst>
                <a:gd name="T0" fmla="*/ 2147483647 w 297"/>
                <a:gd name="T1" fmla="*/ 2147483647 h 298"/>
                <a:gd name="T2" fmla="*/ 2147483647 w 297"/>
                <a:gd name="T3" fmla="*/ 2147483647 h 298"/>
                <a:gd name="T4" fmla="*/ 2147483647 w 297"/>
                <a:gd name="T5" fmla="*/ 2147483647 h 298"/>
                <a:gd name="T6" fmla="*/ 2147483647 w 297"/>
                <a:gd name="T7" fmla="*/ 2147483647 h 298"/>
                <a:gd name="T8" fmla="*/ 2147483647 w 297"/>
                <a:gd name="T9" fmla="*/ 2147483647 h 298"/>
                <a:gd name="T10" fmla="*/ 2147483647 w 297"/>
                <a:gd name="T11" fmla="*/ 2147483647 h 298"/>
                <a:gd name="T12" fmla="*/ 2147483647 w 297"/>
                <a:gd name="T13" fmla="*/ 2147483647 h 298"/>
                <a:gd name="T14" fmla="*/ 2147483647 w 297"/>
                <a:gd name="T15" fmla="*/ 2147483647 h 298"/>
                <a:gd name="T16" fmla="*/ 2147483647 w 297"/>
                <a:gd name="T17" fmla="*/ 2147483647 h 298"/>
                <a:gd name="T18" fmla="*/ 2147483647 w 297"/>
                <a:gd name="T19" fmla="*/ 0 h 298"/>
                <a:gd name="T20" fmla="*/ 2147483647 w 297"/>
                <a:gd name="T21" fmla="*/ 2147483647 h 298"/>
                <a:gd name="T22" fmla="*/ 2147483647 w 297"/>
                <a:gd name="T23" fmla="*/ 2147483647 h 298"/>
                <a:gd name="T24" fmla="*/ 2147483647 w 297"/>
                <a:gd name="T25" fmla="*/ 2147483647 h 298"/>
                <a:gd name="T26" fmla="*/ 2147483647 w 297"/>
                <a:gd name="T27" fmla="*/ 2147483647 h 298"/>
                <a:gd name="T28" fmla="*/ 2147483647 w 297"/>
                <a:gd name="T29" fmla="*/ 2147483647 h 298"/>
                <a:gd name="T30" fmla="*/ 2147483647 w 297"/>
                <a:gd name="T31" fmla="*/ 2147483647 h 298"/>
                <a:gd name="T32" fmla="*/ 2147483647 w 297"/>
                <a:gd name="T33" fmla="*/ 2147483647 h 298"/>
                <a:gd name="T34" fmla="*/ 2147483647 w 297"/>
                <a:gd name="T35" fmla="*/ 2147483647 h 298"/>
                <a:gd name="T36" fmla="*/ 0 w 297"/>
                <a:gd name="T37" fmla="*/ 2147483647 h 298"/>
                <a:gd name="T38" fmla="*/ 2147483647 w 297"/>
                <a:gd name="T39" fmla="*/ 2147483647 h 298"/>
                <a:gd name="T40" fmla="*/ 2147483647 w 297"/>
                <a:gd name="T41" fmla="*/ 2147483647 h 298"/>
                <a:gd name="T42" fmla="*/ 2147483647 w 297"/>
                <a:gd name="T43" fmla="*/ 2147483647 h 298"/>
                <a:gd name="T44" fmla="*/ 2147483647 w 297"/>
                <a:gd name="T45" fmla="*/ 2147483647 h 298"/>
                <a:gd name="T46" fmla="*/ 2147483647 w 297"/>
                <a:gd name="T47" fmla="*/ 2147483647 h 298"/>
                <a:gd name="T48" fmla="*/ 2147483647 w 297"/>
                <a:gd name="T49" fmla="*/ 2147483647 h 298"/>
                <a:gd name="T50" fmla="*/ 2147483647 w 297"/>
                <a:gd name="T51" fmla="*/ 2147483647 h 298"/>
                <a:gd name="T52" fmla="*/ 2147483647 w 297"/>
                <a:gd name="T53" fmla="*/ 2147483647 h 298"/>
                <a:gd name="T54" fmla="*/ 2147483647 w 297"/>
                <a:gd name="T55" fmla="*/ 2147483647 h 298"/>
                <a:gd name="T56" fmla="*/ 2147483647 w 297"/>
                <a:gd name="T57" fmla="*/ 2147483647 h 298"/>
                <a:gd name="T58" fmla="*/ 2147483647 w 297"/>
                <a:gd name="T59" fmla="*/ 2147483647 h 298"/>
                <a:gd name="T60" fmla="*/ 2147483647 w 297"/>
                <a:gd name="T61" fmla="*/ 2147483647 h 298"/>
                <a:gd name="T62" fmla="*/ 2147483647 w 297"/>
                <a:gd name="T63" fmla="*/ 2147483647 h 298"/>
                <a:gd name="T64" fmla="*/ 2147483647 w 297"/>
                <a:gd name="T65" fmla="*/ 2147483647 h 298"/>
                <a:gd name="T66" fmla="*/ 2147483647 w 297"/>
                <a:gd name="T67" fmla="*/ 2147483647 h 298"/>
                <a:gd name="T68" fmla="*/ 2147483647 w 297"/>
                <a:gd name="T69" fmla="*/ 2147483647 h 298"/>
                <a:gd name="T70" fmla="*/ 2147483647 w 297"/>
                <a:gd name="T71" fmla="*/ 2147483647 h 298"/>
                <a:gd name="T72" fmla="*/ 2147483647 w 297"/>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90" y="97"/>
                  </a:lnTo>
                  <a:lnTo>
                    <a:pt x="278" y="74"/>
                  </a:lnTo>
                  <a:lnTo>
                    <a:pt x="262" y="53"/>
                  </a:lnTo>
                  <a:lnTo>
                    <a:pt x="244" y="35"/>
                  </a:lnTo>
                  <a:lnTo>
                    <a:pt x="223" y="19"/>
                  </a:lnTo>
                  <a:lnTo>
                    <a:pt x="200" y="9"/>
                  </a:lnTo>
                  <a:lnTo>
                    <a:pt x="175" y="3"/>
                  </a:lnTo>
                  <a:lnTo>
                    <a:pt x="148" y="0"/>
                  </a:lnTo>
                  <a:lnTo>
                    <a:pt x="122" y="3"/>
                  </a:lnTo>
                  <a:lnTo>
                    <a:pt x="98" y="9"/>
                  </a:lnTo>
                  <a:lnTo>
                    <a:pt x="74" y="19"/>
                  </a:lnTo>
                  <a:lnTo>
                    <a:pt x="52" y="35"/>
                  </a:lnTo>
                  <a:lnTo>
                    <a:pt x="35" y="53"/>
                  </a:lnTo>
                  <a:lnTo>
                    <a:pt x="19" y="74"/>
                  </a:lnTo>
                  <a:lnTo>
                    <a:pt x="8" y="97"/>
                  </a:lnTo>
                  <a:lnTo>
                    <a:pt x="2" y="123"/>
                  </a:lnTo>
                  <a:lnTo>
                    <a:pt x="0" y="148"/>
                  </a:lnTo>
                  <a:lnTo>
                    <a:pt x="2" y="175"/>
                  </a:lnTo>
                  <a:lnTo>
                    <a:pt x="8" y="201"/>
                  </a:lnTo>
                  <a:lnTo>
                    <a:pt x="19" y="224"/>
                  </a:lnTo>
                  <a:lnTo>
                    <a:pt x="35" y="245"/>
                  </a:lnTo>
                  <a:lnTo>
                    <a:pt x="52" y="263"/>
                  </a:lnTo>
                  <a:lnTo>
                    <a:pt x="74" y="279"/>
                  </a:lnTo>
                  <a:lnTo>
                    <a:pt x="98" y="289"/>
                  </a:lnTo>
                  <a:lnTo>
                    <a:pt x="122" y="296"/>
                  </a:lnTo>
                  <a:lnTo>
                    <a:pt x="148" y="298"/>
                  </a:lnTo>
                  <a:lnTo>
                    <a:pt x="175" y="296"/>
                  </a:lnTo>
                  <a:lnTo>
                    <a:pt x="200" y="289"/>
                  </a:lnTo>
                  <a:lnTo>
                    <a:pt x="223" y="279"/>
                  </a:lnTo>
                  <a:lnTo>
                    <a:pt x="244" y="263"/>
                  </a:lnTo>
                  <a:lnTo>
                    <a:pt x="262" y="245"/>
                  </a:lnTo>
                  <a:lnTo>
                    <a:pt x="278" y="224"/>
                  </a:lnTo>
                  <a:lnTo>
                    <a:pt x="290" y="201"/>
                  </a:lnTo>
                  <a:lnTo>
                    <a:pt x="295" y="175"/>
                  </a:lnTo>
                  <a:lnTo>
                    <a:pt x="297" y="148"/>
                  </a:lnTo>
                  <a:close/>
                </a:path>
              </a:pathLst>
            </a:custGeom>
            <a:solidFill>
              <a:srgbClr val="E0A860"/>
            </a:solidFill>
            <a:ln w="12700">
              <a:solidFill>
                <a:srgbClr val="E0A860"/>
              </a:solidFill>
              <a:round/>
              <a:headEnd/>
              <a:tailEnd/>
            </a:ln>
          </p:spPr>
          <p:txBody>
            <a:bodyPr/>
            <a:lstStyle/>
            <a:p>
              <a:endParaRPr lang="en-US" sz="1350" dirty="0"/>
            </a:p>
          </p:txBody>
        </p:sp>
        <p:sp>
          <p:nvSpPr>
            <p:cNvPr id="78" name="Line 531"/>
            <p:cNvSpPr>
              <a:spLocks noChangeShapeType="1"/>
            </p:cNvSpPr>
            <p:nvPr/>
          </p:nvSpPr>
          <p:spPr bwMode="auto">
            <a:xfrm>
              <a:off x="9777413" y="5048250"/>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Freeform 532"/>
            <p:cNvSpPr>
              <a:spLocks/>
            </p:cNvSpPr>
            <p:nvPr/>
          </p:nvSpPr>
          <p:spPr bwMode="auto">
            <a:xfrm>
              <a:off x="9699625" y="5008563"/>
              <a:ext cx="77788" cy="77787"/>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50"/>
                  </a:moveTo>
                  <a:lnTo>
                    <a:pt x="296" y="123"/>
                  </a:lnTo>
                  <a:lnTo>
                    <a:pt x="289" y="98"/>
                  </a:lnTo>
                  <a:lnTo>
                    <a:pt x="278" y="74"/>
                  </a:lnTo>
                  <a:lnTo>
                    <a:pt x="264" y="54"/>
                  </a:lnTo>
                  <a:lnTo>
                    <a:pt x="245" y="35"/>
                  </a:lnTo>
                  <a:lnTo>
                    <a:pt x="224" y="20"/>
                  </a:lnTo>
                  <a:lnTo>
                    <a:pt x="200" y="9"/>
                  </a:lnTo>
                  <a:lnTo>
                    <a:pt x="175" y="2"/>
                  </a:lnTo>
                  <a:lnTo>
                    <a:pt x="150" y="0"/>
                  </a:lnTo>
                  <a:lnTo>
                    <a:pt x="123" y="2"/>
                  </a:lnTo>
                  <a:lnTo>
                    <a:pt x="98" y="9"/>
                  </a:lnTo>
                  <a:lnTo>
                    <a:pt x="75" y="20"/>
                  </a:lnTo>
                  <a:lnTo>
                    <a:pt x="54" y="35"/>
                  </a:lnTo>
                  <a:lnTo>
                    <a:pt x="35" y="54"/>
                  </a:lnTo>
                  <a:lnTo>
                    <a:pt x="20" y="74"/>
                  </a:lnTo>
                  <a:lnTo>
                    <a:pt x="10" y="98"/>
                  </a:lnTo>
                  <a:lnTo>
                    <a:pt x="2" y="123"/>
                  </a:lnTo>
                  <a:lnTo>
                    <a:pt x="0" y="150"/>
                  </a:lnTo>
                  <a:lnTo>
                    <a:pt x="2" y="175"/>
                  </a:lnTo>
                  <a:lnTo>
                    <a:pt x="10" y="200"/>
                  </a:lnTo>
                  <a:lnTo>
                    <a:pt x="20" y="224"/>
                  </a:lnTo>
                  <a:lnTo>
                    <a:pt x="35" y="246"/>
                  </a:lnTo>
                  <a:lnTo>
                    <a:pt x="54" y="264"/>
                  </a:lnTo>
                  <a:lnTo>
                    <a:pt x="75" y="278"/>
                  </a:lnTo>
                  <a:lnTo>
                    <a:pt x="98" y="290"/>
                  </a:lnTo>
                  <a:lnTo>
                    <a:pt x="123" y="297"/>
                  </a:lnTo>
                  <a:lnTo>
                    <a:pt x="150" y="298"/>
                  </a:lnTo>
                  <a:lnTo>
                    <a:pt x="175" y="297"/>
                  </a:lnTo>
                  <a:lnTo>
                    <a:pt x="200" y="290"/>
                  </a:lnTo>
                  <a:lnTo>
                    <a:pt x="224" y="278"/>
                  </a:lnTo>
                  <a:lnTo>
                    <a:pt x="245" y="264"/>
                  </a:lnTo>
                  <a:lnTo>
                    <a:pt x="264" y="246"/>
                  </a:lnTo>
                  <a:lnTo>
                    <a:pt x="278" y="224"/>
                  </a:lnTo>
                  <a:lnTo>
                    <a:pt x="289" y="200"/>
                  </a:lnTo>
                  <a:lnTo>
                    <a:pt x="296" y="175"/>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80" name="Line 534"/>
            <p:cNvSpPr>
              <a:spLocks noChangeShapeType="1"/>
            </p:cNvSpPr>
            <p:nvPr/>
          </p:nvSpPr>
          <p:spPr bwMode="auto">
            <a:xfrm>
              <a:off x="8948738" y="3784600"/>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1" name="Freeform 535"/>
            <p:cNvSpPr>
              <a:spLocks/>
            </p:cNvSpPr>
            <p:nvPr/>
          </p:nvSpPr>
          <p:spPr bwMode="auto">
            <a:xfrm>
              <a:off x="8869363" y="3744913"/>
              <a:ext cx="79375" cy="79375"/>
            </a:xfrm>
            <a:custGeom>
              <a:avLst/>
              <a:gdLst>
                <a:gd name="T0" fmla="*/ 2147483647 w 299"/>
                <a:gd name="T1" fmla="*/ 2147483647 h 299"/>
                <a:gd name="T2" fmla="*/ 2147483647 w 299"/>
                <a:gd name="T3" fmla="*/ 2147483647 h 299"/>
                <a:gd name="T4" fmla="*/ 2147483647 w 299"/>
                <a:gd name="T5" fmla="*/ 2147483647 h 299"/>
                <a:gd name="T6" fmla="*/ 2147483647 w 299"/>
                <a:gd name="T7" fmla="*/ 2147483647 h 299"/>
                <a:gd name="T8" fmla="*/ 2147483647 w 299"/>
                <a:gd name="T9" fmla="*/ 2147483647 h 299"/>
                <a:gd name="T10" fmla="*/ 2147483647 w 299"/>
                <a:gd name="T11" fmla="*/ 2147483647 h 299"/>
                <a:gd name="T12" fmla="*/ 2147483647 w 299"/>
                <a:gd name="T13" fmla="*/ 2147483647 h 299"/>
                <a:gd name="T14" fmla="*/ 2147483647 w 299"/>
                <a:gd name="T15" fmla="*/ 2147483647 h 299"/>
                <a:gd name="T16" fmla="*/ 2147483647 w 299"/>
                <a:gd name="T17" fmla="*/ 2147483647 h 299"/>
                <a:gd name="T18" fmla="*/ 2147483647 w 299"/>
                <a:gd name="T19" fmla="*/ 0 h 299"/>
                <a:gd name="T20" fmla="*/ 2147483647 w 299"/>
                <a:gd name="T21" fmla="*/ 2147483647 h 299"/>
                <a:gd name="T22" fmla="*/ 2147483647 w 299"/>
                <a:gd name="T23" fmla="*/ 2147483647 h 299"/>
                <a:gd name="T24" fmla="*/ 2147483647 w 299"/>
                <a:gd name="T25" fmla="*/ 2147483647 h 299"/>
                <a:gd name="T26" fmla="*/ 2147483647 w 299"/>
                <a:gd name="T27" fmla="*/ 2147483647 h 299"/>
                <a:gd name="T28" fmla="*/ 2147483647 w 299"/>
                <a:gd name="T29" fmla="*/ 2147483647 h 299"/>
                <a:gd name="T30" fmla="*/ 2147483647 w 299"/>
                <a:gd name="T31" fmla="*/ 2147483647 h 299"/>
                <a:gd name="T32" fmla="*/ 2147483647 w 299"/>
                <a:gd name="T33" fmla="*/ 2147483647 h 299"/>
                <a:gd name="T34" fmla="*/ 2147483647 w 299"/>
                <a:gd name="T35" fmla="*/ 2147483647 h 299"/>
                <a:gd name="T36" fmla="*/ 0 w 299"/>
                <a:gd name="T37" fmla="*/ 2147483647 h 299"/>
                <a:gd name="T38" fmla="*/ 2147483647 w 299"/>
                <a:gd name="T39" fmla="*/ 2147483647 h 299"/>
                <a:gd name="T40" fmla="*/ 2147483647 w 299"/>
                <a:gd name="T41" fmla="*/ 2147483647 h 299"/>
                <a:gd name="T42" fmla="*/ 2147483647 w 299"/>
                <a:gd name="T43" fmla="*/ 2147483647 h 299"/>
                <a:gd name="T44" fmla="*/ 2147483647 w 299"/>
                <a:gd name="T45" fmla="*/ 2147483647 h 299"/>
                <a:gd name="T46" fmla="*/ 2147483647 w 299"/>
                <a:gd name="T47" fmla="*/ 2147483647 h 299"/>
                <a:gd name="T48" fmla="*/ 2147483647 w 299"/>
                <a:gd name="T49" fmla="*/ 2147483647 h 299"/>
                <a:gd name="T50" fmla="*/ 2147483647 w 299"/>
                <a:gd name="T51" fmla="*/ 2147483647 h 299"/>
                <a:gd name="T52" fmla="*/ 2147483647 w 299"/>
                <a:gd name="T53" fmla="*/ 2147483647 h 299"/>
                <a:gd name="T54" fmla="*/ 2147483647 w 299"/>
                <a:gd name="T55" fmla="*/ 2147483647 h 299"/>
                <a:gd name="T56" fmla="*/ 2147483647 w 299"/>
                <a:gd name="T57" fmla="*/ 2147483647 h 299"/>
                <a:gd name="T58" fmla="*/ 2147483647 w 299"/>
                <a:gd name="T59" fmla="*/ 2147483647 h 299"/>
                <a:gd name="T60" fmla="*/ 2147483647 w 299"/>
                <a:gd name="T61" fmla="*/ 2147483647 h 299"/>
                <a:gd name="T62" fmla="*/ 2147483647 w 299"/>
                <a:gd name="T63" fmla="*/ 2147483647 h 299"/>
                <a:gd name="T64" fmla="*/ 2147483647 w 299"/>
                <a:gd name="T65" fmla="*/ 2147483647 h 299"/>
                <a:gd name="T66" fmla="*/ 2147483647 w 299"/>
                <a:gd name="T67" fmla="*/ 2147483647 h 299"/>
                <a:gd name="T68" fmla="*/ 2147483647 w 299"/>
                <a:gd name="T69" fmla="*/ 2147483647 h 299"/>
                <a:gd name="T70" fmla="*/ 2147483647 w 299"/>
                <a:gd name="T71" fmla="*/ 2147483647 h 299"/>
                <a:gd name="T72" fmla="*/ 2147483647 w 299"/>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3"/>
                  </a:lnTo>
                  <a:lnTo>
                    <a:pt x="290" y="99"/>
                  </a:lnTo>
                  <a:lnTo>
                    <a:pt x="278" y="74"/>
                  </a:lnTo>
                  <a:lnTo>
                    <a:pt x="264" y="53"/>
                  </a:lnTo>
                  <a:lnTo>
                    <a:pt x="245" y="34"/>
                  </a:lnTo>
                  <a:lnTo>
                    <a:pt x="223" y="20"/>
                  </a:lnTo>
                  <a:lnTo>
                    <a:pt x="200" y="9"/>
                  </a:lnTo>
                  <a:lnTo>
                    <a:pt x="176" y="3"/>
                  </a:lnTo>
                  <a:lnTo>
                    <a:pt x="149" y="0"/>
                  </a:lnTo>
                  <a:lnTo>
                    <a:pt x="123" y="3"/>
                  </a:lnTo>
                  <a:lnTo>
                    <a:pt x="99" y="9"/>
                  </a:lnTo>
                  <a:lnTo>
                    <a:pt x="75" y="20"/>
                  </a:lnTo>
                  <a:lnTo>
                    <a:pt x="53" y="34"/>
                  </a:lnTo>
                  <a:lnTo>
                    <a:pt x="34" y="53"/>
                  </a:lnTo>
                  <a:lnTo>
                    <a:pt x="21" y="74"/>
                  </a:lnTo>
                  <a:lnTo>
                    <a:pt x="9" y="99"/>
                  </a:lnTo>
                  <a:lnTo>
                    <a:pt x="2" y="123"/>
                  </a:lnTo>
                  <a:lnTo>
                    <a:pt x="0" y="149"/>
                  </a:lnTo>
                  <a:lnTo>
                    <a:pt x="2" y="175"/>
                  </a:lnTo>
                  <a:lnTo>
                    <a:pt x="9" y="201"/>
                  </a:lnTo>
                  <a:lnTo>
                    <a:pt x="21" y="224"/>
                  </a:lnTo>
                  <a:lnTo>
                    <a:pt x="34" y="246"/>
                  </a:lnTo>
                  <a:lnTo>
                    <a:pt x="53" y="263"/>
                  </a:lnTo>
                  <a:lnTo>
                    <a:pt x="75" y="278"/>
                  </a:lnTo>
                  <a:lnTo>
                    <a:pt x="99" y="290"/>
                  </a:lnTo>
                  <a:lnTo>
                    <a:pt x="123" y="297"/>
                  </a:lnTo>
                  <a:lnTo>
                    <a:pt x="149" y="299"/>
                  </a:lnTo>
                  <a:lnTo>
                    <a:pt x="176" y="297"/>
                  </a:lnTo>
                  <a:lnTo>
                    <a:pt x="200" y="290"/>
                  </a:lnTo>
                  <a:lnTo>
                    <a:pt x="223" y="278"/>
                  </a:lnTo>
                  <a:lnTo>
                    <a:pt x="245" y="263"/>
                  </a:lnTo>
                  <a:lnTo>
                    <a:pt x="264" y="246"/>
                  </a:lnTo>
                  <a:lnTo>
                    <a:pt x="278" y="224"/>
                  </a:lnTo>
                  <a:lnTo>
                    <a:pt x="290" y="201"/>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82" name="Line 536"/>
            <p:cNvSpPr>
              <a:spLocks noChangeShapeType="1"/>
            </p:cNvSpPr>
            <p:nvPr/>
          </p:nvSpPr>
          <p:spPr bwMode="auto">
            <a:xfrm>
              <a:off x="9180513" y="3898900"/>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Freeform 537"/>
            <p:cNvSpPr>
              <a:spLocks/>
            </p:cNvSpPr>
            <p:nvPr/>
          </p:nvSpPr>
          <p:spPr bwMode="auto">
            <a:xfrm>
              <a:off x="9102725" y="3860800"/>
              <a:ext cx="77788" cy="77788"/>
            </a:xfrm>
            <a:custGeom>
              <a:avLst/>
              <a:gdLst>
                <a:gd name="T0" fmla="*/ 2147483647 w 297"/>
                <a:gd name="T1" fmla="*/ 2147483647 h 299"/>
                <a:gd name="T2" fmla="*/ 2147483647 w 297"/>
                <a:gd name="T3" fmla="*/ 2147483647 h 299"/>
                <a:gd name="T4" fmla="*/ 2147483647 w 297"/>
                <a:gd name="T5" fmla="*/ 2147483647 h 299"/>
                <a:gd name="T6" fmla="*/ 2147483647 w 297"/>
                <a:gd name="T7" fmla="*/ 2147483647 h 299"/>
                <a:gd name="T8" fmla="*/ 2147483647 w 297"/>
                <a:gd name="T9" fmla="*/ 2147483647 h 299"/>
                <a:gd name="T10" fmla="*/ 2147483647 w 297"/>
                <a:gd name="T11" fmla="*/ 2147483647 h 299"/>
                <a:gd name="T12" fmla="*/ 2147483647 w 297"/>
                <a:gd name="T13" fmla="*/ 2147483647 h 299"/>
                <a:gd name="T14" fmla="*/ 2147483647 w 297"/>
                <a:gd name="T15" fmla="*/ 2147483647 h 299"/>
                <a:gd name="T16" fmla="*/ 2147483647 w 297"/>
                <a:gd name="T17" fmla="*/ 2147483647 h 299"/>
                <a:gd name="T18" fmla="*/ 2147483647 w 297"/>
                <a:gd name="T19" fmla="*/ 0 h 299"/>
                <a:gd name="T20" fmla="*/ 2147483647 w 297"/>
                <a:gd name="T21" fmla="*/ 2147483647 h 299"/>
                <a:gd name="T22" fmla="*/ 2147483647 w 297"/>
                <a:gd name="T23" fmla="*/ 2147483647 h 299"/>
                <a:gd name="T24" fmla="*/ 2147483647 w 297"/>
                <a:gd name="T25" fmla="*/ 2147483647 h 299"/>
                <a:gd name="T26" fmla="*/ 2147483647 w 297"/>
                <a:gd name="T27" fmla="*/ 2147483647 h 299"/>
                <a:gd name="T28" fmla="*/ 2147483647 w 297"/>
                <a:gd name="T29" fmla="*/ 2147483647 h 299"/>
                <a:gd name="T30" fmla="*/ 2147483647 w 297"/>
                <a:gd name="T31" fmla="*/ 2147483647 h 299"/>
                <a:gd name="T32" fmla="*/ 2147483647 w 297"/>
                <a:gd name="T33" fmla="*/ 2147483647 h 299"/>
                <a:gd name="T34" fmla="*/ 2147483647 w 297"/>
                <a:gd name="T35" fmla="*/ 2147483647 h 299"/>
                <a:gd name="T36" fmla="*/ 0 w 297"/>
                <a:gd name="T37" fmla="*/ 2147483647 h 299"/>
                <a:gd name="T38" fmla="*/ 2147483647 w 297"/>
                <a:gd name="T39" fmla="*/ 2147483647 h 299"/>
                <a:gd name="T40" fmla="*/ 2147483647 w 297"/>
                <a:gd name="T41" fmla="*/ 2147483647 h 299"/>
                <a:gd name="T42" fmla="*/ 2147483647 w 297"/>
                <a:gd name="T43" fmla="*/ 2147483647 h 299"/>
                <a:gd name="T44" fmla="*/ 2147483647 w 297"/>
                <a:gd name="T45" fmla="*/ 2147483647 h 299"/>
                <a:gd name="T46" fmla="*/ 2147483647 w 297"/>
                <a:gd name="T47" fmla="*/ 2147483647 h 299"/>
                <a:gd name="T48" fmla="*/ 2147483647 w 297"/>
                <a:gd name="T49" fmla="*/ 2147483647 h 299"/>
                <a:gd name="T50" fmla="*/ 2147483647 w 297"/>
                <a:gd name="T51" fmla="*/ 2147483647 h 299"/>
                <a:gd name="T52" fmla="*/ 2147483647 w 297"/>
                <a:gd name="T53" fmla="*/ 2147483647 h 299"/>
                <a:gd name="T54" fmla="*/ 2147483647 w 297"/>
                <a:gd name="T55" fmla="*/ 2147483647 h 299"/>
                <a:gd name="T56" fmla="*/ 2147483647 w 297"/>
                <a:gd name="T57" fmla="*/ 2147483647 h 299"/>
                <a:gd name="T58" fmla="*/ 2147483647 w 297"/>
                <a:gd name="T59" fmla="*/ 2147483647 h 299"/>
                <a:gd name="T60" fmla="*/ 2147483647 w 297"/>
                <a:gd name="T61" fmla="*/ 2147483647 h 299"/>
                <a:gd name="T62" fmla="*/ 2147483647 w 297"/>
                <a:gd name="T63" fmla="*/ 2147483647 h 299"/>
                <a:gd name="T64" fmla="*/ 2147483647 w 297"/>
                <a:gd name="T65" fmla="*/ 2147483647 h 299"/>
                <a:gd name="T66" fmla="*/ 2147483647 w 297"/>
                <a:gd name="T67" fmla="*/ 2147483647 h 299"/>
                <a:gd name="T68" fmla="*/ 2147483647 w 297"/>
                <a:gd name="T69" fmla="*/ 2147483647 h 299"/>
                <a:gd name="T70" fmla="*/ 2147483647 w 297"/>
                <a:gd name="T71" fmla="*/ 2147483647 h 299"/>
                <a:gd name="T72" fmla="*/ 2147483647 w 297"/>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90" y="97"/>
                  </a:lnTo>
                  <a:lnTo>
                    <a:pt x="278" y="74"/>
                  </a:lnTo>
                  <a:lnTo>
                    <a:pt x="262" y="53"/>
                  </a:lnTo>
                  <a:lnTo>
                    <a:pt x="244" y="35"/>
                  </a:lnTo>
                  <a:lnTo>
                    <a:pt x="223" y="20"/>
                  </a:lnTo>
                  <a:lnTo>
                    <a:pt x="200" y="9"/>
                  </a:lnTo>
                  <a:lnTo>
                    <a:pt x="175" y="1"/>
                  </a:lnTo>
                  <a:lnTo>
                    <a:pt x="150" y="0"/>
                  </a:lnTo>
                  <a:lnTo>
                    <a:pt x="122" y="1"/>
                  </a:lnTo>
                  <a:lnTo>
                    <a:pt x="97" y="9"/>
                  </a:lnTo>
                  <a:lnTo>
                    <a:pt x="74" y="20"/>
                  </a:lnTo>
                  <a:lnTo>
                    <a:pt x="53" y="35"/>
                  </a:lnTo>
                  <a:lnTo>
                    <a:pt x="35" y="53"/>
                  </a:lnTo>
                  <a:lnTo>
                    <a:pt x="19" y="74"/>
                  </a:lnTo>
                  <a:lnTo>
                    <a:pt x="9" y="97"/>
                  </a:lnTo>
                  <a:lnTo>
                    <a:pt x="2" y="124"/>
                  </a:lnTo>
                  <a:lnTo>
                    <a:pt x="0" y="149"/>
                  </a:lnTo>
                  <a:lnTo>
                    <a:pt x="2" y="175"/>
                  </a:lnTo>
                  <a:lnTo>
                    <a:pt x="9" y="200"/>
                  </a:lnTo>
                  <a:lnTo>
                    <a:pt x="19" y="224"/>
                  </a:lnTo>
                  <a:lnTo>
                    <a:pt x="35" y="245"/>
                  </a:lnTo>
                  <a:lnTo>
                    <a:pt x="53" y="264"/>
                  </a:lnTo>
                  <a:lnTo>
                    <a:pt x="74" y="279"/>
                  </a:lnTo>
                  <a:lnTo>
                    <a:pt x="97" y="289"/>
                  </a:lnTo>
                  <a:lnTo>
                    <a:pt x="122" y="297"/>
                  </a:lnTo>
                  <a:lnTo>
                    <a:pt x="150" y="299"/>
                  </a:lnTo>
                  <a:lnTo>
                    <a:pt x="175" y="297"/>
                  </a:lnTo>
                  <a:lnTo>
                    <a:pt x="200" y="289"/>
                  </a:lnTo>
                  <a:lnTo>
                    <a:pt x="223" y="279"/>
                  </a:lnTo>
                  <a:lnTo>
                    <a:pt x="244" y="264"/>
                  </a:lnTo>
                  <a:lnTo>
                    <a:pt x="262" y="245"/>
                  </a:lnTo>
                  <a:lnTo>
                    <a:pt x="278" y="224"/>
                  </a:lnTo>
                  <a:lnTo>
                    <a:pt x="290" y="200"/>
                  </a:lnTo>
                  <a:lnTo>
                    <a:pt x="295" y="175"/>
                  </a:lnTo>
                  <a:lnTo>
                    <a:pt x="297" y="149"/>
                  </a:lnTo>
                  <a:close/>
                </a:path>
              </a:pathLst>
            </a:custGeom>
            <a:solidFill>
              <a:srgbClr val="E0A860"/>
            </a:solidFill>
            <a:ln w="12700">
              <a:solidFill>
                <a:srgbClr val="E0A860"/>
              </a:solidFill>
              <a:round/>
              <a:headEnd/>
              <a:tailEnd/>
            </a:ln>
          </p:spPr>
          <p:txBody>
            <a:bodyPr/>
            <a:lstStyle/>
            <a:p>
              <a:endParaRPr lang="en-US" sz="1350" dirty="0"/>
            </a:p>
          </p:txBody>
        </p:sp>
        <p:sp>
          <p:nvSpPr>
            <p:cNvPr id="84" name="Line 538"/>
            <p:cNvSpPr>
              <a:spLocks noChangeShapeType="1"/>
            </p:cNvSpPr>
            <p:nvPr/>
          </p:nvSpPr>
          <p:spPr bwMode="auto">
            <a:xfrm>
              <a:off x="7089775" y="3001963"/>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Freeform 539"/>
            <p:cNvSpPr>
              <a:spLocks/>
            </p:cNvSpPr>
            <p:nvPr/>
          </p:nvSpPr>
          <p:spPr bwMode="auto">
            <a:xfrm>
              <a:off x="7010400" y="2963863"/>
              <a:ext cx="79375" cy="77787"/>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89" y="97"/>
                  </a:lnTo>
                  <a:lnTo>
                    <a:pt x="278" y="74"/>
                  </a:lnTo>
                  <a:lnTo>
                    <a:pt x="264" y="53"/>
                  </a:lnTo>
                  <a:lnTo>
                    <a:pt x="245" y="35"/>
                  </a:lnTo>
                  <a:lnTo>
                    <a:pt x="225" y="19"/>
                  </a:lnTo>
                  <a:lnTo>
                    <a:pt x="201" y="8"/>
                  </a:lnTo>
                  <a:lnTo>
                    <a:pt x="175" y="2"/>
                  </a:lnTo>
                  <a:lnTo>
                    <a:pt x="150" y="0"/>
                  </a:lnTo>
                  <a:lnTo>
                    <a:pt x="123" y="2"/>
                  </a:lnTo>
                  <a:lnTo>
                    <a:pt x="98" y="8"/>
                  </a:lnTo>
                  <a:lnTo>
                    <a:pt x="75" y="19"/>
                  </a:lnTo>
                  <a:lnTo>
                    <a:pt x="54" y="35"/>
                  </a:lnTo>
                  <a:lnTo>
                    <a:pt x="35" y="53"/>
                  </a:lnTo>
                  <a:lnTo>
                    <a:pt x="20" y="74"/>
                  </a:lnTo>
                  <a:lnTo>
                    <a:pt x="9" y="97"/>
                  </a:lnTo>
                  <a:lnTo>
                    <a:pt x="2" y="123"/>
                  </a:lnTo>
                  <a:lnTo>
                    <a:pt x="0" y="149"/>
                  </a:lnTo>
                  <a:lnTo>
                    <a:pt x="2" y="175"/>
                  </a:lnTo>
                  <a:lnTo>
                    <a:pt x="9" y="200"/>
                  </a:lnTo>
                  <a:lnTo>
                    <a:pt x="20" y="224"/>
                  </a:lnTo>
                  <a:lnTo>
                    <a:pt x="35" y="245"/>
                  </a:lnTo>
                  <a:lnTo>
                    <a:pt x="54" y="263"/>
                  </a:lnTo>
                  <a:lnTo>
                    <a:pt x="75" y="279"/>
                  </a:lnTo>
                  <a:lnTo>
                    <a:pt x="98" y="289"/>
                  </a:lnTo>
                  <a:lnTo>
                    <a:pt x="123" y="296"/>
                  </a:lnTo>
                  <a:lnTo>
                    <a:pt x="150" y="298"/>
                  </a:lnTo>
                  <a:lnTo>
                    <a:pt x="175" y="296"/>
                  </a:lnTo>
                  <a:lnTo>
                    <a:pt x="201" y="289"/>
                  </a:lnTo>
                  <a:lnTo>
                    <a:pt x="225" y="279"/>
                  </a:lnTo>
                  <a:lnTo>
                    <a:pt x="245" y="263"/>
                  </a:lnTo>
                  <a:lnTo>
                    <a:pt x="264" y="245"/>
                  </a:lnTo>
                  <a:lnTo>
                    <a:pt x="278" y="224"/>
                  </a:lnTo>
                  <a:lnTo>
                    <a:pt x="289" y="200"/>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86" name="Line 540"/>
            <p:cNvSpPr>
              <a:spLocks noChangeShapeType="1"/>
            </p:cNvSpPr>
            <p:nvPr/>
          </p:nvSpPr>
          <p:spPr bwMode="auto">
            <a:xfrm>
              <a:off x="8580438" y="1968500"/>
              <a:ext cx="1587"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Freeform 541"/>
            <p:cNvSpPr>
              <a:spLocks/>
            </p:cNvSpPr>
            <p:nvPr/>
          </p:nvSpPr>
          <p:spPr bwMode="auto">
            <a:xfrm>
              <a:off x="8502650" y="1928813"/>
              <a:ext cx="77788" cy="79375"/>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2"/>
                  </a:lnTo>
                  <a:lnTo>
                    <a:pt x="290" y="97"/>
                  </a:lnTo>
                  <a:lnTo>
                    <a:pt x="278" y="74"/>
                  </a:lnTo>
                  <a:lnTo>
                    <a:pt x="263" y="52"/>
                  </a:lnTo>
                  <a:lnTo>
                    <a:pt x="244" y="35"/>
                  </a:lnTo>
                  <a:lnTo>
                    <a:pt x="224" y="20"/>
                  </a:lnTo>
                  <a:lnTo>
                    <a:pt x="201" y="9"/>
                  </a:lnTo>
                  <a:lnTo>
                    <a:pt x="175" y="2"/>
                  </a:lnTo>
                  <a:lnTo>
                    <a:pt x="150" y="0"/>
                  </a:lnTo>
                  <a:lnTo>
                    <a:pt x="123" y="2"/>
                  </a:lnTo>
                  <a:lnTo>
                    <a:pt x="98" y="9"/>
                  </a:lnTo>
                  <a:lnTo>
                    <a:pt x="75" y="20"/>
                  </a:lnTo>
                  <a:lnTo>
                    <a:pt x="54" y="35"/>
                  </a:lnTo>
                  <a:lnTo>
                    <a:pt x="35" y="52"/>
                  </a:lnTo>
                  <a:lnTo>
                    <a:pt x="20" y="74"/>
                  </a:lnTo>
                  <a:lnTo>
                    <a:pt x="9" y="97"/>
                  </a:lnTo>
                  <a:lnTo>
                    <a:pt x="2" y="122"/>
                  </a:lnTo>
                  <a:lnTo>
                    <a:pt x="0" y="148"/>
                  </a:lnTo>
                  <a:lnTo>
                    <a:pt x="2" y="175"/>
                  </a:lnTo>
                  <a:lnTo>
                    <a:pt x="9" y="200"/>
                  </a:lnTo>
                  <a:lnTo>
                    <a:pt x="20" y="223"/>
                  </a:lnTo>
                  <a:lnTo>
                    <a:pt x="35" y="244"/>
                  </a:lnTo>
                  <a:lnTo>
                    <a:pt x="54" y="263"/>
                  </a:lnTo>
                  <a:lnTo>
                    <a:pt x="75" y="278"/>
                  </a:lnTo>
                  <a:lnTo>
                    <a:pt x="98" y="289"/>
                  </a:lnTo>
                  <a:lnTo>
                    <a:pt x="123" y="295"/>
                  </a:lnTo>
                  <a:lnTo>
                    <a:pt x="150" y="298"/>
                  </a:lnTo>
                  <a:lnTo>
                    <a:pt x="175" y="295"/>
                  </a:lnTo>
                  <a:lnTo>
                    <a:pt x="201" y="289"/>
                  </a:lnTo>
                  <a:lnTo>
                    <a:pt x="224" y="278"/>
                  </a:lnTo>
                  <a:lnTo>
                    <a:pt x="244" y="263"/>
                  </a:lnTo>
                  <a:lnTo>
                    <a:pt x="263" y="244"/>
                  </a:lnTo>
                  <a:lnTo>
                    <a:pt x="278" y="223"/>
                  </a:lnTo>
                  <a:lnTo>
                    <a:pt x="290" y="200"/>
                  </a:lnTo>
                  <a:lnTo>
                    <a:pt x="296"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88" name="Line 542"/>
            <p:cNvSpPr>
              <a:spLocks noChangeShapeType="1"/>
            </p:cNvSpPr>
            <p:nvPr/>
          </p:nvSpPr>
          <p:spPr bwMode="auto">
            <a:xfrm>
              <a:off x="6775450" y="3586163"/>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Freeform 543"/>
            <p:cNvSpPr>
              <a:spLocks/>
            </p:cNvSpPr>
            <p:nvPr/>
          </p:nvSpPr>
          <p:spPr bwMode="auto">
            <a:xfrm>
              <a:off x="6696075" y="3546475"/>
              <a:ext cx="79375"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9" y="97"/>
                  </a:lnTo>
                  <a:lnTo>
                    <a:pt x="278" y="74"/>
                  </a:lnTo>
                  <a:lnTo>
                    <a:pt x="263" y="53"/>
                  </a:lnTo>
                  <a:lnTo>
                    <a:pt x="245" y="35"/>
                  </a:lnTo>
                  <a:lnTo>
                    <a:pt x="223" y="20"/>
                  </a:lnTo>
                  <a:lnTo>
                    <a:pt x="200" y="9"/>
                  </a:lnTo>
                  <a:lnTo>
                    <a:pt x="175" y="1"/>
                  </a:lnTo>
                  <a:lnTo>
                    <a:pt x="150" y="0"/>
                  </a:lnTo>
                  <a:lnTo>
                    <a:pt x="123" y="1"/>
                  </a:lnTo>
                  <a:lnTo>
                    <a:pt x="98" y="9"/>
                  </a:lnTo>
                  <a:lnTo>
                    <a:pt x="75" y="20"/>
                  </a:lnTo>
                  <a:lnTo>
                    <a:pt x="54" y="35"/>
                  </a:lnTo>
                  <a:lnTo>
                    <a:pt x="35" y="53"/>
                  </a:lnTo>
                  <a:lnTo>
                    <a:pt x="20" y="74"/>
                  </a:lnTo>
                  <a:lnTo>
                    <a:pt x="9" y="97"/>
                  </a:lnTo>
                  <a:lnTo>
                    <a:pt x="2" y="124"/>
                  </a:lnTo>
                  <a:lnTo>
                    <a:pt x="0" y="149"/>
                  </a:lnTo>
                  <a:lnTo>
                    <a:pt x="2" y="175"/>
                  </a:lnTo>
                  <a:lnTo>
                    <a:pt x="9" y="199"/>
                  </a:lnTo>
                  <a:lnTo>
                    <a:pt x="20" y="224"/>
                  </a:lnTo>
                  <a:lnTo>
                    <a:pt x="35" y="245"/>
                  </a:lnTo>
                  <a:lnTo>
                    <a:pt x="54" y="264"/>
                  </a:lnTo>
                  <a:lnTo>
                    <a:pt x="75" y="279"/>
                  </a:lnTo>
                  <a:lnTo>
                    <a:pt x="98" y="289"/>
                  </a:lnTo>
                  <a:lnTo>
                    <a:pt x="123" y="296"/>
                  </a:lnTo>
                  <a:lnTo>
                    <a:pt x="150" y="299"/>
                  </a:lnTo>
                  <a:lnTo>
                    <a:pt x="175" y="296"/>
                  </a:lnTo>
                  <a:lnTo>
                    <a:pt x="200" y="289"/>
                  </a:lnTo>
                  <a:lnTo>
                    <a:pt x="223" y="279"/>
                  </a:lnTo>
                  <a:lnTo>
                    <a:pt x="245" y="264"/>
                  </a:lnTo>
                  <a:lnTo>
                    <a:pt x="263" y="245"/>
                  </a:lnTo>
                  <a:lnTo>
                    <a:pt x="278" y="224"/>
                  </a:lnTo>
                  <a:lnTo>
                    <a:pt x="289" y="199"/>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90" name="Line 544"/>
            <p:cNvSpPr>
              <a:spLocks noChangeShapeType="1"/>
            </p:cNvSpPr>
            <p:nvPr/>
          </p:nvSpPr>
          <p:spPr bwMode="auto">
            <a:xfrm>
              <a:off x="9448800" y="4179888"/>
              <a:ext cx="1588" cy="1587"/>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Freeform 545"/>
            <p:cNvSpPr>
              <a:spLocks/>
            </p:cNvSpPr>
            <p:nvPr/>
          </p:nvSpPr>
          <p:spPr bwMode="auto">
            <a:xfrm>
              <a:off x="9371013" y="4140200"/>
              <a:ext cx="77787"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6" y="123"/>
                  </a:lnTo>
                  <a:lnTo>
                    <a:pt x="289" y="98"/>
                  </a:lnTo>
                  <a:lnTo>
                    <a:pt x="278" y="75"/>
                  </a:lnTo>
                  <a:lnTo>
                    <a:pt x="264" y="54"/>
                  </a:lnTo>
                  <a:lnTo>
                    <a:pt x="245" y="35"/>
                  </a:lnTo>
                  <a:lnTo>
                    <a:pt x="224" y="20"/>
                  </a:lnTo>
                  <a:lnTo>
                    <a:pt x="199" y="9"/>
                  </a:lnTo>
                  <a:lnTo>
                    <a:pt x="175" y="2"/>
                  </a:lnTo>
                  <a:lnTo>
                    <a:pt x="149" y="0"/>
                  </a:lnTo>
                  <a:lnTo>
                    <a:pt x="123" y="2"/>
                  </a:lnTo>
                  <a:lnTo>
                    <a:pt x="98" y="9"/>
                  </a:lnTo>
                  <a:lnTo>
                    <a:pt x="75" y="20"/>
                  </a:lnTo>
                  <a:lnTo>
                    <a:pt x="53" y="35"/>
                  </a:lnTo>
                  <a:lnTo>
                    <a:pt x="35" y="54"/>
                  </a:lnTo>
                  <a:lnTo>
                    <a:pt x="20" y="75"/>
                  </a:lnTo>
                  <a:lnTo>
                    <a:pt x="9" y="98"/>
                  </a:lnTo>
                  <a:lnTo>
                    <a:pt x="1" y="123"/>
                  </a:lnTo>
                  <a:lnTo>
                    <a:pt x="0" y="148"/>
                  </a:lnTo>
                  <a:lnTo>
                    <a:pt x="1" y="175"/>
                  </a:lnTo>
                  <a:lnTo>
                    <a:pt x="9" y="200"/>
                  </a:lnTo>
                  <a:lnTo>
                    <a:pt x="20" y="223"/>
                  </a:lnTo>
                  <a:lnTo>
                    <a:pt x="35" y="244"/>
                  </a:lnTo>
                  <a:lnTo>
                    <a:pt x="53" y="263"/>
                  </a:lnTo>
                  <a:lnTo>
                    <a:pt x="75" y="278"/>
                  </a:lnTo>
                  <a:lnTo>
                    <a:pt x="98" y="289"/>
                  </a:lnTo>
                  <a:lnTo>
                    <a:pt x="123" y="296"/>
                  </a:lnTo>
                  <a:lnTo>
                    <a:pt x="149" y="298"/>
                  </a:lnTo>
                  <a:lnTo>
                    <a:pt x="175" y="296"/>
                  </a:lnTo>
                  <a:lnTo>
                    <a:pt x="199" y="289"/>
                  </a:lnTo>
                  <a:lnTo>
                    <a:pt x="224" y="278"/>
                  </a:lnTo>
                  <a:lnTo>
                    <a:pt x="245" y="263"/>
                  </a:lnTo>
                  <a:lnTo>
                    <a:pt x="264" y="244"/>
                  </a:lnTo>
                  <a:lnTo>
                    <a:pt x="278" y="223"/>
                  </a:lnTo>
                  <a:lnTo>
                    <a:pt x="289" y="200"/>
                  </a:lnTo>
                  <a:lnTo>
                    <a:pt x="296"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92" name="Line 546"/>
            <p:cNvSpPr>
              <a:spLocks noChangeShapeType="1"/>
            </p:cNvSpPr>
            <p:nvPr/>
          </p:nvSpPr>
          <p:spPr bwMode="auto">
            <a:xfrm>
              <a:off x="7966075" y="4924425"/>
              <a:ext cx="1588" cy="1588"/>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Freeform 547"/>
            <p:cNvSpPr>
              <a:spLocks/>
            </p:cNvSpPr>
            <p:nvPr/>
          </p:nvSpPr>
          <p:spPr bwMode="auto">
            <a:xfrm>
              <a:off x="7888288" y="4884738"/>
              <a:ext cx="77787" cy="77787"/>
            </a:xfrm>
            <a:custGeom>
              <a:avLst/>
              <a:gdLst>
                <a:gd name="T0" fmla="*/ 2147483647 w 299"/>
                <a:gd name="T1" fmla="*/ 2147483647 h 297"/>
                <a:gd name="T2" fmla="*/ 2147483647 w 299"/>
                <a:gd name="T3" fmla="*/ 2147483647 h 297"/>
                <a:gd name="T4" fmla="*/ 2147483647 w 299"/>
                <a:gd name="T5" fmla="*/ 2147483647 h 297"/>
                <a:gd name="T6" fmla="*/ 2147483647 w 299"/>
                <a:gd name="T7" fmla="*/ 2147483647 h 297"/>
                <a:gd name="T8" fmla="*/ 2147483647 w 299"/>
                <a:gd name="T9" fmla="*/ 2147483647 h 297"/>
                <a:gd name="T10" fmla="*/ 2147483647 w 299"/>
                <a:gd name="T11" fmla="*/ 2147483647 h 297"/>
                <a:gd name="T12" fmla="*/ 2147483647 w 299"/>
                <a:gd name="T13" fmla="*/ 2147483647 h 297"/>
                <a:gd name="T14" fmla="*/ 2147483647 w 299"/>
                <a:gd name="T15" fmla="*/ 2147483647 h 297"/>
                <a:gd name="T16" fmla="*/ 2147483647 w 299"/>
                <a:gd name="T17" fmla="*/ 2147483647 h 297"/>
                <a:gd name="T18" fmla="*/ 2147483647 w 299"/>
                <a:gd name="T19" fmla="*/ 0 h 297"/>
                <a:gd name="T20" fmla="*/ 2147483647 w 299"/>
                <a:gd name="T21" fmla="*/ 2147483647 h 297"/>
                <a:gd name="T22" fmla="*/ 2147483647 w 299"/>
                <a:gd name="T23" fmla="*/ 2147483647 h 297"/>
                <a:gd name="T24" fmla="*/ 2147483647 w 299"/>
                <a:gd name="T25" fmla="*/ 2147483647 h 297"/>
                <a:gd name="T26" fmla="*/ 2147483647 w 299"/>
                <a:gd name="T27" fmla="*/ 2147483647 h 297"/>
                <a:gd name="T28" fmla="*/ 2147483647 w 299"/>
                <a:gd name="T29" fmla="*/ 2147483647 h 297"/>
                <a:gd name="T30" fmla="*/ 2147483647 w 299"/>
                <a:gd name="T31" fmla="*/ 2147483647 h 297"/>
                <a:gd name="T32" fmla="*/ 2147483647 w 299"/>
                <a:gd name="T33" fmla="*/ 2147483647 h 297"/>
                <a:gd name="T34" fmla="*/ 2147483647 w 299"/>
                <a:gd name="T35" fmla="*/ 2147483647 h 297"/>
                <a:gd name="T36" fmla="*/ 0 w 299"/>
                <a:gd name="T37" fmla="*/ 2147483647 h 297"/>
                <a:gd name="T38" fmla="*/ 2147483647 w 299"/>
                <a:gd name="T39" fmla="*/ 2147483647 h 297"/>
                <a:gd name="T40" fmla="*/ 2147483647 w 299"/>
                <a:gd name="T41" fmla="*/ 2147483647 h 297"/>
                <a:gd name="T42" fmla="*/ 2147483647 w 299"/>
                <a:gd name="T43" fmla="*/ 2147483647 h 297"/>
                <a:gd name="T44" fmla="*/ 2147483647 w 299"/>
                <a:gd name="T45" fmla="*/ 2147483647 h 297"/>
                <a:gd name="T46" fmla="*/ 2147483647 w 299"/>
                <a:gd name="T47" fmla="*/ 2147483647 h 297"/>
                <a:gd name="T48" fmla="*/ 2147483647 w 299"/>
                <a:gd name="T49" fmla="*/ 2147483647 h 297"/>
                <a:gd name="T50" fmla="*/ 2147483647 w 299"/>
                <a:gd name="T51" fmla="*/ 2147483647 h 297"/>
                <a:gd name="T52" fmla="*/ 2147483647 w 299"/>
                <a:gd name="T53" fmla="*/ 2147483647 h 297"/>
                <a:gd name="T54" fmla="*/ 2147483647 w 299"/>
                <a:gd name="T55" fmla="*/ 2147483647 h 297"/>
                <a:gd name="T56" fmla="*/ 2147483647 w 299"/>
                <a:gd name="T57" fmla="*/ 2147483647 h 297"/>
                <a:gd name="T58" fmla="*/ 2147483647 w 299"/>
                <a:gd name="T59" fmla="*/ 2147483647 h 297"/>
                <a:gd name="T60" fmla="*/ 2147483647 w 299"/>
                <a:gd name="T61" fmla="*/ 2147483647 h 297"/>
                <a:gd name="T62" fmla="*/ 2147483647 w 299"/>
                <a:gd name="T63" fmla="*/ 2147483647 h 297"/>
                <a:gd name="T64" fmla="*/ 2147483647 w 299"/>
                <a:gd name="T65" fmla="*/ 2147483647 h 297"/>
                <a:gd name="T66" fmla="*/ 2147483647 w 299"/>
                <a:gd name="T67" fmla="*/ 2147483647 h 297"/>
                <a:gd name="T68" fmla="*/ 2147483647 w 299"/>
                <a:gd name="T69" fmla="*/ 2147483647 h 297"/>
                <a:gd name="T70" fmla="*/ 2147483647 w 299"/>
                <a:gd name="T71" fmla="*/ 2147483647 h 297"/>
                <a:gd name="T72" fmla="*/ 2147483647 w 299"/>
                <a:gd name="T73" fmla="*/ 2147483647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9"/>
                  </a:moveTo>
                  <a:lnTo>
                    <a:pt x="297" y="122"/>
                  </a:lnTo>
                  <a:lnTo>
                    <a:pt x="290" y="97"/>
                  </a:lnTo>
                  <a:lnTo>
                    <a:pt x="278" y="74"/>
                  </a:lnTo>
                  <a:lnTo>
                    <a:pt x="265" y="53"/>
                  </a:lnTo>
                  <a:lnTo>
                    <a:pt x="246" y="35"/>
                  </a:lnTo>
                  <a:lnTo>
                    <a:pt x="224" y="19"/>
                  </a:lnTo>
                  <a:lnTo>
                    <a:pt x="200" y="9"/>
                  </a:lnTo>
                  <a:lnTo>
                    <a:pt x="175" y="2"/>
                  </a:lnTo>
                  <a:lnTo>
                    <a:pt x="150" y="0"/>
                  </a:lnTo>
                  <a:lnTo>
                    <a:pt x="123" y="2"/>
                  </a:lnTo>
                  <a:lnTo>
                    <a:pt x="99" y="9"/>
                  </a:lnTo>
                  <a:lnTo>
                    <a:pt x="76" y="19"/>
                  </a:lnTo>
                  <a:lnTo>
                    <a:pt x="54" y="35"/>
                  </a:lnTo>
                  <a:lnTo>
                    <a:pt x="35" y="53"/>
                  </a:lnTo>
                  <a:lnTo>
                    <a:pt x="21" y="74"/>
                  </a:lnTo>
                  <a:lnTo>
                    <a:pt x="9" y="97"/>
                  </a:lnTo>
                  <a:lnTo>
                    <a:pt x="2" y="122"/>
                  </a:lnTo>
                  <a:lnTo>
                    <a:pt x="0" y="149"/>
                  </a:lnTo>
                  <a:lnTo>
                    <a:pt x="2" y="175"/>
                  </a:lnTo>
                  <a:lnTo>
                    <a:pt x="9" y="200"/>
                  </a:lnTo>
                  <a:lnTo>
                    <a:pt x="21" y="223"/>
                  </a:lnTo>
                  <a:lnTo>
                    <a:pt x="35" y="245"/>
                  </a:lnTo>
                  <a:lnTo>
                    <a:pt x="54" y="262"/>
                  </a:lnTo>
                  <a:lnTo>
                    <a:pt x="76" y="278"/>
                  </a:lnTo>
                  <a:lnTo>
                    <a:pt x="99" y="289"/>
                  </a:lnTo>
                  <a:lnTo>
                    <a:pt x="123" y="295"/>
                  </a:lnTo>
                  <a:lnTo>
                    <a:pt x="150" y="297"/>
                  </a:lnTo>
                  <a:lnTo>
                    <a:pt x="175" y="295"/>
                  </a:lnTo>
                  <a:lnTo>
                    <a:pt x="200" y="289"/>
                  </a:lnTo>
                  <a:lnTo>
                    <a:pt x="224" y="278"/>
                  </a:lnTo>
                  <a:lnTo>
                    <a:pt x="246" y="262"/>
                  </a:lnTo>
                  <a:lnTo>
                    <a:pt x="265" y="245"/>
                  </a:lnTo>
                  <a:lnTo>
                    <a:pt x="278" y="223"/>
                  </a:lnTo>
                  <a:lnTo>
                    <a:pt x="290" y="200"/>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94" name="Line 548"/>
            <p:cNvSpPr>
              <a:spLocks noChangeShapeType="1"/>
            </p:cNvSpPr>
            <p:nvPr/>
          </p:nvSpPr>
          <p:spPr bwMode="auto">
            <a:xfrm>
              <a:off x="6905625" y="4619625"/>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Freeform 549"/>
            <p:cNvSpPr>
              <a:spLocks/>
            </p:cNvSpPr>
            <p:nvPr/>
          </p:nvSpPr>
          <p:spPr bwMode="auto">
            <a:xfrm>
              <a:off x="6826250" y="4579938"/>
              <a:ext cx="79375" cy="79375"/>
            </a:xfrm>
            <a:custGeom>
              <a:avLst/>
              <a:gdLst>
                <a:gd name="T0" fmla="*/ 2147483647 w 299"/>
                <a:gd name="T1" fmla="*/ 2147483647 h 297"/>
                <a:gd name="T2" fmla="*/ 2147483647 w 299"/>
                <a:gd name="T3" fmla="*/ 2147483647 h 297"/>
                <a:gd name="T4" fmla="*/ 2147483647 w 299"/>
                <a:gd name="T5" fmla="*/ 2147483647 h 297"/>
                <a:gd name="T6" fmla="*/ 2147483647 w 299"/>
                <a:gd name="T7" fmla="*/ 2147483647 h 297"/>
                <a:gd name="T8" fmla="*/ 2147483647 w 299"/>
                <a:gd name="T9" fmla="*/ 2147483647 h 297"/>
                <a:gd name="T10" fmla="*/ 2147483647 w 299"/>
                <a:gd name="T11" fmla="*/ 2147483647 h 297"/>
                <a:gd name="T12" fmla="*/ 2147483647 w 299"/>
                <a:gd name="T13" fmla="*/ 2147483647 h 297"/>
                <a:gd name="T14" fmla="*/ 2147483647 w 299"/>
                <a:gd name="T15" fmla="*/ 2147483647 h 297"/>
                <a:gd name="T16" fmla="*/ 2147483647 w 299"/>
                <a:gd name="T17" fmla="*/ 2147483647 h 297"/>
                <a:gd name="T18" fmla="*/ 2147483647 w 299"/>
                <a:gd name="T19" fmla="*/ 0 h 297"/>
                <a:gd name="T20" fmla="*/ 2147483647 w 299"/>
                <a:gd name="T21" fmla="*/ 2147483647 h 297"/>
                <a:gd name="T22" fmla="*/ 2147483647 w 299"/>
                <a:gd name="T23" fmla="*/ 2147483647 h 297"/>
                <a:gd name="T24" fmla="*/ 2147483647 w 299"/>
                <a:gd name="T25" fmla="*/ 2147483647 h 297"/>
                <a:gd name="T26" fmla="*/ 2147483647 w 299"/>
                <a:gd name="T27" fmla="*/ 2147483647 h 297"/>
                <a:gd name="T28" fmla="*/ 2147483647 w 299"/>
                <a:gd name="T29" fmla="*/ 2147483647 h 297"/>
                <a:gd name="T30" fmla="*/ 2147483647 w 299"/>
                <a:gd name="T31" fmla="*/ 2147483647 h 297"/>
                <a:gd name="T32" fmla="*/ 2147483647 w 299"/>
                <a:gd name="T33" fmla="*/ 2147483647 h 297"/>
                <a:gd name="T34" fmla="*/ 2147483647 w 299"/>
                <a:gd name="T35" fmla="*/ 2147483647 h 297"/>
                <a:gd name="T36" fmla="*/ 0 w 299"/>
                <a:gd name="T37" fmla="*/ 2147483647 h 297"/>
                <a:gd name="T38" fmla="*/ 2147483647 w 299"/>
                <a:gd name="T39" fmla="*/ 2147483647 h 297"/>
                <a:gd name="T40" fmla="*/ 2147483647 w 299"/>
                <a:gd name="T41" fmla="*/ 2147483647 h 297"/>
                <a:gd name="T42" fmla="*/ 2147483647 w 299"/>
                <a:gd name="T43" fmla="*/ 2147483647 h 297"/>
                <a:gd name="T44" fmla="*/ 2147483647 w 299"/>
                <a:gd name="T45" fmla="*/ 2147483647 h 297"/>
                <a:gd name="T46" fmla="*/ 2147483647 w 299"/>
                <a:gd name="T47" fmla="*/ 2147483647 h 297"/>
                <a:gd name="T48" fmla="*/ 2147483647 w 299"/>
                <a:gd name="T49" fmla="*/ 2147483647 h 297"/>
                <a:gd name="T50" fmla="*/ 2147483647 w 299"/>
                <a:gd name="T51" fmla="*/ 2147483647 h 297"/>
                <a:gd name="T52" fmla="*/ 2147483647 w 299"/>
                <a:gd name="T53" fmla="*/ 2147483647 h 297"/>
                <a:gd name="T54" fmla="*/ 2147483647 w 299"/>
                <a:gd name="T55" fmla="*/ 2147483647 h 297"/>
                <a:gd name="T56" fmla="*/ 2147483647 w 299"/>
                <a:gd name="T57" fmla="*/ 2147483647 h 297"/>
                <a:gd name="T58" fmla="*/ 2147483647 w 299"/>
                <a:gd name="T59" fmla="*/ 2147483647 h 297"/>
                <a:gd name="T60" fmla="*/ 2147483647 w 299"/>
                <a:gd name="T61" fmla="*/ 2147483647 h 297"/>
                <a:gd name="T62" fmla="*/ 2147483647 w 299"/>
                <a:gd name="T63" fmla="*/ 2147483647 h 297"/>
                <a:gd name="T64" fmla="*/ 2147483647 w 299"/>
                <a:gd name="T65" fmla="*/ 2147483647 h 297"/>
                <a:gd name="T66" fmla="*/ 2147483647 w 299"/>
                <a:gd name="T67" fmla="*/ 2147483647 h 297"/>
                <a:gd name="T68" fmla="*/ 2147483647 w 299"/>
                <a:gd name="T69" fmla="*/ 2147483647 h 297"/>
                <a:gd name="T70" fmla="*/ 2147483647 w 299"/>
                <a:gd name="T71" fmla="*/ 2147483647 h 297"/>
                <a:gd name="T72" fmla="*/ 2147483647 w 299"/>
                <a:gd name="T73" fmla="*/ 2147483647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7"/>
                  </a:moveTo>
                  <a:lnTo>
                    <a:pt x="296" y="122"/>
                  </a:lnTo>
                  <a:lnTo>
                    <a:pt x="290" y="97"/>
                  </a:lnTo>
                  <a:lnTo>
                    <a:pt x="279" y="73"/>
                  </a:lnTo>
                  <a:lnTo>
                    <a:pt x="264" y="52"/>
                  </a:lnTo>
                  <a:lnTo>
                    <a:pt x="247" y="34"/>
                  </a:lnTo>
                  <a:lnTo>
                    <a:pt x="225" y="19"/>
                  </a:lnTo>
                  <a:lnTo>
                    <a:pt x="202" y="8"/>
                  </a:lnTo>
                  <a:lnTo>
                    <a:pt x="176" y="2"/>
                  </a:lnTo>
                  <a:lnTo>
                    <a:pt x="150" y="0"/>
                  </a:lnTo>
                  <a:lnTo>
                    <a:pt x="124" y="2"/>
                  </a:lnTo>
                  <a:lnTo>
                    <a:pt x="99" y="8"/>
                  </a:lnTo>
                  <a:lnTo>
                    <a:pt x="75" y="19"/>
                  </a:lnTo>
                  <a:lnTo>
                    <a:pt x="54" y="34"/>
                  </a:lnTo>
                  <a:lnTo>
                    <a:pt x="35" y="52"/>
                  </a:lnTo>
                  <a:lnTo>
                    <a:pt x="20" y="73"/>
                  </a:lnTo>
                  <a:lnTo>
                    <a:pt x="10" y="97"/>
                  </a:lnTo>
                  <a:lnTo>
                    <a:pt x="3" y="122"/>
                  </a:lnTo>
                  <a:lnTo>
                    <a:pt x="0" y="147"/>
                  </a:lnTo>
                  <a:lnTo>
                    <a:pt x="3" y="175"/>
                  </a:lnTo>
                  <a:lnTo>
                    <a:pt x="10" y="200"/>
                  </a:lnTo>
                  <a:lnTo>
                    <a:pt x="20" y="223"/>
                  </a:lnTo>
                  <a:lnTo>
                    <a:pt x="35" y="244"/>
                  </a:lnTo>
                  <a:lnTo>
                    <a:pt x="54" y="262"/>
                  </a:lnTo>
                  <a:lnTo>
                    <a:pt x="75" y="278"/>
                  </a:lnTo>
                  <a:lnTo>
                    <a:pt x="99" y="290"/>
                  </a:lnTo>
                  <a:lnTo>
                    <a:pt x="124" y="295"/>
                  </a:lnTo>
                  <a:lnTo>
                    <a:pt x="150" y="297"/>
                  </a:lnTo>
                  <a:lnTo>
                    <a:pt x="176" y="295"/>
                  </a:lnTo>
                  <a:lnTo>
                    <a:pt x="202" y="290"/>
                  </a:lnTo>
                  <a:lnTo>
                    <a:pt x="225" y="278"/>
                  </a:lnTo>
                  <a:lnTo>
                    <a:pt x="247" y="262"/>
                  </a:lnTo>
                  <a:lnTo>
                    <a:pt x="264" y="244"/>
                  </a:lnTo>
                  <a:lnTo>
                    <a:pt x="279" y="223"/>
                  </a:lnTo>
                  <a:lnTo>
                    <a:pt x="290" y="200"/>
                  </a:lnTo>
                  <a:lnTo>
                    <a:pt x="296" y="175"/>
                  </a:lnTo>
                  <a:lnTo>
                    <a:pt x="299" y="147"/>
                  </a:lnTo>
                  <a:close/>
                </a:path>
              </a:pathLst>
            </a:custGeom>
            <a:solidFill>
              <a:srgbClr val="2A8307"/>
            </a:solidFill>
            <a:ln w="12700">
              <a:solidFill>
                <a:srgbClr val="2A8307"/>
              </a:solidFill>
              <a:round/>
              <a:headEnd/>
              <a:tailEnd/>
            </a:ln>
          </p:spPr>
          <p:txBody>
            <a:bodyPr/>
            <a:lstStyle/>
            <a:p>
              <a:endParaRPr lang="en-US" sz="1350" dirty="0"/>
            </a:p>
          </p:txBody>
        </p:sp>
        <p:sp>
          <p:nvSpPr>
            <p:cNvPr id="96" name="Line 550"/>
            <p:cNvSpPr>
              <a:spLocks noChangeShapeType="1"/>
            </p:cNvSpPr>
            <p:nvPr/>
          </p:nvSpPr>
          <p:spPr bwMode="auto">
            <a:xfrm>
              <a:off x="7816850" y="3081338"/>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Freeform 551"/>
            <p:cNvSpPr>
              <a:spLocks/>
            </p:cNvSpPr>
            <p:nvPr/>
          </p:nvSpPr>
          <p:spPr bwMode="auto">
            <a:xfrm>
              <a:off x="7737475" y="3041650"/>
              <a:ext cx="79375"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3"/>
                  </a:lnTo>
                  <a:lnTo>
                    <a:pt x="289" y="99"/>
                  </a:lnTo>
                  <a:lnTo>
                    <a:pt x="278" y="75"/>
                  </a:lnTo>
                  <a:lnTo>
                    <a:pt x="264" y="53"/>
                  </a:lnTo>
                  <a:lnTo>
                    <a:pt x="246" y="34"/>
                  </a:lnTo>
                  <a:lnTo>
                    <a:pt x="224" y="21"/>
                  </a:lnTo>
                  <a:lnTo>
                    <a:pt x="201" y="9"/>
                  </a:lnTo>
                  <a:lnTo>
                    <a:pt x="176" y="2"/>
                  </a:lnTo>
                  <a:lnTo>
                    <a:pt x="150" y="0"/>
                  </a:lnTo>
                  <a:lnTo>
                    <a:pt x="123" y="2"/>
                  </a:lnTo>
                  <a:lnTo>
                    <a:pt x="98" y="9"/>
                  </a:lnTo>
                  <a:lnTo>
                    <a:pt x="75" y="21"/>
                  </a:lnTo>
                  <a:lnTo>
                    <a:pt x="54" y="34"/>
                  </a:lnTo>
                  <a:lnTo>
                    <a:pt x="35" y="53"/>
                  </a:lnTo>
                  <a:lnTo>
                    <a:pt x="20" y="75"/>
                  </a:lnTo>
                  <a:lnTo>
                    <a:pt x="9" y="99"/>
                  </a:lnTo>
                  <a:lnTo>
                    <a:pt x="3" y="123"/>
                  </a:lnTo>
                  <a:lnTo>
                    <a:pt x="0" y="149"/>
                  </a:lnTo>
                  <a:lnTo>
                    <a:pt x="3" y="176"/>
                  </a:lnTo>
                  <a:lnTo>
                    <a:pt x="9" y="201"/>
                  </a:lnTo>
                  <a:lnTo>
                    <a:pt x="20" y="224"/>
                  </a:lnTo>
                  <a:lnTo>
                    <a:pt x="35" y="245"/>
                  </a:lnTo>
                  <a:lnTo>
                    <a:pt x="54" y="264"/>
                  </a:lnTo>
                  <a:lnTo>
                    <a:pt x="75" y="278"/>
                  </a:lnTo>
                  <a:lnTo>
                    <a:pt x="98" y="290"/>
                  </a:lnTo>
                  <a:lnTo>
                    <a:pt x="123" y="297"/>
                  </a:lnTo>
                  <a:lnTo>
                    <a:pt x="150" y="299"/>
                  </a:lnTo>
                  <a:lnTo>
                    <a:pt x="176" y="297"/>
                  </a:lnTo>
                  <a:lnTo>
                    <a:pt x="201" y="290"/>
                  </a:lnTo>
                  <a:lnTo>
                    <a:pt x="224" y="278"/>
                  </a:lnTo>
                  <a:lnTo>
                    <a:pt x="246" y="264"/>
                  </a:lnTo>
                  <a:lnTo>
                    <a:pt x="264" y="245"/>
                  </a:lnTo>
                  <a:lnTo>
                    <a:pt x="278" y="224"/>
                  </a:lnTo>
                  <a:lnTo>
                    <a:pt x="289" y="201"/>
                  </a:lnTo>
                  <a:lnTo>
                    <a:pt x="296"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98" name="Line 552"/>
            <p:cNvSpPr>
              <a:spLocks noChangeShapeType="1"/>
            </p:cNvSpPr>
            <p:nvPr/>
          </p:nvSpPr>
          <p:spPr bwMode="auto">
            <a:xfrm>
              <a:off x="7988300" y="1876425"/>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Freeform 553"/>
            <p:cNvSpPr>
              <a:spLocks/>
            </p:cNvSpPr>
            <p:nvPr/>
          </p:nvSpPr>
          <p:spPr bwMode="auto">
            <a:xfrm>
              <a:off x="7908925" y="1838325"/>
              <a:ext cx="79375" cy="77788"/>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5" y="123"/>
                  </a:lnTo>
                  <a:lnTo>
                    <a:pt x="289" y="98"/>
                  </a:lnTo>
                  <a:lnTo>
                    <a:pt x="279" y="75"/>
                  </a:lnTo>
                  <a:lnTo>
                    <a:pt x="264" y="53"/>
                  </a:lnTo>
                  <a:lnTo>
                    <a:pt x="245" y="35"/>
                  </a:lnTo>
                  <a:lnTo>
                    <a:pt x="224" y="20"/>
                  </a:lnTo>
                  <a:lnTo>
                    <a:pt x="200" y="8"/>
                  </a:lnTo>
                  <a:lnTo>
                    <a:pt x="175" y="2"/>
                  </a:lnTo>
                  <a:lnTo>
                    <a:pt x="150" y="0"/>
                  </a:lnTo>
                  <a:lnTo>
                    <a:pt x="124" y="2"/>
                  </a:lnTo>
                  <a:lnTo>
                    <a:pt x="97" y="8"/>
                  </a:lnTo>
                  <a:lnTo>
                    <a:pt x="74" y="20"/>
                  </a:lnTo>
                  <a:lnTo>
                    <a:pt x="54" y="35"/>
                  </a:lnTo>
                  <a:lnTo>
                    <a:pt x="35" y="53"/>
                  </a:lnTo>
                  <a:lnTo>
                    <a:pt x="20" y="75"/>
                  </a:lnTo>
                  <a:lnTo>
                    <a:pt x="10" y="98"/>
                  </a:lnTo>
                  <a:lnTo>
                    <a:pt x="2" y="123"/>
                  </a:lnTo>
                  <a:lnTo>
                    <a:pt x="0" y="149"/>
                  </a:lnTo>
                  <a:lnTo>
                    <a:pt x="2" y="175"/>
                  </a:lnTo>
                  <a:lnTo>
                    <a:pt x="10" y="199"/>
                  </a:lnTo>
                  <a:lnTo>
                    <a:pt x="20" y="223"/>
                  </a:lnTo>
                  <a:lnTo>
                    <a:pt x="35" y="245"/>
                  </a:lnTo>
                  <a:lnTo>
                    <a:pt x="54" y="264"/>
                  </a:lnTo>
                  <a:lnTo>
                    <a:pt x="74" y="278"/>
                  </a:lnTo>
                  <a:lnTo>
                    <a:pt x="97" y="289"/>
                  </a:lnTo>
                  <a:lnTo>
                    <a:pt x="124" y="296"/>
                  </a:lnTo>
                  <a:lnTo>
                    <a:pt x="150" y="298"/>
                  </a:lnTo>
                  <a:lnTo>
                    <a:pt x="175" y="296"/>
                  </a:lnTo>
                  <a:lnTo>
                    <a:pt x="200" y="289"/>
                  </a:lnTo>
                  <a:lnTo>
                    <a:pt x="224" y="278"/>
                  </a:lnTo>
                  <a:lnTo>
                    <a:pt x="245" y="264"/>
                  </a:lnTo>
                  <a:lnTo>
                    <a:pt x="264" y="245"/>
                  </a:lnTo>
                  <a:lnTo>
                    <a:pt x="279" y="223"/>
                  </a:lnTo>
                  <a:lnTo>
                    <a:pt x="289" y="199"/>
                  </a:lnTo>
                  <a:lnTo>
                    <a:pt x="295"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00" name="Line 554"/>
            <p:cNvSpPr>
              <a:spLocks noChangeShapeType="1"/>
            </p:cNvSpPr>
            <p:nvPr/>
          </p:nvSpPr>
          <p:spPr bwMode="auto">
            <a:xfrm>
              <a:off x="8169275" y="3933825"/>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Freeform 555"/>
            <p:cNvSpPr>
              <a:spLocks/>
            </p:cNvSpPr>
            <p:nvPr/>
          </p:nvSpPr>
          <p:spPr bwMode="auto">
            <a:xfrm>
              <a:off x="8091488" y="3894138"/>
              <a:ext cx="77787" cy="79375"/>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90" y="97"/>
                  </a:lnTo>
                  <a:lnTo>
                    <a:pt x="278" y="74"/>
                  </a:lnTo>
                  <a:lnTo>
                    <a:pt x="263" y="54"/>
                  </a:lnTo>
                  <a:lnTo>
                    <a:pt x="244" y="35"/>
                  </a:lnTo>
                  <a:lnTo>
                    <a:pt x="224" y="20"/>
                  </a:lnTo>
                  <a:lnTo>
                    <a:pt x="201" y="8"/>
                  </a:lnTo>
                  <a:lnTo>
                    <a:pt x="175" y="2"/>
                  </a:lnTo>
                  <a:lnTo>
                    <a:pt x="149" y="0"/>
                  </a:lnTo>
                  <a:lnTo>
                    <a:pt x="123" y="2"/>
                  </a:lnTo>
                  <a:lnTo>
                    <a:pt x="99" y="8"/>
                  </a:lnTo>
                  <a:lnTo>
                    <a:pt x="75" y="20"/>
                  </a:lnTo>
                  <a:lnTo>
                    <a:pt x="53" y="35"/>
                  </a:lnTo>
                  <a:lnTo>
                    <a:pt x="34" y="54"/>
                  </a:lnTo>
                  <a:lnTo>
                    <a:pt x="20" y="74"/>
                  </a:lnTo>
                  <a:lnTo>
                    <a:pt x="9" y="97"/>
                  </a:lnTo>
                  <a:lnTo>
                    <a:pt x="3" y="123"/>
                  </a:lnTo>
                  <a:lnTo>
                    <a:pt x="0" y="149"/>
                  </a:lnTo>
                  <a:lnTo>
                    <a:pt x="3" y="175"/>
                  </a:lnTo>
                  <a:lnTo>
                    <a:pt x="9" y="199"/>
                  </a:lnTo>
                  <a:lnTo>
                    <a:pt x="20" y="223"/>
                  </a:lnTo>
                  <a:lnTo>
                    <a:pt x="34" y="244"/>
                  </a:lnTo>
                  <a:lnTo>
                    <a:pt x="53" y="263"/>
                  </a:lnTo>
                  <a:lnTo>
                    <a:pt x="75" y="278"/>
                  </a:lnTo>
                  <a:lnTo>
                    <a:pt x="99" y="289"/>
                  </a:lnTo>
                  <a:lnTo>
                    <a:pt x="123" y="296"/>
                  </a:lnTo>
                  <a:lnTo>
                    <a:pt x="149" y="298"/>
                  </a:lnTo>
                  <a:lnTo>
                    <a:pt x="175" y="296"/>
                  </a:lnTo>
                  <a:lnTo>
                    <a:pt x="201" y="289"/>
                  </a:lnTo>
                  <a:lnTo>
                    <a:pt x="224" y="278"/>
                  </a:lnTo>
                  <a:lnTo>
                    <a:pt x="244" y="263"/>
                  </a:lnTo>
                  <a:lnTo>
                    <a:pt x="263" y="244"/>
                  </a:lnTo>
                  <a:lnTo>
                    <a:pt x="278" y="223"/>
                  </a:lnTo>
                  <a:lnTo>
                    <a:pt x="290" y="199"/>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02" name="Line 556"/>
            <p:cNvSpPr>
              <a:spLocks noChangeShapeType="1"/>
            </p:cNvSpPr>
            <p:nvPr/>
          </p:nvSpPr>
          <p:spPr bwMode="auto">
            <a:xfrm>
              <a:off x="7369175" y="2109788"/>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Freeform 557"/>
            <p:cNvSpPr>
              <a:spLocks/>
            </p:cNvSpPr>
            <p:nvPr/>
          </p:nvSpPr>
          <p:spPr bwMode="auto">
            <a:xfrm>
              <a:off x="7289800" y="2070100"/>
              <a:ext cx="79375"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8" y="97"/>
                  </a:lnTo>
                  <a:lnTo>
                    <a:pt x="278" y="74"/>
                  </a:lnTo>
                  <a:lnTo>
                    <a:pt x="263" y="53"/>
                  </a:lnTo>
                  <a:lnTo>
                    <a:pt x="244" y="35"/>
                  </a:lnTo>
                  <a:lnTo>
                    <a:pt x="224" y="20"/>
                  </a:lnTo>
                  <a:lnTo>
                    <a:pt x="201" y="9"/>
                  </a:lnTo>
                  <a:lnTo>
                    <a:pt x="175" y="2"/>
                  </a:lnTo>
                  <a:lnTo>
                    <a:pt x="149" y="0"/>
                  </a:lnTo>
                  <a:lnTo>
                    <a:pt x="123" y="2"/>
                  </a:lnTo>
                  <a:lnTo>
                    <a:pt x="98" y="9"/>
                  </a:lnTo>
                  <a:lnTo>
                    <a:pt x="74" y="20"/>
                  </a:lnTo>
                  <a:lnTo>
                    <a:pt x="53" y="35"/>
                  </a:lnTo>
                  <a:lnTo>
                    <a:pt x="34" y="53"/>
                  </a:lnTo>
                  <a:lnTo>
                    <a:pt x="20" y="74"/>
                  </a:lnTo>
                  <a:lnTo>
                    <a:pt x="9" y="97"/>
                  </a:lnTo>
                  <a:lnTo>
                    <a:pt x="3" y="124"/>
                  </a:lnTo>
                  <a:lnTo>
                    <a:pt x="0" y="149"/>
                  </a:lnTo>
                  <a:lnTo>
                    <a:pt x="3" y="175"/>
                  </a:lnTo>
                  <a:lnTo>
                    <a:pt x="9" y="200"/>
                  </a:lnTo>
                  <a:lnTo>
                    <a:pt x="20" y="224"/>
                  </a:lnTo>
                  <a:lnTo>
                    <a:pt x="34" y="245"/>
                  </a:lnTo>
                  <a:lnTo>
                    <a:pt x="53" y="264"/>
                  </a:lnTo>
                  <a:lnTo>
                    <a:pt x="74" y="279"/>
                  </a:lnTo>
                  <a:lnTo>
                    <a:pt x="98" y="289"/>
                  </a:lnTo>
                  <a:lnTo>
                    <a:pt x="123" y="297"/>
                  </a:lnTo>
                  <a:lnTo>
                    <a:pt x="149" y="299"/>
                  </a:lnTo>
                  <a:lnTo>
                    <a:pt x="175" y="297"/>
                  </a:lnTo>
                  <a:lnTo>
                    <a:pt x="201" y="289"/>
                  </a:lnTo>
                  <a:lnTo>
                    <a:pt x="224" y="279"/>
                  </a:lnTo>
                  <a:lnTo>
                    <a:pt x="244" y="264"/>
                  </a:lnTo>
                  <a:lnTo>
                    <a:pt x="263" y="245"/>
                  </a:lnTo>
                  <a:lnTo>
                    <a:pt x="278" y="224"/>
                  </a:lnTo>
                  <a:lnTo>
                    <a:pt x="288" y="200"/>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04" name="Line 558"/>
            <p:cNvSpPr>
              <a:spLocks noChangeShapeType="1"/>
            </p:cNvSpPr>
            <p:nvPr/>
          </p:nvSpPr>
          <p:spPr bwMode="auto">
            <a:xfrm>
              <a:off x="9121775" y="1951038"/>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Freeform 559"/>
            <p:cNvSpPr>
              <a:spLocks/>
            </p:cNvSpPr>
            <p:nvPr/>
          </p:nvSpPr>
          <p:spPr bwMode="auto">
            <a:xfrm>
              <a:off x="9042400" y="1911350"/>
              <a:ext cx="79375" cy="79375"/>
            </a:xfrm>
            <a:custGeom>
              <a:avLst/>
              <a:gdLst>
                <a:gd name="T0" fmla="*/ 2147483647 w 300"/>
                <a:gd name="T1" fmla="*/ 2147483647 h 299"/>
                <a:gd name="T2" fmla="*/ 2147483647 w 300"/>
                <a:gd name="T3" fmla="*/ 2147483647 h 299"/>
                <a:gd name="T4" fmla="*/ 2147483647 w 300"/>
                <a:gd name="T5" fmla="*/ 2147483647 h 299"/>
                <a:gd name="T6" fmla="*/ 2147483647 w 300"/>
                <a:gd name="T7" fmla="*/ 2147483647 h 299"/>
                <a:gd name="T8" fmla="*/ 2147483647 w 300"/>
                <a:gd name="T9" fmla="*/ 2147483647 h 299"/>
                <a:gd name="T10" fmla="*/ 2147483647 w 300"/>
                <a:gd name="T11" fmla="*/ 2147483647 h 299"/>
                <a:gd name="T12" fmla="*/ 2147483647 w 300"/>
                <a:gd name="T13" fmla="*/ 2147483647 h 299"/>
                <a:gd name="T14" fmla="*/ 2147483647 w 300"/>
                <a:gd name="T15" fmla="*/ 2147483647 h 299"/>
                <a:gd name="T16" fmla="*/ 2147483647 w 300"/>
                <a:gd name="T17" fmla="*/ 2147483647 h 299"/>
                <a:gd name="T18" fmla="*/ 2147483647 w 300"/>
                <a:gd name="T19" fmla="*/ 0 h 299"/>
                <a:gd name="T20" fmla="*/ 2147483647 w 300"/>
                <a:gd name="T21" fmla="*/ 2147483647 h 299"/>
                <a:gd name="T22" fmla="*/ 2147483647 w 300"/>
                <a:gd name="T23" fmla="*/ 2147483647 h 299"/>
                <a:gd name="T24" fmla="*/ 2147483647 w 300"/>
                <a:gd name="T25" fmla="*/ 2147483647 h 299"/>
                <a:gd name="T26" fmla="*/ 2147483647 w 300"/>
                <a:gd name="T27" fmla="*/ 2147483647 h 299"/>
                <a:gd name="T28" fmla="*/ 2147483647 w 300"/>
                <a:gd name="T29" fmla="*/ 2147483647 h 299"/>
                <a:gd name="T30" fmla="*/ 2147483647 w 300"/>
                <a:gd name="T31" fmla="*/ 2147483647 h 299"/>
                <a:gd name="T32" fmla="*/ 2147483647 w 300"/>
                <a:gd name="T33" fmla="*/ 2147483647 h 299"/>
                <a:gd name="T34" fmla="*/ 2147483647 w 300"/>
                <a:gd name="T35" fmla="*/ 2147483647 h 299"/>
                <a:gd name="T36" fmla="*/ 0 w 300"/>
                <a:gd name="T37" fmla="*/ 2147483647 h 299"/>
                <a:gd name="T38" fmla="*/ 2147483647 w 300"/>
                <a:gd name="T39" fmla="*/ 2147483647 h 299"/>
                <a:gd name="T40" fmla="*/ 2147483647 w 300"/>
                <a:gd name="T41" fmla="*/ 2147483647 h 299"/>
                <a:gd name="T42" fmla="*/ 2147483647 w 300"/>
                <a:gd name="T43" fmla="*/ 2147483647 h 299"/>
                <a:gd name="T44" fmla="*/ 2147483647 w 300"/>
                <a:gd name="T45" fmla="*/ 2147483647 h 299"/>
                <a:gd name="T46" fmla="*/ 2147483647 w 300"/>
                <a:gd name="T47" fmla="*/ 2147483647 h 299"/>
                <a:gd name="T48" fmla="*/ 2147483647 w 300"/>
                <a:gd name="T49" fmla="*/ 2147483647 h 299"/>
                <a:gd name="T50" fmla="*/ 2147483647 w 300"/>
                <a:gd name="T51" fmla="*/ 2147483647 h 299"/>
                <a:gd name="T52" fmla="*/ 2147483647 w 300"/>
                <a:gd name="T53" fmla="*/ 2147483647 h 299"/>
                <a:gd name="T54" fmla="*/ 2147483647 w 300"/>
                <a:gd name="T55" fmla="*/ 2147483647 h 299"/>
                <a:gd name="T56" fmla="*/ 2147483647 w 300"/>
                <a:gd name="T57" fmla="*/ 2147483647 h 299"/>
                <a:gd name="T58" fmla="*/ 2147483647 w 300"/>
                <a:gd name="T59" fmla="*/ 2147483647 h 299"/>
                <a:gd name="T60" fmla="*/ 2147483647 w 300"/>
                <a:gd name="T61" fmla="*/ 2147483647 h 299"/>
                <a:gd name="T62" fmla="*/ 2147483647 w 300"/>
                <a:gd name="T63" fmla="*/ 2147483647 h 299"/>
                <a:gd name="T64" fmla="*/ 2147483647 w 300"/>
                <a:gd name="T65" fmla="*/ 2147483647 h 299"/>
                <a:gd name="T66" fmla="*/ 2147483647 w 300"/>
                <a:gd name="T67" fmla="*/ 2147483647 h 299"/>
                <a:gd name="T68" fmla="*/ 2147483647 w 300"/>
                <a:gd name="T69" fmla="*/ 2147483647 h 299"/>
                <a:gd name="T70" fmla="*/ 2147483647 w 300"/>
                <a:gd name="T71" fmla="*/ 2147483647 h 299"/>
                <a:gd name="T72" fmla="*/ 2147483647 w 300"/>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49"/>
                  </a:moveTo>
                  <a:lnTo>
                    <a:pt x="297" y="124"/>
                  </a:lnTo>
                  <a:lnTo>
                    <a:pt x="290" y="97"/>
                  </a:lnTo>
                  <a:lnTo>
                    <a:pt x="278" y="74"/>
                  </a:lnTo>
                  <a:lnTo>
                    <a:pt x="265" y="54"/>
                  </a:lnTo>
                  <a:lnTo>
                    <a:pt x="246" y="35"/>
                  </a:lnTo>
                  <a:lnTo>
                    <a:pt x="226" y="20"/>
                  </a:lnTo>
                  <a:lnTo>
                    <a:pt x="201" y="10"/>
                  </a:lnTo>
                  <a:lnTo>
                    <a:pt x="176" y="2"/>
                  </a:lnTo>
                  <a:lnTo>
                    <a:pt x="150" y="0"/>
                  </a:lnTo>
                  <a:lnTo>
                    <a:pt x="125" y="2"/>
                  </a:lnTo>
                  <a:lnTo>
                    <a:pt x="99" y="10"/>
                  </a:lnTo>
                  <a:lnTo>
                    <a:pt x="76" y="20"/>
                  </a:lnTo>
                  <a:lnTo>
                    <a:pt x="54" y="35"/>
                  </a:lnTo>
                  <a:lnTo>
                    <a:pt x="35" y="54"/>
                  </a:lnTo>
                  <a:lnTo>
                    <a:pt x="21" y="74"/>
                  </a:lnTo>
                  <a:lnTo>
                    <a:pt x="10" y="97"/>
                  </a:lnTo>
                  <a:lnTo>
                    <a:pt x="2" y="124"/>
                  </a:lnTo>
                  <a:lnTo>
                    <a:pt x="0" y="149"/>
                  </a:lnTo>
                  <a:lnTo>
                    <a:pt x="2" y="175"/>
                  </a:lnTo>
                  <a:lnTo>
                    <a:pt x="10" y="201"/>
                  </a:lnTo>
                  <a:lnTo>
                    <a:pt x="21" y="224"/>
                  </a:lnTo>
                  <a:lnTo>
                    <a:pt x="35" y="245"/>
                  </a:lnTo>
                  <a:lnTo>
                    <a:pt x="54" y="264"/>
                  </a:lnTo>
                  <a:lnTo>
                    <a:pt x="76" y="279"/>
                  </a:lnTo>
                  <a:lnTo>
                    <a:pt x="99" y="290"/>
                  </a:lnTo>
                  <a:lnTo>
                    <a:pt x="125" y="297"/>
                  </a:lnTo>
                  <a:lnTo>
                    <a:pt x="150" y="299"/>
                  </a:lnTo>
                  <a:lnTo>
                    <a:pt x="176" y="297"/>
                  </a:lnTo>
                  <a:lnTo>
                    <a:pt x="201" y="290"/>
                  </a:lnTo>
                  <a:lnTo>
                    <a:pt x="226" y="279"/>
                  </a:lnTo>
                  <a:lnTo>
                    <a:pt x="246" y="264"/>
                  </a:lnTo>
                  <a:lnTo>
                    <a:pt x="265" y="245"/>
                  </a:lnTo>
                  <a:lnTo>
                    <a:pt x="278" y="224"/>
                  </a:lnTo>
                  <a:lnTo>
                    <a:pt x="290" y="201"/>
                  </a:lnTo>
                  <a:lnTo>
                    <a:pt x="297" y="175"/>
                  </a:lnTo>
                  <a:lnTo>
                    <a:pt x="300" y="149"/>
                  </a:lnTo>
                  <a:close/>
                </a:path>
              </a:pathLst>
            </a:custGeom>
            <a:solidFill>
              <a:srgbClr val="2A8307"/>
            </a:solidFill>
            <a:ln w="12700">
              <a:solidFill>
                <a:srgbClr val="2A8307"/>
              </a:solidFill>
              <a:round/>
              <a:headEnd/>
              <a:tailEnd/>
            </a:ln>
          </p:spPr>
          <p:txBody>
            <a:bodyPr/>
            <a:lstStyle/>
            <a:p>
              <a:endParaRPr lang="en-US" sz="1350" dirty="0"/>
            </a:p>
          </p:txBody>
        </p:sp>
        <p:sp>
          <p:nvSpPr>
            <p:cNvPr id="106" name="Line 560"/>
            <p:cNvSpPr>
              <a:spLocks noChangeShapeType="1"/>
            </p:cNvSpPr>
            <p:nvPr/>
          </p:nvSpPr>
          <p:spPr bwMode="auto">
            <a:xfrm>
              <a:off x="8789988" y="2651125"/>
              <a:ext cx="1587"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7" name="Freeform 561"/>
            <p:cNvSpPr>
              <a:spLocks/>
            </p:cNvSpPr>
            <p:nvPr/>
          </p:nvSpPr>
          <p:spPr bwMode="auto">
            <a:xfrm>
              <a:off x="8710613" y="2611438"/>
              <a:ext cx="79375"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7" y="123"/>
                  </a:lnTo>
                  <a:lnTo>
                    <a:pt x="289" y="99"/>
                  </a:lnTo>
                  <a:lnTo>
                    <a:pt x="278" y="76"/>
                  </a:lnTo>
                  <a:lnTo>
                    <a:pt x="263" y="53"/>
                  </a:lnTo>
                  <a:lnTo>
                    <a:pt x="245" y="34"/>
                  </a:lnTo>
                  <a:lnTo>
                    <a:pt x="224" y="21"/>
                  </a:lnTo>
                  <a:lnTo>
                    <a:pt x="201" y="9"/>
                  </a:lnTo>
                  <a:lnTo>
                    <a:pt x="175" y="2"/>
                  </a:lnTo>
                  <a:lnTo>
                    <a:pt x="149" y="0"/>
                  </a:lnTo>
                  <a:lnTo>
                    <a:pt x="123" y="2"/>
                  </a:lnTo>
                  <a:lnTo>
                    <a:pt x="99" y="9"/>
                  </a:lnTo>
                  <a:lnTo>
                    <a:pt x="74" y="21"/>
                  </a:lnTo>
                  <a:lnTo>
                    <a:pt x="53" y="34"/>
                  </a:lnTo>
                  <a:lnTo>
                    <a:pt x="34" y="53"/>
                  </a:lnTo>
                  <a:lnTo>
                    <a:pt x="20" y="76"/>
                  </a:lnTo>
                  <a:lnTo>
                    <a:pt x="9" y="99"/>
                  </a:lnTo>
                  <a:lnTo>
                    <a:pt x="2" y="123"/>
                  </a:lnTo>
                  <a:lnTo>
                    <a:pt x="0" y="149"/>
                  </a:lnTo>
                  <a:lnTo>
                    <a:pt x="2" y="176"/>
                  </a:lnTo>
                  <a:lnTo>
                    <a:pt x="9" y="200"/>
                  </a:lnTo>
                  <a:lnTo>
                    <a:pt x="20" y="223"/>
                  </a:lnTo>
                  <a:lnTo>
                    <a:pt x="34" y="245"/>
                  </a:lnTo>
                  <a:lnTo>
                    <a:pt x="53" y="264"/>
                  </a:lnTo>
                  <a:lnTo>
                    <a:pt x="74" y="278"/>
                  </a:lnTo>
                  <a:lnTo>
                    <a:pt x="99" y="290"/>
                  </a:lnTo>
                  <a:lnTo>
                    <a:pt x="123" y="297"/>
                  </a:lnTo>
                  <a:lnTo>
                    <a:pt x="149" y="299"/>
                  </a:lnTo>
                  <a:lnTo>
                    <a:pt x="175" y="297"/>
                  </a:lnTo>
                  <a:lnTo>
                    <a:pt x="201" y="290"/>
                  </a:lnTo>
                  <a:lnTo>
                    <a:pt x="224" y="278"/>
                  </a:lnTo>
                  <a:lnTo>
                    <a:pt x="245" y="264"/>
                  </a:lnTo>
                  <a:lnTo>
                    <a:pt x="263" y="245"/>
                  </a:lnTo>
                  <a:lnTo>
                    <a:pt x="278" y="223"/>
                  </a:lnTo>
                  <a:lnTo>
                    <a:pt x="289" y="200"/>
                  </a:lnTo>
                  <a:lnTo>
                    <a:pt x="297"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08" name="Line 562"/>
            <p:cNvSpPr>
              <a:spLocks noChangeShapeType="1"/>
            </p:cNvSpPr>
            <p:nvPr/>
          </p:nvSpPr>
          <p:spPr bwMode="auto">
            <a:xfrm>
              <a:off x="8008938" y="3408363"/>
              <a:ext cx="1587"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Freeform 563"/>
            <p:cNvSpPr>
              <a:spLocks/>
            </p:cNvSpPr>
            <p:nvPr/>
          </p:nvSpPr>
          <p:spPr bwMode="auto">
            <a:xfrm>
              <a:off x="7929563" y="3368675"/>
              <a:ext cx="79375" cy="79375"/>
            </a:xfrm>
            <a:custGeom>
              <a:avLst/>
              <a:gdLst>
                <a:gd name="T0" fmla="*/ 2147483647 w 299"/>
                <a:gd name="T1" fmla="*/ 2147483647 h 300"/>
                <a:gd name="T2" fmla="*/ 2147483647 w 299"/>
                <a:gd name="T3" fmla="*/ 2147483647 h 300"/>
                <a:gd name="T4" fmla="*/ 2147483647 w 299"/>
                <a:gd name="T5" fmla="*/ 2147483647 h 300"/>
                <a:gd name="T6" fmla="*/ 2147483647 w 299"/>
                <a:gd name="T7" fmla="*/ 2147483647 h 300"/>
                <a:gd name="T8" fmla="*/ 2147483647 w 299"/>
                <a:gd name="T9" fmla="*/ 2147483647 h 300"/>
                <a:gd name="T10" fmla="*/ 2147483647 w 299"/>
                <a:gd name="T11" fmla="*/ 2147483647 h 300"/>
                <a:gd name="T12" fmla="*/ 2147483647 w 299"/>
                <a:gd name="T13" fmla="*/ 2147483647 h 300"/>
                <a:gd name="T14" fmla="*/ 2147483647 w 299"/>
                <a:gd name="T15" fmla="*/ 2147483647 h 300"/>
                <a:gd name="T16" fmla="*/ 2147483647 w 299"/>
                <a:gd name="T17" fmla="*/ 2147483647 h 300"/>
                <a:gd name="T18" fmla="*/ 2147483647 w 299"/>
                <a:gd name="T19" fmla="*/ 0 h 300"/>
                <a:gd name="T20" fmla="*/ 2147483647 w 299"/>
                <a:gd name="T21" fmla="*/ 2147483647 h 300"/>
                <a:gd name="T22" fmla="*/ 2147483647 w 299"/>
                <a:gd name="T23" fmla="*/ 2147483647 h 300"/>
                <a:gd name="T24" fmla="*/ 2147483647 w 299"/>
                <a:gd name="T25" fmla="*/ 2147483647 h 300"/>
                <a:gd name="T26" fmla="*/ 2147483647 w 299"/>
                <a:gd name="T27" fmla="*/ 2147483647 h 300"/>
                <a:gd name="T28" fmla="*/ 2147483647 w 299"/>
                <a:gd name="T29" fmla="*/ 2147483647 h 300"/>
                <a:gd name="T30" fmla="*/ 2147483647 w 299"/>
                <a:gd name="T31" fmla="*/ 2147483647 h 300"/>
                <a:gd name="T32" fmla="*/ 2147483647 w 299"/>
                <a:gd name="T33" fmla="*/ 2147483647 h 300"/>
                <a:gd name="T34" fmla="*/ 2147483647 w 299"/>
                <a:gd name="T35" fmla="*/ 2147483647 h 300"/>
                <a:gd name="T36" fmla="*/ 0 w 299"/>
                <a:gd name="T37" fmla="*/ 2147483647 h 300"/>
                <a:gd name="T38" fmla="*/ 2147483647 w 299"/>
                <a:gd name="T39" fmla="*/ 2147483647 h 300"/>
                <a:gd name="T40" fmla="*/ 2147483647 w 299"/>
                <a:gd name="T41" fmla="*/ 2147483647 h 300"/>
                <a:gd name="T42" fmla="*/ 2147483647 w 299"/>
                <a:gd name="T43" fmla="*/ 2147483647 h 300"/>
                <a:gd name="T44" fmla="*/ 2147483647 w 299"/>
                <a:gd name="T45" fmla="*/ 2147483647 h 300"/>
                <a:gd name="T46" fmla="*/ 2147483647 w 299"/>
                <a:gd name="T47" fmla="*/ 2147483647 h 300"/>
                <a:gd name="T48" fmla="*/ 2147483647 w 299"/>
                <a:gd name="T49" fmla="*/ 2147483647 h 300"/>
                <a:gd name="T50" fmla="*/ 2147483647 w 299"/>
                <a:gd name="T51" fmla="*/ 2147483647 h 300"/>
                <a:gd name="T52" fmla="*/ 2147483647 w 299"/>
                <a:gd name="T53" fmla="*/ 2147483647 h 300"/>
                <a:gd name="T54" fmla="*/ 2147483647 w 299"/>
                <a:gd name="T55" fmla="*/ 2147483647 h 300"/>
                <a:gd name="T56" fmla="*/ 2147483647 w 299"/>
                <a:gd name="T57" fmla="*/ 2147483647 h 300"/>
                <a:gd name="T58" fmla="*/ 2147483647 w 299"/>
                <a:gd name="T59" fmla="*/ 2147483647 h 300"/>
                <a:gd name="T60" fmla="*/ 2147483647 w 299"/>
                <a:gd name="T61" fmla="*/ 2147483647 h 300"/>
                <a:gd name="T62" fmla="*/ 2147483647 w 299"/>
                <a:gd name="T63" fmla="*/ 2147483647 h 300"/>
                <a:gd name="T64" fmla="*/ 2147483647 w 299"/>
                <a:gd name="T65" fmla="*/ 2147483647 h 300"/>
                <a:gd name="T66" fmla="*/ 2147483647 w 299"/>
                <a:gd name="T67" fmla="*/ 2147483647 h 300"/>
                <a:gd name="T68" fmla="*/ 2147483647 w 299"/>
                <a:gd name="T69" fmla="*/ 2147483647 h 300"/>
                <a:gd name="T70" fmla="*/ 2147483647 w 299"/>
                <a:gd name="T71" fmla="*/ 2147483647 h 300"/>
                <a:gd name="T72" fmla="*/ 2147483647 w 299"/>
                <a:gd name="T73" fmla="*/ 2147483647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300"/>
                <a:gd name="T113" fmla="*/ 299 w 299"/>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300">
                  <a:moveTo>
                    <a:pt x="299" y="150"/>
                  </a:moveTo>
                  <a:lnTo>
                    <a:pt x="296" y="124"/>
                  </a:lnTo>
                  <a:lnTo>
                    <a:pt x="290" y="98"/>
                  </a:lnTo>
                  <a:lnTo>
                    <a:pt x="279" y="75"/>
                  </a:lnTo>
                  <a:lnTo>
                    <a:pt x="264" y="53"/>
                  </a:lnTo>
                  <a:lnTo>
                    <a:pt x="246" y="36"/>
                  </a:lnTo>
                  <a:lnTo>
                    <a:pt x="224" y="21"/>
                  </a:lnTo>
                  <a:lnTo>
                    <a:pt x="201" y="10"/>
                  </a:lnTo>
                  <a:lnTo>
                    <a:pt x="175" y="2"/>
                  </a:lnTo>
                  <a:lnTo>
                    <a:pt x="150" y="0"/>
                  </a:lnTo>
                  <a:lnTo>
                    <a:pt x="123" y="2"/>
                  </a:lnTo>
                  <a:lnTo>
                    <a:pt x="98" y="10"/>
                  </a:lnTo>
                  <a:lnTo>
                    <a:pt x="74" y="21"/>
                  </a:lnTo>
                  <a:lnTo>
                    <a:pt x="53" y="36"/>
                  </a:lnTo>
                  <a:lnTo>
                    <a:pt x="35" y="53"/>
                  </a:lnTo>
                  <a:lnTo>
                    <a:pt x="20" y="75"/>
                  </a:lnTo>
                  <a:lnTo>
                    <a:pt x="10" y="98"/>
                  </a:lnTo>
                  <a:lnTo>
                    <a:pt x="2" y="124"/>
                  </a:lnTo>
                  <a:lnTo>
                    <a:pt x="0" y="150"/>
                  </a:lnTo>
                  <a:lnTo>
                    <a:pt x="2" y="176"/>
                  </a:lnTo>
                  <a:lnTo>
                    <a:pt x="10" y="201"/>
                  </a:lnTo>
                  <a:lnTo>
                    <a:pt x="20" y="225"/>
                  </a:lnTo>
                  <a:lnTo>
                    <a:pt x="35" y="246"/>
                  </a:lnTo>
                  <a:lnTo>
                    <a:pt x="53" y="265"/>
                  </a:lnTo>
                  <a:lnTo>
                    <a:pt x="74" y="280"/>
                  </a:lnTo>
                  <a:lnTo>
                    <a:pt x="98" y="290"/>
                  </a:lnTo>
                  <a:lnTo>
                    <a:pt x="123" y="297"/>
                  </a:lnTo>
                  <a:lnTo>
                    <a:pt x="150" y="300"/>
                  </a:lnTo>
                  <a:lnTo>
                    <a:pt x="175" y="297"/>
                  </a:lnTo>
                  <a:lnTo>
                    <a:pt x="201" y="290"/>
                  </a:lnTo>
                  <a:lnTo>
                    <a:pt x="224" y="280"/>
                  </a:lnTo>
                  <a:lnTo>
                    <a:pt x="246" y="265"/>
                  </a:lnTo>
                  <a:lnTo>
                    <a:pt x="264" y="246"/>
                  </a:lnTo>
                  <a:lnTo>
                    <a:pt x="279" y="225"/>
                  </a:lnTo>
                  <a:lnTo>
                    <a:pt x="290" y="201"/>
                  </a:lnTo>
                  <a:lnTo>
                    <a:pt x="296"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110" name="Line 564"/>
            <p:cNvSpPr>
              <a:spLocks noChangeShapeType="1"/>
            </p:cNvSpPr>
            <p:nvPr/>
          </p:nvSpPr>
          <p:spPr bwMode="auto">
            <a:xfrm>
              <a:off x="6780213" y="3109913"/>
              <a:ext cx="1587"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Freeform 565"/>
            <p:cNvSpPr>
              <a:spLocks/>
            </p:cNvSpPr>
            <p:nvPr/>
          </p:nvSpPr>
          <p:spPr bwMode="auto">
            <a:xfrm>
              <a:off x="6702425" y="3071813"/>
              <a:ext cx="77788" cy="77787"/>
            </a:xfrm>
            <a:custGeom>
              <a:avLst/>
              <a:gdLst>
                <a:gd name="T0" fmla="*/ 2147483647 w 297"/>
                <a:gd name="T1" fmla="*/ 2147483647 h 299"/>
                <a:gd name="T2" fmla="*/ 2147483647 w 297"/>
                <a:gd name="T3" fmla="*/ 2147483647 h 299"/>
                <a:gd name="T4" fmla="*/ 2147483647 w 297"/>
                <a:gd name="T5" fmla="*/ 2147483647 h 299"/>
                <a:gd name="T6" fmla="*/ 2147483647 w 297"/>
                <a:gd name="T7" fmla="*/ 2147483647 h 299"/>
                <a:gd name="T8" fmla="*/ 2147483647 w 297"/>
                <a:gd name="T9" fmla="*/ 2147483647 h 299"/>
                <a:gd name="T10" fmla="*/ 2147483647 w 297"/>
                <a:gd name="T11" fmla="*/ 2147483647 h 299"/>
                <a:gd name="T12" fmla="*/ 2147483647 w 297"/>
                <a:gd name="T13" fmla="*/ 2147483647 h 299"/>
                <a:gd name="T14" fmla="*/ 2147483647 w 297"/>
                <a:gd name="T15" fmla="*/ 2147483647 h 299"/>
                <a:gd name="T16" fmla="*/ 2147483647 w 297"/>
                <a:gd name="T17" fmla="*/ 2147483647 h 299"/>
                <a:gd name="T18" fmla="*/ 2147483647 w 297"/>
                <a:gd name="T19" fmla="*/ 0 h 299"/>
                <a:gd name="T20" fmla="*/ 2147483647 w 297"/>
                <a:gd name="T21" fmla="*/ 2147483647 h 299"/>
                <a:gd name="T22" fmla="*/ 2147483647 w 297"/>
                <a:gd name="T23" fmla="*/ 2147483647 h 299"/>
                <a:gd name="T24" fmla="*/ 2147483647 w 297"/>
                <a:gd name="T25" fmla="*/ 2147483647 h 299"/>
                <a:gd name="T26" fmla="*/ 2147483647 w 297"/>
                <a:gd name="T27" fmla="*/ 2147483647 h 299"/>
                <a:gd name="T28" fmla="*/ 2147483647 w 297"/>
                <a:gd name="T29" fmla="*/ 2147483647 h 299"/>
                <a:gd name="T30" fmla="*/ 2147483647 w 297"/>
                <a:gd name="T31" fmla="*/ 2147483647 h 299"/>
                <a:gd name="T32" fmla="*/ 2147483647 w 297"/>
                <a:gd name="T33" fmla="*/ 2147483647 h 299"/>
                <a:gd name="T34" fmla="*/ 2147483647 w 297"/>
                <a:gd name="T35" fmla="*/ 2147483647 h 299"/>
                <a:gd name="T36" fmla="*/ 0 w 297"/>
                <a:gd name="T37" fmla="*/ 2147483647 h 299"/>
                <a:gd name="T38" fmla="*/ 2147483647 w 297"/>
                <a:gd name="T39" fmla="*/ 2147483647 h 299"/>
                <a:gd name="T40" fmla="*/ 2147483647 w 297"/>
                <a:gd name="T41" fmla="*/ 2147483647 h 299"/>
                <a:gd name="T42" fmla="*/ 2147483647 w 297"/>
                <a:gd name="T43" fmla="*/ 2147483647 h 299"/>
                <a:gd name="T44" fmla="*/ 2147483647 w 297"/>
                <a:gd name="T45" fmla="*/ 2147483647 h 299"/>
                <a:gd name="T46" fmla="*/ 2147483647 w 297"/>
                <a:gd name="T47" fmla="*/ 2147483647 h 299"/>
                <a:gd name="T48" fmla="*/ 2147483647 w 297"/>
                <a:gd name="T49" fmla="*/ 2147483647 h 299"/>
                <a:gd name="T50" fmla="*/ 2147483647 w 297"/>
                <a:gd name="T51" fmla="*/ 2147483647 h 299"/>
                <a:gd name="T52" fmla="*/ 2147483647 w 297"/>
                <a:gd name="T53" fmla="*/ 2147483647 h 299"/>
                <a:gd name="T54" fmla="*/ 2147483647 w 297"/>
                <a:gd name="T55" fmla="*/ 2147483647 h 299"/>
                <a:gd name="T56" fmla="*/ 2147483647 w 297"/>
                <a:gd name="T57" fmla="*/ 2147483647 h 299"/>
                <a:gd name="T58" fmla="*/ 2147483647 w 297"/>
                <a:gd name="T59" fmla="*/ 2147483647 h 299"/>
                <a:gd name="T60" fmla="*/ 2147483647 w 297"/>
                <a:gd name="T61" fmla="*/ 2147483647 h 299"/>
                <a:gd name="T62" fmla="*/ 2147483647 w 297"/>
                <a:gd name="T63" fmla="*/ 2147483647 h 299"/>
                <a:gd name="T64" fmla="*/ 2147483647 w 297"/>
                <a:gd name="T65" fmla="*/ 2147483647 h 299"/>
                <a:gd name="T66" fmla="*/ 2147483647 w 297"/>
                <a:gd name="T67" fmla="*/ 2147483647 h 299"/>
                <a:gd name="T68" fmla="*/ 2147483647 w 297"/>
                <a:gd name="T69" fmla="*/ 2147483647 h 299"/>
                <a:gd name="T70" fmla="*/ 2147483647 w 297"/>
                <a:gd name="T71" fmla="*/ 2147483647 h 299"/>
                <a:gd name="T72" fmla="*/ 2147483647 w 297"/>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89" y="97"/>
                  </a:lnTo>
                  <a:lnTo>
                    <a:pt x="278" y="74"/>
                  </a:lnTo>
                  <a:lnTo>
                    <a:pt x="262" y="54"/>
                  </a:lnTo>
                  <a:lnTo>
                    <a:pt x="244" y="35"/>
                  </a:lnTo>
                  <a:lnTo>
                    <a:pt x="223" y="20"/>
                  </a:lnTo>
                  <a:lnTo>
                    <a:pt x="200" y="10"/>
                  </a:lnTo>
                  <a:lnTo>
                    <a:pt x="175" y="3"/>
                  </a:lnTo>
                  <a:lnTo>
                    <a:pt x="150" y="0"/>
                  </a:lnTo>
                  <a:lnTo>
                    <a:pt x="122" y="3"/>
                  </a:lnTo>
                  <a:lnTo>
                    <a:pt x="97" y="10"/>
                  </a:lnTo>
                  <a:lnTo>
                    <a:pt x="74" y="20"/>
                  </a:lnTo>
                  <a:lnTo>
                    <a:pt x="53" y="35"/>
                  </a:lnTo>
                  <a:lnTo>
                    <a:pt x="35" y="54"/>
                  </a:lnTo>
                  <a:lnTo>
                    <a:pt x="19" y="74"/>
                  </a:lnTo>
                  <a:lnTo>
                    <a:pt x="9" y="97"/>
                  </a:lnTo>
                  <a:lnTo>
                    <a:pt x="2" y="124"/>
                  </a:lnTo>
                  <a:lnTo>
                    <a:pt x="0" y="149"/>
                  </a:lnTo>
                  <a:lnTo>
                    <a:pt x="2" y="175"/>
                  </a:lnTo>
                  <a:lnTo>
                    <a:pt x="9" y="201"/>
                  </a:lnTo>
                  <a:lnTo>
                    <a:pt x="19" y="224"/>
                  </a:lnTo>
                  <a:lnTo>
                    <a:pt x="35" y="245"/>
                  </a:lnTo>
                  <a:lnTo>
                    <a:pt x="53" y="264"/>
                  </a:lnTo>
                  <a:lnTo>
                    <a:pt x="74" y="279"/>
                  </a:lnTo>
                  <a:lnTo>
                    <a:pt x="97" y="289"/>
                  </a:lnTo>
                  <a:lnTo>
                    <a:pt x="122" y="296"/>
                  </a:lnTo>
                  <a:lnTo>
                    <a:pt x="150" y="299"/>
                  </a:lnTo>
                  <a:lnTo>
                    <a:pt x="175" y="296"/>
                  </a:lnTo>
                  <a:lnTo>
                    <a:pt x="200" y="289"/>
                  </a:lnTo>
                  <a:lnTo>
                    <a:pt x="223" y="279"/>
                  </a:lnTo>
                  <a:lnTo>
                    <a:pt x="244" y="264"/>
                  </a:lnTo>
                  <a:lnTo>
                    <a:pt x="262" y="245"/>
                  </a:lnTo>
                  <a:lnTo>
                    <a:pt x="278" y="224"/>
                  </a:lnTo>
                  <a:lnTo>
                    <a:pt x="289" y="201"/>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112" name="Line 566"/>
            <p:cNvSpPr>
              <a:spLocks noChangeShapeType="1"/>
            </p:cNvSpPr>
            <p:nvPr/>
          </p:nvSpPr>
          <p:spPr bwMode="auto">
            <a:xfrm>
              <a:off x="8916988" y="4070350"/>
              <a:ext cx="1587"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Freeform 567"/>
            <p:cNvSpPr>
              <a:spLocks/>
            </p:cNvSpPr>
            <p:nvPr/>
          </p:nvSpPr>
          <p:spPr bwMode="auto">
            <a:xfrm>
              <a:off x="8839200" y="4030663"/>
              <a:ext cx="77788" cy="79375"/>
            </a:xfrm>
            <a:custGeom>
              <a:avLst/>
              <a:gdLst>
                <a:gd name="T0" fmla="*/ 2147483647 w 299"/>
                <a:gd name="T1" fmla="*/ 2147483647 h 297"/>
                <a:gd name="T2" fmla="*/ 2147483647 w 299"/>
                <a:gd name="T3" fmla="*/ 2147483647 h 297"/>
                <a:gd name="T4" fmla="*/ 2147483647 w 299"/>
                <a:gd name="T5" fmla="*/ 2147483647 h 297"/>
                <a:gd name="T6" fmla="*/ 2147483647 w 299"/>
                <a:gd name="T7" fmla="*/ 2147483647 h 297"/>
                <a:gd name="T8" fmla="*/ 2147483647 w 299"/>
                <a:gd name="T9" fmla="*/ 2147483647 h 297"/>
                <a:gd name="T10" fmla="*/ 2147483647 w 299"/>
                <a:gd name="T11" fmla="*/ 2147483647 h 297"/>
                <a:gd name="T12" fmla="*/ 2147483647 w 299"/>
                <a:gd name="T13" fmla="*/ 2147483647 h 297"/>
                <a:gd name="T14" fmla="*/ 2147483647 w 299"/>
                <a:gd name="T15" fmla="*/ 2147483647 h 297"/>
                <a:gd name="T16" fmla="*/ 2147483647 w 299"/>
                <a:gd name="T17" fmla="*/ 2147483647 h 297"/>
                <a:gd name="T18" fmla="*/ 2147483647 w 299"/>
                <a:gd name="T19" fmla="*/ 0 h 297"/>
                <a:gd name="T20" fmla="*/ 2147483647 w 299"/>
                <a:gd name="T21" fmla="*/ 2147483647 h 297"/>
                <a:gd name="T22" fmla="*/ 2147483647 w 299"/>
                <a:gd name="T23" fmla="*/ 2147483647 h 297"/>
                <a:gd name="T24" fmla="*/ 2147483647 w 299"/>
                <a:gd name="T25" fmla="*/ 2147483647 h 297"/>
                <a:gd name="T26" fmla="*/ 2147483647 w 299"/>
                <a:gd name="T27" fmla="*/ 2147483647 h 297"/>
                <a:gd name="T28" fmla="*/ 2147483647 w 299"/>
                <a:gd name="T29" fmla="*/ 2147483647 h 297"/>
                <a:gd name="T30" fmla="*/ 2147483647 w 299"/>
                <a:gd name="T31" fmla="*/ 2147483647 h 297"/>
                <a:gd name="T32" fmla="*/ 2147483647 w 299"/>
                <a:gd name="T33" fmla="*/ 2147483647 h 297"/>
                <a:gd name="T34" fmla="*/ 2147483647 w 299"/>
                <a:gd name="T35" fmla="*/ 2147483647 h 297"/>
                <a:gd name="T36" fmla="*/ 0 w 299"/>
                <a:gd name="T37" fmla="*/ 2147483647 h 297"/>
                <a:gd name="T38" fmla="*/ 2147483647 w 299"/>
                <a:gd name="T39" fmla="*/ 2147483647 h 297"/>
                <a:gd name="T40" fmla="*/ 2147483647 w 299"/>
                <a:gd name="T41" fmla="*/ 2147483647 h 297"/>
                <a:gd name="T42" fmla="*/ 2147483647 w 299"/>
                <a:gd name="T43" fmla="*/ 2147483647 h 297"/>
                <a:gd name="T44" fmla="*/ 2147483647 w 299"/>
                <a:gd name="T45" fmla="*/ 2147483647 h 297"/>
                <a:gd name="T46" fmla="*/ 2147483647 w 299"/>
                <a:gd name="T47" fmla="*/ 2147483647 h 297"/>
                <a:gd name="T48" fmla="*/ 2147483647 w 299"/>
                <a:gd name="T49" fmla="*/ 2147483647 h 297"/>
                <a:gd name="T50" fmla="*/ 2147483647 w 299"/>
                <a:gd name="T51" fmla="*/ 2147483647 h 297"/>
                <a:gd name="T52" fmla="*/ 2147483647 w 299"/>
                <a:gd name="T53" fmla="*/ 2147483647 h 297"/>
                <a:gd name="T54" fmla="*/ 2147483647 w 299"/>
                <a:gd name="T55" fmla="*/ 2147483647 h 297"/>
                <a:gd name="T56" fmla="*/ 2147483647 w 299"/>
                <a:gd name="T57" fmla="*/ 2147483647 h 297"/>
                <a:gd name="T58" fmla="*/ 2147483647 w 299"/>
                <a:gd name="T59" fmla="*/ 2147483647 h 297"/>
                <a:gd name="T60" fmla="*/ 2147483647 w 299"/>
                <a:gd name="T61" fmla="*/ 2147483647 h 297"/>
                <a:gd name="T62" fmla="*/ 2147483647 w 299"/>
                <a:gd name="T63" fmla="*/ 2147483647 h 297"/>
                <a:gd name="T64" fmla="*/ 2147483647 w 299"/>
                <a:gd name="T65" fmla="*/ 2147483647 h 297"/>
                <a:gd name="T66" fmla="*/ 2147483647 w 299"/>
                <a:gd name="T67" fmla="*/ 2147483647 h 297"/>
                <a:gd name="T68" fmla="*/ 2147483647 w 299"/>
                <a:gd name="T69" fmla="*/ 2147483647 h 297"/>
                <a:gd name="T70" fmla="*/ 2147483647 w 299"/>
                <a:gd name="T71" fmla="*/ 2147483647 h 297"/>
                <a:gd name="T72" fmla="*/ 2147483647 w 299"/>
                <a:gd name="T73" fmla="*/ 2147483647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8"/>
                  </a:moveTo>
                  <a:lnTo>
                    <a:pt x="296" y="122"/>
                  </a:lnTo>
                  <a:lnTo>
                    <a:pt x="289" y="97"/>
                  </a:lnTo>
                  <a:lnTo>
                    <a:pt x="279" y="73"/>
                  </a:lnTo>
                  <a:lnTo>
                    <a:pt x="264" y="52"/>
                  </a:lnTo>
                  <a:lnTo>
                    <a:pt x="245" y="34"/>
                  </a:lnTo>
                  <a:lnTo>
                    <a:pt x="224" y="19"/>
                  </a:lnTo>
                  <a:lnTo>
                    <a:pt x="201" y="9"/>
                  </a:lnTo>
                  <a:lnTo>
                    <a:pt x="175" y="2"/>
                  </a:lnTo>
                  <a:lnTo>
                    <a:pt x="150" y="0"/>
                  </a:lnTo>
                  <a:lnTo>
                    <a:pt x="123" y="2"/>
                  </a:lnTo>
                  <a:lnTo>
                    <a:pt x="97" y="9"/>
                  </a:lnTo>
                  <a:lnTo>
                    <a:pt x="74" y="19"/>
                  </a:lnTo>
                  <a:lnTo>
                    <a:pt x="53" y="34"/>
                  </a:lnTo>
                  <a:lnTo>
                    <a:pt x="35" y="52"/>
                  </a:lnTo>
                  <a:lnTo>
                    <a:pt x="20" y="73"/>
                  </a:lnTo>
                  <a:lnTo>
                    <a:pt x="10" y="97"/>
                  </a:lnTo>
                  <a:lnTo>
                    <a:pt x="3" y="122"/>
                  </a:lnTo>
                  <a:lnTo>
                    <a:pt x="0" y="148"/>
                  </a:lnTo>
                  <a:lnTo>
                    <a:pt x="3" y="175"/>
                  </a:lnTo>
                  <a:lnTo>
                    <a:pt x="10" y="200"/>
                  </a:lnTo>
                  <a:lnTo>
                    <a:pt x="20" y="223"/>
                  </a:lnTo>
                  <a:lnTo>
                    <a:pt x="35" y="244"/>
                  </a:lnTo>
                  <a:lnTo>
                    <a:pt x="53" y="262"/>
                  </a:lnTo>
                  <a:lnTo>
                    <a:pt x="74" y="278"/>
                  </a:lnTo>
                  <a:lnTo>
                    <a:pt x="97" y="288"/>
                  </a:lnTo>
                  <a:lnTo>
                    <a:pt x="123" y="295"/>
                  </a:lnTo>
                  <a:lnTo>
                    <a:pt x="150" y="297"/>
                  </a:lnTo>
                  <a:lnTo>
                    <a:pt x="175" y="295"/>
                  </a:lnTo>
                  <a:lnTo>
                    <a:pt x="201" y="288"/>
                  </a:lnTo>
                  <a:lnTo>
                    <a:pt x="224" y="278"/>
                  </a:lnTo>
                  <a:lnTo>
                    <a:pt x="245" y="262"/>
                  </a:lnTo>
                  <a:lnTo>
                    <a:pt x="264" y="244"/>
                  </a:lnTo>
                  <a:lnTo>
                    <a:pt x="279" y="223"/>
                  </a:lnTo>
                  <a:lnTo>
                    <a:pt x="289" y="200"/>
                  </a:lnTo>
                  <a:lnTo>
                    <a:pt x="296"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114" name="Line 568"/>
            <p:cNvSpPr>
              <a:spLocks noChangeShapeType="1"/>
            </p:cNvSpPr>
            <p:nvPr/>
          </p:nvSpPr>
          <p:spPr bwMode="auto">
            <a:xfrm>
              <a:off x="8124825" y="3141663"/>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Freeform 569"/>
            <p:cNvSpPr>
              <a:spLocks/>
            </p:cNvSpPr>
            <p:nvPr/>
          </p:nvSpPr>
          <p:spPr bwMode="auto">
            <a:xfrm>
              <a:off x="8047038" y="3101975"/>
              <a:ext cx="77787"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90" y="99"/>
                  </a:lnTo>
                  <a:lnTo>
                    <a:pt x="278" y="75"/>
                  </a:lnTo>
                  <a:lnTo>
                    <a:pt x="264" y="53"/>
                  </a:lnTo>
                  <a:lnTo>
                    <a:pt x="246" y="35"/>
                  </a:lnTo>
                  <a:lnTo>
                    <a:pt x="224" y="21"/>
                  </a:lnTo>
                  <a:lnTo>
                    <a:pt x="200" y="9"/>
                  </a:lnTo>
                  <a:lnTo>
                    <a:pt x="175" y="3"/>
                  </a:lnTo>
                  <a:lnTo>
                    <a:pt x="150" y="0"/>
                  </a:lnTo>
                  <a:lnTo>
                    <a:pt x="122" y="3"/>
                  </a:lnTo>
                  <a:lnTo>
                    <a:pt x="98" y="9"/>
                  </a:lnTo>
                  <a:lnTo>
                    <a:pt x="74" y="21"/>
                  </a:lnTo>
                  <a:lnTo>
                    <a:pt x="53" y="35"/>
                  </a:lnTo>
                  <a:lnTo>
                    <a:pt x="35" y="53"/>
                  </a:lnTo>
                  <a:lnTo>
                    <a:pt x="20" y="75"/>
                  </a:lnTo>
                  <a:lnTo>
                    <a:pt x="9" y="99"/>
                  </a:lnTo>
                  <a:lnTo>
                    <a:pt x="2" y="124"/>
                  </a:lnTo>
                  <a:lnTo>
                    <a:pt x="0" y="149"/>
                  </a:lnTo>
                  <a:lnTo>
                    <a:pt x="2" y="176"/>
                  </a:lnTo>
                  <a:lnTo>
                    <a:pt x="9" y="200"/>
                  </a:lnTo>
                  <a:lnTo>
                    <a:pt x="20" y="224"/>
                  </a:lnTo>
                  <a:lnTo>
                    <a:pt x="35" y="245"/>
                  </a:lnTo>
                  <a:lnTo>
                    <a:pt x="53" y="264"/>
                  </a:lnTo>
                  <a:lnTo>
                    <a:pt x="74" y="279"/>
                  </a:lnTo>
                  <a:lnTo>
                    <a:pt x="98" y="289"/>
                  </a:lnTo>
                  <a:lnTo>
                    <a:pt x="122" y="297"/>
                  </a:lnTo>
                  <a:lnTo>
                    <a:pt x="150" y="299"/>
                  </a:lnTo>
                  <a:lnTo>
                    <a:pt x="175" y="297"/>
                  </a:lnTo>
                  <a:lnTo>
                    <a:pt x="200" y="289"/>
                  </a:lnTo>
                  <a:lnTo>
                    <a:pt x="224" y="279"/>
                  </a:lnTo>
                  <a:lnTo>
                    <a:pt x="246" y="264"/>
                  </a:lnTo>
                  <a:lnTo>
                    <a:pt x="264" y="245"/>
                  </a:lnTo>
                  <a:lnTo>
                    <a:pt x="278" y="224"/>
                  </a:lnTo>
                  <a:lnTo>
                    <a:pt x="290" y="200"/>
                  </a:lnTo>
                  <a:lnTo>
                    <a:pt x="296"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16" name="Line 570"/>
            <p:cNvSpPr>
              <a:spLocks noChangeShapeType="1"/>
            </p:cNvSpPr>
            <p:nvPr/>
          </p:nvSpPr>
          <p:spPr bwMode="auto">
            <a:xfrm>
              <a:off x="8261350" y="3798888"/>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Freeform 571"/>
            <p:cNvSpPr>
              <a:spLocks/>
            </p:cNvSpPr>
            <p:nvPr/>
          </p:nvSpPr>
          <p:spPr bwMode="auto">
            <a:xfrm>
              <a:off x="8181975" y="3759200"/>
              <a:ext cx="79375" cy="79375"/>
            </a:xfrm>
            <a:custGeom>
              <a:avLst/>
              <a:gdLst>
                <a:gd name="T0" fmla="*/ 2147483647 w 300"/>
                <a:gd name="T1" fmla="*/ 2147483647 h 298"/>
                <a:gd name="T2" fmla="*/ 2147483647 w 300"/>
                <a:gd name="T3" fmla="*/ 2147483647 h 298"/>
                <a:gd name="T4" fmla="*/ 2147483647 w 300"/>
                <a:gd name="T5" fmla="*/ 2147483647 h 298"/>
                <a:gd name="T6" fmla="*/ 2147483647 w 300"/>
                <a:gd name="T7" fmla="*/ 2147483647 h 298"/>
                <a:gd name="T8" fmla="*/ 2147483647 w 300"/>
                <a:gd name="T9" fmla="*/ 2147483647 h 298"/>
                <a:gd name="T10" fmla="*/ 2147483647 w 300"/>
                <a:gd name="T11" fmla="*/ 2147483647 h 298"/>
                <a:gd name="T12" fmla="*/ 2147483647 w 300"/>
                <a:gd name="T13" fmla="*/ 2147483647 h 298"/>
                <a:gd name="T14" fmla="*/ 2147483647 w 300"/>
                <a:gd name="T15" fmla="*/ 2147483647 h 298"/>
                <a:gd name="T16" fmla="*/ 2147483647 w 300"/>
                <a:gd name="T17" fmla="*/ 2147483647 h 298"/>
                <a:gd name="T18" fmla="*/ 2147483647 w 300"/>
                <a:gd name="T19" fmla="*/ 0 h 298"/>
                <a:gd name="T20" fmla="*/ 2147483647 w 300"/>
                <a:gd name="T21" fmla="*/ 2147483647 h 298"/>
                <a:gd name="T22" fmla="*/ 2147483647 w 300"/>
                <a:gd name="T23" fmla="*/ 2147483647 h 298"/>
                <a:gd name="T24" fmla="*/ 2147483647 w 300"/>
                <a:gd name="T25" fmla="*/ 2147483647 h 298"/>
                <a:gd name="T26" fmla="*/ 2147483647 w 300"/>
                <a:gd name="T27" fmla="*/ 2147483647 h 298"/>
                <a:gd name="T28" fmla="*/ 2147483647 w 300"/>
                <a:gd name="T29" fmla="*/ 2147483647 h 298"/>
                <a:gd name="T30" fmla="*/ 2147483647 w 300"/>
                <a:gd name="T31" fmla="*/ 2147483647 h 298"/>
                <a:gd name="T32" fmla="*/ 2147483647 w 300"/>
                <a:gd name="T33" fmla="*/ 2147483647 h 298"/>
                <a:gd name="T34" fmla="*/ 2147483647 w 300"/>
                <a:gd name="T35" fmla="*/ 2147483647 h 298"/>
                <a:gd name="T36" fmla="*/ 0 w 300"/>
                <a:gd name="T37" fmla="*/ 2147483647 h 298"/>
                <a:gd name="T38" fmla="*/ 2147483647 w 300"/>
                <a:gd name="T39" fmla="*/ 2147483647 h 298"/>
                <a:gd name="T40" fmla="*/ 2147483647 w 300"/>
                <a:gd name="T41" fmla="*/ 2147483647 h 298"/>
                <a:gd name="T42" fmla="*/ 2147483647 w 300"/>
                <a:gd name="T43" fmla="*/ 2147483647 h 298"/>
                <a:gd name="T44" fmla="*/ 2147483647 w 300"/>
                <a:gd name="T45" fmla="*/ 2147483647 h 298"/>
                <a:gd name="T46" fmla="*/ 2147483647 w 300"/>
                <a:gd name="T47" fmla="*/ 2147483647 h 298"/>
                <a:gd name="T48" fmla="*/ 2147483647 w 300"/>
                <a:gd name="T49" fmla="*/ 2147483647 h 298"/>
                <a:gd name="T50" fmla="*/ 2147483647 w 300"/>
                <a:gd name="T51" fmla="*/ 2147483647 h 298"/>
                <a:gd name="T52" fmla="*/ 2147483647 w 300"/>
                <a:gd name="T53" fmla="*/ 2147483647 h 298"/>
                <a:gd name="T54" fmla="*/ 2147483647 w 300"/>
                <a:gd name="T55" fmla="*/ 2147483647 h 298"/>
                <a:gd name="T56" fmla="*/ 2147483647 w 300"/>
                <a:gd name="T57" fmla="*/ 2147483647 h 298"/>
                <a:gd name="T58" fmla="*/ 2147483647 w 300"/>
                <a:gd name="T59" fmla="*/ 2147483647 h 298"/>
                <a:gd name="T60" fmla="*/ 2147483647 w 300"/>
                <a:gd name="T61" fmla="*/ 2147483647 h 298"/>
                <a:gd name="T62" fmla="*/ 2147483647 w 300"/>
                <a:gd name="T63" fmla="*/ 2147483647 h 298"/>
                <a:gd name="T64" fmla="*/ 2147483647 w 300"/>
                <a:gd name="T65" fmla="*/ 2147483647 h 298"/>
                <a:gd name="T66" fmla="*/ 2147483647 w 300"/>
                <a:gd name="T67" fmla="*/ 2147483647 h 298"/>
                <a:gd name="T68" fmla="*/ 2147483647 w 300"/>
                <a:gd name="T69" fmla="*/ 2147483647 h 298"/>
                <a:gd name="T70" fmla="*/ 2147483647 w 300"/>
                <a:gd name="T71" fmla="*/ 2147483647 h 298"/>
                <a:gd name="T72" fmla="*/ 2147483647 w 300"/>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8"/>
                  </a:moveTo>
                  <a:lnTo>
                    <a:pt x="298" y="123"/>
                  </a:lnTo>
                  <a:lnTo>
                    <a:pt x="290" y="99"/>
                  </a:lnTo>
                  <a:lnTo>
                    <a:pt x="280" y="74"/>
                  </a:lnTo>
                  <a:lnTo>
                    <a:pt x="265" y="53"/>
                  </a:lnTo>
                  <a:lnTo>
                    <a:pt x="246" y="34"/>
                  </a:lnTo>
                  <a:lnTo>
                    <a:pt x="225" y="20"/>
                  </a:lnTo>
                  <a:lnTo>
                    <a:pt x="201" y="9"/>
                  </a:lnTo>
                  <a:lnTo>
                    <a:pt x="177" y="2"/>
                  </a:lnTo>
                  <a:lnTo>
                    <a:pt x="150" y="0"/>
                  </a:lnTo>
                  <a:lnTo>
                    <a:pt x="125" y="2"/>
                  </a:lnTo>
                  <a:lnTo>
                    <a:pt x="100" y="9"/>
                  </a:lnTo>
                  <a:lnTo>
                    <a:pt x="76" y="20"/>
                  </a:lnTo>
                  <a:lnTo>
                    <a:pt x="54" y="34"/>
                  </a:lnTo>
                  <a:lnTo>
                    <a:pt x="36" y="53"/>
                  </a:lnTo>
                  <a:lnTo>
                    <a:pt x="22" y="74"/>
                  </a:lnTo>
                  <a:lnTo>
                    <a:pt x="10" y="99"/>
                  </a:lnTo>
                  <a:lnTo>
                    <a:pt x="3" y="123"/>
                  </a:lnTo>
                  <a:lnTo>
                    <a:pt x="0" y="148"/>
                  </a:lnTo>
                  <a:lnTo>
                    <a:pt x="3" y="175"/>
                  </a:lnTo>
                  <a:lnTo>
                    <a:pt x="10" y="200"/>
                  </a:lnTo>
                  <a:lnTo>
                    <a:pt x="22" y="223"/>
                  </a:lnTo>
                  <a:lnTo>
                    <a:pt x="36" y="244"/>
                  </a:lnTo>
                  <a:lnTo>
                    <a:pt x="54" y="263"/>
                  </a:lnTo>
                  <a:lnTo>
                    <a:pt x="76" y="278"/>
                  </a:lnTo>
                  <a:lnTo>
                    <a:pt x="100" y="289"/>
                  </a:lnTo>
                  <a:lnTo>
                    <a:pt x="125" y="296"/>
                  </a:lnTo>
                  <a:lnTo>
                    <a:pt x="150" y="298"/>
                  </a:lnTo>
                  <a:lnTo>
                    <a:pt x="177" y="296"/>
                  </a:lnTo>
                  <a:lnTo>
                    <a:pt x="201" y="289"/>
                  </a:lnTo>
                  <a:lnTo>
                    <a:pt x="225" y="278"/>
                  </a:lnTo>
                  <a:lnTo>
                    <a:pt x="246" y="263"/>
                  </a:lnTo>
                  <a:lnTo>
                    <a:pt x="265" y="244"/>
                  </a:lnTo>
                  <a:lnTo>
                    <a:pt x="280" y="223"/>
                  </a:lnTo>
                  <a:lnTo>
                    <a:pt x="290" y="200"/>
                  </a:lnTo>
                  <a:lnTo>
                    <a:pt x="298" y="175"/>
                  </a:lnTo>
                  <a:lnTo>
                    <a:pt x="300" y="148"/>
                  </a:lnTo>
                  <a:close/>
                </a:path>
              </a:pathLst>
            </a:custGeom>
            <a:solidFill>
              <a:srgbClr val="2A8307"/>
            </a:solidFill>
            <a:ln w="12700">
              <a:solidFill>
                <a:srgbClr val="2A8307"/>
              </a:solidFill>
              <a:round/>
              <a:headEnd/>
              <a:tailEnd/>
            </a:ln>
          </p:spPr>
          <p:txBody>
            <a:bodyPr/>
            <a:lstStyle/>
            <a:p>
              <a:endParaRPr lang="en-US" sz="1350" dirty="0"/>
            </a:p>
          </p:txBody>
        </p:sp>
        <p:sp>
          <p:nvSpPr>
            <p:cNvPr id="118" name="Line 572"/>
            <p:cNvSpPr>
              <a:spLocks noChangeShapeType="1"/>
            </p:cNvSpPr>
            <p:nvPr/>
          </p:nvSpPr>
          <p:spPr bwMode="auto">
            <a:xfrm>
              <a:off x="8393113" y="3292475"/>
              <a:ext cx="1587"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Freeform 573"/>
            <p:cNvSpPr>
              <a:spLocks/>
            </p:cNvSpPr>
            <p:nvPr/>
          </p:nvSpPr>
          <p:spPr bwMode="auto">
            <a:xfrm>
              <a:off x="8315325" y="3252788"/>
              <a:ext cx="77788"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7"/>
                  </a:lnTo>
                  <a:lnTo>
                    <a:pt x="279" y="74"/>
                  </a:lnTo>
                  <a:lnTo>
                    <a:pt x="264" y="54"/>
                  </a:lnTo>
                  <a:lnTo>
                    <a:pt x="245" y="35"/>
                  </a:lnTo>
                  <a:lnTo>
                    <a:pt x="225" y="20"/>
                  </a:lnTo>
                  <a:lnTo>
                    <a:pt x="202" y="9"/>
                  </a:lnTo>
                  <a:lnTo>
                    <a:pt x="175" y="2"/>
                  </a:lnTo>
                  <a:lnTo>
                    <a:pt x="150" y="0"/>
                  </a:lnTo>
                  <a:lnTo>
                    <a:pt x="124" y="2"/>
                  </a:lnTo>
                  <a:lnTo>
                    <a:pt x="98" y="9"/>
                  </a:lnTo>
                  <a:lnTo>
                    <a:pt x="75" y="20"/>
                  </a:lnTo>
                  <a:lnTo>
                    <a:pt x="54" y="35"/>
                  </a:lnTo>
                  <a:lnTo>
                    <a:pt x="35" y="54"/>
                  </a:lnTo>
                  <a:lnTo>
                    <a:pt x="20" y="74"/>
                  </a:lnTo>
                  <a:lnTo>
                    <a:pt x="10" y="97"/>
                  </a:lnTo>
                  <a:lnTo>
                    <a:pt x="2" y="123"/>
                  </a:lnTo>
                  <a:lnTo>
                    <a:pt x="0" y="148"/>
                  </a:lnTo>
                  <a:lnTo>
                    <a:pt x="2" y="175"/>
                  </a:lnTo>
                  <a:lnTo>
                    <a:pt x="10" y="200"/>
                  </a:lnTo>
                  <a:lnTo>
                    <a:pt x="20" y="223"/>
                  </a:lnTo>
                  <a:lnTo>
                    <a:pt x="35" y="244"/>
                  </a:lnTo>
                  <a:lnTo>
                    <a:pt x="54" y="263"/>
                  </a:lnTo>
                  <a:lnTo>
                    <a:pt x="75" y="278"/>
                  </a:lnTo>
                  <a:lnTo>
                    <a:pt x="98" y="289"/>
                  </a:lnTo>
                  <a:lnTo>
                    <a:pt x="124" y="296"/>
                  </a:lnTo>
                  <a:lnTo>
                    <a:pt x="150" y="298"/>
                  </a:lnTo>
                  <a:lnTo>
                    <a:pt x="175" y="296"/>
                  </a:lnTo>
                  <a:lnTo>
                    <a:pt x="202" y="289"/>
                  </a:lnTo>
                  <a:lnTo>
                    <a:pt x="225" y="278"/>
                  </a:lnTo>
                  <a:lnTo>
                    <a:pt x="245" y="263"/>
                  </a:lnTo>
                  <a:lnTo>
                    <a:pt x="264" y="244"/>
                  </a:lnTo>
                  <a:lnTo>
                    <a:pt x="279" y="223"/>
                  </a:lnTo>
                  <a:lnTo>
                    <a:pt x="289"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120" name="Line 574"/>
            <p:cNvSpPr>
              <a:spLocks noChangeShapeType="1"/>
            </p:cNvSpPr>
            <p:nvPr/>
          </p:nvSpPr>
          <p:spPr bwMode="auto">
            <a:xfrm>
              <a:off x="6765925" y="2039938"/>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1" name="Freeform 575"/>
            <p:cNvSpPr>
              <a:spLocks/>
            </p:cNvSpPr>
            <p:nvPr/>
          </p:nvSpPr>
          <p:spPr bwMode="auto">
            <a:xfrm>
              <a:off x="6688138" y="2001838"/>
              <a:ext cx="77787" cy="77787"/>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9" y="98"/>
                  </a:lnTo>
                  <a:lnTo>
                    <a:pt x="278" y="75"/>
                  </a:lnTo>
                  <a:lnTo>
                    <a:pt x="264" y="54"/>
                  </a:lnTo>
                  <a:lnTo>
                    <a:pt x="245" y="35"/>
                  </a:lnTo>
                  <a:lnTo>
                    <a:pt x="224" y="20"/>
                  </a:lnTo>
                  <a:lnTo>
                    <a:pt x="199" y="9"/>
                  </a:lnTo>
                  <a:lnTo>
                    <a:pt x="175" y="3"/>
                  </a:lnTo>
                  <a:lnTo>
                    <a:pt x="150" y="0"/>
                  </a:lnTo>
                  <a:lnTo>
                    <a:pt x="123" y="3"/>
                  </a:lnTo>
                  <a:lnTo>
                    <a:pt x="98" y="9"/>
                  </a:lnTo>
                  <a:lnTo>
                    <a:pt x="75" y="20"/>
                  </a:lnTo>
                  <a:lnTo>
                    <a:pt x="54" y="35"/>
                  </a:lnTo>
                  <a:lnTo>
                    <a:pt x="35" y="54"/>
                  </a:lnTo>
                  <a:lnTo>
                    <a:pt x="20" y="75"/>
                  </a:lnTo>
                  <a:lnTo>
                    <a:pt x="9" y="98"/>
                  </a:lnTo>
                  <a:lnTo>
                    <a:pt x="2" y="123"/>
                  </a:lnTo>
                  <a:lnTo>
                    <a:pt x="0" y="148"/>
                  </a:lnTo>
                  <a:lnTo>
                    <a:pt x="2" y="176"/>
                  </a:lnTo>
                  <a:lnTo>
                    <a:pt x="9" y="201"/>
                  </a:lnTo>
                  <a:lnTo>
                    <a:pt x="20" y="224"/>
                  </a:lnTo>
                  <a:lnTo>
                    <a:pt x="35" y="246"/>
                  </a:lnTo>
                  <a:lnTo>
                    <a:pt x="54" y="263"/>
                  </a:lnTo>
                  <a:lnTo>
                    <a:pt x="75" y="278"/>
                  </a:lnTo>
                  <a:lnTo>
                    <a:pt x="98" y="290"/>
                  </a:lnTo>
                  <a:lnTo>
                    <a:pt x="123" y="296"/>
                  </a:lnTo>
                  <a:lnTo>
                    <a:pt x="150" y="298"/>
                  </a:lnTo>
                  <a:lnTo>
                    <a:pt x="175" y="296"/>
                  </a:lnTo>
                  <a:lnTo>
                    <a:pt x="199" y="290"/>
                  </a:lnTo>
                  <a:lnTo>
                    <a:pt x="224" y="278"/>
                  </a:lnTo>
                  <a:lnTo>
                    <a:pt x="245" y="263"/>
                  </a:lnTo>
                  <a:lnTo>
                    <a:pt x="264" y="246"/>
                  </a:lnTo>
                  <a:lnTo>
                    <a:pt x="278" y="224"/>
                  </a:lnTo>
                  <a:lnTo>
                    <a:pt x="289" y="201"/>
                  </a:lnTo>
                  <a:lnTo>
                    <a:pt x="296" y="176"/>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122" name="Line 576"/>
            <p:cNvSpPr>
              <a:spLocks noChangeShapeType="1"/>
            </p:cNvSpPr>
            <p:nvPr/>
          </p:nvSpPr>
          <p:spPr bwMode="auto">
            <a:xfrm>
              <a:off x="8229600" y="5154613"/>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3" name="Freeform 577"/>
            <p:cNvSpPr>
              <a:spLocks/>
            </p:cNvSpPr>
            <p:nvPr/>
          </p:nvSpPr>
          <p:spPr bwMode="auto">
            <a:xfrm>
              <a:off x="8151813" y="5114925"/>
              <a:ext cx="77787" cy="79375"/>
            </a:xfrm>
            <a:custGeom>
              <a:avLst/>
              <a:gdLst>
                <a:gd name="T0" fmla="*/ 2147483647 w 299"/>
                <a:gd name="T1" fmla="*/ 2147483647 h 299"/>
                <a:gd name="T2" fmla="*/ 2147483647 w 299"/>
                <a:gd name="T3" fmla="*/ 2147483647 h 299"/>
                <a:gd name="T4" fmla="*/ 2147483647 w 299"/>
                <a:gd name="T5" fmla="*/ 2147483647 h 299"/>
                <a:gd name="T6" fmla="*/ 2147483647 w 299"/>
                <a:gd name="T7" fmla="*/ 2147483647 h 299"/>
                <a:gd name="T8" fmla="*/ 2147483647 w 299"/>
                <a:gd name="T9" fmla="*/ 2147483647 h 299"/>
                <a:gd name="T10" fmla="*/ 2147483647 w 299"/>
                <a:gd name="T11" fmla="*/ 2147483647 h 299"/>
                <a:gd name="T12" fmla="*/ 2147483647 w 299"/>
                <a:gd name="T13" fmla="*/ 2147483647 h 299"/>
                <a:gd name="T14" fmla="*/ 2147483647 w 299"/>
                <a:gd name="T15" fmla="*/ 2147483647 h 299"/>
                <a:gd name="T16" fmla="*/ 2147483647 w 299"/>
                <a:gd name="T17" fmla="*/ 2147483647 h 299"/>
                <a:gd name="T18" fmla="*/ 2147483647 w 299"/>
                <a:gd name="T19" fmla="*/ 0 h 299"/>
                <a:gd name="T20" fmla="*/ 2147483647 w 299"/>
                <a:gd name="T21" fmla="*/ 2147483647 h 299"/>
                <a:gd name="T22" fmla="*/ 2147483647 w 299"/>
                <a:gd name="T23" fmla="*/ 2147483647 h 299"/>
                <a:gd name="T24" fmla="*/ 2147483647 w 299"/>
                <a:gd name="T25" fmla="*/ 2147483647 h 299"/>
                <a:gd name="T26" fmla="*/ 2147483647 w 299"/>
                <a:gd name="T27" fmla="*/ 2147483647 h 299"/>
                <a:gd name="T28" fmla="*/ 2147483647 w 299"/>
                <a:gd name="T29" fmla="*/ 2147483647 h 299"/>
                <a:gd name="T30" fmla="*/ 2147483647 w 299"/>
                <a:gd name="T31" fmla="*/ 2147483647 h 299"/>
                <a:gd name="T32" fmla="*/ 2147483647 w 299"/>
                <a:gd name="T33" fmla="*/ 2147483647 h 299"/>
                <a:gd name="T34" fmla="*/ 2147483647 w 299"/>
                <a:gd name="T35" fmla="*/ 2147483647 h 299"/>
                <a:gd name="T36" fmla="*/ 0 w 299"/>
                <a:gd name="T37" fmla="*/ 2147483647 h 299"/>
                <a:gd name="T38" fmla="*/ 2147483647 w 299"/>
                <a:gd name="T39" fmla="*/ 2147483647 h 299"/>
                <a:gd name="T40" fmla="*/ 2147483647 w 299"/>
                <a:gd name="T41" fmla="*/ 2147483647 h 299"/>
                <a:gd name="T42" fmla="*/ 2147483647 w 299"/>
                <a:gd name="T43" fmla="*/ 2147483647 h 299"/>
                <a:gd name="T44" fmla="*/ 2147483647 w 299"/>
                <a:gd name="T45" fmla="*/ 2147483647 h 299"/>
                <a:gd name="T46" fmla="*/ 2147483647 w 299"/>
                <a:gd name="T47" fmla="*/ 2147483647 h 299"/>
                <a:gd name="T48" fmla="*/ 2147483647 w 299"/>
                <a:gd name="T49" fmla="*/ 2147483647 h 299"/>
                <a:gd name="T50" fmla="*/ 2147483647 w 299"/>
                <a:gd name="T51" fmla="*/ 2147483647 h 299"/>
                <a:gd name="T52" fmla="*/ 2147483647 w 299"/>
                <a:gd name="T53" fmla="*/ 2147483647 h 299"/>
                <a:gd name="T54" fmla="*/ 2147483647 w 299"/>
                <a:gd name="T55" fmla="*/ 2147483647 h 299"/>
                <a:gd name="T56" fmla="*/ 2147483647 w 299"/>
                <a:gd name="T57" fmla="*/ 2147483647 h 299"/>
                <a:gd name="T58" fmla="*/ 2147483647 w 299"/>
                <a:gd name="T59" fmla="*/ 2147483647 h 299"/>
                <a:gd name="T60" fmla="*/ 2147483647 w 299"/>
                <a:gd name="T61" fmla="*/ 2147483647 h 299"/>
                <a:gd name="T62" fmla="*/ 2147483647 w 299"/>
                <a:gd name="T63" fmla="*/ 2147483647 h 299"/>
                <a:gd name="T64" fmla="*/ 2147483647 w 299"/>
                <a:gd name="T65" fmla="*/ 2147483647 h 299"/>
                <a:gd name="T66" fmla="*/ 2147483647 w 299"/>
                <a:gd name="T67" fmla="*/ 2147483647 h 299"/>
                <a:gd name="T68" fmla="*/ 2147483647 w 299"/>
                <a:gd name="T69" fmla="*/ 2147483647 h 299"/>
                <a:gd name="T70" fmla="*/ 2147483647 w 299"/>
                <a:gd name="T71" fmla="*/ 2147483647 h 299"/>
                <a:gd name="T72" fmla="*/ 2147483647 w 299"/>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6" y="122"/>
                  </a:lnTo>
                  <a:lnTo>
                    <a:pt x="290" y="98"/>
                  </a:lnTo>
                  <a:lnTo>
                    <a:pt x="279" y="74"/>
                  </a:lnTo>
                  <a:lnTo>
                    <a:pt x="264" y="53"/>
                  </a:lnTo>
                  <a:lnTo>
                    <a:pt x="245" y="35"/>
                  </a:lnTo>
                  <a:lnTo>
                    <a:pt x="224" y="20"/>
                  </a:lnTo>
                  <a:lnTo>
                    <a:pt x="201" y="9"/>
                  </a:lnTo>
                  <a:lnTo>
                    <a:pt x="175" y="2"/>
                  </a:lnTo>
                  <a:lnTo>
                    <a:pt x="150" y="0"/>
                  </a:lnTo>
                  <a:lnTo>
                    <a:pt x="124" y="2"/>
                  </a:lnTo>
                  <a:lnTo>
                    <a:pt x="97" y="9"/>
                  </a:lnTo>
                  <a:lnTo>
                    <a:pt x="74" y="20"/>
                  </a:lnTo>
                  <a:lnTo>
                    <a:pt x="54" y="35"/>
                  </a:lnTo>
                  <a:lnTo>
                    <a:pt x="35" y="53"/>
                  </a:lnTo>
                  <a:lnTo>
                    <a:pt x="20" y="74"/>
                  </a:lnTo>
                  <a:lnTo>
                    <a:pt x="10" y="98"/>
                  </a:lnTo>
                  <a:lnTo>
                    <a:pt x="3" y="122"/>
                  </a:lnTo>
                  <a:lnTo>
                    <a:pt x="0" y="150"/>
                  </a:lnTo>
                  <a:lnTo>
                    <a:pt x="3" y="175"/>
                  </a:lnTo>
                  <a:lnTo>
                    <a:pt x="10" y="200"/>
                  </a:lnTo>
                  <a:lnTo>
                    <a:pt x="20" y="223"/>
                  </a:lnTo>
                  <a:lnTo>
                    <a:pt x="35" y="246"/>
                  </a:lnTo>
                  <a:lnTo>
                    <a:pt x="54" y="263"/>
                  </a:lnTo>
                  <a:lnTo>
                    <a:pt x="74" y="278"/>
                  </a:lnTo>
                  <a:lnTo>
                    <a:pt x="97" y="290"/>
                  </a:lnTo>
                  <a:lnTo>
                    <a:pt x="124" y="296"/>
                  </a:lnTo>
                  <a:lnTo>
                    <a:pt x="150" y="299"/>
                  </a:lnTo>
                  <a:lnTo>
                    <a:pt x="175" y="296"/>
                  </a:lnTo>
                  <a:lnTo>
                    <a:pt x="201" y="290"/>
                  </a:lnTo>
                  <a:lnTo>
                    <a:pt x="224" y="278"/>
                  </a:lnTo>
                  <a:lnTo>
                    <a:pt x="245" y="263"/>
                  </a:lnTo>
                  <a:lnTo>
                    <a:pt x="264" y="246"/>
                  </a:lnTo>
                  <a:lnTo>
                    <a:pt x="279" y="223"/>
                  </a:lnTo>
                  <a:lnTo>
                    <a:pt x="290" y="200"/>
                  </a:lnTo>
                  <a:lnTo>
                    <a:pt x="296" y="175"/>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124" name="Line 578"/>
            <p:cNvSpPr>
              <a:spLocks noChangeShapeType="1"/>
            </p:cNvSpPr>
            <p:nvPr/>
          </p:nvSpPr>
          <p:spPr bwMode="auto">
            <a:xfrm>
              <a:off x="8937625" y="2298700"/>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5" name="Freeform 579"/>
            <p:cNvSpPr>
              <a:spLocks/>
            </p:cNvSpPr>
            <p:nvPr/>
          </p:nvSpPr>
          <p:spPr bwMode="auto">
            <a:xfrm>
              <a:off x="8859838" y="2260600"/>
              <a:ext cx="77787" cy="77788"/>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7" y="123"/>
                  </a:lnTo>
                  <a:lnTo>
                    <a:pt x="290" y="97"/>
                  </a:lnTo>
                  <a:lnTo>
                    <a:pt x="279" y="74"/>
                  </a:lnTo>
                  <a:lnTo>
                    <a:pt x="263" y="53"/>
                  </a:lnTo>
                  <a:lnTo>
                    <a:pt x="246" y="35"/>
                  </a:lnTo>
                  <a:lnTo>
                    <a:pt x="224" y="19"/>
                  </a:lnTo>
                  <a:lnTo>
                    <a:pt x="201" y="8"/>
                  </a:lnTo>
                  <a:lnTo>
                    <a:pt x="175" y="2"/>
                  </a:lnTo>
                  <a:lnTo>
                    <a:pt x="149" y="0"/>
                  </a:lnTo>
                  <a:lnTo>
                    <a:pt x="123" y="2"/>
                  </a:lnTo>
                  <a:lnTo>
                    <a:pt x="98" y="8"/>
                  </a:lnTo>
                  <a:lnTo>
                    <a:pt x="74" y="19"/>
                  </a:lnTo>
                  <a:lnTo>
                    <a:pt x="53" y="35"/>
                  </a:lnTo>
                  <a:lnTo>
                    <a:pt x="35" y="53"/>
                  </a:lnTo>
                  <a:lnTo>
                    <a:pt x="19" y="74"/>
                  </a:lnTo>
                  <a:lnTo>
                    <a:pt x="9" y="97"/>
                  </a:lnTo>
                  <a:lnTo>
                    <a:pt x="3" y="123"/>
                  </a:lnTo>
                  <a:lnTo>
                    <a:pt x="0" y="149"/>
                  </a:lnTo>
                  <a:lnTo>
                    <a:pt x="3" y="175"/>
                  </a:lnTo>
                  <a:lnTo>
                    <a:pt x="9" y="201"/>
                  </a:lnTo>
                  <a:lnTo>
                    <a:pt x="19" y="224"/>
                  </a:lnTo>
                  <a:lnTo>
                    <a:pt x="35" y="245"/>
                  </a:lnTo>
                  <a:lnTo>
                    <a:pt x="53" y="263"/>
                  </a:lnTo>
                  <a:lnTo>
                    <a:pt x="74" y="279"/>
                  </a:lnTo>
                  <a:lnTo>
                    <a:pt x="98" y="289"/>
                  </a:lnTo>
                  <a:lnTo>
                    <a:pt x="123" y="296"/>
                  </a:lnTo>
                  <a:lnTo>
                    <a:pt x="149" y="298"/>
                  </a:lnTo>
                  <a:lnTo>
                    <a:pt x="175" y="296"/>
                  </a:lnTo>
                  <a:lnTo>
                    <a:pt x="201" y="289"/>
                  </a:lnTo>
                  <a:lnTo>
                    <a:pt x="224" y="279"/>
                  </a:lnTo>
                  <a:lnTo>
                    <a:pt x="246" y="263"/>
                  </a:lnTo>
                  <a:lnTo>
                    <a:pt x="263" y="245"/>
                  </a:lnTo>
                  <a:lnTo>
                    <a:pt x="279" y="224"/>
                  </a:lnTo>
                  <a:lnTo>
                    <a:pt x="290" y="201"/>
                  </a:lnTo>
                  <a:lnTo>
                    <a:pt x="297"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26" name="Line 580"/>
            <p:cNvSpPr>
              <a:spLocks noChangeShapeType="1"/>
            </p:cNvSpPr>
            <p:nvPr/>
          </p:nvSpPr>
          <p:spPr bwMode="auto">
            <a:xfrm>
              <a:off x="7283450" y="4835525"/>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7" name="Freeform 581"/>
            <p:cNvSpPr>
              <a:spLocks/>
            </p:cNvSpPr>
            <p:nvPr/>
          </p:nvSpPr>
          <p:spPr bwMode="auto">
            <a:xfrm>
              <a:off x="7204075" y="4797425"/>
              <a:ext cx="79375" cy="77788"/>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90" y="98"/>
                  </a:lnTo>
                  <a:lnTo>
                    <a:pt x="278" y="75"/>
                  </a:lnTo>
                  <a:lnTo>
                    <a:pt x="263" y="53"/>
                  </a:lnTo>
                  <a:lnTo>
                    <a:pt x="247" y="35"/>
                  </a:lnTo>
                  <a:lnTo>
                    <a:pt x="224" y="20"/>
                  </a:lnTo>
                  <a:lnTo>
                    <a:pt x="201" y="8"/>
                  </a:lnTo>
                  <a:lnTo>
                    <a:pt x="176" y="2"/>
                  </a:lnTo>
                  <a:lnTo>
                    <a:pt x="150" y="0"/>
                  </a:lnTo>
                  <a:lnTo>
                    <a:pt x="123" y="2"/>
                  </a:lnTo>
                  <a:lnTo>
                    <a:pt x="99" y="8"/>
                  </a:lnTo>
                  <a:lnTo>
                    <a:pt x="75" y="20"/>
                  </a:lnTo>
                  <a:lnTo>
                    <a:pt x="54" y="35"/>
                  </a:lnTo>
                  <a:lnTo>
                    <a:pt x="35" y="53"/>
                  </a:lnTo>
                  <a:lnTo>
                    <a:pt x="20" y="75"/>
                  </a:lnTo>
                  <a:lnTo>
                    <a:pt x="9" y="98"/>
                  </a:lnTo>
                  <a:lnTo>
                    <a:pt x="3" y="123"/>
                  </a:lnTo>
                  <a:lnTo>
                    <a:pt x="0" y="148"/>
                  </a:lnTo>
                  <a:lnTo>
                    <a:pt x="3" y="175"/>
                  </a:lnTo>
                  <a:lnTo>
                    <a:pt x="9" y="199"/>
                  </a:lnTo>
                  <a:lnTo>
                    <a:pt x="20" y="224"/>
                  </a:lnTo>
                  <a:lnTo>
                    <a:pt x="35" y="244"/>
                  </a:lnTo>
                  <a:lnTo>
                    <a:pt x="54" y="263"/>
                  </a:lnTo>
                  <a:lnTo>
                    <a:pt x="75" y="278"/>
                  </a:lnTo>
                  <a:lnTo>
                    <a:pt x="99" y="289"/>
                  </a:lnTo>
                  <a:lnTo>
                    <a:pt x="123" y="296"/>
                  </a:lnTo>
                  <a:lnTo>
                    <a:pt x="150" y="298"/>
                  </a:lnTo>
                  <a:lnTo>
                    <a:pt x="176" y="296"/>
                  </a:lnTo>
                  <a:lnTo>
                    <a:pt x="201" y="289"/>
                  </a:lnTo>
                  <a:lnTo>
                    <a:pt x="224" y="278"/>
                  </a:lnTo>
                  <a:lnTo>
                    <a:pt x="247" y="263"/>
                  </a:lnTo>
                  <a:lnTo>
                    <a:pt x="263" y="244"/>
                  </a:lnTo>
                  <a:lnTo>
                    <a:pt x="278" y="224"/>
                  </a:lnTo>
                  <a:lnTo>
                    <a:pt x="290" y="199"/>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128" name="Line 582"/>
            <p:cNvSpPr>
              <a:spLocks noChangeShapeType="1"/>
            </p:cNvSpPr>
            <p:nvPr/>
          </p:nvSpPr>
          <p:spPr bwMode="auto">
            <a:xfrm>
              <a:off x="7169150" y="3506788"/>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9" name="Freeform 583"/>
            <p:cNvSpPr>
              <a:spLocks/>
            </p:cNvSpPr>
            <p:nvPr/>
          </p:nvSpPr>
          <p:spPr bwMode="auto">
            <a:xfrm>
              <a:off x="7089775" y="3467100"/>
              <a:ext cx="79375" cy="77788"/>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2"/>
                  </a:lnTo>
                  <a:lnTo>
                    <a:pt x="289" y="98"/>
                  </a:lnTo>
                  <a:lnTo>
                    <a:pt x="278" y="73"/>
                  </a:lnTo>
                  <a:lnTo>
                    <a:pt x="263" y="52"/>
                  </a:lnTo>
                  <a:lnTo>
                    <a:pt x="244" y="34"/>
                  </a:lnTo>
                  <a:lnTo>
                    <a:pt x="224" y="20"/>
                  </a:lnTo>
                  <a:lnTo>
                    <a:pt x="201" y="9"/>
                  </a:lnTo>
                  <a:lnTo>
                    <a:pt x="175" y="2"/>
                  </a:lnTo>
                  <a:lnTo>
                    <a:pt x="149" y="0"/>
                  </a:lnTo>
                  <a:lnTo>
                    <a:pt x="123" y="2"/>
                  </a:lnTo>
                  <a:lnTo>
                    <a:pt x="98" y="9"/>
                  </a:lnTo>
                  <a:lnTo>
                    <a:pt x="74" y="20"/>
                  </a:lnTo>
                  <a:lnTo>
                    <a:pt x="53" y="34"/>
                  </a:lnTo>
                  <a:lnTo>
                    <a:pt x="34" y="52"/>
                  </a:lnTo>
                  <a:lnTo>
                    <a:pt x="20" y="73"/>
                  </a:lnTo>
                  <a:lnTo>
                    <a:pt x="8" y="98"/>
                  </a:lnTo>
                  <a:lnTo>
                    <a:pt x="3" y="122"/>
                  </a:lnTo>
                  <a:lnTo>
                    <a:pt x="0" y="149"/>
                  </a:lnTo>
                  <a:lnTo>
                    <a:pt x="3" y="175"/>
                  </a:lnTo>
                  <a:lnTo>
                    <a:pt x="8" y="200"/>
                  </a:lnTo>
                  <a:lnTo>
                    <a:pt x="20" y="223"/>
                  </a:lnTo>
                  <a:lnTo>
                    <a:pt x="34" y="245"/>
                  </a:lnTo>
                  <a:lnTo>
                    <a:pt x="53" y="263"/>
                  </a:lnTo>
                  <a:lnTo>
                    <a:pt x="74" y="278"/>
                  </a:lnTo>
                  <a:lnTo>
                    <a:pt x="98" y="289"/>
                  </a:lnTo>
                  <a:lnTo>
                    <a:pt x="123" y="296"/>
                  </a:lnTo>
                  <a:lnTo>
                    <a:pt x="149" y="298"/>
                  </a:lnTo>
                  <a:lnTo>
                    <a:pt x="175" y="296"/>
                  </a:lnTo>
                  <a:lnTo>
                    <a:pt x="201" y="289"/>
                  </a:lnTo>
                  <a:lnTo>
                    <a:pt x="224" y="278"/>
                  </a:lnTo>
                  <a:lnTo>
                    <a:pt x="244" y="263"/>
                  </a:lnTo>
                  <a:lnTo>
                    <a:pt x="263" y="245"/>
                  </a:lnTo>
                  <a:lnTo>
                    <a:pt x="278" y="223"/>
                  </a:lnTo>
                  <a:lnTo>
                    <a:pt x="289" y="200"/>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30" name="Line 584"/>
            <p:cNvSpPr>
              <a:spLocks noChangeShapeType="1"/>
            </p:cNvSpPr>
            <p:nvPr/>
          </p:nvSpPr>
          <p:spPr bwMode="auto">
            <a:xfrm>
              <a:off x="7169150" y="3917950"/>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1" name="Freeform 585"/>
            <p:cNvSpPr>
              <a:spLocks/>
            </p:cNvSpPr>
            <p:nvPr/>
          </p:nvSpPr>
          <p:spPr bwMode="auto">
            <a:xfrm>
              <a:off x="7089775" y="3878263"/>
              <a:ext cx="79375" cy="77787"/>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90" y="98"/>
                  </a:lnTo>
                  <a:lnTo>
                    <a:pt x="278" y="73"/>
                  </a:lnTo>
                  <a:lnTo>
                    <a:pt x="264" y="52"/>
                  </a:lnTo>
                  <a:lnTo>
                    <a:pt x="245" y="34"/>
                  </a:lnTo>
                  <a:lnTo>
                    <a:pt x="224" y="19"/>
                  </a:lnTo>
                  <a:lnTo>
                    <a:pt x="201" y="8"/>
                  </a:lnTo>
                  <a:lnTo>
                    <a:pt x="176" y="2"/>
                  </a:lnTo>
                  <a:lnTo>
                    <a:pt x="149" y="0"/>
                  </a:lnTo>
                  <a:lnTo>
                    <a:pt x="123" y="2"/>
                  </a:lnTo>
                  <a:lnTo>
                    <a:pt x="99" y="8"/>
                  </a:lnTo>
                  <a:lnTo>
                    <a:pt x="75" y="19"/>
                  </a:lnTo>
                  <a:lnTo>
                    <a:pt x="53" y="34"/>
                  </a:lnTo>
                  <a:lnTo>
                    <a:pt x="34" y="52"/>
                  </a:lnTo>
                  <a:lnTo>
                    <a:pt x="21" y="73"/>
                  </a:lnTo>
                  <a:lnTo>
                    <a:pt x="9" y="98"/>
                  </a:lnTo>
                  <a:lnTo>
                    <a:pt x="3" y="122"/>
                  </a:lnTo>
                  <a:lnTo>
                    <a:pt x="0" y="149"/>
                  </a:lnTo>
                  <a:lnTo>
                    <a:pt x="3" y="175"/>
                  </a:lnTo>
                  <a:lnTo>
                    <a:pt x="9" y="200"/>
                  </a:lnTo>
                  <a:lnTo>
                    <a:pt x="21" y="223"/>
                  </a:lnTo>
                  <a:lnTo>
                    <a:pt x="34" y="245"/>
                  </a:lnTo>
                  <a:lnTo>
                    <a:pt x="53" y="263"/>
                  </a:lnTo>
                  <a:lnTo>
                    <a:pt x="75" y="278"/>
                  </a:lnTo>
                  <a:lnTo>
                    <a:pt x="99" y="290"/>
                  </a:lnTo>
                  <a:lnTo>
                    <a:pt x="123" y="296"/>
                  </a:lnTo>
                  <a:lnTo>
                    <a:pt x="149" y="298"/>
                  </a:lnTo>
                  <a:lnTo>
                    <a:pt x="176" y="296"/>
                  </a:lnTo>
                  <a:lnTo>
                    <a:pt x="201" y="290"/>
                  </a:lnTo>
                  <a:lnTo>
                    <a:pt x="224" y="278"/>
                  </a:lnTo>
                  <a:lnTo>
                    <a:pt x="245" y="263"/>
                  </a:lnTo>
                  <a:lnTo>
                    <a:pt x="264" y="245"/>
                  </a:lnTo>
                  <a:lnTo>
                    <a:pt x="278" y="223"/>
                  </a:lnTo>
                  <a:lnTo>
                    <a:pt x="290" y="200"/>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32" name="Line 586"/>
            <p:cNvSpPr>
              <a:spLocks noChangeShapeType="1"/>
            </p:cNvSpPr>
            <p:nvPr/>
          </p:nvSpPr>
          <p:spPr bwMode="auto">
            <a:xfrm>
              <a:off x="8653463" y="2892425"/>
              <a:ext cx="1587"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3" name="Freeform 587"/>
            <p:cNvSpPr>
              <a:spLocks/>
            </p:cNvSpPr>
            <p:nvPr/>
          </p:nvSpPr>
          <p:spPr bwMode="auto">
            <a:xfrm>
              <a:off x="8574088" y="2852738"/>
              <a:ext cx="79375" cy="79375"/>
            </a:xfrm>
            <a:custGeom>
              <a:avLst/>
              <a:gdLst>
                <a:gd name="T0" fmla="*/ 2147483647 w 299"/>
                <a:gd name="T1" fmla="*/ 2147483647 h 299"/>
                <a:gd name="T2" fmla="*/ 2147483647 w 299"/>
                <a:gd name="T3" fmla="*/ 2147483647 h 299"/>
                <a:gd name="T4" fmla="*/ 2147483647 w 299"/>
                <a:gd name="T5" fmla="*/ 2147483647 h 299"/>
                <a:gd name="T6" fmla="*/ 2147483647 w 299"/>
                <a:gd name="T7" fmla="*/ 2147483647 h 299"/>
                <a:gd name="T8" fmla="*/ 2147483647 w 299"/>
                <a:gd name="T9" fmla="*/ 2147483647 h 299"/>
                <a:gd name="T10" fmla="*/ 2147483647 w 299"/>
                <a:gd name="T11" fmla="*/ 2147483647 h 299"/>
                <a:gd name="T12" fmla="*/ 2147483647 w 299"/>
                <a:gd name="T13" fmla="*/ 2147483647 h 299"/>
                <a:gd name="T14" fmla="*/ 2147483647 w 299"/>
                <a:gd name="T15" fmla="*/ 2147483647 h 299"/>
                <a:gd name="T16" fmla="*/ 2147483647 w 299"/>
                <a:gd name="T17" fmla="*/ 2147483647 h 299"/>
                <a:gd name="T18" fmla="*/ 2147483647 w 299"/>
                <a:gd name="T19" fmla="*/ 0 h 299"/>
                <a:gd name="T20" fmla="*/ 2147483647 w 299"/>
                <a:gd name="T21" fmla="*/ 2147483647 h 299"/>
                <a:gd name="T22" fmla="*/ 2147483647 w 299"/>
                <a:gd name="T23" fmla="*/ 2147483647 h 299"/>
                <a:gd name="T24" fmla="*/ 2147483647 w 299"/>
                <a:gd name="T25" fmla="*/ 2147483647 h 299"/>
                <a:gd name="T26" fmla="*/ 2147483647 w 299"/>
                <a:gd name="T27" fmla="*/ 2147483647 h 299"/>
                <a:gd name="T28" fmla="*/ 2147483647 w 299"/>
                <a:gd name="T29" fmla="*/ 2147483647 h 299"/>
                <a:gd name="T30" fmla="*/ 2147483647 w 299"/>
                <a:gd name="T31" fmla="*/ 2147483647 h 299"/>
                <a:gd name="T32" fmla="*/ 2147483647 w 299"/>
                <a:gd name="T33" fmla="*/ 2147483647 h 299"/>
                <a:gd name="T34" fmla="*/ 2147483647 w 299"/>
                <a:gd name="T35" fmla="*/ 2147483647 h 299"/>
                <a:gd name="T36" fmla="*/ 0 w 299"/>
                <a:gd name="T37" fmla="*/ 2147483647 h 299"/>
                <a:gd name="T38" fmla="*/ 2147483647 w 299"/>
                <a:gd name="T39" fmla="*/ 2147483647 h 299"/>
                <a:gd name="T40" fmla="*/ 2147483647 w 299"/>
                <a:gd name="T41" fmla="*/ 2147483647 h 299"/>
                <a:gd name="T42" fmla="*/ 2147483647 w 299"/>
                <a:gd name="T43" fmla="*/ 2147483647 h 299"/>
                <a:gd name="T44" fmla="*/ 2147483647 w 299"/>
                <a:gd name="T45" fmla="*/ 2147483647 h 299"/>
                <a:gd name="T46" fmla="*/ 2147483647 w 299"/>
                <a:gd name="T47" fmla="*/ 2147483647 h 299"/>
                <a:gd name="T48" fmla="*/ 2147483647 w 299"/>
                <a:gd name="T49" fmla="*/ 2147483647 h 299"/>
                <a:gd name="T50" fmla="*/ 2147483647 w 299"/>
                <a:gd name="T51" fmla="*/ 2147483647 h 299"/>
                <a:gd name="T52" fmla="*/ 2147483647 w 299"/>
                <a:gd name="T53" fmla="*/ 2147483647 h 299"/>
                <a:gd name="T54" fmla="*/ 2147483647 w 299"/>
                <a:gd name="T55" fmla="*/ 2147483647 h 299"/>
                <a:gd name="T56" fmla="*/ 2147483647 w 299"/>
                <a:gd name="T57" fmla="*/ 2147483647 h 299"/>
                <a:gd name="T58" fmla="*/ 2147483647 w 299"/>
                <a:gd name="T59" fmla="*/ 2147483647 h 299"/>
                <a:gd name="T60" fmla="*/ 2147483647 w 299"/>
                <a:gd name="T61" fmla="*/ 2147483647 h 299"/>
                <a:gd name="T62" fmla="*/ 2147483647 w 299"/>
                <a:gd name="T63" fmla="*/ 2147483647 h 299"/>
                <a:gd name="T64" fmla="*/ 2147483647 w 299"/>
                <a:gd name="T65" fmla="*/ 2147483647 h 299"/>
                <a:gd name="T66" fmla="*/ 2147483647 w 299"/>
                <a:gd name="T67" fmla="*/ 2147483647 h 299"/>
                <a:gd name="T68" fmla="*/ 2147483647 w 299"/>
                <a:gd name="T69" fmla="*/ 2147483647 h 299"/>
                <a:gd name="T70" fmla="*/ 2147483647 w 299"/>
                <a:gd name="T71" fmla="*/ 2147483647 h 299"/>
                <a:gd name="T72" fmla="*/ 2147483647 w 299"/>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6" y="123"/>
                  </a:lnTo>
                  <a:lnTo>
                    <a:pt x="290" y="98"/>
                  </a:lnTo>
                  <a:lnTo>
                    <a:pt x="279" y="75"/>
                  </a:lnTo>
                  <a:lnTo>
                    <a:pt x="265" y="54"/>
                  </a:lnTo>
                  <a:lnTo>
                    <a:pt x="246" y="35"/>
                  </a:lnTo>
                  <a:lnTo>
                    <a:pt x="224" y="21"/>
                  </a:lnTo>
                  <a:lnTo>
                    <a:pt x="200" y="9"/>
                  </a:lnTo>
                  <a:lnTo>
                    <a:pt x="176" y="2"/>
                  </a:lnTo>
                  <a:lnTo>
                    <a:pt x="150" y="0"/>
                  </a:lnTo>
                  <a:lnTo>
                    <a:pt x="123" y="2"/>
                  </a:lnTo>
                  <a:lnTo>
                    <a:pt x="98" y="9"/>
                  </a:lnTo>
                  <a:lnTo>
                    <a:pt x="75" y="21"/>
                  </a:lnTo>
                  <a:lnTo>
                    <a:pt x="53" y="35"/>
                  </a:lnTo>
                  <a:lnTo>
                    <a:pt x="35" y="54"/>
                  </a:lnTo>
                  <a:lnTo>
                    <a:pt x="21" y="75"/>
                  </a:lnTo>
                  <a:lnTo>
                    <a:pt x="9" y="98"/>
                  </a:lnTo>
                  <a:lnTo>
                    <a:pt x="2" y="123"/>
                  </a:lnTo>
                  <a:lnTo>
                    <a:pt x="0" y="150"/>
                  </a:lnTo>
                  <a:lnTo>
                    <a:pt x="2" y="176"/>
                  </a:lnTo>
                  <a:lnTo>
                    <a:pt x="9" y="200"/>
                  </a:lnTo>
                  <a:lnTo>
                    <a:pt x="21" y="223"/>
                  </a:lnTo>
                  <a:lnTo>
                    <a:pt x="35" y="246"/>
                  </a:lnTo>
                  <a:lnTo>
                    <a:pt x="53" y="265"/>
                  </a:lnTo>
                  <a:lnTo>
                    <a:pt x="75" y="278"/>
                  </a:lnTo>
                  <a:lnTo>
                    <a:pt x="98" y="290"/>
                  </a:lnTo>
                  <a:lnTo>
                    <a:pt x="123" y="297"/>
                  </a:lnTo>
                  <a:lnTo>
                    <a:pt x="150" y="299"/>
                  </a:lnTo>
                  <a:lnTo>
                    <a:pt x="176" y="297"/>
                  </a:lnTo>
                  <a:lnTo>
                    <a:pt x="200" y="290"/>
                  </a:lnTo>
                  <a:lnTo>
                    <a:pt x="224" y="278"/>
                  </a:lnTo>
                  <a:lnTo>
                    <a:pt x="246" y="265"/>
                  </a:lnTo>
                  <a:lnTo>
                    <a:pt x="265" y="246"/>
                  </a:lnTo>
                  <a:lnTo>
                    <a:pt x="279" y="223"/>
                  </a:lnTo>
                  <a:lnTo>
                    <a:pt x="290" y="200"/>
                  </a:lnTo>
                  <a:lnTo>
                    <a:pt x="296"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134" name="Line 588"/>
            <p:cNvSpPr>
              <a:spLocks noChangeShapeType="1"/>
            </p:cNvSpPr>
            <p:nvPr/>
          </p:nvSpPr>
          <p:spPr bwMode="auto">
            <a:xfrm>
              <a:off x="6751638" y="3470275"/>
              <a:ext cx="1587"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5" name="Freeform 589"/>
            <p:cNvSpPr>
              <a:spLocks/>
            </p:cNvSpPr>
            <p:nvPr/>
          </p:nvSpPr>
          <p:spPr bwMode="auto">
            <a:xfrm>
              <a:off x="6672263" y="3430588"/>
              <a:ext cx="79375" cy="77787"/>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50"/>
                  </a:moveTo>
                  <a:lnTo>
                    <a:pt x="296" y="124"/>
                  </a:lnTo>
                  <a:lnTo>
                    <a:pt x="290" y="98"/>
                  </a:lnTo>
                  <a:lnTo>
                    <a:pt x="278" y="74"/>
                  </a:lnTo>
                  <a:lnTo>
                    <a:pt x="264" y="54"/>
                  </a:lnTo>
                  <a:lnTo>
                    <a:pt x="246" y="35"/>
                  </a:lnTo>
                  <a:lnTo>
                    <a:pt x="224" y="20"/>
                  </a:lnTo>
                  <a:lnTo>
                    <a:pt x="200" y="10"/>
                  </a:lnTo>
                  <a:lnTo>
                    <a:pt x="175" y="3"/>
                  </a:lnTo>
                  <a:lnTo>
                    <a:pt x="150" y="0"/>
                  </a:lnTo>
                  <a:lnTo>
                    <a:pt x="123" y="3"/>
                  </a:lnTo>
                  <a:lnTo>
                    <a:pt x="99" y="10"/>
                  </a:lnTo>
                  <a:lnTo>
                    <a:pt x="75" y="20"/>
                  </a:lnTo>
                  <a:lnTo>
                    <a:pt x="54" y="35"/>
                  </a:lnTo>
                  <a:lnTo>
                    <a:pt x="35" y="54"/>
                  </a:lnTo>
                  <a:lnTo>
                    <a:pt x="20" y="74"/>
                  </a:lnTo>
                  <a:lnTo>
                    <a:pt x="10" y="98"/>
                  </a:lnTo>
                  <a:lnTo>
                    <a:pt x="2" y="124"/>
                  </a:lnTo>
                  <a:lnTo>
                    <a:pt x="0" y="150"/>
                  </a:lnTo>
                  <a:lnTo>
                    <a:pt x="2" y="175"/>
                  </a:lnTo>
                  <a:lnTo>
                    <a:pt x="10" y="201"/>
                  </a:lnTo>
                  <a:lnTo>
                    <a:pt x="20" y="224"/>
                  </a:lnTo>
                  <a:lnTo>
                    <a:pt x="35" y="246"/>
                  </a:lnTo>
                  <a:lnTo>
                    <a:pt x="54" y="264"/>
                  </a:lnTo>
                  <a:lnTo>
                    <a:pt x="75" y="279"/>
                  </a:lnTo>
                  <a:lnTo>
                    <a:pt x="99" y="290"/>
                  </a:lnTo>
                  <a:lnTo>
                    <a:pt x="123" y="296"/>
                  </a:lnTo>
                  <a:lnTo>
                    <a:pt x="150" y="299"/>
                  </a:lnTo>
                  <a:lnTo>
                    <a:pt x="175" y="296"/>
                  </a:lnTo>
                  <a:lnTo>
                    <a:pt x="200" y="290"/>
                  </a:lnTo>
                  <a:lnTo>
                    <a:pt x="224" y="279"/>
                  </a:lnTo>
                  <a:lnTo>
                    <a:pt x="246" y="264"/>
                  </a:lnTo>
                  <a:lnTo>
                    <a:pt x="264" y="246"/>
                  </a:lnTo>
                  <a:lnTo>
                    <a:pt x="278" y="224"/>
                  </a:lnTo>
                  <a:lnTo>
                    <a:pt x="290" y="201"/>
                  </a:lnTo>
                  <a:lnTo>
                    <a:pt x="296" y="175"/>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136" name="Line 590"/>
            <p:cNvSpPr>
              <a:spLocks noChangeShapeType="1"/>
            </p:cNvSpPr>
            <p:nvPr/>
          </p:nvSpPr>
          <p:spPr bwMode="auto">
            <a:xfrm>
              <a:off x="10056813" y="1882775"/>
              <a:ext cx="1587"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7" name="Freeform 591"/>
            <p:cNvSpPr>
              <a:spLocks/>
            </p:cNvSpPr>
            <p:nvPr/>
          </p:nvSpPr>
          <p:spPr bwMode="auto">
            <a:xfrm>
              <a:off x="9977438" y="1844675"/>
              <a:ext cx="79375" cy="77788"/>
            </a:xfrm>
            <a:custGeom>
              <a:avLst/>
              <a:gdLst>
                <a:gd name="T0" fmla="*/ 2147483647 w 299"/>
                <a:gd name="T1" fmla="*/ 2147483647 h 299"/>
                <a:gd name="T2" fmla="*/ 2147483647 w 299"/>
                <a:gd name="T3" fmla="*/ 2147483647 h 299"/>
                <a:gd name="T4" fmla="*/ 2147483647 w 299"/>
                <a:gd name="T5" fmla="*/ 2147483647 h 299"/>
                <a:gd name="T6" fmla="*/ 2147483647 w 299"/>
                <a:gd name="T7" fmla="*/ 2147483647 h 299"/>
                <a:gd name="T8" fmla="*/ 2147483647 w 299"/>
                <a:gd name="T9" fmla="*/ 2147483647 h 299"/>
                <a:gd name="T10" fmla="*/ 2147483647 w 299"/>
                <a:gd name="T11" fmla="*/ 2147483647 h 299"/>
                <a:gd name="T12" fmla="*/ 2147483647 w 299"/>
                <a:gd name="T13" fmla="*/ 2147483647 h 299"/>
                <a:gd name="T14" fmla="*/ 2147483647 w 299"/>
                <a:gd name="T15" fmla="*/ 2147483647 h 299"/>
                <a:gd name="T16" fmla="*/ 2147483647 w 299"/>
                <a:gd name="T17" fmla="*/ 2147483647 h 299"/>
                <a:gd name="T18" fmla="*/ 2147483647 w 299"/>
                <a:gd name="T19" fmla="*/ 0 h 299"/>
                <a:gd name="T20" fmla="*/ 2147483647 w 299"/>
                <a:gd name="T21" fmla="*/ 2147483647 h 299"/>
                <a:gd name="T22" fmla="*/ 2147483647 w 299"/>
                <a:gd name="T23" fmla="*/ 2147483647 h 299"/>
                <a:gd name="T24" fmla="*/ 2147483647 w 299"/>
                <a:gd name="T25" fmla="*/ 2147483647 h 299"/>
                <a:gd name="T26" fmla="*/ 2147483647 w 299"/>
                <a:gd name="T27" fmla="*/ 2147483647 h 299"/>
                <a:gd name="T28" fmla="*/ 2147483647 w 299"/>
                <a:gd name="T29" fmla="*/ 2147483647 h 299"/>
                <a:gd name="T30" fmla="*/ 2147483647 w 299"/>
                <a:gd name="T31" fmla="*/ 2147483647 h 299"/>
                <a:gd name="T32" fmla="*/ 2147483647 w 299"/>
                <a:gd name="T33" fmla="*/ 2147483647 h 299"/>
                <a:gd name="T34" fmla="*/ 2147483647 w 299"/>
                <a:gd name="T35" fmla="*/ 2147483647 h 299"/>
                <a:gd name="T36" fmla="*/ 0 w 299"/>
                <a:gd name="T37" fmla="*/ 2147483647 h 299"/>
                <a:gd name="T38" fmla="*/ 2147483647 w 299"/>
                <a:gd name="T39" fmla="*/ 2147483647 h 299"/>
                <a:gd name="T40" fmla="*/ 2147483647 w 299"/>
                <a:gd name="T41" fmla="*/ 2147483647 h 299"/>
                <a:gd name="T42" fmla="*/ 2147483647 w 299"/>
                <a:gd name="T43" fmla="*/ 2147483647 h 299"/>
                <a:gd name="T44" fmla="*/ 2147483647 w 299"/>
                <a:gd name="T45" fmla="*/ 2147483647 h 299"/>
                <a:gd name="T46" fmla="*/ 2147483647 w 299"/>
                <a:gd name="T47" fmla="*/ 2147483647 h 299"/>
                <a:gd name="T48" fmla="*/ 2147483647 w 299"/>
                <a:gd name="T49" fmla="*/ 2147483647 h 299"/>
                <a:gd name="T50" fmla="*/ 2147483647 w 299"/>
                <a:gd name="T51" fmla="*/ 2147483647 h 299"/>
                <a:gd name="T52" fmla="*/ 2147483647 w 299"/>
                <a:gd name="T53" fmla="*/ 2147483647 h 299"/>
                <a:gd name="T54" fmla="*/ 2147483647 w 299"/>
                <a:gd name="T55" fmla="*/ 2147483647 h 299"/>
                <a:gd name="T56" fmla="*/ 2147483647 w 299"/>
                <a:gd name="T57" fmla="*/ 2147483647 h 299"/>
                <a:gd name="T58" fmla="*/ 2147483647 w 299"/>
                <a:gd name="T59" fmla="*/ 2147483647 h 299"/>
                <a:gd name="T60" fmla="*/ 2147483647 w 299"/>
                <a:gd name="T61" fmla="*/ 2147483647 h 299"/>
                <a:gd name="T62" fmla="*/ 2147483647 w 299"/>
                <a:gd name="T63" fmla="*/ 2147483647 h 299"/>
                <a:gd name="T64" fmla="*/ 2147483647 w 299"/>
                <a:gd name="T65" fmla="*/ 2147483647 h 299"/>
                <a:gd name="T66" fmla="*/ 2147483647 w 299"/>
                <a:gd name="T67" fmla="*/ 2147483647 h 299"/>
                <a:gd name="T68" fmla="*/ 2147483647 w 299"/>
                <a:gd name="T69" fmla="*/ 2147483647 h 299"/>
                <a:gd name="T70" fmla="*/ 2147483647 w 299"/>
                <a:gd name="T71" fmla="*/ 2147483647 h 299"/>
                <a:gd name="T72" fmla="*/ 2147483647 w 299"/>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90" y="98"/>
                  </a:lnTo>
                  <a:lnTo>
                    <a:pt x="279" y="75"/>
                  </a:lnTo>
                  <a:lnTo>
                    <a:pt x="264" y="54"/>
                  </a:lnTo>
                  <a:lnTo>
                    <a:pt x="246" y="35"/>
                  </a:lnTo>
                  <a:lnTo>
                    <a:pt x="224" y="20"/>
                  </a:lnTo>
                  <a:lnTo>
                    <a:pt x="201" y="9"/>
                  </a:lnTo>
                  <a:lnTo>
                    <a:pt x="175" y="2"/>
                  </a:lnTo>
                  <a:lnTo>
                    <a:pt x="150" y="0"/>
                  </a:lnTo>
                  <a:lnTo>
                    <a:pt x="124" y="2"/>
                  </a:lnTo>
                  <a:lnTo>
                    <a:pt x="99" y="9"/>
                  </a:lnTo>
                  <a:lnTo>
                    <a:pt x="74" y="20"/>
                  </a:lnTo>
                  <a:lnTo>
                    <a:pt x="54" y="35"/>
                  </a:lnTo>
                  <a:lnTo>
                    <a:pt x="35" y="54"/>
                  </a:lnTo>
                  <a:lnTo>
                    <a:pt x="21" y="75"/>
                  </a:lnTo>
                  <a:lnTo>
                    <a:pt x="10" y="98"/>
                  </a:lnTo>
                  <a:lnTo>
                    <a:pt x="3" y="124"/>
                  </a:lnTo>
                  <a:lnTo>
                    <a:pt x="0" y="149"/>
                  </a:lnTo>
                  <a:lnTo>
                    <a:pt x="3" y="175"/>
                  </a:lnTo>
                  <a:lnTo>
                    <a:pt x="10" y="199"/>
                  </a:lnTo>
                  <a:lnTo>
                    <a:pt x="21" y="224"/>
                  </a:lnTo>
                  <a:lnTo>
                    <a:pt x="35" y="245"/>
                  </a:lnTo>
                  <a:lnTo>
                    <a:pt x="54" y="264"/>
                  </a:lnTo>
                  <a:lnTo>
                    <a:pt x="74" y="279"/>
                  </a:lnTo>
                  <a:lnTo>
                    <a:pt x="99" y="289"/>
                  </a:lnTo>
                  <a:lnTo>
                    <a:pt x="124" y="296"/>
                  </a:lnTo>
                  <a:lnTo>
                    <a:pt x="150" y="299"/>
                  </a:lnTo>
                  <a:lnTo>
                    <a:pt x="175" y="296"/>
                  </a:lnTo>
                  <a:lnTo>
                    <a:pt x="201" y="289"/>
                  </a:lnTo>
                  <a:lnTo>
                    <a:pt x="224" y="279"/>
                  </a:lnTo>
                  <a:lnTo>
                    <a:pt x="246" y="264"/>
                  </a:lnTo>
                  <a:lnTo>
                    <a:pt x="264" y="245"/>
                  </a:lnTo>
                  <a:lnTo>
                    <a:pt x="279" y="224"/>
                  </a:lnTo>
                  <a:lnTo>
                    <a:pt x="290" y="199"/>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38" name="Line 592"/>
            <p:cNvSpPr>
              <a:spLocks noChangeShapeType="1"/>
            </p:cNvSpPr>
            <p:nvPr/>
          </p:nvSpPr>
          <p:spPr bwMode="auto">
            <a:xfrm>
              <a:off x="9012238" y="2470150"/>
              <a:ext cx="1587"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9" name="Freeform 593"/>
            <p:cNvSpPr>
              <a:spLocks/>
            </p:cNvSpPr>
            <p:nvPr/>
          </p:nvSpPr>
          <p:spPr bwMode="auto">
            <a:xfrm>
              <a:off x="8934450" y="2430463"/>
              <a:ext cx="77788"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4"/>
                  </a:lnTo>
                  <a:lnTo>
                    <a:pt x="290" y="100"/>
                  </a:lnTo>
                  <a:lnTo>
                    <a:pt x="278" y="75"/>
                  </a:lnTo>
                  <a:lnTo>
                    <a:pt x="264" y="54"/>
                  </a:lnTo>
                  <a:lnTo>
                    <a:pt x="246" y="35"/>
                  </a:lnTo>
                  <a:lnTo>
                    <a:pt x="224" y="21"/>
                  </a:lnTo>
                  <a:lnTo>
                    <a:pt x="200" y="10"/>
                  </a:lnTo>
                  <a:lnTo>
                    <a:pt x="175" y="3"/>
                  </a:lnTo>
                  <a:lnTo>
                    <a:pt x="150" y="0"/>
                  </a:lnTo>
                  <a:lnTo>
                    <a:pt x="123" y="3"/>
                  </a:lnTo>
                  <a:lnTo>
                    <a:pt x="98" y="10"/>
                  </a:lnTo>
                  <a:lnTo>
                    <a:pt x="74" y="21"/>
                  </a:lnTo>
                  <a:lnTo>
                    <a:pt x="54" y="35"/>
                  </a:lnTo>
                  <a:lnTo>
                    <a:pt x="35" y="54"/>
                  </a:lnTo>
                  <a:lnTo>
                    <a:pt x="20" y="75"/>
                  </a:lnTo>
                  <a:lnTo>
                    <a:pt x="10" y="100"/>
                  </a:lnTo>
                  <a:lnTo>
                    <a:pt x="2" y="124"/>
                  </a:lnTo>
                  <a:lnTo>
                    <a:pt x="0" y="149"/>
                  </a:lnTo>
                  <a:lnTo>
                    <a:pt x="2" y="176"/>
                  </a:lnTo>
                  <a:lnTo>
                    <a:pt x="10" y="202"/>
                  </a:lnTo>
                  <a:lnTo>
                    <a:pt x="20" y="225"/>
                  </a:lnTo>
                  <a:lnTo>
                    <a:pt x="35" y="245"/>
                  </a:lnTo>
                  <a:lnTo>
                    <a:pt x="54" y="264"/>
                  </a:lnTo>
                  <a:lnTo>
                    <a:pt x="74" y="279"/>
                  </a:lnTo>
                  <a:lnTo>
                    <a:pt x="98" y="290"/>
                  </a:lnTo>
                  <a:lnTo>
                    <a:pt x="123" y="297"/>
                  </a:lnTo>
                  <a:lnTo>
                    <a:pt x="150" y="299"/>
                  </a:lnTo>
                  <a:lnTo>
                    <a:pt x="175" y="297"/>
                  </a:lnTo>
                  <a:lnTo>
                    <a:pt x="200" y="290"/>
                  </a:lnTo>
                  <a:lnTo>
                    <a:pt x="224" y="279"/>
                  </a:lnTo>
                  <a:lnTo>
                    <a:pt x="246" y="264"/>
                  </a:lnTo>
                  <a:lnTo>
                    <a:pt x="264" y="245"/>
                  </a:lnTo>
                  <a:lnTo>
                    <a:pt x="278" y="225"/>
                  </a:lnTo>
                  <a:lnTo>
                    <a:pt x="290" y="202"/>
                  </a:lnTo>
                  <a:lnTo>
                    <a:pt x="295"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40" name="Line 594"/>
            <p:cNvSpPr>
              <a:spLocks noChangeShapeType="1"/>
            </p:cNvSpPr>
            <p:nvPr/>
          </p:nvSpPr>
          <p:spPr bwMode="auto">
            <a:xfrm>
              <a:off x="7392988" y="3722688"/>
              <a:ext cx="1587"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41" name="Freeform 595"/>
            <p:cNvSpPr>
              <a:spLocks/>
            </p:cNvSpPr>
            <p:nvPr/>
          </p:nvSpPr>
          <p:spPr bwMode="auto">
            <a:xfrm>
              <a:off x="7313613" y="3683000"/>
              <a:ext cx="79375"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7" y="124"/>
                  </a:lnTo>
                  <a:lnTo>
                    <a:pt x="290" y="99"/>
                  </a:lnTo>
                  <a:lnTo>
                    <a:pt x="278" y="76"/>
                  </a:lnTo>
                  <a:lnTo>
                    <a:pt x="264" y="53"/>
                  </a:lnTo>
                  <a:lnTo>
                    <a:pt x="246" y="35"/>
                  </a:lnTo>
                  <a:lnTo>
                    <a:pt x="224" y="21"/>
                  </a:lnTo>
                  <a:lnTo>
                    <a:pt x="200" y="9"/>
                  </a:lnTo>
                  <a:lnTo>
                    <a:pt x="175" y="3"/>
                  </a:lnTo>
                  <a:lnTo>
                    <a:pt x="150" y="0"/>
                  </a:lnTo>
                  <a:lnTo>
                    <a:pt x="123" y="3"/>
                  </a:lnTo>
                  <a:lnTo>
                    <a:pt x="98" y="9"/>
                  </a:lnTo>
                  <a:lnTo>
                    <a:pt x="74" y="21"/>
                  </a:lnTo>
                  <a:lnTo>
                    <a:pt x="54" y="35"/>
                  </a:lnTo>
                  <a:lnTo>
                    <a:pt x="35" y="53"/>
                  </a:lnTo>
                  <a:lnTo>
                    <a:pt x="20" y="76"/>
                  </a:lnTo>
                  <a:lnTo>
                    <a:pt x="10" y="99"/>
                  </a:lnTo>
                  <a:lnTo>
                    <a:pt x="2" y="124"/>
                  </a:lnTo>
                  <a:lnTo>
                    <a:pt x="0" y="149"/>
                  </a:lnTo>
                  <a:lnTo>
                    <a:pt x="2" y="177"/>
                  </a:lnTo>
                  <a:lnTo>
                    <a:pt x="10" y="201"/>
                  </a:lnTo>
                  <a:lnTo>
                    <a:pt x="20" y="224"/>
                  </a:lnTo>
                  <a:lnTo>
                    <a:pt x="35" y="246"/>
                  </a:lnTo>
                  <a:lnTo>
                    <a:pt x="54" y="264"/>
                  </a:lnTo>
                  <a:lnTo>
                    <a:pt x="74" y="278"/>
                  </a:lnTo>
                  <a:lnTo>
                    <a:pt x="98" y="290"/>
                  </a:lnTo>
                  <a:lnTo>
                    <a:pt x="123" y="297"/>
                  </a:lnTo>
                  <a:lnTo>
                    <a:pt x="150" y="299"/>
                  </a:lnTo>
                  <a:lnTo>
                    <a:pt x="175" y="297"/>
                  </a:lnTo>
                  <a:lnTo>
                    <a:pt x="200" y="290"/>
                  </a:lnTo>
                  <a:lnTo>
                    <a:pt x="224" y="278"/>
                  </a:lnTo>
                  <a:lnTo>
                    <a:pt x="246" y="264"/>
                  </a:lnTo>
                  <a:lnTo>
                    <a:pt x="264" y="246"/>
                  </a:lnTo>
                  <a:lnTo>
                    <a:pt x="278" y="224"/>
                  </a:lnTo>
                  <a:lnTo>
                    <a:pt x="290" y="201"/>
                  </a:lnTo>
                  <a:lnTo>
                    <a:pt x="297" y="177"/>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42" name="Line 596"/>
            <p:cNvSpPr>
              <a:spLocks noChangeShapeType="1"/>
            </p:cNvSpPr>
            <p:nvPr/>
          </p:nvSpPr>
          <p:spPr bwMode="auto">
            <a:xfrm>
              <a:off x="6988175" y="2901950"/>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43" name="Freeform 597"/>
            <p:cNvSpPr>
              <a:spLocks/>
            </p:cNvSpPr>
            <p:nvPr/>
          </p:nvSpPr>
          <p:spPr bwMode="auto">
            <a:xfrm>
              <a:off x="6908800" y="2862263"/>
              <a:ext cx="79375"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90" y="97"/>
                  </a:lnTo>
                  <a:lnTo>
                    <a:pt x="279" y="74"/>
                  </a:lnTo>
                  <a:lnTo>
                    <a:pt x="264" y="53"/>
                  </a:lnTo>
                  <a:lnTo>
                    <a:pt x="246" y="35"/>
                  </a:lnTo>
                  <a:lnTo>
                    <a:pt x="225" y="20"/>
                  </a:lnTo>
                  <a:lnTo>
                    <a:pt x="202" y="8"/>
                  </a:lnTo>
                  <a:lnTo>
                    <a:pt x="176" y="2"/>
                  </a:lnTo>
                  <a:lnTo>
                    <a:pt x="150" y="0"/>
                  </a:lnTo>
                  <a:lnTo>
                    <a:pt x="124" y="2"/>
                  </a:lnTo>
                  <a:lnTo>
                    <a:pt x="99" y="8"/>
                  </a:lnTo>
                  <a:lnTo>
                    <a:pt x="75" y="20"/>
                  </a:lnTo>
                  <a:lnTo>
                    <a:pt x="54" y="35"/>
                  </a:lnTo>
                  <a:lnTo>
                    <a:pt x="35" y="53"/>
                  </a:lnTo>
                  <a:lnTo>
                    <a:pt x="20" y="74"/>
                  </a:lnTo>
                  <a:lnTo>
                    <a:pt x="10" y="97"/>
                  </a:lnTo>
                  <a:lnTo>
                    <a:pt x="3" y="123"/>
                  </a:lnTo>
                  <a:lnTo>
                    <a:pt x="0" y="148"/>
                  </a:lnTo>
                  <a:lnTo>
                    <a:pt x="3" y="175"/>
                  </a:lnTo>
                  <a:lnTo>
                    <a:pt x="10" y="200"/>
                  </a:lnTo>
                  <a:lnTo>
                    <a:pt x="20" y="223"/>
                  </a:lnTo>
                  <a:lnTo>
                    <a:pt x="35" y="244"/>
                  </a:lnTo>
                  <a:lnTo>
                    <a:pt x="54" y="263"/>
                  </a:lnTo>
                  <a:lnTo>
                    <a:pt x="75" y="278"/>
                  </a:lnTo>
                  <a:lnTo>
                    <a:pt x="99" y="289"/>
                  </a:lnTo>
                  <a:lnTo>
                    <a:pt x="124" y="295"/>
                  </a:lnTo>
                  <a:lnTo>
                    <a:pt x="150" y="298"/>
                  </a:lnTo>
                  <a:lnTo>
                    <a:pt x="176" y="295"/>
                  </a:lnTo>
                  <a:lnTo>
                    <a:pt x="202" y="289"/>
                  </a:lnTo>
                  <a:lnTo>
                    <a:pt x="225" y="278"/>
                  </a:lnTo>
                  <a:lnTo>
                    <a:pt x="246" y="263"/>
                  </a:lnTo>
                  <a:lnTo>
                    <a:pt x="264" y="244"/>
                  </a:lnTo>
                  <a:lnTo>
                    <a:pt x="279" y="223"/>
                  </a:lnTo>
                  <a:lnTo>
                    <a:pt x="290"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144" name="Line 598"/>
            <p:cNvSpPr>
              <a:spLocks noChangeShapeType="1"/>
            </p:cNvSpPr>
            <p:nvPr/>
          </p:nvSpPr>
          <p:spPr bwMode="auto">
            <a:xfrm>
              <a:off x="7519988" y="2762250"/>
              <a:ext cx="1587"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45" name="Freeform 599"/>
            <p:cNvSpPr>
              <a:spLocks/>
            </p:cNvSpPr>
            <p:nvPr/>
          </p:nvSpPr>
          <p:spPr bwMode="auto">
            <a:xfrm>
              <a:off x="7442200" y="2722563"/>
              <a:ext cx="77788" cy="79375"/>
            </a:xfrm>
            <a:custGeom>
              <a:avLst/>
              <a:gdLst>
                <a:gd name="T0" fmla="*/ 2147483647 w 298"/>
                <a:gd name="T1" fmla="*/ 2147483647 h 297"/>
                <a:gd name="T2" fmla="*/ 2147483647 w 298"/>
                <a:gd name="T3" fmla="*/ 2147483647 h 297"/>
                <a:gd name="T4" fmla="*/ 2147483647 w 298"/>
                <a:gd name="T5" fmla="*/ 2147483647 h 297"/>
                <a:gd name="T6" fmla="*/ 2147483647 w 298"/>
                <a:gd name="T7" fmla="*/ 2147483647 h 297"/>
                <a:gd name="T8" fmla="*/ 2147483647 w 298"/>
                <a:gd name="T9" fmla="*/ 2147483647 h 297"/>
                <a:gd name="T10" fmla="*/ 2147483647 w 298"/>
                <a:gd name="T11" fmla="*/ 2147483647 h 297"/>
                <a:gd name="T12" fmla="*/ 2147483647 w 298"/>
                <a:gd name="T13" fmla="*/ 2147483647 h 297"/>
                <a:gd name="T14" fmla="*/ 2147483647 w 298"/>
                <a:gd name="T15" fmla="*/ 2147483647 h 297"/>
                <a:gd name="T16" fmla="*/ 2147483647 w 298"/>
                <a:gd name="T17" fmla="*/ 2147483647 h 297"/>
                <a:gd name="T18" fmla="*/ 2147483647 w 298"/>
                <a:gd name="T19" fmla="*/ 0 h 297"/>
                <a:gd name="T20" fmla="*/ 2147483647 w 298"/>
                <a:gd name="T21" fmla="*/ 2147483647 h 297"/>
                <a:gd name="T22" fmla="*/ 2147483647 w 298"/>
                <a:gd name="T23" fmla="*/ 2147483647 h 297"/>
                <a:gd name="T24" fmla="*/ 2147483647 w 298"/>
                <a:gd name="T25" fmla="*/ 2147483647 h 297"/>
                <a:gd name="T26" fmla="*/ 2147483647 w 298"/>
                <a:gd name="T27" fmla="*/ 2147483647 h 297"/>
                <a:gd name="T28" fmla="*/ 2147483647 w 298"/>
                <a:gd name="T29" fmla="*/ 2147483647 h 297"/>
                <a:gd name="T30" fmla="*/ 2147483647 w 298"/>
                <a:gd name="T31" fmla="*/ 2147483647 h 297"/>
                <a:gd name="T32" fmla="*/ 2147483647 w 298"/>
                <a:gd name="T33" fmla="*/ 2147483647 h 297"/>
                <a:gd name="T34" fmla="*/ 2147483647 w 298"/>
                <a:gd name="T35" fmla="*/ 2147483647 h 297"/>
                <a:gd name="T36" fmla="*/ 0 w 298"/>
                <a:gd name="T37" fmla="*/ 2147483647 h 297"/>
                <a:gd name="T38" fmla="*/ 2147483647 w 298"/>
                <a:gd name="T39" fmla="*/ 2147483647 h 297"/>
                <a:gd name="T40" fmla="*/ 2147483647 w 298"/>
                <a:gd name="T41" fmla="*/ 2147483647 h 297"/>
                <a:gd name="T42" fmla="*/ 2147483647 w 298"/>
                <a:gd name="T43" fmla="*/ 2147483647 h 297"/>
                <a:gd name="T44" fmla="*/ 2147483647 w 298"/>
                <a:gd name="T45" fmla="*/ 2147483647 h 297"/>
                <a:gd name="T46" fmla="*/ 2147483647 w 298"/>
                <a:gd name="T47" fmla="*/ 2147483647 h 297"/>
                <a:gd name="T48" fmla="*/ 2147483647 w 298"/>
                <a:gd name="T49" fmla="*/ 2147483647 h 297"/>
                <a:gd name="T50" fmla="*/ 2147483647 w 298"/>
                <a:gd name="T51" fmla="*/ 2147483647 h 297"/>
                <a:gd name="T52" fmla="*/ 2147483647 w 298"/>
                <a:gd name="T53" fmla="*/ 2147483647 h 297"/>
                <a:gd name="T54" fmla="*/ 2147483647 w 298"/>
                <a:gd name="T55" fmla="*/ 2147483647 h 297"/>
                <a:gd name="T56" fmla="*/ 2147483647 w 298"/>
                <a:gd name="T57" fmla="*/ 2147483647 h 297"/>
                <a:gd name="T58" fmla="*/ 2147483647 w 298"/>
                <a:gd name="T59" fmla="*/ 2147483647 h 297"/>
                <a:gd name="T60" fmla="*/ 2147483647 w 298"/>
                <a:gd name="T61" fmla="*/ 2147483647 h 297"/>
                <a:gd name="T62" fmla="*/ 2147483647 w 298"/>
                <a:gd name="T63" fmla="*/ 2147483647 h 297"/>
                <a:gd name="T64" fmla="*/ 2147483647 w 298"/>
                <a:gd name="T65" fmla="*/ 2147483647 h 297"/>
                <a:gd name="T66" fmla="*/ 2147483647 w 298"/>
                <a:gd name="T67" fmla="*/ 2147483647 h 297"/>
                <a:gd name="T68" fmla="*/ 2147483647 w 298"/>
                <a:gd name="T69" fmla="*/ 2147483647 h 297"/>
                <a:gd name="T70" fmla="*/ 2147483647 w 298"/>
                <a:gd name="T71" fmla="*/ 2147483647 h 297"/>
                <a:gd name="T72" fmla="*/ 2147483647 w 298"/>
                <a:gd name="T73" fmla="*/ 2147483647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7"/>
                  </a:moveTo>
                  <a:lnTo>
                    <a:pt x="296" y="122"/>
                  </a:lnTo>
                  <a:lnTo>
                    <a:pt x="290" y="97"/>
                  </a:lnTo>
                  <a:lnTo>
                    <a:pt x="278" y="73"/>
                  </a:lnTo>
                  <a:lnTo>
                    <a:pt x="264" y="52"/>
                  </a:lnTo>
                  <a:lnTo>
                    <a:pt x="246" y="34"/>
                  </a:lnTo>
                  <a:lnTo>
                    <a:pt x="224" y="19"/>
                  </a:lnTo>
                  <a:lnTo>
                    <a:pt x="200" y="8"/>
                  </a:lnTo>
                  <a:lnTo>
                    <a:pt x="176" y="2"/>
                  </a:lnTo>
                  <a:lnTo>
                    <a:pt x="150" y="0"/>
                  </a:lnTo>
                  <a:lnTo>
                    <a:pt x="122" y="2"/>
                  </a:lnTo>
                  <a:lnTo>
                    <a:pt x="98" y="8"/>
                  </a:lnTo>
                  <a:lnTo>
                    <a:pt x="75" y="19"/>
                  </a:lnTo>
                  <a:lnTo>
                    <a:pt x="53" y="34"/>
                  </a:lnTo>
                  <a:lnTo>
                    <a:pt x="35" y="52"/>
                  </a:lnTo>
                  <a:lnTo>
                    <a:pt x="20" y="73"/>
                  </a:lnTo>
                  <a:lnTo>
                    <a:pt x="8" y="97"/>
                  </a:lnTo>
                  <a:lnTo>
                    <a:pt x="2" y="122"/>
                  </a:lnTo>
                  <a:lnTo>
                    <a:pt x="0" y="147"/>
                  </a:lnTo>
                  <a:lnTo>
                    <a:pt x="2" y="175"/>
                  </a:lnTo>
                  <a:lnTo>
                    <a:pt x="8" y="200"/>
                  </a:lnTo>
                  <a:lnTo>
                    <a:pt x="20" y="223"/>
                  </a:lnTo>
                  <a:lnTo>
                    <a:pt x="35" y="244"/>
                  </a:lnTo>
                  <a:lnTo>
                    <a:pt x="53" y="262"/>
                  </a:lnTo>
                  <a:lnTo>
                    <a:pt x="75" y="278"/>
                  </a:lnTo>
                  <a:lnTo>
                    <a:pt x="98" y="287"/>
                  </a:lnTo>
                  <a:lnTo>
                    <a:pt x="122" y="295"/>
                  </a:lnTo>
                  <a:lnTo>
                    <a:pt x="150" y="297"/>
                  </a:lnTo>
                  <a:lnTo>
                    <a:pt x="176" y="295"/>
                  </a:lnTo>
                  <a:lnTo>
                    <a:pt x="200" y="287"/>
                  </a:lnTo>
                  <a:lnTo>
                    <a:pt x="224" y="278"/>
                  </a:lnTo>
                  <a:lnTo>
                    <a:pt x="246" y="262"/>
                  </a:lnTo>
                  <a:lnTo>
                    <a:pt x="264" y="244"/>
                  </a:lnTo>
                  <a:lnTo>
                    <a:pt x="278" y="223"/>
                  </a:lnTo>
                  <a:lnTo>
                    <a:pt x="290" y="200"/>
                  </a:lnTo>
                  <a:lnTo>
                    <a:pt x="296" y="175"/>
                  </a:lnTo>
                  <a:lnTo>
                    <a:pt x="298" y="147"/>
                  </a:lnTo>
                  <a:close/>
                </a:path>
              </a:pathLst>
            </a:custGeom>
            <a:solidFill>
              <a:srgbClr val="2A8307"/>
            </a:solidFill>
            <a:ln w="12700">
              <a:solidFill>
                <a:srgbClr val="2A8307"/>
              </a:solidFill>
              <a:round/>
              <a:headEnd/>
              <a:tailEnd/>
            </a:ln>
          </p:spPr>
          <p:txBody>
            <a:bodyPr/>
            <a:lstStyle/>
            <a:p>
              <a:endParaRPr lang="en-US" sz="1350" dirty="0"/>
            </a:p>
          </p:txBody>
        </p:sp>
        <p:sp>
          <p:nvSpPr>
            <p:cNvPr id="146" name="Line 600"/>
            <p:cNvSpPr>
              <a:spLocks noChangeShapeType="1"/>
            </p:cNvSpPr>
            <p:nvPr/>
          </p:nvSpPr>
          <p:spPr bwMode="auto">
            <a:xfrm>
              <a:off x="10075863" y="3838575"/>
              <a:ext cx="1587"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47" name="Freeform 601"/>
            <p:cNvSpPr>
              <a:spLocks/>
            </p:cNvSpPr>
            <p:nvPr/>
          </p:nvSpPr>
          <p:spPr bwMode="auto">
            <a:xfrm>
              <a:off x="9996488" y="3798888"/>
              <a:ext cx="79375" cy="79375"/>
            </a:xfrm>
            <a:custGeom>
              <a:avLst/>
              <a:gdLst>
                <a:gd name="T0" fmla="*/ 2147483647 w 299"/>
                <a:gd name="T1" fmla="*/ 2147483647 h 300"/>
                <a:gd name="T2" fmla="*/ 2147483647 w 299"/>
                <a:gd name="T3" fmla="*/ 2147483647 h 300"/>
                <a:gd name="T4" fmla="*/ 2147483647 w 299"/>
                <a:gd name="T5" fmla="*/ 2147483647 h 300"/>
                <a:gd name="T6" fmla="*/ 2147483647 w 299"/>
                <a:gd name="T7" fmla="*/ 2147483647 h 300"/>
                <a:gd name="T8" fmla="*/ 2147483647 w 299"/>
                <a:gd name="T9" fmla="*/ 2147483647 h 300"/>
                <a:gd name="T10" fmla="*/ 2147483647 w 299"/>
                <a:gd name="T11" fmla="*/ 2147483647 h 300"/>
                <a:gd name="T12" fmla="*/ 2147483647 w 299"/>
                <a:gd name="T13" fmla="*/ 2147483647 h 300"/>
                <a:gd name="T14" fmla="*/ 2147483647 w 299"/>
                <a:gd name="T15" fmla="*/ 2147483647 h 300"/>
                <a:gd name="T16" fmla="*/ 2147483647 w 299"/>
                <a:gd name="T17" fmla="*/ 2147483647 h 300"/>
                <a:gd name="T18" fmla="*/ 2147483647 w 299"/>
                <a:gd name="T19" fmla="*/ 0 h 300"/>
                <a:gd name="T20" fmla="*/ 2147483647 w 299"/>
                <a:gd name="T21" fmla="*/ 2147483647 h 300"/>
                <a:gd name="T22" fmla="*/ 2147483647 w 299"/>
                <a:gd name="T23" fmla="*/ 2147483647 h 300"/>
                <a:gd name="T24" fmla="*/ 2147483647 w 299"/>
                <a:gd name="T25" fmla="*/ 2147483647 h 300"/>
                <a:gd name="T26" fmla="*/ 2147483647 w 299"/>
                <a:gd name="T27" fmla="*/ 2147483647 h 300"/>
                <a:gd name="T28" fmla="*/ 2147483647 w 299"/>
                <a:gd name="T29" fmla="*/ 2147483647 h 300"/>
                <a:gd name="T30" fmla="*/ 2147483647 w 299"/>
                <a:gd name="T31" fmla="*/ 2147483647 h 300"/>
                <a:gd name="T32" fmla="*/ 2147483647 w 299"/>
                <a:gd name="T33" fmla="*/ 2147483647 h 300"/>
                <a:gd name="T34" fmla="*/ 2147483647 w 299"/>
                <a:gd name="T35" fmla="*/ 2147483647 h 300"/>
                <a:gd name="T36" fmla="*/ 0 w 299"/>
                <a:gd name="T37" fmla="*/ 2147483647 h 300"/>
                <a:gd name="T38" fmla="*/ 2147483647 w 299"/>
                <a:gd name="T39" fmla="*/ 2147483647 h 300"/>
                <a:gd name="T40" fmla="*/ 2147483647 w 299"/>
                <a:gd name="T41" fmla="*/ 2147483647 h 300"/>
                <a:gd name="T42" fmla="*/ 2147483647 w 299"/>
                <a:gd name="T43" fmla="*/ 2147483647 h 300"/>
                <a:gd name="T44" fmla="*/ 2147483647 w 299"/>
                <a:gd name="T45" fmla="*/ 2147483647 h 300"/>
                <a:gd name="T46" fmla="*/ 2147483647 w 299"/>
                <a:gd name="T47" fmla="*/ 2147483647 h 300"/>
                <a:gd name="T48" fmla="*/ 2147483647 w 299"/>
                <a:gd name="T49" fmla="*/ 2147483647 h 300"/>
                <a:gd name="T50" fmla="*/ 2147483647 w 299"/>
                <a:gd name="T51" fmla="*/ 2147483647 h 300"/>
                <a:gd name="T52" fmla="*/ 2147483647 w 299"/>
                <a:gd name="T53" fmla="*/ 2147483647 h 300"/>
                <a:gd name="T54" fmla="*/ 2147483647 w 299"/>
                <a:gd name="T55" fmla="*/ 2147483647 h 300"/>
                <a:gd name="T56" fmla="*/ 2147483647 w 299"/>
                <a:gd name="T57" fmla="*/ 2147483647 h 300"/>
                <a:gd name="T58" fmla="*/ 2147483647 w 299"/>
                <a:gd name="T59" fmla="*/ 2147483647 h 300"/>
                <a:gd name="T60" fmla="*/ 2147483647 w 299"/>
                <a:gd name="T61" fmla="*/ 2147483647 h 300"/>
                <a:gd name="T62" fmla="*/ 2147483647 w 299"/>
                <a:gd name="T63" fmla="*/ 2147483647 h 300"/>
                <a:gd name="T64" fmla="*/ 2147483647 w 299"/>
                <a:gd name="T65" fmla="*/ 2147483647 h 300"/>
                <a:gd name="T66" fmla="*/ 2147483647 w 299"/>
                <a:gd name="T67" fmla="*/ 2147483647 h 300"/>
                <a:gd name="T68" fmla="*/ 2147483647 w 299"/>
                <a:gd name="T69" fmla="*/ 2147483647 h 300"/>
                <a:gd name="T70" fmla="*/ 2147483647 w 299"/>
                <a:gd name="T71" fmla="*/ 2147483647 h 300"/>
                <a:gd name="T72" fmla="*/ 2147483647 w 299"/>
                <a:gd name="T73" fmla="*/ 2147483647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300"/>
                <a:gd name="T113" fmla="*/ 299 w 299"/>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300">
                  <a:moveTo>
                    <a:pt x="299" y="150"/>
                  </a:moveTo>
                  <a:lnTo>
                    <a:pt x="296" y="124"/>
                  </a:lnTo>
                  <a:lnTo>
                    <a:pt x="289" y="100"/>
                  </a:lnTo>
                  <a:lnTo>
                    <a:pt x="279" y="76"/>
                  </a:lnTo>
                  <a:lnTo>
                    <a:pt x="264" y="54"/>
                  </a:lnTo>
                  <a:lnTo>
                    <a:pt x="245" y="35"/>
                  </a:lnTo>
                  <a:lnTo>
                    <a:pt x="224" y="21"/>
                  </a:lnTo>
                  <a:lnTo>
                    <a:pt x="200" y="10"/>
                  </a:lnTo>
                  <a:lnTo>
                    <a:pt x="175" y="4"/>
                  </a:lnTo>
                  <a:lnTo>
                    <a:pt x="150" y="0"/>
                  </a:lnTo>
                  <a:lnTo>
                    <a:pt x="124" y="4"/>
                  </a:lnTo>
                  <a:lnTo>
                    <a:pt x="98" y="10"/>
                  </a:lnTo>
                  <a:lnTo>
                    <a:pt x="75" y="21"/>
                  </a:lnTo>
                  <a:lnTo>
                    <a:pt x="54" y="35"/>
                  </a:lnTo>
                  <a:lnTo>
                    <a:pt x="35" y="54"/>
                  </a:lnTo>
                  <a:lnTo>
                    <a:pt x="20" y="76"/>
                  </a:lnTo>
                  <a:lnTo>
                    <a:pt x="10" y="100"/>
                  </a:lnTo>
                  <a:lnTo>
                    <a:pt x="2" y="124"/>
                  </a:lnTo>
                  <a:lnTo>
                    <a:pt x="0" y="150"/>
                  </a:lnTo>
                  <a:lnTo>
                    <a:pt x="2" y="178"/>
                  </a:lnTo>
                  <a:lnTo>
                    <a:pt x="10" y="202"/>
                  </a:lnTo>
                  <a:lnTo>
                    <a:pt x="20" y="225"/>
                  </a:lnTo>
                  <a:lnTo>
                    <a:pt x="35" y="247"/>
                  </a:lnTo>
                  <a:lnTo>
                    <a:pt x="54" y="265"/>
                  </a:lnTo>
                  <a:lnTo>
                    <a:pt x="75" y="279"/>
                  </a:lnTo>
                  <a:lnTo>
                    <a:pt x="98" y="290"/>
                  </a:lnTo>
                  <a:lnTo>
                    <a:pt x="124" y="298"/>
                  </a:lnTo>
                  <a:lnTo>
                    <a:pt x="150" y="300"/>
                  </a:lnTo>
                  <a:lnTo>
                    <a:pt x="175" y="298"/>
                  </a:lnTo>
                  <a:lnTo>
                    <a:pt x="200" y="290"/>
                  </a:lnTo>
                  <a:lnTo>
                    <a:pt x="224" y="279"/>
                  </a:lnTo>
                  <a:lnTo>
                    <a:pt x="245" y="265"/>
                  </a:lnTo>
                  <a:lnTo>
                    <a:pt x="264" y="247"/>
                  </a:lnTo>
                  <a:lnTo>
                    <a:pt x="279" y="225"/>
                  </a:lnTo>
                  <a:lnTo>
                    <a:pt x="289" y="202"/>
                  </a:lnTo>
                  <a:lnTo>
                    <a:pt x="296" y="178"/>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148" name="Line 602"/>
            <p:cNvSpPr>
              <a:spLocks noChangeShapeType="1"/>
            </p:cNvSpPr>
            <p:nvPr/>
          </p:nvSpPr>
          <p:spPr bwMode="auto">
            <a:xfrm>
              <a:off x="10226675" y="2466975"/>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49" name="Freeform 603"/>
            <p:cNvSpPr>
              <a:spLocks/>
            </p:cNvSpPr>
            <p:nvPr/>
          </p:nvSpPr>
          <p:spPr bwMode="auto">
            <a:xfrm>
              <a:off x="10148888" y="2428875"/>
              <a:ext cx="77787" cy="77788"/>
            </a:xfrm>
            <a:custGeom>
              <a:avLst/>
              <a:gdLst>
                <a:gd name="T0" fmla="*/ 2147483647 w 297"/>
                <a:gd name="T1" fmla="*/ 2147483647 h 297"/>
                <a:gd name="T2" fmla="*/ 2147483647 w 297"/>
                <a:gd name="T3" fmla="*/ 2147483647 h 297"/>
                <a:gd name="T4" fmla="*/ 2147483647 w 297"/>
                <a:gd name="T5" fmla="*/ 2147483647 h 297"/>
                <a:gd name="T6" fmla="*/ 2147483647 w 297"/>
                <a:gd name="T7" fmla="*/ 2147483647 h 297"/>
                <a:gd name="T8" fmla="*/ 2147483647 w 297"/>
                <a:gd name="T9" fmla="*/ 2147483647 h 297"/>
                <a:gd name="T10" fmla="*/ 2147483647 w 297"/>
                <a:gd name="T11" fmla="*/ 2147483647 h 297"/>
                <a:gd name="T12" fmla="*/ 2147483647 w 297"/>
                <a:gd name="T13" fmla="*/ 2147483647 h 297"/>
                <a:gd name="T14" fmla="*/ 2147483647 w 297"/>
                <a:gd name="T15" fmla="*/ 2147483647 h 297"/>
                <a:gd name="T16" fmla="*/ 2147483647 w 297"/>
                <a:gd name="T17" fmla="*/ 2147483647 h 297"/>
                <a:gd name="T18" fmla="*/ 2147483647 w 297"/>
                <a:gd name="T19" fmla="*/ 0 h 297"/>
                <a:gd name="T20" fmla="*/ 2147483647 w 297"/>
                <a:gd name="T21" fmla="*/ 2147483647 h 297"/>
                <a:gd name="T22" fmla="*/ 2147483647 w 297"/>
                <a:gd name="T23" fmla="*/ 2147483647 h 297"/>
                <a:gd name="T24" fmla="*/ 2147483647 w 297"/>
                <a:gd name="T25" fmla="*/ 2147483647 h 297"/>
                <a:gd name="T26" fmla="*/ 2147483647 w 297"/>
                <a:gd name="T27" fmla="*/ 2147483647 h 297"/>
                <a:gd name="T28" fmla="*/ 2147483647 w 297"/>
                <a:gd name="T29" fmla="*/ 2147483647 h 297"/>
                <a:gd name="T30" fmla="*/ 2147483647 w 297"/>
                <a:gd name="T31" fmla="*/ 2147483647 h 297"/>
                <a:gd name="T32" fmla="*/ 2147483647 w 297"/>
                <a:gd name="T33" fmla="*/ 2147483647 h 297"/>
                <a:gd name="T34" fmla="*/ 2147483647 w 297"/>
                <a:gd name="T35" fmla="*/ 2147483647 h 297"/>
                <a:gd name="T36" fmla="*/ 0 w 297"/>
                <a:gd name="T37" fmla="*/ 2147483647 h 297"/>
                <a:gd name="T38" fmla="*/ 2147483647 w 297"/>
                <a:gd name="T39" fmla="*/ 2147483647 h 297"/>
                <a:gd name="T40" fmla="*/ 2147483647 w 297"/>
                <a:gd name="T41" fmla="*/ 2147483647 h 297"/>
                <a:gd name="T42" fmla="*/ 2147483647 w 297"/>
                <a:gd name="T43" fmla="*/ 2147483647 h 297"/>
                <a:gd name="T44" fmla="*/ 2147483647 w 297"/>
                <a:gd name="T45" fmla="*/ 2147483647 h 297"/>
                <a:gd name="T46" fmla="*/ 2147483647 w 297"/>
                <a:gd name="T47" fmla="*/ 2147483647 h 297"/>
                <a:gd name="T48" fmla="*/ 2147483647 w 297"/>
                <a:gd name="T49" fmla="*/ 2147483647 h 297"/>
                <a:gd name="T50" fmla="*/ 2147483647 w 297"/>
                <a:gd name="T51" fmla="*/ 2147483647 h 297"/>
                <a:gd name="T52" fmla="*/ 2147483647 w 297"/>
                <a:gd name="T53" fmla="*/ 2147483647 h 297"/>
                <a:gd name="T54" fmla="*/ 2147483647 w 297"/>
                <a:gd name="T55" fmla="*/ 2147483647 h 297"/>
                <a:gd name="T56" fmla="*/ 2147483647 w 297"/>
                <a:gd name="T57" fmla="*/ 2147483647 h 297"/>
                <a:gd name="T58" fmla="*/ 2147483647 w 297"/>
                <a:gd name="T59" fmla="*/ 2147483647 h 297"/>
                <a:gd name="T60" fmla="*/ 2147483647 w 297"/>
                <a:gd name="T61" fmla="*/ 2147483647 h 297"/>
                <a:gd name="T62" fmla="*/ 2147483647 w 297"/>
                <a:gd name="T63" fmla="*/ 2147483647 h 297"/>
                <a:gd name="T64" fmla="*/ 2147483647 w 297"/>
                <a:gd name="T65" fmla="*/ 2147483647 h 297"/>
                <a:gd name="T66" fmla="*/ 2147483647 w 297"/>
                <a:gd name="T67" fmla="*/ 2147483647 h 297"/>
                <a:gd name="T68" fmla="*/ 2147483647 w 297"/>
                <a:gd name="T69" fmla="*/ 2147483647 h 297"/>
                <a:gd name="T70" fmla="*/ 2147483647 w 297"/>
                <a:gd name="T71" fmla="*/ 2147483647 h 297"/>
                <a:gd name="T72" fmla="*/ 2147483647 w 297"/>
                <a:gd name="T73" fmla="*/ 2147483647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8"/>
                  </a:moveTo>
                  <a:lnTo>
                    <a:pt x="295" y="122"/>
                  </a:lnTo>
                  <a:lnTo>
                    <a:pt x="288" y="97"/>
                  </a:lnTo>
                  <a:lnTo>
                    <a:pt x="278" y="74"/>
                  </a:lnTo>
                  <a:lnTo>
                    <a:pt x="262" y="53"/>
                  </a:lnTo>
                  <a:lnTo>
                    <a:pt x="244" y="35"/>
                  </a:lnTo>
                  <a:lnTo>
                    <a:pt x="223" y="19"/>
                  </a:lnTo>
                  <a:lnTo>
                    <a:pt x="200" y="8"/>
                  </a:lnTo>
                  <a:lnTo>
                    <a:pt x="175" y="2"/>
                  </a:lnTo>
                  <a:lnTo>
                    <a:pt x="148" y="0"/>
                  </a:lnTo>
                  <a:lnTo>
                    <a:pt x="122" y="2"/>
                  </a:lnTo>
                  <a:lnTo>
                    <a:pt x="97" y="8"/>
                  </a:lnTo>
                  <a:lnTo>
                    <a:pt x="74" y="19"/>
                  </a:lnTo>
                  <a:lnTo>
                    <a:pt x="52" y="35"/>
                  </a:lnTo>
                  <a:lnTo>
                    <a:pt x="35" y="53"/>
                  </a:lnTo>
                  <a:lnTo>
                    <a:pt x="19" y="74"/>
                  </a:lnTo>
                  <a:lnTo>
                    <a:pt x="8" y="97"/>
                  </a:lnTo>
                  <a:lnTo>
                    <a:pt x="2" y="122"/>
                  </a:lnTo>
                  <a:lnTo>
                    <a:pt x="0" y="148"/>
                  </a:lnTo>
                  <a:lnTo>
                    <a:pt x="2" y="175"/>
                  </a:lnTo>
                  <a:lnTo>
                    <a:pt x="8" y="199"/>
                  </a:lnTo>
                  <a:lnTo>
                    <a:pt x="19" y="224"/>
                  </a:lnTo>
                  <a:lnTo>
                    <a:pt x="35" y="245"/>
                  </a:lnTo>
                  <a:lnTo>
                    <a:pt x="52" y="263"/>
                  </a:lnTo>
                  <a:lnTo>
                    <a:pt x="74" y="279"/>
                  </a:lnTo>
                  <a:lnTo>
                    <a:pt x="97" y="289"/>
                  </a:lnTo>
                  <a:lnTo>
                    <a:pt x="122" y="295"/>
                  </a:lnTo>
                  <a:lnTo>
                    <a:pt x="148" y="297"/>
                  </a:lnTo>
                  <a:lnTo>
                    <a:pt x="175" y="295"/>
                  </a:lnTo>
                  <a:lnTo>
                    <a:pt x="200" y="289"/>
                  </a:lnTo>
                  <a:lnTo>
                    <a:pt x="223" y="279"/>
                  </a:lnTo>
                  <a:lnTo>
                    <a:pt x="244" y="263"/>
                  </a:lnTo>
                  <a:lnTo>
                    <a:pt x="262" y="245"/>
                  </a:lnTo>
                  <a:lnTo>
                    <a:pt x="278" y="224"/>
                  </a:lnTo>
                  <a:lnTo>
                    <a:pt x="288" y="199"/>
                  </a:lnTo>
                  <a:lnTo>
                    <a:pt x="295"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150" name="Line 604"/>
            <p:cNvSpPr>
              <a:spLocks noChangeShapeType="1"/>
            </p:cNvSpPr>
            <p:nvPr/>
          </p:nvSpPr>
          <p:spPr bwMode="auto">
            <a:xfrm>
              <a:off x="8729663" y="4016375"/>
              <a:ext cx="1587"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51" name="Freeform 605"/>
            <p:cNvSpPr>
              <a:spLocks/>
            </p:cNvSpPr>
            <p:nvPr/>
          </p:nvSpPr>
          <p:spPr bwMode="auto">
            <a:xfrm>
              <a:off x="8650288" y="3976688"/>
              <a:ext cx="79375"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90" y="97"/>
                  </a:lnTo>
                  <a:lnTo>
                    <a:pt x="278" y="74"/>
                  </a:lnTo>
                  <a:lnTo>
                    <a:pt x="264" y="53"/>
                  </a:lnTo>
                  <a:lnTo>
                    <a:pt x="246" y="35"/>
                  </a:lnTo>
                  <a:lnTo>
                    <a:pt x="224" y="20"/>
                  </a:lnTo>
                  <a:lnTo>
                    <a:pt x="201" y="9"/>
                  </a:lnTo>
                  <a:lnTo>
                    <a:pt x="177" y="2"/>
                  </a:lnTo>
                  <a:lnTo>
                    <a:pt x="149" y="0"/>
                  </a:lnTo>
                  <a:lnTo>
                    <a:pt x="124" y="2"/>
                  </a:lnTo>
                  <a:lnTo>
                    <a:pt x="99" y="9"/>
                  </a:lnTo>
                  <a:lnTo>
                    <a:pt x="76" y="20"/>
                  </a:lnTo>
                  <a:lnTo>
                    <a:pt x="53" y="35"/>
                  </a:lnTo>
                  <a:lnTo>
                    <a:pt x="34" y="53"/>
                  </a:lnTo>
                  <a:lnTo>
                    <a:pt x="21" y="74"/>
                  </a:lnTo>
                  <a:lnTo>
                    <a:pt x="9" y="97"/>
                  </a:lnTo>
                  <a:lnTo>
                    <a:pt x="3" y="122"/>
                  </a:lnTo>
                  <a:lnTo>
                    <a:pt x="0" y="149"/>
                  </a:lnTo>
                  <a:lnTo>
                    <a:pt x="3" y="175"/>
                  </a:lnTo>
                  <a:lnTo>
                    <a:pt x="9" y="200"/>
                  </a:lnTo>
                  <a:lnTo>
                    <a:pt x="21" y="223"/>
                  </a:lnTo>
                  <a:lnTo>
                    <a:pt x="34" y="244"/>
                  </a:lnTo>
                  <a:lnTo>
                    <a:pt x="53" y="263"/>
                  </a:lnTo>
                  <a:lnTo>
                    <a:pt x="76" y="278"/>
                  </a:lnTo>
                  <a:lnTo>
                    <a:pt x="99" y="289"/>
                  </a:lnTo>
                  <a:lnTo>
                    <a:pt x="124" y="295"/>
                  </a:lnTo>
                  <a:lnTo>
                    <a:pt x="149" y="298"/>
                  </a:lnTo>
                  <a:lnTo>
                    <a:pt x="177" y="295"/>
                  </a:lnTo>
                  <a:lnTo>
                    <a:pt x="201" y="289"/>
                  </a:lnTo>
                  <a:lnTo>
                    <a:pt x="224" y="278"/>
                  </a:lnTo>
                  <a:lnTo>
                    <a:pt x="246" y="263"/>
                  </a:lnTo>
                  <a:lnTo>
                    <a:pt x="264" y="244"/>
                  </a:lnTo>
                  <a:lnTo>
                    <a:pt x="278" y="223"/>
                  </a:lnTo>
                  <a:lnTo>
                    <a:pt x="290" y="200"/>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52" name="Line 606"/>
            <p:cNvSpPr>
              <a:spLocks noChangeShapeType="1"/>
            </p:cNvSpPr>
            <p:nvPr/>
          </p:nvSpPr>
          <p:spPr bwMode="auto">
            <a:xfrm>
              <a:off x="6988175" y="4198938"/>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53" name="Freeform 607"/>
            <p:cNvSpPr>
              <a:spLocks/>
            </p:cNvSpPr>
            <p:nvPr/>
          </p:nvSpPr>
          <p:spPr bwMode="auto">
            <a:xfrm>
              <a:off x="6908800" y="4159250"/>
              <a:ext cx="79375"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2"/>
                  </a:lnTo>
                  <a:lnTo>
                    <a:pt x="289" y="98"/>
                  </a:lnTo>
                  <a:lnTo>
                    <a:pt x="279" y="74"/>
                  </a:lnTo>
                  <a:lnTo>
                    <a:pt x="264" y="52"/>
                  </a:lnTo>
                  <a:lnTo>
                    <a:pt x="246" y="34"/>
                  </a:lnTo>
                  <a:lnTo>
                    <a:pt x="225" y="20"/>
                  </a:lnTo>
                  <a:lnTo>
                    <a:pt x="202" y="8"/>
                  </a:lnTo>
                  <a:lnTo>
                    <a:pt x="176" y="2"/>
                  </a:lnTo>
                  <a:lnTo>
                    <a:pt x="150" y="0"/>
                  </a:lnTo>
                  <a:lnTo>
                    <a:pt x="124" y="2"/>
                  </a:lnTo>
                  <a:lnTo>
                    <a:pt x="98" y="8"/>
                  </a:lnTo>
                  <a:lnTo>
                    <a:pt x="75" y="20"/>
                  </a:lnTo>
                  <a:lnTo>
                    <a:pt x="54" y="34"/>
                  </a:lnTo>
                  <a:lnTo>
                    <a:pt x="35" y="52"/>
                  </a:lnTo>
                  <a:lnTo>
                    <a:pt x="20" y="74"/>
                  </a:lnTo>
                  <a:lnTo>
                    <a:pt x="10" y="98"/>
                  </a:lnTo>
                  <a:lnTo>
                    <a:pt x="3" y="122"/>
                  </a:lnTo>
                  <a:lnTo>
                    <a:pt x="0" y="148"/>
                  </a:lnTo>
                  <a:lnTo>
                    <a:pt x="3" y="176"/>
                  </a:lnTo>
                  <a:lnTo>
                    <a:pt x="10" y="200"/>
                  </a:lnTo>
                  <a:lnTo>
                    <a:pt x="20" y="223"/>
                  </a:lnTo>
                  <a:lnTo>
                    <a:pt x="35" y="245"/>
                  </a:lnTo>
                  <a:lnTo>
                    <a:pt x="54" y="263"/>
                  </a:lnTo>
                  <a:lnTo>
                    <a:pt x="75" y="278"/>
                  </a:lnTo>
                  <a:lnTo>
                    <a:pt x="98" y="290"/>
                  </a:lnTo>
                  <a:lnTo>
                    <a:pt x="124" y="296"/>
                  </a:lnTo>
                  <a:lnTo>
                    <a:pt x="150" y="298"/>
                  </a:lnTo>
                  <a:lnTo>
                    <a:pt x="176" y="296"/>
                  </a:lnTo>
                  <a:lnTo>
                    <a:pt x="202" y="290"/>
                  </a:lnTo>
                  <a:lnTo>
                    <a:pt x="225" y="278"/>
                  </a:lnTo>
                  <a:lnTo>
                    <a:pt x="246" y="263"/>
                  </a:lnTo>
                  <a:lnTo>
                    <a:pt x="264" y="245"/>
                  </a:lnTo>
                  <a:lnTo>
                    <a:pt x="279" y="223"/>
                  </a:lnTo>
                  <a:lnTo>
                    <a:pt x="289" y="200"/>
                  </a:lnTo>
                  <a:lnTo>
                    <a:pt x="297" y="176"/>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154" name="Line 608"/>
            <p:cNvSpPr>
              <a:spLocks noChangeShapeType="1"/>
            </p:cNvSpPr>
            <p:nvPr/>
          </p:nvSpPr>
          <p:spPr bwMode="auto">
            <a:xfrm>
              <a:off x="9448800" y="2212975"/>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55" name="Freeform 609"/>
            <p:cNvSpPr>
              <a:spLocks/>
            </p:cNvSpPr>
            <p:nvPr/>
          </p:nvSpPr>
          <p:spPr bwMode="auto">
            <a:xfrm>
              <a:off x="9369425" y="2174875"/>
              <a:ext cx="79375" cy="77788"/>
            </a:xfrm>
            <a:custGeom>
              <a:avLst/>
              <a:gdLst>
                <a:gd name="T0" fmla="*/ 2147483647 w 297"/>
                <a:gd name="T1" fmla="*/ 2147483647 h 297"/>
                <a:gd name="T2" fmla="*/ 2147483647 w 297"/>
                <a:gd name="T3" fmla="*/ 2147483647 h 297"/>
                <a:gd name="T4" fmla="*/ 2147483647 w 297"/>
                <a:gd name="T5" fmla="*/ 2147483647 h 297"/>
                <a:gd name="T6" fmla="*/ 2147483647 w 297"/>
                <a:gd name="T7" fmla="*/ 2147483647 h 297"/>
                <a:gd name="T8" fmla="*/ 2147483647 w 297"/>
                <a:gd name="T9" fmla="*/ 2147483647 h 297"/>
                <a:gd name="T10" fmla="*/ 2147483647 w 297"/>
                <a:gd name="T11" fmla="*/ 2147483647 h 297"/>
                <a:gd name="T12" fmla="*/ 2147483647 w 297"/>
                <a:gd name="T13" fmla="*/ 2147483647 h 297"/>
                <a:gd name="T14" fmla="*/ 2147483647 w 297"/>
                <a:gd name="T15" fmla="*/ 2147483647 h 297"/>
                <a:gd name="T16" fmla="*/ 2147483647 w 297"/>
                <a:gd name="T17" fmla="*/ 2147483647 h 297"/>
                <a:gd name="T18" fmla="*/ 2147483647 w 297"/>
                <a:gd name="T19" fmla="*/ 0 h 297"/>
                <a:gd name="T20" fmla="*/ 2147483647 w 297"/>
                <a:gd name="T21" fmla="*/ 2147483647 h 297"/>
                <a:gd name="T22" fmla="*/ 2147483647 w 297"/>
                <a:gd name="T23" fmla="*/ 2147483647 h 297"/>
                <a:gd name="T24" fmla="*/ 2147483647 w 297"/>
                <a:gd name="T25" fmla="*/ 2147483647 h 297"/>
                <a:gd name="T26" fmla="*/ 2147483647 w 297"/>
                <a:gd name="T27" fmla="*/ 2147483647 h 297"/>
                <a:gd name="T28" fmla="*/ 2147483647 w 297"/>
                <a:gd name="T29" fmla="*/ 2147483647 h 297"/>
                <a:gd name="T30" fmla="*/ 2147483647 w 297"/>
                <a:gd name="T31" fmla="*/ 2147483647 h 297"/>
                <a:gd name="T32" fmla="*/ 2147483647 w 297"/>
                <a:gd name="T33" fmla="*/ 2147483647 h 297"/>
                <a:gd name="T34" fmla="*/ 2147483647 w 297"/>
                <a:gd name="T35" fmla="*/ 2147483647 h 297"/>
                <a:gd name="T36" fmla="*/ 0 w 297"/>
                <a:gd name="T37" fmla="*/ 2147483647 h 297"/>
                <a:gd name="T38" fmla="*/ 2147483647 w 297"/>
                <a:gd name="T39" fmla="*/ 2147483647 h 297"/>
                <a:gd name="T40" fmla="*/ 2147483647 w 297"/>
                <a:gd name="T41" fmla="*/ 2147483647 h 297"/>
                <a:gd name="T42" fmla="*/ 2147483647 w 297"/>
                <a:gd name="T43" fmla="*/ 2147483647 h 297"/>
                <a:gd name="T44" fmla="*/ 2147483647 w 297"/>
                <a:gd name="T45" fmla="*/ 2147483647 h 297"/>
                <a:gd name="T46" fmla="*/ 2147483647 w 297"/>
                <a:gd name="T47" fmla="*/ 2147483647 h 297"/>
                <a:gd name="T48" fmla="*/ 2147483647 w 297"/>
                <a:gd name="T49" fmla="*/ 2147483647 h 297"/>
                <a:gd name="T50" fmla="*/ 2147483647 w 297"/>
                <a:gd name="T51" fmla="*/ 2147483647 h 297"/>
                <a:gd name="T52" fmla="*/ 2147483647 w 297"/>
                <a:gd name="T53" fmla="*/ 2147483647 h 297"/>
                <a:gd name="T54" fmla="*/ 2147483647 w 297"/>
                <a:gd name="T55" fmla="*/ 2147483647 h 297"/>
                <a:gd name="T56" fmla="*/ 2147483647 w 297"/>
                <a:gd name="T57" fmla="*/ 2147483647 h 297"/>
                <a:gd name="T58" fmla="*/ 2147483647 w 297"/>
                <a:gd name="T59" fmla="*/ 2147483647 h 297"/>
                <a:gd name="T60" fmla="*/ 2147483647 w 297"/>
                <a:gd name="T61" fmla="*/ 2147483647 h 297"/>
                <a:gd name="T62" fmla="*/ 2147483647 w 297"/>
                <a:gd name="T63" fmla="*/ 2147483647 h 297"/>
                <a:gd name="T64" fmla="*/ 2147483647 w 297"/>
                <a:gd name="T65" fmla="*/ 2147483647 h 297"/>
                <a:gd name="T66" fmla="*/ 2147483647 w 297"/>
                <a:gd name="T67" fmla="*/ 2147483647 h 297"/>
                <a:gd name="T68" fmla="*/ 2147483647 w 297"/>
                <a:gd name="T69" fmla="*/ 2147483647 h 297"/>
                <a:gd name="T70" fmla="*/ 2147483647 w 297"/>
                <a:gd name="T71" fmla="*/ 2147483647 h 297"/>
                <a:gd name="T72" fmla="*/ 2147483647 w 297"/>
                <a:gd name="T73" fmla="*/ 2147483647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8"/>
                  </a:moveTo>
                  <a:lnTo>
                    <a:pt x="295" y="122"/>
                  </a:lnTo>
                  <a:lnTo>
                    <a:pt x="289" y="97"/>
                  </a:lnTo>
                  <a:lnTo>
                    <a:pt x="278" y="73"/>
                  </a:lnTo>
                  <a:lnTo>
                    <a:pt x="262" y="52"/>
                  </a:lnTo>
                  <a:lnTo>
                    <a:pt x="245" y="34"/>
                  </a:lnTo>
                  <a:lnTo>
                    <a:pt x="223" y="19"/>
                  </a:lnTo>
                  <a:lnTo>
                    <a:pt x="200" y="7"/>
                  </a:lnTo>
                  <a:lnTo>
                    <a:pt x="175" y="2"/>
                  </a:lnTo>
                  <a:lnTo>
                    <a:pt x="150" y="0"/>
                  </a:lnTo>
                  <a:lnTo>
                    <a:pt x="122" y="2"/>
                  </a:lnTo>
                  <a:lnTo>
                    <a:pt x="97" y="7"/>
                  </a:lnTo>
                  <a:lnTo>
                    <a:pt x="74" y="19"/>
                  </a:lnTo>
                  <a:lnTo>
                    <a:pt x="53" y="34"/>
                  </a:lnTo>
                  <a:lnTo>
                    <a:pt x="35" y="52"/>
                  </a:lnTo>
                  <a:lnTo>
                    <a:pt x="20" y="73"/>
                  </a:lnTo>
                  <a:lnTo>
                    <a:pt x="9" y="97"/>
                  </a:lnTo>
                  <a:lnTo>
                    <a:pt x="2" y="122"/>
                  </a:lnTo>
                  <a:lnTo>
                    <a:pt x="0" y="148"/>
                  </a:lnTo>
                  <a:lnTo>
                    <a:pt x="2" y="175"/>
                  </a:lnTo>
                  <a:lnTo>
                    <a:pt x="9" y="200"/>
                  </a:lnTo>
                  <a:lnTo>
                    <a:pt x="20" y="223"/>
                  </a:lnTo>
                  <a:lnTo>
                    <a:pt x="35" y="244"/>
                  </a:lnTo>
                  <a:lnTo>
                    <a:pt x="53" y="262"/>
                  </a:lnTo>
                  <a:lnTo>
                    <a:pt x="74" y="278"/>
                  </a:lnTo>
                  <a:lnTo>
                    <a:pt x="97" y="288"/>
                  </a:lnTo>
                  <a:lnTo>
                    <a:pt x="122" y="295"/>
                  </a:lnTo>
                  <a:lnTo>
                    <a:pt x="150" y="297"/>
                  </a:lnTo>
                  <a:lnTo>
                    <a:pt x="175" y="295"/>
                  </a:lnTo>
                  <a:lnTo>
                    <a:pt x="200" y="288"/>
                  </a:lnTo>
                  <a:lnTo>
                    <a:pt x="223" y="278"/>
                  </a:lnTo>
                  <a:lnTo>
                    <a:pt x="245" y="262"/>
                  </a:lnTo>
                  <a:lnTo>
                    <a:pt x="262" y="244"/>
                  </a:lnTo>
                  <a:lnTo>
                    <a:pt x="278" y="223"/>
                  </a:lnTo>
                  <a:lnTo>
                    <a:pt x="289" y="200"/>
                  </a:lnTo>
                  <a:lnTo>
                    <a:pt x="295"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156" name="Line 610"/>
            <p:cNvSpPr>
              <a:spLocks noChangeShapeType="1"/>
            </p:cNvSpPr>
            <p:nvPr/>
          </p:nvSpPr>
          <p:spPr bwMode="auto">
            <a:xfrm>
              <a:off x="9055100" y="5070475"/>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57" name="Freeform 611"/>
            <p:cNvSpPr>
              <a:spLocks/>
            </p:cNvSpPr>
            <p:nvPr/>
          </p:nvSpPr>
          <p:spPr bwMode="auto">
            <a:xfrm>
              <a:off x="8977313" y="5030788"/>
              <a:ext cx="77787" cy="79375"/>
            </a:xfrm>
            <a:custGeom>
              <a:avLst/>
              <a:gdLst>
                <a:gd name="T0" fmla="*/ 2147483647 w 299"/>
                <a:gd name="T1" fmla="*/ 2147483647 h 299"/>
                <a:gd name="T2" fmla="*/ 2147483647 w 299"/>
                <a:gd name="T3" fmla="*/ 2147483647 h 299"/>
                <a:gd name="T4" fmla="*/ 2147483647 w 299"/>
                <a:gd name="T5" fmla="*/ 2147483647 h 299"/>
                <a:gd name="T6" fmla="*/ 2147483647 w 299"/>
                <a:gd name="T7" fmla="*/ 2147483647 h 299"/>
                <a:gd name="T8" fmla="*/ 2147483647 w 299"/>
                <a:gd name="T9" fmla="*/ 2147483647 h 299"/>
                <a:gd name="T10" fmla="*/ 2147483647 w 299"/>
                <a:gd name="T11" fmla="*/ 2147483647 h 299"/>
                <a:gd name="T12" fmla="*/ 2147483647 w 299"/>
                <a:gd name="T13" fmla="*/ 2147483647 h 299"/>
                <a:gd name="T14" fmla="*/ 2147483647 w 299"/>
                <a:gd name="T15" fmla="*/ 2147483647 h 299"/>
                <a:gd name="T16" fmla="*/ 2147483647 w 299"/>
                <a:gd name="T17" fmla="*/ 2147483647 h 299"/>
                <a:gd name="T18" fmla="*/ 2147483647 w 299"/>
                <a:gd name="T19" fmla="*/ 0 h 299"/>
                <a:gd name="T20" fmla="*/ 2147483647 w 299"/>
                <a:gd name="T21" fmla="*/ 2147483647 h 299"/>
                <a:gd name="T22" fmla="*/ 2147483647 w 299"/>
                <a:gd name="T23" fmla="*/ 2147483647 h 299"/>
                <a:gd name="T24" fmla="*/ 2147483647 w 299"/>
                <a:gd name="T25" fmla="*/ 2147483647 h 299"/>
                <a:gd name="T26" fmla="*/ 2147483647 w 299"/>
                <a:gd name="T27" fmla="*/ 2147483647 h 299"/>
                <a:gd name="T28" fmla="*/ 2147483647 w 299"/>
                <a:gd name="T29" fmla="*/ 2147483647 h 299"/>
                <a:gd name="T30" fmla="*/ 2147483647 w 299"/>
                <a:gd name="T31" fmla="*/ 2147483647 h 299"/>
                <a:gd name="T32" fmla="*/ 2147483647 w 299"/>
                <a:gd name="T33" fmla="*/ 2147483647 h 299"/>
                <a:gd name="T34" fmla="*/ 2147483647 w 299"/>
                <a:gd name="T35" fmla="*/ 2147483647 h 299"/>
                <a:gd name="T36" fmla="*/ 0 w 299"/>
                <a:gd name="T37" fmla="*/ 2147483647 h 299"/>
                <a:gd name="T38" fmla="*/ 2147483647 w 299"/>
                <a:gd name="T39" fmla="*/ 2147483647 h 299"/>
                <a:gd name="T40" fmla="*/ 2147483647 w 299"/>
                <a:gd name="T41" fmla="*/ 2147483647 h 299"/>
                <a:gd name="T42" fmla="*/ 2147483647 w 299"/>
                <a:gd name="T43" fmla="*/ 2147483647 h 299"/>
                <a:gd name="T44" fmla="*/ 2147483647 w 299"/>
                <a:gd name="T45" fmla="*/ 2147483647 h 299"/>
                <a:gd name="T46" fmla="*/ 2147483647 w 299"/>
                <a:gd name="T47" fmla="*/ 2147483647 h 299"/>
                <a:gd name="T48" fmla="*/ 2147483647 w 299"/>
                <a:gd name="T49" fmla="*/ 2147483647 h 299"/>
                <a:gd name="T50" fmla="*/ 2147483647 w 299"/>
                <a:gd name="T51" fmla="*/ 2147483647 h 299"/>
                <a:gd name="T52" fmla="*/ 2147483647 w 299"/>
                <a:gd name="T53" fmla="*/ 2147483647 h 299"/>
                <a:gd name="T54" fmla="*/ 2147483647 w 299"/>
                <a:gd name="T55" fmla="*/ 2147483647 h 299"/>
                <a:gd name="T56" fmla="*/ 2147483647 w 299"/>
                <a:gd name="T57" fmla="*/ 2147483647 h 299"/>
                <a:gd name="T58" fmla="*/ 2147483647 w 299"/>
                <a:gd name="T59" fmla="*/ 2147483647 h 299"/>
                <a:gd name="T60" fmla="*/ 2147483647 w 299"/>
                <a:gd name="T61" fmla="*/ 2147483647 h 299"/>
                <a:gd name="T62" fmla="*/ 2147483647 w 299"/>
                <a:gd name="T63" fmla="*/ 2147483647 h 299"/>
                <a:gd name="T64" fmla="*/ 2147483647 w 299"/>
                <a:gd name="T65" fmla="*/ 2147483647 h 299"/>
                <a:gd name="T66" fmla="*/ 2147483647 w 299"/>
                <a:gd name="T67" fmla="*/ 2147483647 h 299"/>
                <a:gd name="T68" fmla="*/ 2147483647 w 299"/>
                <a:gd name="T69" fmla="*/ 2147483647 h 299"/>
                <a:gd name="T70" fmla="*/ 2147483647 w 299"/>
                <a:gd name="T71" fmla="*/ 2147483647 h 299"/>
                <a:gd name="T72" fmla="*/ 2147483647 w 299"/>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89" y="99"/>
                  </a:lnTo>
                  <a:lnTo>
                    <a:pt x="279" y="75"/>
                  </a:lnTo>
                  <a:lnTo>
                    <a:pt x="264" y="54"/>
                  </a:lnTo>
                  <a:lnTo>
                    <a:pt x="245" y="35"/>
                  </a:lnTo>
                  <a:lnTo>
                    <a:pt x="224" y="20"/>
                  </a:lnTo>
                  <a:lnTo>
                    <a:pt x="201" y="9"/>
                  </a:lnTo>
                  <a:lnTo>
                    <a:pt x="175" y="4"/>
                  </a:lnTo>
                  <a:lnTo>
                    <a:pt x="150" y="0"/>
                  </a:lnTo>
                  <a:lnTo>
                    <a:pt x="124" y="4"/>
                  </a:lnTo>
                  <a:lnTo>
                    <a:pt x="97" y="9"/>
                  </a:lnTo>
                  <a:lnTo>
                    <a:pt x="74" y="20"/>
                  </a:lnTo>
                  <a:lnTo>
                    <a:pt x="54" y="35"/>
                  </a:lnTo>
                  <a:lnTo>
                    <a:pt x="35" y="54"/>
                  </a:lnTo>
                  <a:lnTo>
                    <a:pt x="20" y="75"/>
                  </a:lnTo>
                  <a:lnTo>
                    <a:pt x="10" y="99"/>
                  </a:lnTo>
                  <a:lnTo>
                    <a:pt x="2" y="124"/>
                  </a:lnTo>
                  <a:lnTo>
                    <a:pt x="0" y="149"/>
                  </a:lnTo>
                  <a:lnTo>
                    <a:pt x="2" y="177"/>
                  </a:lnTo>
                  <a:lnTo>
                    <a:pt x="10" y="202"/>
                  </a:lnTo>
                  <a:lnTo>
                    <a:pt x="20" y="225"/>
                  </a:lnTo>
                  <a:lnTo>
                    <a:pt x="35" y="246"/>
                  </a:lnTo>
                  <a:lnTo>
                    <a:pt x="54" y="264"/>
                  </a:lnTo>
                  <a:lnTo>
                    <a:pt x="74" y="279"/>
                  </a:lnTo>
                  <a:lnTo>
                    <a:pt x="97" y="289"/>
                  </a:lnTo>
                  <a:lnTo>
                    <a:pt x="124" y="297"/>
                  </a:lnTo>
                  <a:lnTo>
                    <a:pt x="150" y="299"/>
                  </a:lnTo>
                  <a:lnTo>
                    <a:pt x="175" y="297"/>
                  </a:lnTo>
                  <a:lnTo>
                    <a:pt x="201" y="289"/>
                  </a:lnTo>
                  <a:lnTo>
                    <a:pt x="224" y="279"/>
                  </a:lnTo>
                  <a:lnTo>
                    <a:pt x="245" y="264"/>
                  </a:lnTo>
                  <a:lnTo>
                    <a:pt x="264" y="246"/>
                  </a:lnTo>
                  <a:lnTo>
                    <a:pt x="279" y="225"/>
                  </a:lnTo>
                  <a:lnTo>
                    <a:pt x="289" y="202"/>
                  </a:lnTo>
                  <a:lnTo>
                    <a:pt x="296" y="177"/>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58" name="Line 612"/>
            <p:cNvSpPr>
              <a:spLocks noChangeShapeType="1"/>
            </p:cNvSpPr>
            <p:nvPr/>
          </p:nvSpPr>
          <p:spPr bwMode="auto">
            <a:xfrm>
              <a:off x="8739188" y="1874838"/>
              <a:ext cx="1587"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59" name="Freeform 613"/>
            <p:cNvSpPr>
              <a:spLocks/>
            </p:cNvSpPr>
            <p:nvPr/>
          </p:nvSpPr>
          <p:spPr bwMode="auto">
            <a:xfrm>
              <a:off x="8661400" y="1835150"/>
              <a:ext cx="77788"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4"/>
                  </a:lnTo>
                  <a:lnTo>
                    <a:pt x="289" y="99"/>
                  </a:lnTo>
                  <a:lnTo>
                    <a:pt x="278" y="75"/>
                  </a:lnTo>
                  <a:lnTo>
                    <a:pt x="263" y="54"/>
                  </a:lnTo>
                  <a:lnTo>
                    <a:pt x="244" y="35"/>
                  </a:lnTo>
                  <a:lnTo>
                    <a:pt x="223" y="21"/>
                  </a:lnTo>
                  <a:lnTo>
                    <a:pt x="200" y="10"/>
                  </a:lnTo>
                  <a:lnTo>
                    <a:pt x="175" y="4"/>
                  </a:lnTo>
                  <a:lnTo>
                    <a:pt x="149" y="0"/>
                  </a:lnTo>
                  <a:lnTo>
                    <a:pt x="123" y="4"/>
                  </a:lnTo>
                  <a:lnTo>
                    <a:pt x="97" y="10"/>
                  </a:lnTo>
                  <a:lnTo>
                    <a:pt x="74" y="21"/>
                  </a:lnTo>
                  <a:lnTo>
                    <a:pt x="54" y="35"/>
                  </a:lnTo>
                  <a:lnTo>
                    <a:pt x="35" y="54"/>
                  </a:lnTo>
                  <a:lnTo>
                    <a:pt x="20" y="75"/>
                  </a:lnTo>
                  <a:lnTo>
                    <a:pt x="9" y="99"/>
                  </a:lnTo>
                  <a:lnTo>
                    <a:pt x="2" y="124"/>
                  </a:lnTo>
                  <a:lnTo>
                    <a:pt x="0" y="149"/>
                  </a:lnTo>
                  <a:lnTo>
                    <a:pt x="2" y="175"/>
                  </a:lnTo>
                  <a:lnTo>
                    <a:pt x="9" y="202"/>
                  </a:lnTo>
                  <a:lnTo>
                    <a:pt x="20" y="225"/>
                  </a:lnTo>
                  <a:lnTo>
                    <a:pt x="35" y="245"/>
                  </a:lnTo>
                  <a:lnTo>
                    <a:pt x="54" y="264"/>
                  </a:lnTo>
                  <a:lnTo>
                    <a:pt x="74" y="279"/>
                  </a:lnTo>
                  <a:lnTo>
                    <a:pt x="97" y="289"/>
                  </a:lnTo>
                  <a:lnTo>
                    <a:pt x="123" y="297"/>
                  </a:lnTo>
                  <a:lnTo>
                    <a:pt x="149" y="299"/>
                  </a:lnTo>
                  <a:lnTo>
                    <a:pt x="175" y="297"/>
                  </a:lnTo>
                  <a:lnTo>
                    <a:pt x="200" y="289"/>
                  </a:lnTo>
                  <a:lnTo>
                    <a:pt x="223" y="279"/>
                  </a:lnTo>
                  <a:lnTo>
                    <a:pt x="244" y="264"/>
                  </a:lnTo>
                  <a:lnTo>
                    <a:pt x="263" y="245"/>
                  </a:lnTo>
                  <a:lnTo>
                    <a:pt x="278" y="225"/>
                  </a:lnTo>
                  <a:lnTo>
                    <a:pt x="289" y="202"/>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60" name="Line 614"/>
            <p:cNvSpPr>
              <a:spLocks noChangeShapeType="1"/>
            </p:cNvSpPr>
            <p:nvPr/>
          </p:nvSpPr>
          <p:spPr bwMode="auto">
            <a:xfrm>
              <a:off x="9066213" y="2960688"/>
              <a:ext cx="1587"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61" name="Freeform 615"/>
            <p:cNvSpPr>
              <a:spLocks/>
            </p:cNvSpPr>
            <p:nvPr/>
          </p:nvSpPr>
          <p:spPr bwMode="auto">
            <a:xfrm>
              <a:off x="8986838" y="2921000"/>
              <a:ext cx="79375" cy="79375"/>
            </a:xfrm>
            <a:custGeom>
              <a:avLst/>
              <a:gdLst>
                <a:gd name="T0" fmla="*/ 2147483647 w 300"/>
                <a:gd name="T1" fmla="*/ 2147483647 h 300"/>
                <a:gd name="T2" fmla="*/ 2147483647 w 300"/>
                <a:gd name="T3" fmla="*/ 2147483647 h 300"/>
                <a:gd name="T4" fmla="*/ 2147483647 w 300"/>
                <a:gd name="T5" fmla="*/ 2147483647 h 300"/>
                <a:gd name="T6" fmla="*/ 2147483647 w 300"/>
                <a:gd name="T7" fmla="*/ 2147483647 h 300"/>
                <a:gd name="T8" fmla="*/ 2147483647 w 300"/>
                <a:gd name="T9" fmla="*/ 2147483647 h 300"/>
                <a:gd name="T10" fmla="*/ 2147483647 w 300"/>
                <a:gd name="T11" fmla="*/ 2147483647 h 300"/>
                <a:gd name="T12" fmla="*/ 2147483647 w 300"/>
                <a:gd name="T13" fmla="*/ 2147483647 h 300"/>
                <a:gd name="T14" fmla="*/ 2147483647 w 300"/>
                <a:gd name="T15" fmla="*/ 2147483647 h 300"/>
                <a:gd name="T16" fmla="*/ 2147483647 w 300"/>
                <a:gd name="T17" fmla="*/ 2147483647 h 300"/>
                <a:gd name="T18" fmla="*/ 2147483647 w 300"/>
                <a:gd name="T19" fmla="*/ 0 h 300"/>
                <a:gd name="T20" fmla="*/ 2147483647 w 300"/>
                <a:gd name="T21" fmla="*/ 2147483647 h 300"/>
                <a:gd name="T22" fmla="*/ 2147483647 w 300"/>
                <a:gd name="T23" fmla="*/ 2147483647 h 300"/>
                <a:gd name="T24" fmla="*/ 2147483647 w 300"/>
                <a:gd name="T25" fmla="*/ 2147483647 h 300"/>
                <a:gd name="T26" fmla="*/ 2147483647 w 300"/>
                <a:gd name="T27" fmla="*/ 2147483647 h 300"/>
                <a:gd name="T28" fmla="*/ 2147483647 w 300"/>
                <a:gd name="T29" fmla="*/ 2147483647 h 300"/>
                <a:gd name="T30" fmla="*/ 2147483647 w 300"/>
                <a:gd name="T31" fmla="*/ 2147483647 h 300"/>
                <a:gd name="T32" fmla="*/ 2147483647 w 300"/>
                <a:gd name="T33" fmla="*/ 2147483647 h 300"/>
                <a:gd name="T34" fmla="*/ 2147483647 w 300"/>
                <a:gd name="T35" fmla="*/ 2147483647 h 300"/>
                <a:gd name="T36" fmla="*/ 0 w 300"/>
                <a:gd name="T37" fmla="*/ 2147483647 h 300"/>
                <a:gd name="T38" fmla="*/ 2147483647 w 300"/>
                <a:gd name="T39" fmla="*/ 2147483647 h 300"/>
                <a:gd name="T40" fmla="*/ 2147483647 w 300"/>
                <a:gd name="T41" fmla="*/ 2147483647 h 300"/>
                <a:gd name="T42" fmla="*/ 2147483647 w 300"/>
                <a:gd name="T43" fmla="*/ 2147483647 h 300"/>
                <a:gd name="T44" fmla="*/ 2147483647 w 300"/>
                <a:gd name="T45" fmla="*/ 2147483647 h 300"/>
                <a:gd name="T46" fmla="*/ 2147483647 w 300"/>
                <a:gd name="T47" fmla="*/ 2147483647 h 300"/>
                <a:gd name="T48" fmla="*/ 2147483647 w 300"/>
                <a:gd name="T49" fmla="*/ 2147483647 h 300"/>
                <a:gd name="T50" fmla="*/ 2147483647 w 300"/>
                <a:gd name="T51" fmla="*/ 2147483647 h 300"/>
                <a:gd name="T52" fmla="*/ 2147483647 w 300"/>
                <a:gd name="T53" fmla="*/ 2147483647 h 300"/>
                <a:gd name="T54" fmla="*/ 2147483647 w 300"/>
                <a:gd name="T55" fmla="*/ 2147483647 h 300"/>
                <a:gd name="T56" fmla="*/ 2147483647 w 300"/>
                <a:gd name="T57" fmla="*/ 2147483647 h 300"/>
                <a:gd name="T58" fmla="*/ 2147483647 w 300"/>
                <a:gd name="T59" fmla="*/ 2147483647 h 300"/>
                <a:gd name="T60" fmla="*/ 2147483647 w 300"/>
                <a:gd name="T61" fmla="*/ 2147483647 h 300"/>
                <a:gd name="T62" fmla="*/ 2147483647 w 300"/>
                <a:gd name="T63" fmla="*/ 2147483647 h 300"/>
                <a:gd name="T64" fmla="*/ 2147483647 w 300"/>
                <a:gd name="T65" fmla="*/ 2147483647 h 300"/>
                <a:gd name="T66" fmla="*/ 2147483647 w 300"/>
                <a:gd name="T67" fmla="*/ 2147483647 h 300"/>
                <a:gd name="T68" fmla="*/ 2147483647 w 300"/>
                <a:gd name="T69" fmla="*/ 2147483647 h 300"/>
                <a:gd name="T70" fmla="*/ 2147483647 w 300"/>
                <a:gd name="T71" fmla="*/ 2147483647 h 300"/>
                <a:gd name="T72" fmla="*/ 2147483647 w 300"/>
                <a:gd name="T73" fmla="*/ 2147483647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300"/>
                <a:gd name="T113" fmla="*/ 300 w 300"/>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300">
                  <a:moveTo>
                    <a:pt x="300" y="150"/>
                  </a:moveTo>
                  <a:lnTo>
                    <a:pt x="298" y="125"/>
                  </a:lnTo>
                  <a:lnTo>
                    <a:pt x="290" y="99"/>
                  </a:lnTo>
                  <a:lnTo>
                    <a:pt x="279" y="76"/>
                  </a:lnTo>
                  <a:lnTo>
                    <a:pt x="264" y="54"/>
                  </a:lnTo>
                  <a:lnTo>
                    <a:pt x="246" y="35"/>
                  </a:lnTo>
                  <a:lnTo>
                    <a:pt x="224" y="21"/>
                  </a:lnTo>
                  <a:lnTo>
                    <a:pt x="201" y="10"/>
                  </a:lnTo>
                  <a:lnTo>
                    <a:pt x="175" y="2"/>
                  </a:lnTo>
                  <a:lnTo>
                    <a:pt x="150" y="0"/>
                  </a:lnTo>
                  <a:lnTo>
                    <a:pt x="124" y="2"/>
                  </a:lnTo>
                  <a:lnTo>
                    <a:pt x="99" y="10"/>
                  </a:lnTo>
                  <a:lnTo>
                    <a:pt x="75" y="21"/>
                  </a:lnTo>
                  <a:lnTo>
                    <a:pt x="54" y="35"/>
                  </a:lnTo>
                  <a:lnTo>
                    <a:pt x="35" y="54"/>
                  </a:lnTo>
                  <a:lnTo>
                    <a:pt x="20" y="76"/>
                  </a:lnTo>
                  <a:lnTo>
                    <a:pt x="10" y="99"/>
                  </a:lnTo>
                  <a:lnTo>
                    <a:pt x="2" y="125"/>
                  </a:lnTo>
                  <a:lnTo>
                    <a:pt x="0" y="150"/>
                  </a:lnTo>
                  <a:lnTo>
                    <a:pt x="2" y="176"/>
                  </a:lnTo>
                  <a:lnTo>
                    <a:pt x="10" y="202"/>
                  </a:lnTo>
                  <a:lnTo>
                    <a:pt x="20" y="226"/>
                  </a:lnTo>
                  <a:lnTo>
                    <a:pt x="35" y="246"/>
                  </a:lnTo>
                  <a:lnTo>
                    <a:pt x="54" y="265"/>
                  </a:lnTo>
                  <a:lnTo>
                    <a:pt x="75" y="280"/>
                  </a:lnTo>
                  <a:lnTo>
                    <a:pt x="99" y="290"/>
                  </a:lnTo>
                  <a:lnTo>
                    <a:pt x="124" y="298"/>
                  </a:lnTo>
                  <a:lnTo>
                    <a:pt x="150" y="300"/>
                  </a:lnTo>
                  <a:lnTo>
                    <a:pt x="175" y="298"/>
                  </a:lnTo>
                  <a:lnTo>
                    <a:pt x="201" y="290"/>
                  </a:lnTo>
                  <a:lnTo>
                    <a:pt x="224" y="280"/>
                  </a:lnTo>
                  <a:lnTo>
                    <a:pt x="246" y="265"/>
                  </a:lnTo>
                  <a:lnTo>
                    <a:pt x="264" y="246"/>
                  </a:lnTo>
                  <a:lnTo>
                    <a:pt x="279" y="226"/>
                  </a:lnTo>
                  <a:lnTo>
                    <a:pt x="290" y="202"/>
                  </a:lnTo>
                  <a:lnTo>
                    <a:pt x="298" y="176"/>
                  </a:lnTo>
                  <a:lnTo>
                    <a:pt x="300" y="150"/>
                  </a:lnTo>
                  <a:close/>
                </a:path>
              </a:pathLst>
            </a:custGeom>
            <a:solidFill>
              <a:srgbClr val="2A8307"/>
            </a:solidFill>
            <a:ln w="12700">
              <a:solidFill>
                <a:srgbClr val="2A8307"/>
              </a:solidFill>
              <a:round/>
              <a:headEnd/>
              <a:tailEnd/>
            </a:ln>
          </p:spPr>
          <p:txBody>
            <a:bodyPr/>
            <a:lstStyle/>
            <a:p>
              <a:endParaRPr lang="en-US" sz="1350" dirty="0"/>
            </a:p>
          </p:txBody>
        </p:sp>
        <p:sp>
          <p:nvSpPr>
            <p:cNvPr id="162" name="Line 616"/>
            <p:cNvSpPr>
              <a:spLocks noChangeShapeType="1"/>
            </p:cNvSpPr>
            <p:nvPr/>
          </p:nvSpPr>
          <p:spPr bwMode="auto">
            <a:xfrm>
              <a:off x="10291763" y="2065338"/>
              <a:ext cx="1587"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63" name="Freeform 617"/>
            <p:cNvSpPr>
              <a:spLocks/>
            </p:cNvSpPr>
            <p:nvPr/>
          </p:nvSpPr>
          <p:spPr bwMode="auto">
            <a:xfrm>
              <a:off x="10213975" y="2025650"/>
              <a:ext cx="77788"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7" y="123"/>
                  </a:lnTo>
                  <a:lnTo>
                    <a:pt x="290" y="99"/>
                  </a:lnTo>
                  <a:lnTo>
                    <a:pt x="279" y="74"/>
                  </a:lnTo>
                  <a:lnTo>
                    <a:pt x="263" y="53"/>
                  </a:lnTo>
                  <a:lnTo>
                    <a:pt x="246" y="34"/>
                  </a:lnTo>
                  <a:lnTo>
                    <a:pt x="224" y="20"/>
                  </a:lnTo>
                  <a:lnTo>
                    <a:pt x="201" y="9"/>
                  </a:lnTo>
                  <a:lnTo>
                    <a:pt x="175" y="3"/>
                  </a:lnTo>
                  <a:lnTo>
                    <a:pt x="150" y="0"/>
                  </a:lnTo>
                  <a:lnTo>
                    <a:pt x="123" y="3"/>
                  </a:lnTo>
                  <a:lnTo>
                    <a:pt x="98" y="9"/>
                  </a:lnTo>
                  <a:lnTo>
                    <a:pt x="74" y="20"/>
                  </a:lnTo>
                  <a:lnTo>
                    <a:pt x="53" y="34"/>
                  </a:lnTo>
                  <a:lnTo>
                    <a:pt x="35" y="53"/>
                  </a:lnTo>
                  <a:lnTo>
                    <a:pt x="19" y="74"/>
                  </a:lnTo>
                  <a:lnTo>
                    <a:pt x="10" y="99"/>
                  </a:lnTo>
                  <a:lnTo>
                    <a:pt x="3" y="123"/>
                  </a:lnTo>
                  <a:lnTo>
                    <a:pt x="0" y="149"/>
                  </a:lnTo>
                  <a:lnTo>
                    <a:pt x="3" y="176"/>
                  </a:lnTo>
                  <a:lnTo>
                    <a:pt x="10" y="201"/>
                  </a:lnTo>
                  <a:lnTo>
                    <a:pt x="19" y="224"/>
                  </a:lnTo>
                  <a:lnTo>
                    <a:pt x="35" y="246"/>
                  </a:lnTo>
                  <a:lnTo>
                    <a:pt x="53" y="263"/>
                  </a:lnTo>
                  <a:lnTo>
                    <a:pt x="74" y="278"/>
                  </a:lnTo>
                  <a:lnTo>
                    <a:pt x="98" y="290"/>
                  </a:lnTo>
                  <a:lnTo>
                    <a:pt x="123" y="297"/>
                  </a:lnTo>
                  <a:lnTo>
                    <a:pt x="150" y="299"/>
                  </a:lnTo>
                  <a:lnTo>
                    <a:pt x="175" y="297"/>
                  </a:lnTo>
                  <a:lnTo>
                    <a:pt x="201" y="290"/>
                  </a:lnTo>
                  <a:lnTo>
                    <a:pt x="224" y="278"/>
                  </a:lnTo>
                  <a:lnTo>
                    <a:pt x="246" y="263"/>
                  </a:lnTo>
                  <a:lnTo>
                    <a:pt x="263" y="246"/>
                  </a:lnTo>
                  <a:lnTo>
                    <a:pt x="279" y="224"/>
                  </a:lnTo>
                  <a:lnTo>
                    <a:pt x="290" y="201"/>
                  </a:lnTo>
                  <a:lnTo>
                    <a:pt x="297"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64" name="Line 618"/>
            <p:cNvSpPr>
              <a:spLocks noChangeShapeType="1"/>
            </p:cNvSpPr>
            <p:nvPr/>
          </p:nvSpPr>
          <p:spPr bwMode="auto">
            <a:xfrm>
              <a:off x="8880475" y="1928813"/>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65" name="Freeform 619"/>
            <p:cNvSpPr>
              <a:spLocks/>
            </p:cNvSpPr>
            <p:nvPr/>
          </p:nvSpPr>
          <p:spPr bwMode="auto">
            <a:xfrm>
              <a:off x="8801100" y="1889125"/>
              <a:ext cx="79375" cy="79375"/>
            </a:xfrm>
            <a:custGeom>
              <a:avLst/>
              <a:gdLst>
                <a:gd name="T0" fmla="*/ 2147483647 w 300"/>
                <a:gd name="T1" fmla="*/ 2147483647 h 299"/>
                <a:gd name="T2" fmla="*/ 2147483647 w 300"/>
                <a:gd name="T3" fmla="*/ 2147483647 h 299"/>
                <a:gd name="T4" fmla="*/ 2147483647 w 300"/>
                <a:gd name="T5" fmla="*/ 2147483647 h 299"/>
                <a:gd name="T6" fmla="*/ 2147483647 w 300"/>
                <a:gd name="T7" fmla="*/ 2147483647 h 299"/>
                <a:gd name="T8" fmla="*/ 2147483647 w 300"/>
                <a:gd name="T9" fmla="*/ 2147483647 h 299"/>
                <a:gd name="T10" fmla="*/ 2147483647 w 300"/>
                <a:gd name="T11" fmla="*/ 2147483647 h 299"/>
                <a:gd name="T12" fmla="*/ 2147483647 w 300"/>
                <a:gd name="T13" fmla="*/ 2147483647 h 299"/>
                <a:gd name="T14" fmla="*/ 2147483647 w 300"/>
                <a:gd name="T15" fmla="*/ 2147483647 h 299"/>
                <a:gd name="T16" fmla="*/ 2147483647 w 300"/>
                <a:gd name="T17" fmla="*/ 2147483647 h 299"/>
                <a:gd name="T18" fmla="*/ 2147483647 w 300"/>
                <a:gd name="T19" fmla="*/ 0 h 299"/>
                <a:gd name="T20" fmla="*/ 2147483647 w 300"/>
                <a:gd name="T21" fmla="*/ 2147483647 h 299"/>
                <a:gd name="T22" fmla="*/ 2147483647 w 300"/>
                <a:gd name="T23" fmla="*/ 2147483647 h 299"/>
                <a:gd name="T24" fmla="*/ 2147483647 w 300"/>
                <a:gd name="T25" fmla="*/ 2147483647 h 299"/>
                <a:gd name="T26" fmla="*/ 2147483647 w 300"/>
                <a:gd name="T27" fmla="*/ 2147483647 h 299"/>
                <a:gd name="T28" fmla="*/ 2147483647 w 300"/>
                <a:gd name="T29" fmla="*/ 2147483647 h 299"/>
                <a:gd name="T30" fmla="*/ 2147483647 w 300"/>
                <a:gd name="T31" fmla="*/ 2147483647 h 299"/>
                <a:gd name="T32" fmla="*/ 2147483647 w 300"/>
                <a:gd name="T33" fmla="*/ 2147483647 h 299"/>
                <a:gd name="T34" fmla="*/ 2147483647 w 300"/>
                <a:gd name="T35" fmla="*/ 2147483647 h 299"/>
                <a:gd name="T36" fmla="*/ 0 w 300"/>
                <a:gd name="T37" fmla="*/ 2147483647 h 299"/>
                <a:gd name="T38" fmla="*/ 2147483647 w 300"/>
                <a:gd name="T39" fmla="*/ 2147483647 h 299"/>
                <a:gd name="T40" fmla="*/ 2147483647 w 300"/>
                <a:gd name="T41" fmla="*/ 2147483647 h 299"/>
                <a:gd name="T42" fmla="*/ 2147483647 w 300"/>
                <a:gd name="T43" fmla="*/ 2147483647 h 299"/>
                <a:gd name="T44" fmla="*/ 2147483647 w 300"/>
                <a:gd name="T45" fmla="*/ 2147483647 h 299"/>
                <a:gd name="T46" fmla="*/ 2147483647 w 300"/>
                <a:gd name="T47" fmla="*/ 2147483647 h 299"/>
                <a:gd name="T48" fmla="*/ 2147483647 w 300"/>
                <a:gd name="T49" fmla="*/ 2147483647 h 299"/>
                <a:gd name="T50" fmla="*/ 2147483647 w 300"/>
                <a:gd name="T51" fmla="*/ 2147483647 h 299"/>
                <a:gd name="T52" fmla="*/ 2147483647 w 300"/>
                <a:gd name="T53" fmla="*/ 2147483647 h 299"/>
                <a:gd name="T54" fmla="*/ 2147483647 w 300"/>
                <a:gd name="T55" fmla="*/ 2147483647 h 299"/>
                <a:gd name="T56" fmla="*/ 2147483647 w 300"/>
                <a:gd name="T57" fmla="*/ 2147483647 h 299"/>
                <a:gd name="T58" fmla="*/ 2147483647 w 300"/>
                <a:gd name="T59" fmla="*/ 2147483647 h 299"/>
                <a:gd name="T60" fmla="*/ 2147483647 w 300"/>
                <a:gd name="T61" fmla="*/ 2147483647 h 299"/>
                <a:gd name="T62" fmla="*/ 2147483647 w 300"/>
                <a:gd name="T63" fmla="*/ 2147483647 h 299"/>
                <a:gd name="T64" fmla="*/ 2147483647 w 300"/>
                <a:gd name="T65" fmla="*/ 2147483647 h 299"/>
                <a:gd name="T66" fmla="*/ 2147483647 w 300"/>
                <a:gd name="T67" fmla="*/ 2147483647 h 299"/>
                <a:gd name="T68" fmla="*/ 2147483647 w 300"/>
                <a:gd name="T69" fmla="*/ 2147483647 h 299"/>
                <a:gd name="T70" fmla="*/ 2147483647 w 300"/>
                <a:gd name="T71" fmla="*/ 2147483647 h 299"/>
                <a:gd name="T72" fmla="*/ 2147483647 w 300"/>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50"/>
                  </a:moveTo>
                  <a:lnTo>
                    <a:pt x="297" y="122"/>
                  </a:lnTo>
                  <a:lnTo>
                    <a:pt x="290" y="98"/>
                  </a:lnTo>
                  <a:lnTo>
                    <a:pt x="280" y="75"/>
                  </a:lnTo>
                  <a:lnTo>
                    <a:pt x="265" y="53"/>
                  </a:lnTo>
                  <a:lnTo>
                    <a:pt x="246" y="35"/>
                  </a:lnTo>
                  <a:lnTo>
                    <a:pt x="225" y="21"/>
                  </a:lnTo>
                  <a:lnTo>
                    <a:pt x="201" y="9"/>
                  </a:lnTo>
                  <a:lnTo>
                    <a:pt x="176" y="2"/>
                  </a:lnTo>
                  <a:lnTo>
                    <a:pt x="150" y="0"/>
                  </a:lnTo>
                  <a:lnTo>
                    <a:pt x="125" y="2"/>
                  </a:lnTo>
                  <a:lnTo>
                    <a:pt x="98" y="9"/>
                  </a:lnTo>
                  <a:lnTo>
                    <a:pt x="75" y="21"/>
                  </a:lnTo>
                  <a:lnTo>
                    <a:pt x="53" y="35"/>
                  </a:lnTo>
                  <a:lnTo>
                    <a:pt x="36" y="53"/>
                  </a:lnTo>
                  <a:lnTo>
                    <a:pt x="21" y="75"/>
                  </a:lnTo>
                  <a:lnTo>
                    <a:pt x="10" y="98"/>
                  </a:lnTo>
                  <a:lnTo>
                    <a:pt x="2" y="122"/>
                  </a:lnTo>
                  <a:lnTo>
                    <a:pt x="0" y="150"/>
                  </a:lnTo>
                  <a:lnTo>
                    <a:pt x="2" y="176"/>
                  </a:lnTo>
                  <a:lnTo>
                    <a:pt x="10" y="200"/>
                  </a:lnTo>
                  <a:lnTo>
                    <a:pt x="21" y="223"/>
                  </a:lnTo>
                  <a:lnTo>
                    <a:pt x="36" y="246"/>
                  </a:lnTo>
                  <a:lnTo>
                    <a:pt x="53" y="265"/>
                  </a:lnTo>
                  <a:lnTo>
                    <a:pt x="75" y="278"/>
                  </a:lnTo>
                  <a:lnTo>
                    <a:pt x="98" y="290"/>
                  </a:lnTo>
                  <a:lnTo>
                    <a:pt x="125" y="296"/>
                  </a:lnTo>
                  <a:lnTo>
                    <a:pt x="150" y="299"/>
                  </a:lnTo>
                  <a:lnTo>
                    <a:pt x="176" y="296"/>
                  </a:lnTo>
                  <a:lnTo>
                    <a:pt x="201" y="290"/>
                  </a:lnTo>
                  <a:lnTo>
                    <a:pt x="225" y="278"/>
                  </a:lnTo>
                  <a:lnTo>
                    <a:pt x="246" y="265"/>
                  </a:lnTo>
                  <a:lnTo>
                    <a:pt x="265" y="246"/>
                  </a:lnTo>
                  <a:lnTo>
                    <a:pt x="280" y="223"/>
                  </a:lnTo>
                  <a:lnTo>
                    <a:pt x="290" y="200"/>
                  </a:lnTo>
                  <a:lnTo>
                    <a:pt x="297" y="176"/>
                  </a:lnTo>
                  <a:lnTo>
                    <a:pt x="300" y="150"/>
                  </a:lnTo>
                  <a:close/>
                </a:path>
              </a:pathLst>
            </a:custGeom>
            <a:solidFill>
              <a:srgbClr val="2A8307"/>
            </a:solidFill>
            <a:ln w="12700">
              <a:solidFill>
                <a:srgbClr val="2A8307"/>
              </a:solidFill>
              <a:round/>
              <a:headEnd/>
              <a:tailEnd/>
            </a:ln>
          </p:spPr>
          <p:txBody>
            <a:bodyPr/>
            <a:lstStyle/>
            <a:p>
              <a:endParaRPr lang="en-US" sz="1350" dirty="0"/>
            </a:p>
          </p:txBody>
        </p:sp>
        <p:sp>
          <p:nvSpPr>
            <p:cNvPr id="166" name="Line 620"/>
            <p:cNvSpPr>
              <a:spLocks noChangeShapeType="1"/>
            </p:cNvSpPr>
            <p:nvPr/>
          </p:nvSpPr>
          <p:spPr bwMode="auto">
            <a:xfrm>
              <a:off x="6880225" y="4173538"/>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67" name="Freeform 621"/>
            <p:cNvSpPr>
              <a:spLocks/>
            </p:cNvSpPr>
            <p:nvPr/>
          </p:nvSpPr>
          <p:spPr bwMode="auto">
            <a:xfrm>
              <a:off x="6802438" y="4133850"/>
              <a:ext cx="77787"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8"/>
                  </a:lnTo>
                  <a:lnTo>
                    <a:pt x="279" y="74"/>
                  </a:lnTo>
                  <a:lnTo>
                    <a:pt x="264" y="53"/>
                  </a:lnTo>
                  <a:lnTo>
                    <a:pt x="246" y="34"/>
                  </a:lnTo>
                  <a:lnTo>
                    <a:pt x="225" y="20"/>
                  </a:lnTo>
                  <a:lnTo>
                    <a:pt x="202" y="9"/>
                  </a:lnTo>
                  <a:lnTo>
                    <a:pt x="176" y="2"/>
                  </a:lnTo>
                  <a:lnTo>
                    <a:pt x="150" y="0"/>
                  </a:lnTo>
                  <a:lnTo>
                    <a:pt x="124" y="2"/>
                  </a:lnTo>
                  <a:lnTo>
                    <a:pt x="98" y="9"/>
                  </a:lnTo>
                  <a:lnTo>
                    <a:pt x="75" y="20"/>
                  </a:lnTo>
                  <a:lnTo>
                    <a:pt x="54" y="34"/>
                  </a:lnTo>
                  <a:lnTo>
                    <a:pt x="35" y="53"/>
                  </a:lnTo>
                  <a:lnTo>
                    <a:pt x="20" y="74"/>
                  </a:lnTo>
                  <a:lnTo>
                    <a:pt x="9" y="98"/>
                  </a:lnTo>
                  <a:lnTo>
                    <a:pt x="4" y="123"/>
                  </a:lnTo>
                  <a:lnTo>
                    <a:pt x="0" y="148"/>
                  </a:lnTo>
                  <a:lnTo>
                    <a:pt x="4" y="175"/>
                  </a:lnTo>
                  <a:lnTo>
                    <a:pt x="9" y="201"/>
                  </a:lnTo>
                  <a:lnTo>
                    <a:pt x="20" y="224"/>
                  </a:lnTo>
                  <a:lnTo>
                    <a:pt x="35" y="244"/>
                  </a:lnTo>
                  <a:lnTo>
                    <a:pt x="54" y="263"/>
                  </a:lnTo>
                  <a:lnTo>
                    <a:pt x="75" y="278"/>
                  </a:lnTo>
                  <a:lnTo>
                    <a:pt x="98" y="289"/>
                  </a:lnTo>
                  <a:lnTo>
                    <a:pt x="124" y="296"/>
                  </a:lnTo>
                  <a:lnTo>
                    <a:pt x="150" y="298"/>
                  </a:lnTo>
                  <a:lnTo>
                    <a:pt x="176" y="296"/>
                  </a:lnTo>
                  <a:lnTo>
                    <a:pt x="202" y="289"/>
                  </a:lnTo>
                  <a:lnTo>
                    <a:pt x="225" y="278"/>
                  </a:lnTo>
                  <a:lnTo>
                    <a:pt x="246" y="263"/>
                  </a:lnTo>
                  <a:lnTo>
                    <a:pt x="264" y="244"/>
                  </a:lnTo>
                  <a:lnTo>
                    <a:pt x="279" y="224"/>
                  </a:lnTo>
                  <a:lnTo>
                    <a:pt x="289" y="201"/>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168" name="Line 622"/>
            <p:cNvSpPr>
              <a:spLocks noChangeShapeType="1"/>
            </p:cNvSpPr>
            <p:nvPr/>
          </p:nvSpPr>
          <p:spPr bwMode="auto">
            <a:xfrm>
              <a:off x="9136063" y="2030413"/>
              <a:ext cx="1587"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69" name="Freeform 623"/>
            <p:cNvSpPr>
              <a:spLocks/>
            </p:cNvSpPr>
            <p:nvPr/>
          </p:nvSpPr>
          <p:spPr bwMode="auto">
            <a:xfrm>
              <a:off x="9056688" y="1990725"/>
              <a:ext cx="79375" cy="79375"/>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3"/>
                  </a:lnTo>
                  <a:lnTo>
                    <a:pt x="289" y="99"/>
                  </a:lnTo>
                  <a:lnTo>
                    <a:pt x="278" y="75"/>
                  </a:lnTo>
                  <a:lnTo>
                    <a:pt x="264" y="54"/>
                  </a:lnTo>
                  <a:lnTo>
                    <a:pt x="245" y="35"/>
                  </a:lnTo>
                  <a:lnTo>
                    <a:pt x="224" y="20"/>
                  </a:lnTo>
                  <a:lnTo>
                    <a:pt x="200" y="9"/>
                  </a:lnTo>
                  <a:lnTo>
                    <a:pt x="175" y="2"/>
                  </a:lnTo>
                  <a:lnTo>
                    <a:pt x="150" y="0"/>
                  </a:lnTo>
                  <a:lnTo>
                    <a:pt x="123" y="2"/>
                  </a:lnTo>
                  <a:lnTo>
                    <a:pt x="97" y="9"/>
                  </a:lnTo>
                  <a:lnTo>
                    <a:pt x="74" y="20"/>
                  </a:lnTo>
                  <a:lnTo>
                    <a:pt x="54" y="35"/>
                  </a:lnTo>
                  <a:lnTo>
                    <a:pt x="35" y="54"/>
                  </a:lnTo>
                  <a:lnTo>
                    <a:pt x="20" y="75"/>
                  </a:lnTo>
                  <a:lnTo>
                    <a:pt x="9" y="99"/>
                  </a:lnTo>
                  <a:lnTo>
                    <a:pt x="2" y="123"/>
                  </a:lnTo>
                  <a:lnTo>
                    <a:pt x="0" y="150"/>
                  </a:lnTo>
                  <a:lnTo>
                    <a:pt x="2" y="175"/>
                  </a:lnTo>
                  <a:lnTo>
                    <a:pt x="9" y="201"/>
                  </a:lnTo>
                  <a:lnTo>
                    <a:pt x="20" y="225"/>
                  </a:lnTo>
                  <a:lnTo>
                    <a:pt x="35" y="246"/>
                  </a:lnTo>
                  <a:lnTo>
                    <a:pt x="54" y="264"/>
                  </a:lnTo>
                  <a:lnTo>
                    <a:pt x="74" y="278"/>
                  </a:lnTo>
                  <a:lnTo>
                    <a:pt x="97" y="290"/>
                  </a:lnTo>
                  <a:lnTo>
                    <a:pt x="123" y="297"/>
                  </a:lnTo>
                  <a:lnTo>
                    <a:pt x="150" y="298"/>
                  </a:lnTo>
                  <a:lnTo>
                    <a:pt x="175" y="297"/>
                  </a:lnTo>
                  <a:lnTo>
                    <a:pt x="200" y="290"/>
                  </a:lnTo>
                  <a:lnTo>
                    <a:pt x="224" y="278"/>
                  </a:lnTo>
                  <a:lnTo>
                    <a:pt x="245" y="264"/>
                  </a:lnTo>
                  <a:lnTo>
                    <a:pt x="264" y="246"/>
                  </a:lnTo>
                  <a:lnTo>
                    <a:pt x="278" y="225"/>
                  </a:lnTo>
                  <a:lnTo>
                    <a:pt x="289" y="201"/>
                  </a:lnTo>
                  <a:lnTo>
                    <a:pt x="296" y="175"/>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170" name="Line 624"/>
            <p:cNvSpPr>
              <a:spLocks noChangeShapeType="1"/>
            </p:cNvSpPr>
            <p:nvPr/>
          </p:nvSpPr>
          <p:spPr bwMode="auto">
            <a:xfrm>
              <a:off x="9086850" y="3933825"/>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71" name="Freeform 625"/>
            <p:cNvSpPr>
              <a:spLocks/>
            </p:cNvSpPr>
            <p:nvPr/>
          </p:nvSpPr>
          <p:spPr bwMode="auto">
            <a:xfrm>
              <a:off x="9007475" y="3894138"/>
              <a:ext cx="79375" cy="79375"/>
            </a:xfrm>
            <a:custGeom>
              <a:avLst/>
              <a:gdLst>
                <a:gd name="T0" fmla="*/ 2147483647 w 299"/>
                <a:gd name="T1" fmla="*/ 2147483647 h 299"/>
                <a:gd name="T2" fmla="*/ 2147483647 w 299"/>
                <a:gd name="T3" fmla="*/ 2147483647 h 299"/>
                <a:gd name="T4" fmla="*/ 2147483647 w 299"/>
                <a:gd name="T5" fmla="*/ 2147483647 h 299"/>
                <a:gd name="T6" fmla="*/ 2147483647 w 299"/>
                <a:gd name="T7" fmla="*/ 2147483647 h 299"/>
                <a:gd name="T8" fmla="*/ 2147483647 w 299"/>
                <a:gd name="T9" fmla="*/ 2147483647 h 299"/>
                <a:gd name="T10" fmla="*/ 2147483647 w 299"/>
                <a:gd name="T11" fmla="*/ 2147483647 h 299"/>
                <a:gd name="T12" fmla="*/ 2147483647 w 299"/>
                <a:gd name="T13" fmla="*/ 2147483647 h 299"/>
                <a:gd name="T14" fmla="*/ 2147483647 w 299"/>
                <a:gd name="T15" fmla="*/ 2147483647 h 299"/>
                <a:gd name="T16" fmla="*/ 2147483647 w 299"/>
                <a:gd name="T17" fmla="*/ 2147483647 h 299"/>
                <a:gd name="T18" fmla="*/ 2147483647 w 299"/>
                <a:gd name="T19" fmla="*/ 0 h 299"/>
                <a:gd name="T20" fmla="*/ 2147483647 w 299"/>
                <a:gd name="T21" fmla="*/ 2147483647 h 299"/>
                <a:gd name="T22" fmla="*/ 2147483647 w 299"/>
                <a:gd name="T23" fmla="*/ 2147483647 h 299"/>
                <a:gd name="T24" fmla="*/ 2147483647 w 299"/>
                <a:gd name="T25" fmla="*/ 2147483647 h 299"/>
                <a:gd name="T26" fmla="*/ 2147483647 w 299"/>
                <a:gd name="T27" fmla="*/ 2147483647 h 299"/>
                <a:gd name="T28" fmla="*/ 2147483647 w 299"/>
                <a:gd name="T29" fmla="*/ 2147483647 h 299"/>
                <a:gd name="T30" fmla="*/ 2147483647 w 299"/>
                <a:gd name="T31" fmla="*/ 2147483647 h 299"/>
                <a:gd name="T32" fmla="*/ 2147483647 w 299"/>
                <a:gd name="T33" fmla="*/ 2147483647 h 299"/>
                <a:gd name="T34" fmla="*/ 2147483647 w 299"/>
                <a:gd name="T35" fmla="*/ 2147483647 h 299"/>
                <a:gd name="T36" fmla="*/ 0 w 299"/>
                <a:gd name="T37" fmla="*/ 2147483647 h 299"/>
                <a:gd name="T38" fmla="*/ 2147483647 w 299"/>
                <a:gd name="T39" fmla="*/ 2147483647 h 299"/>
                <a:gd name="T40" fmla="*/ 2147483647 w 299"/>
                <a:gd name="T41" fmla="*/ 2147483647 h 299"/>
                <a:gd name="T42" fmla="*/ 2147483647 w 299"/>
                <a:gd name="T43" fmla="*/ 2147483647 h 299"/>
                <a:gd name="T44" fmla="*/ 2147483647 w 299"/>
                <a:gd name="T45" fmla="*/ 2147483647 h 299"/>
                <a:gd name="T46" fmla="*/ 2147483647 w 299"/>
                <a:gd name="T47" fmla="*/ 2147483647 h 299"/>
                <a:gd name="T48" fmla="*/ 2147483647 w 299"/>
                <a:gd name="T49" fmla="*/ 2147483647 h 299"/>
                <a:gd name="T50" fmla="*/ 2147483647 w 299"/>
                <a:gd name="T51" fmla="*/ 2147483647 h 299"/>
                <a:gd name="T52" fmla="*/ 2147483647 w 299"/>
                <a:gd name="T53" fmla="*/ 2147483647 h 299"/>
                <a:gd name="T54" fmla="*/ 2147483647 w 299"/>
                <a:gd name="T55" fmla="*/ 2147483647 h 299"/>
                <a:gd name="T56" fmla="*/ 2147483647 w 299"/>
                <a:gd name="T57" fmla="*/ 2147483647 h 299"/>
                <a:gd name="T58" fmla="*/ 2147483647 w 299"/>
                <a:gd name="T59" fmla="*/ 2147483647 h 299"/>
                <a:gd name="T60" fmla="*/ 2147483647 w 299"/>
                <a:gd name="T61" fmla="*/ 2147483647 h 299"/>
                <a:gd name="T62" fmla="*/ 2147483647 w 299"/>
                <a:gd name="T63" fmla="*/ 2147483647 h 299"/>
                <a:gd name="T64" fmla="*/ 2147483647 w 299"/>
                <a:gd name="T65" fmla="*/ 2147483647 h 299"/>
                <a:gd name="T66" fmla="*/ 2147483647 w 299"/>
                <a:gd name="T67" fmla="*/ 2147483647 h 299"/>
                <a:gd name="T68" fmla="*/ 2147483647 w 299"/>
                <a:gd name="T69" fmla="*/ 2147483647 h 299"/>
                <a:gd name="T70" fmla="*/ 2147483647 w 299"/>
                <a:gd name="T71" fmla="*/ 2147483647 h 299"/>
                <a:gd name="T72" fmla="*/ 2147483647 w 299"/>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2"/>
                  </a:lnTo>
                  <a:lnTo>
                    <a:pt x="289" y="98"/>
                  </a:lnTo>
                  <a:lnTo>
                    <a:pt x="279" y="75"/>
                  </a:lnTo>
                  <a:lnTo>
                    <a:pt x="264" y="52"/>
                  </a:lnTo>
                  <a:lnTo>
                    <a:pt x="245" y="35"/>
                  </a:lnTo>
                  <a:lnTo>
                    <a:pt x="224" y="21"/>
                  </a:lnTo>
                  <a:lnTo>
                    <a:pt x="200" y="9"/>
                  </a:lnTo>
                  <a:lnTo>
                    <a:pt x="175" y="2"/>
                  </a:lnTo>
                  <a:lnTo>
                    <a:pt x="150" y="0"/>
                  </a:lnTo>
                  <a:lnTo>
                    <a:pt x="123" y="2"/>
                  </a:lnTo>
                  <a:lnTo>
                    <a:pt x="97" y="9"/>
                  </a:lnTo>
                  <a:lnTo>
                    <a:pt x="74" y="21"/>
                  </a:lnTo>
                  <a:lnTo>
                    <a:pt x="53" y="35"/>
                  </a:lnTo>
                  <a:lnTo>
                    <a:pt x="35" y="52"/>
                  </a:lnTo>
                  <a:lnTo>
                    <a:pt x="20" y="75"/>
                  </a:lnTo>
                  <a:lnTo>
                    <a:pt x="9" y="98"/>
                  </a:lnTo>
                  <a:lnTo>
                    <a:pt x="2" y="122"/>
                  </a:lnTo>
                  <a:lnTo>
                    <a:pt x="0" y="149"/>
                  </a:lnTo>
                  <a:lnTo>
                    <a:pt x="2" y="176"/>
                  </a:lnTo>
                  <a:lnTo>
                    <a:pt x="9" y="200"/>
                  </a:lnTo>
                  <a:lnTo>
                    <a:pt x="20" y="223"/>
                  </a:lnTo>
                  <a:lnTo>
                    <a:pt x="35" y="245"/>
                  </a:lnTo>
                  <a:lnTo>
                    <a:pt x="53" y="264"/>
                  </a:lnTo>
                  <a:lnTo>
                    <a:pt x="74" y="278"/>
                  </a:lnTo>
                  <a:lnTo>
                    <a:pt x="97" y="290"/>
                  </a:lnTo>
                  <a:lnTo>
                    <a:pt x="123" y="296"/>
                  </a:lnTo>
                  <a:lnTo>
                    <a:pt x="150" y="299"/>
                  </a:lnTo>
                  <a:lnTo>
                    <a:pt x="175" y="296"/>
                  </a:lnTo>
                  <a:lnTo>
                    <a:pt x="200" y="290"/>
                  </a:lnTo>
                  <a:lnTo>
                    <a:pt x="224" y="278"/>
                  </a:lnTo>
                  <a:lnTo>
                    <a:pt x="245" y="264"/>
                  </a:lnTo>
                  <a:lnTo>
                    <a:pt x="264" y="245"/>
                  </a:lnTo>
                  <a:lnTo>
                    <a:pt x="279" y="223"/>
                  </a:lnTo>
                  <a:lnTo>
                    <a:pt x="289" y="200"/>
                  </a:lnTo>
                  <a:lnTo>
                    <a:pt x="296" y="176"/>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72" name="Line 626"/>
            <p:cNvSpPr>
              <a:spLocks noChangeShapeType="1"/>
            </p:cNvSpPr>
            <p:nvPr/>
          </p:nvSpPr>
          <p:spPr bwMode="auto">
            <a:xfrm>
              <a:off x="6819900" y="2090738"/>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73" name="Freeform 627"/>
            <p:cNvSpPr>
              <a:spLocks/>
            </p:cNvSpPr>
            <p:nvPr/>
          </p:nvSpPr>
          <p:spPr bwMode="auto">
            <a:xfrm>
              <a:off x="6742113" y="2051050"/>
              <a:ext cx="77787" cy="79375"/>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2"/>
                  </a:lnTo>
                  <a:lnTo>
                    <a:pt x="290" y="98"/>
                  </a:lnTo>
                  <a:lnTo>
                    <a:pt x="279" y="73"/>
                  </a:lnTo>
                  <a:lnTo>
                    <a:pt x="263" y="52"/>
                  </a:lnTo>
                  <a:lnTo>
                    <a:pt x="245" y="34"/>
                  </a:lnTo>
                  <a:lnTo>
                    <a:pt x="224" y="18"/>
                  </a:lnTo>
                  <a:lnTo>
                    <a:pt x="200" y="8"/>
                  </a:lnTo>
                  <a:lnTo>
                    <a:pt x="176" y="2"/>
                  </a:lnTo>
                  <a:lnTo>
                    <a:pt x="149" y="0"/>
                  </a:lnTo>
                  <a:lnTo>
                    <a:pt x="123" y="2"/>
                  </a:lnTo>
                  <a:lnTo>
                    <a:pt x="98" y="8"/>
                  </a:lnTo>
                  <a:lnTo>
                    <a:pt x="74" y="18"/>
                  </a:lnTo>
                  <a:lnTo>
                    <a:pt x="52" y="34"/>
                  </a:lnTo>
                  <a:lnTo>
                    <a:pt x="34" y="52"/>
                  </a:lnTo>
                  <a:lnTo>
                    <a:pt x="20" y="73"/>
                  </a:lnTo>
                  <a:lnTo>
                    <a:pt x="8" y="98"/>
                  </a:lnTo>
                  <a:lnTo>
                    <a:pt x="2" y="122"/>
                  </a:lnTo>
                  <a:lnTo>
                    <a:pt x="0" y="148"/>
                  </a:lnTo>
                  <a:lnTo>
                    <a:pt x="2" y="175"/>
                  </a:lnTo>
                  <a:lnTo>
                    <a:pt x="8" y="200"/>
                  </a:lnTo>
                  <a:lnTo>
                    <a:pt x="20" y="223"/>
                  </a:lnTo>
                  <a:lnTo>
                    <a:pt x="34" y="245"/>
                  </a:lnTo>
                  <a:lnTo>
                    <a:pt x="52" y="262"/>
                  </a:lnTo>
                  <a:lnTo>
                    <a:pt x="74" y="278"/>
                  </a:lnTo>
                  <a:lnTo>
                    <a:pt x="98" y="289"/>
                  </a:lnTo>
                  <a:lnTo>
                    <a:pt x="123" y="296"/>
                  </a:lnTo>
                  <a:lnTo>
                    <a:pt x="149" y="298"/>
                  </a:lnTo>
                  <a:lnTo>
                    <a:pt x="176" y="296"/>
                  </a:lnTo>
                  <a:lnTo>
                    <a:pt x="200" y="289"/>
                  </a:lnTo>
                  <a:lnTo>
                    <a:pt x="224" y="278"/>
                  </a:lnTo>
                  <a:lnTo>
                    <a:pt x="245" y="262"/>
                  </a:lnTo>
                  <a:lnTo>
                    <a:pt x="263" y="245"/>
                  </a:lnTo>
                  <a:lnTo>
                    <a:pt x="279" y="223"/>
                  </a:lnTo>
                  <a:lnTo>
                    <a:pt x="290" y="200"/>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174" name="Line 628"/>
            <p:cNvSpPr>
              <a:spLocks noChangeShapeType="1"/>
            </p:cNvSpPr>
            <p:nvPr/>
          </p:nvSpPr>
          <p:spPr bwMode="auto">
            <a:xfrm>
              <a:off x="7140575" y="4622800"/>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75" name="Freeform 629"/>
            <p:cNvSpPr>
              <a:spLocks/>
            </p:cNvSpPr>
            <p:nvPr/>
          </p:nvSpPr>
          <p:spPr bwMode="auto">
            <a:xfrm>
              <a:off x="7062788" y="4583113"/>
              <a:ext cx="77787"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90" y="98"/>
                  </a:lnTo>
                  <a:lnTo>
                    <a:pt x="278" y="74"/>
                  </a:lnTo>
                  <a:lnTo>
                    <a:pt x="264" y="53"/>
                  </a:lnTo>
                  <a:lnTo>
                    <a:pt x="246" y="35"/>
                  </a:lnTo>
                  <a:lnTo>
                    <a:pt x="224" y="19"/>
                  </a:lnTo>
                  <a:lnTo>
                    <a:pt x="200" y="9"/>
                  </a:lnTo>
                  <a:lnTo>
                    <a:pt x="175" y="2"/>
                  </a:lnTo>
                  <a:lnTo>
                    <a:pt x="150" y="0"/>
                  </a:lnTo>
                  <a:lnTo>
                    <a:pt x="124" y="2"/>
                  </a:lnTo>
                  <a:lnTo>
                    <a:pt x="99" y="9"/>
                  </a:lnTo>
                  <a:lnTo>
                    <a:pt x="75" y="19"/>
                  </a:lnTo>
                  <a:lnTo>
                    <a:pt x="54" y="35"/>
                  </a:lnTo>
                  <a:lnTo>
                    <a:pt x="35" y="53"/>
                  </a:lnTo>
                  <a:lnTo>
                    <a:pt x="20" y="74"/>
                  </a:lnTo>
                  <a:lnTo>
                    <a:pt x="10" y="98"/>
                  </a:lnTo>
                  <a:lnTo>
                    <a:pt x="2" y="122"/>
                  </a:lnTo>
                  <a:lnTo>
                    <a:pt x="0" y="149"/>
                  </a:lnTo>
                  <a:lnTo>
                    <a:pt x="2" y="175"/>
                  </a:lnTo>
                  <a:lnTo>
                    <a:pt x="10" y="201"/>
                  </a:lnTo>
                  <a:lnTo>
                    <a:pt x="20" y="224"/>
                  </a:lnTo>
                  <a:lnTo>
                    <a:pt x="35" y="246"/>
                  </a:lnTo>
                  <a:lnTo>
                    <a:pt x="54" y="263"/>
                  </a:lnTo>
                  <a:lnTo>
                    <a:pt x="75" y="279"/>
                  </a:lnTo>
                  <a:lnTo>
                    <a:pt x="99" y="290"/>
                  </a:lnTo>
                  <a:lnTo>
                    <a:pt x="124" y="296"/>
                  </a:lnTo>
                  <a:lnTo>
                    <a:pt x="150" y="298"/>
                  </a:lnTo>
                  <a:lnTo>
                    <a:pt x="175" y="296"/>
                  </a:lnTo>
                  <a:lnTo>
                    <a:pt x="200" y="290"/>
                  </a:lnTo>
                  <a:lnTo>
                    <a:pt x="224" y="279"/>
                  </a:lnTo>
                  <a:lnTo>
                    <a:pt x="246" y="263"/>
                  </a:lnTo>
                  <a:lnTo>
                    <a:pt x="264" y="246"/>
                  </a:lnTo>
                  <a:lnTo>
                    <a:pt x="278" y="224"/>
                  </a:lnTo>
                  <a:lnTo>
                    <a:pt x="290" y="201"/>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76" name="Line 630"/>
            <p:cNvSpPr>
              <a:spLocks noChangeShapeType="1"/>
            </p:cNvSpPr>
            <p:nvPr/>
          </p:nvSpPr>
          <p:spPr bwMode="auto">
            <a:xfrm>
              <a:off x="7931150" y="3938588"/>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77" name="Freeform 631"/>
            <p:cNvSpPr>
              <a:spLocks/>
            </p:cNvSpPr>
            <p:nvPr/>
          </p:nvSpPr>
          <p:spPr bwMode="auto">
            <a:xfrm>
              <a:off x="7851775" y="3898900"/>
              <a:ext cx="79375" cy="79375"/>
            </a:xfrm>
            <a:custGeom>
              <a:avLst/>
              <a:gdLst>
                <a:gd name="T0" fmla="*/ 2147483647 w 297"/>
                <a:gd name="T1" fmla="*/ 2147483647 h 299"/>
                <a:gd name="T2" fmla="*/ 2147483647 w 297"/>
                <a:gd name="T3" fmla="*/ 2147483647 h 299"/>
                <a:gd name="T4" fmla="*/ 2147483647 w 297"/>
                <a:gd name="T5" fmla="*/ 2147483647 h 299"/>
                <a:gd name="T6" fmla="*/ 2147483647 w 297"/>
                <a:gd name="T7" fmla="*/ 2147483647 h 299"/>
                <a:gd name="T8" fmla="*/ 2147483647 w 297"/>
                <a:gd name="T9" fmla="*/ 2147483647 h 299"/>
                <a:gd name="T10" fmla="*/ 2147483647 w 297"/>
                <a:gd name="T11" fmla="*/ 2147483647 h 299"/>
                <a:gd name="T12" fmla="*/ 2147483647 w 297"/>
                <a:gd name="T13" fmla="*/ 2147483647 h 299"/>
                <a:gd name="T14" fmla="*/ 2147483647 w 297"/>
                <a:gd name="T15" fmla="*/ 2147483647 h 299"/>
                <a:gd name="T16" fmla="*/ 2147483647 w 297"/>
                <a:gd name="T17" fmla="*/ 2147483647 h 299"/>
                <a:gd name="T18" fmla="*/ 2147483647 w 297"/>
                <a:gd name="T19" fmla="*/ 0 h 299"/>
                <a:gd name="T20" fmla="*/ 2147483647 w 297"/>
                <a:gd name="T21" fmla="*/ 2147483647 h 299"/>
                <a:gd name="T22" fmla="*/ 2147483647 w 297"/>
                <a:gd name="T23" fmla="*/ 2147483647 h 299"/>
                <a:gd name="T24" fmla="*/ 2147483647 w 297"/>
                <a:gd name="T25" fmla="*/ 2147483647 h 299"/>
                <a:gd name="T26" fmla="*/ 2147483647 w 297"/>
                <a:gd name="T27" fmla="*/ 2147483647 h 299"/>
                <a:gd name="T28" fmla="*/ 2147483647 w 297"/>
                <a:gd name="T29" fmla="*/ 2147483647 h 299"/>
                <a:gd name="T30" fmla="*/ 2147483647 w 297"/>
                <a:gd name="T31" fmla="*/ 2147483647 h 299"/>
                <a:gd name="T32" fmla="*/ 2147483647 w 297"/>
                <a:gd name="T33" fmla="*/ 2147483647 h 299"/>
                <a:gd name="T34" fmla="*/ 2147483647 w 297"/>
                <a:gd name="T35" fmla="*/ 2147483647 h 299"/>
                <a:gd name="T36" fmla="*/ 0 w 297"/>
                <a:gd name="T37" fmla="*/ 2147483647 h 299"/>
                <a:gd name="T38" fmla="*/ 2147483647 w 297"/>
                <a:gd name="T39" fmla="*/ 2147483647 h 299"/>
                <a:gd name="T40" fmla="*/ 2147483647 w 297"/>
                <a:gd name="T41" fmla="*/ 2147483647 h 299"/>
                <a:gd name="T42" fmla="*/ 2147483647 w 297"/>
                <a:gd name="T43" fmla="*/ 2147483647 h 299"/>
                <a:gd name="T44" fmla="*/ 2147483647 w 297"/>
                <a:gd name="T45" fmla="*/ 2147483647 h 299"/>
                <a:gd name="T46" fmla="*/ 2147483647 w 297"/>
                <a:gd name="T47" fmla="*/ 2147483647 h 299"/>
                <a:gd name="T48" fmla="*/ 2147483647 w 297"/>
                <a:gd name="T49" fmla="*/ 2147483647 h 299"/>
                <a:gd name="T50" fmla="*/ 2147483647 w 297"/>
                <a:gd name="T51" fmla="*/ 2147483647 h 299"/>
                <a:gd name="T52" fmla="*/ 2147483647 w 297"/>
                <a:gd name="T53" fmla="*/ 2147483647 h 299"/>
                <a:gd name="T54" fmla="*/ 2147483647 w 297"/>
                <a:gd name="T55" fmla="*/ 2147483647 h 299"/>
                <a:gd name="T56" fmla="*/ 2147483647 w 297"/>
                <a:gd name="T57" fmla="*/ 2147483647 h 299"/>
                <a:gd name="T58" fmla="*/ 2147483647 w 297"/>
                <a:gd name="T59" fmla="*/ 2147483647 h 299"/>
                <a:gd name="T60" fmla="*/ 2147483647 w 297"/>
                <a:gd name="T61" fmla="*/ 2147483647 h 299"/>
                <a:gd name="T62" fmla="*/ 2147483647 w 297"/>
                <a:gd name="T63" fmla="*/ 2147483647 h 299"/>
                <a:gd name="T64" fmla="*/ 2147483647 w 297"/>
                <a:gd name="T65" fmla="*/ 2147483647 h 299"/>
                <a:gd name="T66" fmla="*/ 2147483647 w 297"/>
                <a:gd name="T67" fmla="*/ 2147483647 h 299"/>
                <a:gd name="T68" fmla="*/ 2147483647 w 297"/>
                <a:gd name="T69" fmla="*/ 2147483647 h 299"/>
                <a:gd name="T70" fmla="*/ 2147483647 w 297"/>
                <a:gd name="T71" fmla="*/ 2147483647 h 299"/>
                <a:gd name="T72" fmla="*/ 2147483647 w 297"/>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50"/>
                  </a:moveTo>
                  <a:lnTo>
                    <a:pt x="295" y="124"/>
                  </a:lnTo>
                  <a:lnTo>
                    <a:pt x="290" y="98"/>
                  </a:lnTo>
                  <a:lnTo>
                    <a:pt x="279" y="75"/>
                  </a:lnTo>
                  <a:lnTo>
                    <a:pt x="263" y="53"/>
                  </a:lnTo>
                  <a:lnTo>
                    <a:pt x="246" y="36"/>
                  </a:lnTo>
                  <a:lnTo>
                    <a:pt x="224" y="21"/>
                  </a:lnTo>
                  <a:lnTo>
                    <a:pt x="200" y="9"/>
                  </a:lnTo>
                  <a:lnTo>
                    <a:pt x="175" y="2"/>
                  </a:lnTo>
                  <a:lnTo>
                    <a:pt x="149" y="0"/>
                  </a:lnTo>
                  <a:lnTo>
                    <a:pt x="122" y="2"/>
                  </a:lnTo>
                  <a:lnTo>
                    <a:pt x="98" y="9"/>
                  </a:lnTo>
                  <a:lnTo>
                    <a:pt x="74" y="21"/>
                  </a:lnTo>
                  <a:lnTo>
                    <a:pt x="53" y="36"/>
                  </a:lnTo>
                  <a:lnTo>
                    <a:pt x="35" y="53"/>
                  </a:lnTo>
                  <a:lnTo>
                    <a:pt x="19" y="75"/>
                  </a:lnTo>
                  <a:lnTo>
                    <a:pt x="9" y="98"/>
                  </a:lnTo>
                  <a:lnTo>
                    <a:pt x="2" y="124"/>
                  </a:lnTo>
                  <a:lnTo>
                    <a:pt x="0" y="150"/>
                  </a:lnTo>
                  <a:lnTo>
                    <a:pt x="2" y="176"/>
                  </a:lnTo>
                  <a:lnTo>
                    <a:pt x="9" y="200"/>
                  </a:lnTo>
                  <a:lnTo>
                    <a:pt x="19" y="225"/>
                  </a:lnTo>
                  <a:lnTo>
                    <a:pt x="35" y="246"/>
                  </a:lnTo>
                  <a:lnTo>
                    <a:pt x="53" y="265"/>
                  </a:lnTo>
                  <a:lnTo>
                    <a:pt x="74" y="279"/>
                  </a:lnTo>
                  <a:lnTo>
                    <a:pt x="98" y="290"/>
                  </a:lnTo>
                  <a:lnTo>
                    <a:pt x="122" y="296"/>
                  </a:lnTo>
                  <a:lnTo>
                    <a:pt x="149" y="299"/>
                  </a:lnTo>
                  <a:lnTo>
                    <a:pt x="175" y="296"/>
                  </a:lnTo>
                  <a:lnTo>
                    <a:pt x="200" y="290"/>
                  </a:lnTo>
                  <a:lnTo>
                    <a:pt x="224" y="279"/>
                  </a:lnTo>
                  <a:lnTo>
                    <a:pt x="246" y="265"/>
                  </a:lnTo>
                  <a:lnTo>
                    <a:pt x="263" y="246"/>
                  </a:lnTo>
                  <a:lnTo>
                    <a:pt x="279" y="225"/>
                  </a:lnTo>
                  <a:lnTo>
                    <a:pt x="290" y="200"/>
                  </a:lnTo>
                  <a:lnTo>
                    <a:pt x="295" y="176"/>
                  </a:lnTo>
                  <a:lnTo>
                    <a:pt x="297" y="150"/>
                  </a:lnTo>
                  <a:close/>
                </a:path>
              </a:pathLst>
            </a:custGeom>
            <a:solidFill>
              <a:srgbClr val="2A8307"/>
            </a:solidFill>
            <a:ln w="12700">
              <a:solidFill>
                <a:srgbClr val="2A8307"/>
              </a:solidFill>
              <a:round/>
              <a:headEnd/>
              <a:tailEnd/>
            </a:ln>
          </p:spPr>
          <p:txBody>
            <a:bodyPr/>
            <a:lstStyle/>
            <a:p>
              <a:endParaRPr lang="en-US" sz="1350" dirty="0"/>
            </a:p>
          </p:txBody>
        </p:sp>
        <p:sp>
          <p:nvSpPr>
            <p:cNvPr id="178" name="Line 632"/>
            <p:cNvSpPr>
              <a:spLocks noChangeShapeType="1"/>
            </p:cNvSpPr>
            <p:nvPr/>
          </p:nvSpPr>
          <p:spPr bwMode="auto">
            <a:xfrm>
              <a:off x="6813550" y="4545013"/>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79" name="Freeform 633"/>
            <p:cNvSpPr>
              <a:spLocks/>
            </p:cNvSpPr>
            <p:nvPr/>
          </p:nvSpPr>
          <p:spPr bwMode="auto">
            <a:xfrm>
              <a:off x="6735763" y="4505325"/>
              <a:ext cx="77787" cy="79375"/>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90" y="99"/>
                  </a:lnTo>
                  <a:lnTo>
                    <a:pt x="279" y="75"/>
                  </a:lnTo>
                  <a:lnTo>
                    <a:pt x="263" y="54"/>
                  </a:lnTo>
                  <a:lnTo>
                    <a:pt x="245" y="35"/>
                  </a:lnTo>
                  <a:lnTo>
                    <a:pt x="224" y="20"/>
                  </a:lnTo>
                  <a:lnTo>
                    <a:pt x="201" y="9"/>
                  </a:lnTo>
                  <a:lnTo>
                    <a:pt x="175" y="2"/>
                  </a:lnTo>
                  <a:lnTo>
                    <a:pt x="149" y="0"/>
                  </a:lnTo>
                  <a:lnTo>
                    <a:pt x="123" y="2"/>
                  </a:lnTo>
                  <a:lnTo>
                    <a:pt x="97" y="9"/>
                  </a:lnTo>
                  <a:lnTo>
                    <a:pt x="74" y="20"/>
                  </a:lnTo>
                  <a:lnTo>
                    <a:pt x="53" y="35"/>
                  </a:lnTo>
                  <a:lnTo>
                    <a:pt x="35" y="54"/>
                  </a:lnTo>
                  <a:lnTo>
                    <a:pt x="19" y="75"/>
                  </a:lnTo>
                  <a:lnTo>
                    <a:pt x="9" y="99"/>
                  </a:lnTo>
                  <a:lnTo>
                    <a:pt x="2" y="123"/>
                  </a:lnTo>
                  <a:lnTo>
                    <a:pt x="0" y="149"/>
                  </a:lnTo>
                  <a:lnTo>
                    <a:pt x="2" y="175"/>
                  </a:lnTo>
                  <a:lnTo>
                    <a:pt x="9" y="201"/>
                  </a:lnTo>
                  <a:lnTo>
                    <a:pt x="19" y="225"/>
                  </a:lnTo>
                  <a:lnTo>
                    <a:pt x="35" y="245"/>
                  </a:lnTo>
                  <a:lnTo>
                    <a:pt x="53" y="264"/>
                  </a:lnTo>
                  <a:lnTo>
                    <a:pt x="74" y="278"/>
                  </a:lnTo>
                  <a:lnTo>
                    <a:pt x="97" y="290"/>
                  </a:lnTo>
                  <a:lnTo>
                    <a:pt x="123" y="296"/>
                  </a:lnTo>
                  <a:lnTo>
                    <a:pt x="149" y="298"/>
                  </a:lnTo>
                  <a:lnTo>
                    <a:pt x="175" y="296"/>
                  </a:lnTo>
                  <a:lnTo>
                    <a:pt x="201" y="290"/>
                  </a:lnTo>
                  <a:lnTo>
                    <a:pt x="224" y="278"/>
                  </a:lnTo>
                  <a:lnTo>
                    <a:pt x="245" y="264"/>
                  </a:lnTo>
                  <a:lnTo>
                    <a:pt x="263" y="245"/>
                  </a:lnTo>
                  <a:lnTo>
                    <a:pt x="279" y="225"/>
                  </a:lnTo>
                  <a:lnTo>
                    <a:pt x="290" y="201"/>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80" name="Line 634"/>
            <p:cNvSpPr>
              <a:spLocks noChangeShapeType="1"/>
            </p:cNvSpPr>
            <p:nvPr/>
          </p:nvSpPr>
          <p:spPr bwMode="auto">
            <a:xfrm>
              <a:off x="8451850" y="5084763"/>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81" name="Freeform 635"/>
            <p:cNvSpPr>
              <a:spLocks/>
            </p:cNvSpPr>
            <p:nvPr/>
          </p:nvSpPr>
          <p:spPr bwMode="auto">
            <a:xfrm>
              <a:off x="8372475" y="5045075"/>
              <a:ext cx="79375" cy="79375"/>
            </a:xfrm>
            <a:custGeom>
              <a:avLst/>
              <a:gdLst>
                <a:gd name="T0" fmla="*/ 2147483647 w 298"/>
                <a:gd name="T1" fmla="*/ 2147483647 h 299"/>
                <a:gd name="T2" fmla="*/ 2147483647 w 298"/>
                <a:gd name="T3" fmla="*/ 2147483647 h 299"/>
                <a:gd name="T4" fmla="*/ 2147483647 w 298"/>
                <a:gd name="T5" fmla="*/ 2147483647 h 299"/>
                <a:gd name="T6" fmla="*/ 2147483647 w 298"/>
                <a:gd name="T7" fmla="*/ 2147483647 h 299"/>
                <a:gd name="T8" fmla="*/ 2147483647 w 298"/>
                <a:gd name="T9" fmla="*/ 2147483647 h 299"/>
                <a:gd name="T10" fmla="*/ 2147483647 w 298"/>
                <a:gd name="T11" fmla="*/ 2147483647 h 299"/>
                <a:gd name="T12" fmla="*/ 2147483647 w 298"/>
                <a:gd name="T13" fmla="*/ 2147483647 h 299"/>
                <a:gd name="T14" fmla="*/ 2147483647 w 298"/>
                <a:gd name="T15" fmla="*/ 2147483647 h 299"/>
                <a:gd name="T16" fmla="*/ 2147483647 w 298"/>
                <a:gd name="T17" fmla="*/ 2147483647 h 299"/>
                <a:gd name="T18" fmla="*/ 2147483647 w 298"/>
                <a:gd name="T19" fmla="*/ 0 h 299"/>
                <a:gd name="T20" fmla="*/ 2147483647 w 298"/>
                <a:gd name="T21" fmla="*/ 2147483647 h 299"/>
                <a:gd name="T22" fmla="*/ 2147483647 w 298"/>
                <a:gd name="T23" fmla="*/ 2147483647 h 299"/>
                <a:gd name="T24" fmla="*/ 2147483647 w 298"/>
                <a:gd name="T25" fmla="*/ 2147483647 h 299"/>
                <a:gd name="T26" fmla="*/ 2147483647 w 298"/>
                <a:gd name="T27" fmla="*/ 2147483647 h 299"/>
                <a:gd name="T28" fmla="*/ 2147483647 w 298"/>
                <a:gd name="T29" fmla="*/ 2147483647 h 299"/>
                <a:gd name="T30" fmla="*/ 2147483647 w 298"/>
                <a:gd name="T31" fmla="*/ 2147483647 h 299"/>
                <a:gd name="T32" fmla="*/ 2147483647 w 298"/>
                <a:gd name="T33" fmla="*/ 2147483647 h 299"/>
                <a:gd name="T34" fmla="*/ 2147483647 w 298"/>
                <a:gd name="T35" fmla="*/ 2147483647 h 299"/>
                <a:gd name="T36" fmla="*/ 0 w 298"/>
                <a:gd name="T37" fmla="*/ 2147483647 h 299"/>
                <a:gd name="T38" fmla="*/ 2147483647 w 298"/>
                <a:gd name="T39" fmla="*/ 2147483647 h 299"/>
                <a:gd name="T40" fmla="*/ 2147483647 w 298"/>
                <a:gd name="T41" fmla="*/ 2147483647 h 299"/>
                <a:gd name="T42" fmla="*/ 2147483647 w 298"/>
                <a:gd name="T43" fmla="*/ 2147483647 h 299"/>
                <a:gd name="T44" fmla="*/ 2147483647 w 298"/>
                <a:gd name="T45" fmla="*/ 2147483647 h 299"/>
                <a:gd name="T46" fmla="*/ 2147483647 w 298"/>
                <a:gd name="T47" fmla="*/ 2147483647 h 299"/>
                <a:gd name="T48" fmla="*/ 2147483647 w 298"/>
                <a:gd name="T49" fmla="*/ 2147483647 h 299"/>
                <a:gd name="T50" fmla="*/ 2147483647 w 298"/>
                <a:gd name="T51" fmla="*/ 2147483647 h 299"/>
                <a:gd name="T52" fmla="*/ 2147483647 w 298"/>
                <a:gd name="T53" fmla="*/ 2147483647 h 299"/>
                <a:gd name="T54" fmla="*/ 2147483647 w 298"/>
                <a:gd name="T55" fmla="*/ 2147483647 h 299"/>
                <a:gd name="T56" fmla="*/ 2147483647 w 298"/>
                <a:gd name="T57" fmla="*/ 2147483647 h 299"/>
                <a:gd name="T58" fmla="*/ 2147483647 w 298"/>
                <a:gd name="T59" fmla="*/ 2147483647 h 299"/>
                <a:gd name="T60" fmla="*/ 2147483647 w 298"/>
                <a:gd name="T61" fmla="*/ 2147483647 h 299"/>
                <a:gd name="T62" fmla="*/ 2147483647 w 298"/>
                <a:gd name="T63" fmla="*/ 2147483647 h 299"/>
                <a:gd name="T64" fmla="*/ 2147483647 w 298"/>
                <a:gd name="T65" fmla="*/ 2147483647 h 299"/>
                <a:gd name="T66" fmla="*/ 2147483647 w 298"/>
                <a:gd name="T67" fmla="*/ 2147483647 h 299"/>
                <a:gd name="T68" fmla="*/ 2147483647 w 298"/>
                <a:gd name="T69" fmla="*/ 2147483647 h 299"/>
                <a:gd name="T70" fmla="*/ 2147483647 w 298"/>
                <a:gd name="T71" fmla="*/ 2147483647 h 299"/>
                <a:gd name="T72" fmla="*/ 2147483647 w 298"/>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50"/>
                  </a:moveTo>
                  <a:lnTo>
                    <a:pt x="295" y="124"/>
                  </a:lnTo>
                  <a:lnTo>
                    <a:pt x="289" y="99"/>
                  </a:lnTo>
                  <a:lnTo>
                    <a:pt x="278" y="75"/>
                  </a:lnTo>
                  <a:lnTo>
                    <a:pt x="263" y="54"/>
                  </a:lnTo>
                  <a:lnTo>
                    <a:pt x="244" y="35"/>
                  </a:lnTo>
                  <a:lnTo>
                    <a:pt x="223" y="20"/>
                  </a:lnTo>
                  <a:lnTo>
                    <a:pt x="200" y="10"/>
                  </a:lnTo>
                  <a:lnTo>
                    <a:pt x="175" y="2"/>
                  </a:lnTo>
                  <a:lnTo>
                    <a:pt x="149" y="0"/>
                  </a:lnTo>
                  <a:lnTo>
                    <a:pt x="123" y="2"/>
                  </a:lnTo>
                  <a:lnTo>
                    <a:pt x="98" y="10"/>
                  </a:lnTo>
                  <a:lnTo>
                    <a:pt x="73" y="20"/>
                  </a:lnTo>
                  <a:lnTo>
                    <a:pt x="53" y="35"/>
                  </a:lnTo>
                  <a:lnTo>
                    <a:pt x="34" y="54"/>
                  </a:lnTo>
                  <a:lnTo>
                    <a:pt x="20" y="75"/>
                  </a:lnTo>
                  <a:lnTo>
                    <a:pt x="9" y="99"/>
                  </a:lnTo>
                  <a:lnTo>
                    <a:pt x="2" y="124"/>
                  </a:lnTo>
                  <a:lnTo>
                    <a:pt x="0" y="150"/>
                  </a:lnTo>
                  <a:lnTo>
                    <a:pt x="2" y="175"/>
                  </a:lnTo>
                  <a:lnTo>
                    <a:pt x="9" y="201"/>
                  </a:lnTo>
                  <a:lnTo>
                    <a:pt x="20" y="224"/>
                  </a:lnTo>
                  <a:lnTo>
                    <a:pt x="34" y="246"/>
                  </a:lnTo>
                  <a:lnTo>
                    <a:pt x="53" y="264"/>
                  </a:lnTo>
                  <a:lnTo>
                    <a:pt x="73" y="279"/>
                  </a:lnTo>
                  <a:lnTo>
                    <a:pt x="98" y="290"/>
                  </a:lnTo>
                  <a:lnTo>
                    <a:pt x="123" y="298"/>
                  </a:lnTo>
                  <a:lnTo>
                    <a:pt x="149" y="299"/>
                  </a:lnTo>
                  <a:lnTo>
                    <a:pt x="175" y="298"/>
                  </a:lnTo>
                  <a:lnTo>
                    <a:pt x="200" y="290"/>
                  </a:lnTo>
                  <a:lnTo>
                    <a:pt x="223" y="279"/>
                  </a:lnTo>
                  <a:lnTo>
                    <a:pt x="244" y="264"/>
                  </a:lnTo>
                  <a:lnTo>
                    <a:pt x="263" y="246"/>
                  </a:lnTo>
                  <a:lnTo>
                    <a:pt x="278" y="224"/>
                  </a:lnTo>
                  <a:lnTo>
                    <a:pt x="289" y="201"/>
                  </a:lnTo>
                  <a:lnTo>
                    <a:pt x="295" y="175"/>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182" name="Line 636"/>
            <p:cNvSpPr>
              <a:spLocks noChangeShapeType="1"/>
            </p:cNvSpPr>
            <p:nvPr/>
          </p:nvSpPr>
          <p:spPr bwMode="auto">
            <a:xfrm>
              <a:off x="9718675" y="2132013"/>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83" name="Freeform 637"/>
            <p:cNvSpPr>
              <a:spLocks/>
            </p:cNvSpPr>
            <p:nvPr/>
          </p:nvSpPr>
          <p:spPr bwMode="auto">
            <a:xfrm>
              <a:off x="9639300" y="2092325"/>
              <a:ext cx="79375" cy="79375"/>
            </a:xfrm>
            <a:custGeom>
              <a:avLst/>
              <a:gdLst>
                <a:gd name="T0" fmla="*/ 2147483647 w 297"/>
                <a:gd name="T1" fmla="*/ 2147483647 h 298"/>
                <a:gd name="T2" fmla="*/ 2147483647 w 297"/>
                <a:gd name="T3" fmla="*/ 2147483647 h 298"/>
                <a:gd name="T4" fmla="*/ 2147483647 w 297"/>
                <a:gd name="T5" fmla="*/ 2147483647 h 298"/>
                <a:gd name="T6" fmla="*/ 2147483647 w 297"/>
                <a:gd name="T7" fmla="*/ 2147483647 h 298"/>
                <a:gd name="T8" fmla="*/ 2147483647 w 297"/>
                <a:gd name="T9" fmla="*/ 2147483647 h 298"/>
                <a:gd name="T10" fmla="*/ 2147483647 w 297"/>
                <a:gd name="T11" fmla="*/ 2147483647 h 298"/>
                <a:gd name="T12" fmla="*/ 2147483647 w 297"/>
                <a:gd name="T13" fmla="*/ 2147483647 h 298"/>
                <a:gd name="T14" fmla="*/ 2147483647 w 297"/>
                <a:gd name="T15" fmla="*/ 2147483647 h 298"/>
                <a:gd name="T16" fmla="*/ 2147483647 w 297"/>
                <a:gd name="T17" fmla="*/ 2147483647 h 298"/>
                <a:gd name="T18" fmla="*/ 2147483647 w 297"/>
                <a:gd name="T19" fmla="*/ 0 h 298"/>
                <a:gd name="T20" fmla="*/ 2147483647 w 297"/>
                <a:gd name="T21" fmla="*/ 2147483647 h 298"/>
                <a:gd name="T22" fmla="*/ 2147483647 w 297"/>
                <a:gd name="T23" fmla="*/ 2147483647 h 298"/>
                <a:gd name="T24" fmla="*/ 2147483647 w 297"/>
                <a:gd name="T25" fmla="*/ 2147483647 h 298"/>
                <a:gd name="T26" fmla="*/ 2147483647 w 297"/>
                <a:gd name="T27" fmla="*/ 2147483647 h 298"/>
                <a:gd name="T28" fmla="*/ 2147483647 w 297"/>
                <a:gd name="T29" fmla="*/ 2147483647 h 298"/>
                <a:gd name="T30" fmla="*/ 2147483647 w 297"/>
                <a:gd name="T31" fmla="*/ 2147483647 h 298"/>
                <a:gd name="T32" fmla="*/ 2147483647 w 297"/>
                <a:gd name="T33" fmla="*/ 2147483647 h 298"/>
                <a:gd name="T34" fmla="*/ 2147483647 w 297"/>
                <a:gd name="T35" fmla="*/ 2147483647 h 298"/>
                <a:gd name="T36" fmla="*/ 0 w 297"/>
                <a:gd name="T37" fmla="*/ 2147483647 h 298"/>
                <a:gd name="T38" fmla="*/ 2147483647 w 297"/>
                <a:gd name="T39" fmla="*/ 2147483647 h 298"/>
                <a:gd name="T40" fmla="*/ 2147483647 w 297"/>
                <a:gd name="T41" fmla="*/ 2147483647 h 298"/>
                <a:gd name="T42" fmla="*/ 2147483647 w 297"/>
                <a:gd name="T43" fmla="*/ 2147483647 h 298"/>
                <a:gd name="T44" fmla="*/ 2147483647 w 297"/>
                <a:gd name="T45" fmla="*/ 2147483647 h 298"/>
                <a:gd name="T46" fmla="*/ 2147483647 w 297"/>
                <a:gd name="T47" fmla="*/ 2147483647 h 298"/>
                <a:gd name="T48" fmla="*/ 2147483647 w 297"/>
                <a:gd name="T49" fmla="*/ 2147483647 h 298"/>
                <a:gd name="T50" fmla="*/ 2147483647 w 297"/>
                <a:gd name="T51" fmla="*/ 2147483647 h 298"/>
                <a:gd name="T52" fmla="*/ 2147483647 w 297"/>
                <a:gd name="T53" fmla="*/ 2147483647 h 298"/>
                <a:gd name="T54" fmla="*/ 2147483647 w 297"/>
                <a:gd name="T55" fmla="*/ 2147483647 h 298"/>
                <a:gd name="T56" fmla="*/ 2147483647 w 297"/>
                <a:gd name="T57" fmla="*/ 2147483647 h 298"/>
                <a:gd name="T58" fmla="*/ 2147483647 w 297"/>
                <a:gd name="T59" fmla="*/ 2147483647 h 298"/>
                <a:gd name="T60" fmla="*/ 2147483647 w 297"/>
                <a:gd name="T61" fmla="*/ 2147483647 h 298"/>
                <a:gd name="T62" fmla="*/ 2147483647 w 297"/>
                <a:gd name="T63" fmla="*/ 2147483647 h 298"/>
                <a:gd name="T64" fmla="*/ 2147483647 w 297"/>
                <a:gd name="T65" fmla="*/ 2147483647 h 298"/>
                <a:gd name="T66" fmla="*/ 2147483647 w 297"/>
                <a:gd name="T67" fmla="*/ 2147483647 h 298"/>
                <a:gd name="T68" fmla="*/ 2147483647 w 297"/>
                <a:gd name="T69" fmla="*/ 2147483647 h 298"/>
                <a:gd name="T70" fmla="*/ 2147483647 w 297"/>
                <a:gd name="T71" fmla="*/ 2147483647 h 298"/>
                <a:gd name="T72" fmla="*/ 2147483647 w 297"/>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90" y="98"/>
                  </a:lnTo>
                  <a:lnTo>
                    <a:pt x="278" y="74"/>
                  </a:lnTo>
                  <a:lnTo>
                    <a:pt x="262" y="52"/>
                  </a:lnTo>
                  <a:lnTo>
                    <a:pt x="245" y="34"/>
                  </a:lnTo>
                  <a:lnTo>
                    <a:pt x="223" y="20"/>
                  </a:lnTo>
                  <a:lnTo>
                    <a:pt x="200" y="8"/>
                  </a:lnTo>
                  <a:lnTo>
                    <a:pt x="175" y="2"/>
                  </a:lnTo>
                  <a:lnTo>
                    <a:pt x="149" y="0"/>
                  </a:lnTo>
                  <a:lnTo>
                    <a:pt x="122" y="2"/>
                  </a:lnTo>
                  <a:lnTo>
                    <a:pt x="98" y="8"/>
                  </a:lnTo>
                  <a:lnTo>
                    <a:pt x="73" y="20"/>
                  </a:lnTo>
                  <a:lnTo>
                    <a:pt x="52" y="34"/>
                  </a:lnTo>
                  <a:lnTo>
                    <a:pt x="34" y="52"/>
                  </a:lnTo>
                  <a:lnTo>
                    <a:pt x="19" y="74"/>
                  </a:lnTo>
                  <a:lnTo>
                    <a:pt x="9" y="98"/>
                  </a:lnTo>
                  <a:lnTo>
                    <a:pt x="2" y="123"/>
                  </a:lnTo>
                  <a:lnTo>
                    <a:pt x="0" y="148"/>
                  </a:lnTo>
                  <a:lnTo>
                    <a:pt x="2" y="175"/>
                  </a:lnTo>
                  <a:lnTo>
                    <a:pt x="9" y="199"/>
                  </a:lnTo>
                  <a:lnTo>
                    <a:pt x="19" y="223"/>
                  </a:lnTo>
                  <a:lnTo>
                    <a:pt x="34" y="244"/>
                  </a:lnTo>
                  <a:lnTo>
                    <a:pt x="52" y="263"/>
                  </a:lnTo>
                  <a:lnTo>
                    <a:pt x="73" y="278"/>
                  </a:lnTo>
                  <a:lnTo>
                    <a:pt x="98" y="289"/>
                  </a:lnTo>
                  <a:lnTo>
                    <a:pt x="122" y="296"/>
                  </a:lnTo>
                  <a:lnTo>
                    <a:pt x="149" y="298"/>
                  </a:lnTo>
                  <a:lnTo>
                    <a:pt x="175" y="296"/>
                  </a:lnTo>
                  <a:lnTo>
                    <a:pt x="200" y="289"/>
                  </a:lnTo>
                  <a:lnTo>
                    <a:pt x="223" y="278"/>
                  </a:lnTo>
                  <a:lnTo>
                    <a:pt x="245" y="263"/>
                  </a:lnTo>
                  <a:lnTo>
                    <a:pt x="262" y="244"/>
                  </a:lnTo>
                  <a:lnTo>
                    <a:pt x="278" y="223"/>
                  </a:lnTo>
                  <a:lnTo>
                    <a:pt x="290" y="199"/>
                  </a:lnTo>
                  <a:lnTo>
                    <a:pt x="295"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184" name="Line 638"/>
            <p:cNvSpPr>
              <a:spLocks noChangeShapeType="1"/>
            </p:cNvSpPr>
            <p:nvPr/>
          </p:nvSpPr>
          <p:spPr bwMode="auto">
            <a:xfrm>
              <a:off x="10071100" y="1970088"/>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85" name="Freeform 639"/>
            <p:cNvSpPr>
              <a:spLocks/>
            </p:cNvSpPr>
            <p:nvPr/>
          </p:nvSpPr>
          <p:spPr bwMode="auto">
            <a:xfrm>
              <a:off x="9991725" y="1930400"/>
              <a:ext cx="79375" cy="79375"/>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88" y="98"/>
                  </a:lnTo>
                  <a:lnTo>
                    <a:pt x="279" y="75"/>
                  </a:lnTo>
                  <a:lnTo>
                    <a:pt x="263" y="53"/>
                  </a:lnTo>
                  <a:lnTo>
                    <a:pt x="245" y="35"/>
                  </a:lnTo>
                  <a:lnTo>
                    <a:pt x="224" y="20"/>
                  </a:lnTo>
                  <a:lnTo>
                    <a:pt x="201" y="8"/>
                  </a:lnTo>
                  <a:lnTo>
                    <a:pt x="175" y="3"/>
                  </a:lnTo>
                  <a:lnTo>
                    <a:pt x="149" y="0"/>
                  </a:lnTo>
                  <a:lnTo>
                    <a:pt x="123" y="3"/>
                  </a:lnTo>
                  <a:lnTo>
                    <a:pt x="97" y="8"/>
                  </a:lnTo>
                  <a:lnTo>
                    <a:pt x="74" y="20"/>
                  </a:lnTo>
                  <a:lnTo>
                    <a:pt x="53" y="35"/>
                  </a:lnTo>
                  <a:lnTo>
                    <a:pt x="35" y="53"/>
                  </a:lnTo>
                  <a:lnTo>
                    <a:pt x="19" y="75"/>
                  </a:lnTo>
                  <a:lnTo>
                    <a:pt x="9" y="98"/>
                  </a:lnTo>
                  <a:lnTo>
                    <a:pt x="2" y="123"/>
                  </a:lnTo>
                  <a:lnTo>
                    <a:pt x="0" y="149"/>
                  </a:lnTo>
                  <a:lnTo>
                    <a:pt x="2" y="175"/>
                  </a:lnTo>
                  <a:lnTo>
                    <a:pt x="9" y="200"/>
                  </a:lnTo>
                  <a:lnTo>
                    <a:pt x="19" y="225"/>
                  </a:lnTo>
                  <a:lnTo>
                    <a:pt x="35" y="245"/>
                  </a:lnTo>
                  <a:lnTo>
                    <a:pt x="53" y="264"/>
                  </a:lnTo>
                  <a:lnTo>
                    <a:pt x="74" y="278"/>
                  </a:lnTo>
                  <a:lnTo>
                    <a:pt x="97" y="289"/>
                  </a:lnTo>
                  <a:lnTo>
                    <a:pt x="123" y="296"/>
                  </a:lnTo>
                  <a:lnTo>
                    <a:pt x="149" y="298"/>
                  </a:lnTo>
                  <a:lnTo>
                    <a:pt x="175" y="296"/>
                  </a:lnTo>
                  <a:lnTo>
                    <a:pt x="201" y="289"/>
                  </a:lnTo>
                  <a:lnTo>
                    <a:pt x="224" y="278"/>
                  </a:lnTo>
                  <a:lnTo>
                    <a:pt x="245" y="264"/>
                  </a:lnTo>
                  <a:lnTo>
                    <a:pt x="263" y="245"/>
                  </a:lnTo>
                  <a:lnTo>
                    <a:pt x="279" y="225"/>
                  </a:lnTo>
                  <a:lnTo>
                    <a:pt x="288" y="200"/>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86" name="Line 640"/>
            <p:cNvSpPr>
              <a:spLocks noChangeShapeType="1"/>
            </p:cNvSpPr>
            <p:nvPr/>
          </p:nvSpPr>
          <p:spPr bwMode="auto">
            <a:xfrm>
              <a:off x="9277350" y="3897313"/>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87" name="Freeform 641"/>
            <p:cNvSpPr>
              <a:spLocks/>
            </p:cNvSpPr>
            <p:nvPr/>
          </p:nvSpPr>
          <p:spPr bwMode="auto">
            <a:xfrm>
              <a:off x="9197975" y="3857625"/>
              <a:ext cx="79375"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8"/>
                  </a:lnTo>
                  <a:lnTo>
                    <a:pt x="278" y="75"/>
                  </a:lnTo>
                  <a:lnTo>
                    <a:pt x="264" y="52"/>
                  </a:lnTo>
                  <a:lnTo>
                    <a:pt x="245" y="35"/>
                  </a:lnTo>
                  <a:lnTo>
                    <a:pt x="223" y="20"/>
                  </a:lnTo>
                  <a:lnTo>
                    <a:pt x="200" y="8"/>
                  </a:lnTo>
                  <a:lnTo>
                    <a:pt x="175" y="2"/>
                  </a:lnTo>
                  <a:lnTo>
                    <a:pt x="149" y="0"/>
                  </a:lnTo>
                  <a:lnTo>
                    <a:pt x="123" y="2"/>
                  </a:lnTo>
                  <a:lnTo>
                    <a:pt x="99" y="8"/>
                  </a:lnTo>
                  <a:lnTo>
                    <a:pt x="73" y="20"/>
                  </a:lnTo>
                  <a:lnTo>
                    <a:pt x="53" y="35"/>
                  </a:lnTo>
                  <a:lnTo>
                    <a:pt x="34" y="52"/>
                  </a:lnTo>
                  <a:lnTo>
                    <a:pt x="20" y="75"/>
                  </a:lnTo>
                  <a:lnTo>
                    <a:pt x="9" y="98"/>
                  </a:lnTo>
                  <a:lnTo>
                    <a:pt x="2" y="123"/>
                  </a:lnTo>
                  <a:lnTo>
                    <a:pt x="0" y="148"/>
                  </a:lnTo>
                  <a:lnTo>
                    <a:pt x="2" y="175"/>
                  </a:lnTo>
                  <a:lnTo>
                    <a:pt x="9" y="199"/>
                  </a:lnTo>
                  <a:lnTo>
                    <a:pt x="20" y="223"/>
                  </a:lnTo>
                  <a:lnTo>
                    <a:pt x="34" y="244"/>
                  </a:lnTo>
                  <a:lnTo>
                    <a:pt x="53" y="263"/>
                  </a:lnTo>
                  <a:lnTo>
                    <a:pt x="73" y="278"/>
                  </a:lnTo>
                  <a:lnTo>
                    <a:pt x="99" y="289"/>
                  </a:lnTo>
                  <a:lnTo>
                    <a:pt x="123" y="296"/>
                  </a:lnTo>
                  <a:lnTo>
                    <a:pt x="149" y="298"/>
                  </a:lnTo>
                  <a:lnTo>
                    <a:pt x="175" y="296"/>
                  </a:lnTo>
                  <a:lnTo>
                    <a:pt x="200" y="289"/>
                  </a:lnTo>
                  <a:lnTo>
                    <a:pt x="223" y="278"/>
                  </a:lnTo>
                  <a:lnTo>
                    <a:pt x="245" y="263"/>
                  </a:lnTo>
                  <a:lnTo>
                    <a:pt x="264" y="244"/>
                  </a:lnTo>
                  <a:lnTo>
                    <a:pt x="278" y="223"/>
                  </a:lnTo>
                  <a:lnTo>
                    <a:pt x="289" y="199"/>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188" name="Line 642"/>
            <p:cNvSpPr>
              <a:spLocks noChangeShapeType="1"/>
            </p:cNvSpPr>
            <p:nvPr/>
          </p:nvSpPr>
          <p:spPr bwMode="auto">
            <a:xfrm>
              <a:off x="9569450" y="2363788"/>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89" name="Freeform 643"/>
            <p:cNvSpPr>
              <a:spLocks/>
            </p:cNvSpPr>
            <p:nvPr/>
          </p:nvSpPr>
          <p:spPr bwMode="auto">
            <a:xfrm>
              <a:off x="9490075" y="2325688"/>
              <a:ext cx="79375" cy="77787"/>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7"/>
                  </a:lnTo>
                  <a:lnTo>
                    <a:pt x="279" y="74"/>
                  </a:lnTo>
                  <a:lnTo>
                    <a:pt x="264" y="54"/>
                  </a:lnTo>
                  <a:lnTo>
                    <a:pt x="245" y="35"/>
                  </a:lnTo>
                  <a:lnTo>
                    <a:pt x="224" y="20"/>
                  </a:lnTo>
                  <a:lnTo>
                    <a:pt x="201" y="9"/>
                  </a:lnTo>
                  <a:lnTo>
                    <a:pt x="175" y="2"/>
                  </a:lnTo>
                  <a:lnTo>
                    <a:pt x="150" y="0"/>
                  </a:lnTo>
                  <a:lnTo>
                    <a:pt x="124" y="2"/>
                  </a:lnTo>
                  <a:lnTo>
                    <a:pt x="97" y="9"/>
                  </a:lnTo>
                  <a:lnTo>
                    <a:pt x="74" y="20"/>
                  </a:lnTo>
                  <a:lnTo>
                    <a:pt x="54" y="35"/>
                  </a:lnTo>
                  <a:lnTo>
                    <a:pt x="35" y="54"/>
                  </a:lnTo>
                  <a:lnTo>
                    <a:pt x="20" y="74"/>
                  </a:lnTo>
                  <a:lnTo>
                    <a:pt x="9" y="97"/>
                  </a:lnTo>
                  <a:lnTo>
                    <a:pt x="3" y="123"/>
                  </a:lnTo>
                  <a:lnTo>
                    <a:pt x="0" y="149"/>
                  </a:lnTo>
                  <a:lnTo>
                    <a:pt x="3" y="175"/>
                  </a:lnTo>
                  <a:lnTo>
                    <a:pt x="9" y="200"/>
                  </a:lnTo>
                  <a:lnTo>
                    <a:pt x="20" y="224"/>
                  </a:lnTo>
                  <a:lnTo>
                    <a:pt x="35" y="245"/>
                  </a:lnTo>
                  <a:lnTo>
                    <a:pt x="54" y="264"/>
                  </a:lnTo>
                  <a:lnTo>
                    <a:pt x="74" y="278"/>
                  </a:lnTo>
                  <a:lnTo>
                    <a:pt x="97" y="290"/>
                  </a:lnTo>
                  <a:lnTo>
                    <a:pt x="124" y="295"/>
                  </a:lnTo>
                  <a:lnTo>
                    <a:pt x="150" y="298"/>
                  </a:lnTo>
                  <a:lnTo>
                    <a:pt x="175" y="295"/>
                  </a:lnTo>
                  <a:lnTo>
                    <a:pt x="201" y="290"/>
                  </a:lnTo>
                  <a:lnTo>
                    <a:pt x="224" y="278"/>
                  </a:lnTo>
                  <a:lnTo>
                    <a:pt x="245" y="264"/>
                  </a:lnTo>
                  <a:lnTo>
                    <a:pt x="264" y="245"/>
                  </a:lnTo>
                  <a:lnTo>
                    <a:pt x="279" y="224"/>
                  </a:lnTo>
                  <a:lnTo>
                    <a:pt x="289" y="200"/>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90" name="Line 644"/>
            <p:cNvSpPr>
              <a:spLocks noChangeShapeType="1"/>
            </p:cNvSpPr>
            <p:nvPr/>
          </p:nvSpPr>
          <p:spPr bwMode="auto">
            <a:xfrm>
              <a:off x="6713538" y="5094288"/>
              <a:ext cx="1587"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91" name="Freeform 645"/>
            <p:cNvSpPr>
              <a:spLocks/>
            </p:cNvSpPr>
            <p:nvPr/>
          </p:nvSpPr>
          <p:spPr bwMode="auto">
            <a:xfrm>
              <a:off x="6634163" y="5054600"/>
              <a:ext cx="79375" cy="79375"/>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89" y="98"/>
                  </a:lnTo>
                  <a:lnTo>
                    <a:pt x="278" y="75"/>
                  </a:lnTo>
                  <a:lnTo>
                    <a:pt x="263" y="53"/>
                  </a:lnTo>
                  <a:lnTo>
                    <a:pt x="244" y="35"/>
                  </a:lnTo>
                  <a:lnTo>
                    <a:pt x="223" y="20"/>
                  </a:lnTo>
                  <a:lnTo>
                    <a:pt x="200" y="9"/>
                  </a:lnTo>
                  <a:lnTo>
                    <a:pt x="175" y="2"/>
                  </a:lnTo>
                  <a:lnTo>
                    <a:pt x="149" y="0"/>
                  </a:lnTo>
                  <a:lnTo>
                    <a:pt x="122" y="2"/>
                  </a:lnTo>
                  <a:lnTo>
                    <a:pt x="97" y="9"/>
                  </a:lnTo>
                  <a:lnTo>
                    <a:pt x="74" y="20"/>
                  </a:lnTo>
                  <a:lnTo>
                    <a:pt x="52" y="35"/>
                  </a:lnTo>
                  <a:lnTo>
                    <a:pt x="35" y="53"/>
                  </a:lnTo>
                  <a:lnTo>
                    <a:pt x="20" y="75"/>
                  </a:lnTo>
                  <a:lnTo>
                    <a:pt x="9" y="98"/>
                  </a:lnTo>
                  <a:lnTo>
                    <a:pt x="2" y="123"/>
                  </a:lnTo>
                  <a:lnTo>
                    <a:pt x="0" y="149"/>
                  </a:lnTo>
                  <a:lnTo>
                    <a:pt x="2" y="175"/>
                  </a:lnTo>
                  <a:lnTo>
                    <a:pt x="9" y="199"/>
                  </a:lnTo>
                  <a:lnTo>
                    <a:pt x="20" y="224"/>
                  </a:lnTo>
                  <a:lnTo>
                    <a:pt x="35" y="245"/>
                  </a:lnTo>
                  <a:lnTo>
                    <a:pt x="52" y="264"/>
                  </a:lnTo>
                  <a:lnTo>
                    <a:pt x="74" y="278"/>
                  </a:lnTo>
                  <a:lnTo>
                    <a:pt x="97" y="289"/>
                  </a:lnTo>
                  <a:lnTo>
                    <a:pt x="122" y="296"/>
                  </a:lnTo>
                  <a:lnTo>
                    <a:pt x="149" y="298"/>
                  </a:lnTo>
                  <a:lnTo>
                    <a:pt x="175" y="296"/>
                  </a:lnTo>
                  <a:lnTo>
                    <a:pt x="200" y="289"/>
                  </a:lnTo>
                  <a:lnTo>
                    <a:pt x="223" y="278"/>
                  </a:lnTo>
                  <a:lnTo>
                    <a:pt x="244" y="264"/>
                  </a:lnTo>
                  <a:lnTo>
                    <a:pt x="263" y="245"/>
                  </a:lnTo>
                  <a:lnTo>
                    <a:pt x="278" y="224"/>
                  </a:lnTo>
                  <a:lnTo>
                    <a:pt x="289" y="199"/>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92" name="Line 646"/>
            <p:cNvSpPr>
              <a:spLocks noChangeShapeType="1"/>
            </p:cNvSpPr>
            <p:nvPr/>
          </p:nvSpPr>
          <p:spPr bwMode="auto">
            <a:xfrm>
              <a:off x="7937500" y="3143250"/>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93" name="Freeform 647"/>
            <p:cNvSpPr>
              <a:spLocks/>
            </p:cNvSpPr>
            <p:nvPr/>
          </p:nvSpPr>
          <p:spPr bwMode="auto">
            <a:xfrm>
              <a:off x="7858125" y="3105150"/>
              <a:ext cx="79375" cy="77788"/>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90" y="97"/>
                  </a:lnTo>
                  <a:lnTo>
                    <a:pt x="279" y="74"/>
                  </a:lnTo>
                  <a:lnTo>
                    <a:pt x="263" y="52"/>
                  </a:lnTo>
                  <a:lnTo>
                    <a:pt x="246" y="35"/>
                  </a:lnTo>
                  <a:lnTo>
                    <a:pt x="224" y="20"/>
                  </a:lnTo>
                  <a:lnTo>
                    <a:pt x="201" y="8"/>
                  </a:lnTo>
                  <a:lnTo>
                    <a:pt x="175" y="2"/>
                  </a:lnTo>
                  <a:lnTo>
                    <a:pt x="150" y="0"/>
                  </a:lnTo>
                  <a:lnTo>
                    <a:pt x="123" y="2"/>
                  </a:lnTo>
                  <a:lnTo>
                    <a:pt x="98" y="8"/>
                  </a:lnTo>
                  <a:lnTo>
                    <a:pt x="74" y="20"/>
                  </a:lnTo>
                  <a:lnTo>
                    <a:pt x="53" y="35"/>
                  </a:lnTo>
                  <a:lnTo>
                    <a:pt x="35" y="52"/>
                  </a:lnTo>
                  <a:lnTo>
                    <a:pt x="19" y="74"/>
                  </a:lnTo>
                  <a:lnTo>
                    <a:pt x="9" y="97"/>
                  </a:lnTo>
                  <a:lnTo>
                    <a:pt x="3" y="122"/>
                  </a:lnTo>
                  <a:lnTo>
                    <a:pt x="0" y="149"/>
                  </a:lnTo>
                  <a:lnTo>
                    <a:pt x="3" y="175"/>
                  </a:lnTo>
                  <a:lnTo>
                    <a:pt x="9" y="199"/>
                  </a:lnTo>
                  <a:lnTo>
                    <a:pt x="19" y="223"/>
                  </a:lnTo>
                  <a:lnTo>
                    <a:pt x="35" y="245"/>
                  </a:lnTo>
                  <a:lnTo>
                    <a:pt x="53" y="264"/>
                  </a:lnTo>
                  <a:lnTo>
                    <a:pt x="74" y="278"/>
                  </a:lnTo>
                  <a:lnTo>
                    <a:pt x="98" y="289"/>
                  </a:lnTo>
                  <a:lnTo>
                    <a:pt x="123" y="295"/>
                  </a:lnTo>
                  <a:lnTo>
                    <a:pt x="150" y="298"/>
                  </a:lnTo>
                  <a:lnTo>
                    <a:pt x="175" y="295"/>
                  </a:lnTo>
                  <a:lnTo>
                    <a:pt x="201" y="289"/>
                  </a:lnTo>
                  <a:lnTo>
                    <a:pt x="224" y="278"/>
                  </a:lnTo>
                  <a:lnTo>
                    <a:pt x="246" y="264"/>
                  </a:lnTo>
                  <a:lnTo>
                    <a:pt x="263" y="245"/>
                  </a:lnTo>
                  <a:lnTo>
                    <a:pt x="279" y="223"/>
                  </a:lnTo>
                  <a:lnTo>
                    <a:pt x="290" y="199"/>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94" name="Line 648"/>
            <p:cNvSpPr>
              <a:spLocks noChangeShapeType="1"/>
            </p:cNvSpPr>
            <p:nvPr/>
          </p:nvSpPr>
          <p:spPr bwMode="auto">
            <a:xfrm>
              <a:off x="9172575" y="5289550"/>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95" name="Freeform 649"/>
            <p:cNvSpPr>
              <a:spLocks/>
            </p:cNvSpPr>
            <p:nvPr/>
          </p:nvSpPr>
          <p:spPr bwMode="auto">
            <a:xfrm>
              <a:off x="9093200" y="5249863"/>
              <a:ext cx="79375" cy="77787"/>
            </a:xfrm>
            <a:custGeom>
              <a:avLst/>
              <a:gdLst>
                <a:gd name="T0" fmla="*/ 2147483647 w 298"/>
                <a:gd name="T1" fmla="*/ 2147483647 h 297"/>
                <a:gd name="T2" fmla="*/ 2147483647 w 298"/>
                <a:gd name="T3" fmla="*/ 2147483647 h 297"/>
                <a:gd name="T4" fmla="*/ 2147483647 w 298"/>
                <a:gd name="T5" fmla="*/ 2147483647 h 297"/>
                <a:gd name="T6" fmla="*/ 2147483647 w 298"/>
                <a:gd name="T7" fmla="*/ 2147483647 h 297"/>
                <a:gd name="T8" fmla="*/ 2147483647 w 298"/>
                <a:gd name="T9" fmla="*/ 2147483647 h 297"/>
                <a:gd name="T10" fmla="*/ 2147483647 w 298"/>
                <a:gd name="T11" fmla="*/ 2147483647 h 297"/>
                <a:gd name="T12" fmla="*/ 2147483647 w 298"/>
                <a:gd name="T13" fmla="*/ 2147483647 h 297"/>
                <a:gd name="T14" fmla="*/ 2147483647 w 298"/>
                <a:gd name="T15" fmla="*/ 2147483647 h 297"/>
                <a:gd name="T16" fmla="*/ 2147483647 w 298"/>
                <a:gd name="T17" fmla="*/ 2147483647 h 297"/>
                <a:gd name="T18" fmla="*/ 2147483647 w 298"/>
                <a:gd name="T19" fmla="*/ 0 h 297"/>
                <a:gd name="T20" fmla="*/ 2147483647 w 298"/>
                <a:gd name="T21" fmla="*/ 2147483647 h 297"/>
                <a:gd name="T22" fmla="*/ 2147483647 w 298"/>
                <a:gd name="T23" fmla="*/ 2147483647 h 297"/>
                <a:gd name="T24" fmla="*/ 2147483647 w 298"/>
                <a:gd name="T25" fmla="*/ 2147483647 h 297"/>
                <a:gd name="T26" fmla="*/ 2147483647 w 298"/>
                <a:gd name="T27" fmla="*/ 2147483647 h 297"/>
                <a:gd name="T28" fmla="*/ 2147483647 w 298"/>
                <a:gd name="T29" fmla="*/ 2147483647 h 297"/>
                <a:gd name="T30" fmla="*/ 2147483647 w 298"/>
                <a:gd name="T31" fmla="*/ 2147483647 h 297"/>
                <a:gd name="T32" fmla="*/ 2147483647 w 298"/>
                <a:gd name="T33" fmla="*/ 2147483647 h 297"/>
                <a:gd name="T34" fmla="*/ 2147483647 w 298"/>
                <a:gd name="T35" fmla="*/ 2147483647 h 297"/>
                <a:gd name="T36" fmla="*/ 0 w 298"/>
                <a:gd name="T37" fmla="*/ 2147483647 h 297"/>
                <a:gd name="T38" fmla="*/ 2147483647 w 298"/>
                <a:gd name="T39" fmla="*/ 2147483647 h 297"/>
                <a:gd name="T40" fmla="*/ 2147483647 w 298"/>
                <a:gd name="T41" fmla="*/ 2147483647 h 297"/>
                <a:gd name="T42" fmla="*/ 2147483647 w 298"/>
                <a:gd name="T43" fmla="*/ 2147483647 h 297"/>
                <a:gd name="T44" fmla="*/ 2147483647 w 298"/>
                <a:gd name="T45" fmla="*/ 2147483647 h 297"/>
                <a:gd name="T46" fmla="*/ 2147483647 w 298"/>
                <a:gd name="T47" fmla="*/ 2147483647 h 297"/>
                <a:gd name="T48" fmla="*/ 2147483647 w 298"/>
                <a:gd name="T49" fmla="*/ 2147483647 h 297"/>
                <a:gd name="T50" fmla="*/ 2147483647 w 298"/>
                <a:gd name="T51" fmla="*/ 2147483647 h 297"/>
                <a:gd name="T52" fmla="*/ 2147483647 w 298"/>
                <a:gd name="T53" fmla="*/ 2147483647 h 297"/>
                <a:gd name="T54" fmla="*/ 2147483647 w 298"/>
                <a:gd name="T55" fmla="*/ 2147483647 h 297"/>
                <a:gd name="T56" fmla="*/ 2147483647 w 298"/>
                <a:gd name="T57" fmla="*/ 2147483647 h 297"/>
                <a:gd name="T58" fmla="*/ 2147483647 w 298"/>
                <a:gd name="T59" fmla="*/ 2147483647 h 297"/>
                <a:gd name="T60" fmla="*/ 2147483647 w 298"/>
                <a:gd name="T61" fmla="*/ 2147483647 h 297"/>
                <a:gd name="T62" fmla="*/ 2147483647 w 298"/>
                <a:gd name="T63" fmla="*/ 2147483647 h 297"/>
                <a:gd name="T64" fmla="*/ 2147483647 w 298"/>
                <a:gd name="T65" fmla="*/ 2147483647 h 297"/>
                <a:gd name="T66" fmla="*/ 2147483647 w 298"/>
                <a:gd name="T67" fmla="*/ 2147483647 h 297"/>
                <a:gd name="T68" fmla="*/ 2147483647 w 298"/>
                <a:gd name="T69" fmla="*/ 2147483647 h 297"/>
                <a:gd name="T70" fmla="*/ 2147483647 w 298"/>
                <a:gd name="T71" fmla="*/ 2147483647 h 297"/>
                <a:gd name="T72" fmla="*/ 2147483647 w 298"/>
                <a:gd name="T73" fmla="*/ 2147483647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50"/>
                  </a:moveTo>
                  <a:lnTo>
                    <a:pt x="295" y="122"/>
                  </a:lnTo>
                  <a:lnTo>
                    <a:pt x="290" y="98"/>
                  </a:lnTo>
                  <a:lnTo>
                    <a:pt x="278" y="74"/>
                  </a:lnTo>
                  <a:lnTo>
                    <a:pt x="264" y="53"/>
                  </a:lnTo>
                  <a:lnTo>
                    <a:pt x="246" y="35"/>
                  </a:lnTo>
                  <a:lnTo>
                    <a:pt x="224" y="19"/>
                  </a:lnTo>
                  <a:lnTo>
                    <a:pt x="200" y="9"/>
                  </a:lnTo>
                  <a:lnTo>
                    <a:pt x="175" y="2"/>
                  </a:lnTo>
                  <a:lnTo>
                    <a:pt x="150" y="0"/>
                  </a:lnTo>
                  <a:lnTo>
                    <a:pt x="122" y="2"/>
                  </a:lnTo>
                  <a:lnTo>
                    <a:pt x="98" y="9"/>
                  </a:lnTo>
                  <a:lnTo>
                    <a:pt x="74" y="19"/>
                  </a:lnTo>
                  <a:lnTo>
                    <a:pt x="53" y="35"/>
                  </a:lnTo>
                  <a:lnTo>
                    <a:pt x="35" y="53"/>
                  </a:lnTo>
                  <a:lnTo>
                    <a:pt x="20" y="74"/>
                  </a:lnTo>
                  <a:lnTo>
                    <a:pt x="10" y="98"/>
                  </a:lnTo>
                  <a:lnTo>
                    <a:pt x="2" y="122"/>
                  </a:lnTo>
                  <a:lnTo>
                    <a:pt x="0" y="150"/>
                  </a:lnTo>
                  <a:lnTo>
                    <a:pt x="2" y="175"/>
                  </a:lnTo>
                  <a:lnTo>
                    <a:pt x="10" y="200"/>
                  </a:lnTo>
                  <a:lnTo>
                    <a:pt x="20" y="224"/>
                  </a:lnTo>
                  <a:lnTo>
                    <a:pt x="35" y="246"/>
                  </a:lnTo>
                  <a:lnTo>
                    <a:pt x="53" y="263"/>
                  </a:lnTo>
                  <a:lnTo>
                    <a:pt x="74" y="278"/>
                  </a:lnTo>
                  <a:lnTo>
                    <a:pt x="98" y="290"/>
                  </a:lnTo>
                  <a:lnTo>
                    <a:pt x="122" y="295"/>
                  </a:lnTo>
                  <a:lnTo>
                    <a:pt x="150" y="297"/>
                  </a:lnTo>
                  <a:lnTo>
                    <a:pt x="175" y="295"/>
                  </a:lnTo>
                  <a:lnTo>
                    <a:pt x="200" y="290"/>
                  </a:lnTo>
                  <a:lnTo>
                    <a:pt x="224" y="278"/>
                  </a:lnTo>
                  <a:lnTo>
                    <a:pt x="246" y="263"/>
                  </a:lnTo>
                  <a:lnTo>
                    <a:pt x="264" y="246"/>
                  </a:lnTo>
                  <a:lnTo>
                    <a:pt x="278" y="224"/>
                  </a:lnTo>
                  <a:lnTo>
                    <a:pt x="290" y="200"/>
                  </a:lnTo>
                  <a:lnTo>
                    <a:pt x="295" y="175"/>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196" name="Line 650"/>
            <p:cNvSpPr>
              <a:spLocks noChangeShapeType="1"/>
            </p:cNvSpPr>
            <p:nvPr/>
          </p:nvSpPr>
          <p:spPr bwMode="auto">
            <a:xfrm>
              <a:off x="8039100" y="3128963"/>
              <a:ext cx="1588"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97" name="Freeform 651"/>
            <p:cNvSpPr>
              <a:spLocks/>
            </p:cNvSpPr>
            <p:nvPr/>
          </p:nvSpPr>
          <p:spPr bwMode="auto">
            <a:xfrm>
              <a:off x="7959725" y="3089275"/>
              <a:ext cx="79375" cy="77788"/>
            </a:xfrm>
            <a:custGeom>
              <a:avLst/>
              <a:gdLst>
                <a:gd name="T0" fmla="*/ 2147483647 w 298"/>
                <a:gd name="T1" fmla="*/ 2147483647 h 297"/>
                <a:gd name="T2" fmla="*/ 2147483647 w 298"/>
                <a:gd name="T3" fmla="*/ 2147483647 h 297"/>
                <a:gd name="T4" fmla="*/ 2147483647 w 298"/>
                <a:gd name="T5" fmla="*/ 2147483647 h 297"/>
                <a:gd name="T6" fmla="*/ 2147483647 w 298"/>
                <a:gd name="T7" fmla="*/ 2147483647 h 297"/>
                <a:gd name="T8" fmla="*/ 2147483647 w 298"/>
                <a:gd name="T9" fmla="*/ 2147483647 h 297"/>
                <a:gd name="T10" fmla="*/ 2147483647 w 298"/>
                <a:gd name="T11" fmla="*/ 2147483647 h 297"/>
                <a:gd name="T12" fmla="*/ 2147483647 w 298"/>
                <a:gd name="T13" fmla="*/ 2147483647 h 297"/>
                <a:gd name="T14" fmla="*/ 2147483647 w 298"/>
                <a:gd name="T15" fmla="*/ 2147483647 h 297"/>
                <a:gd name="T16" fmla="*/ 2147483647 w 298"/>
                <a:gd name="T17" fmla="*/ 2147483647 h 297"/>
                <a:gd name="T18" fmla="*/ 2147483647 w 298"/>
                <a:gd name="T19" fmla="*/ 0 h 297"/>
                <a:gd name="T20" fmla="*/ 2147483647 w 298"/>
                <a:gd name="T21" fmla="*/ 2147483647 h 297"/>
                <a:gd name="T22" fmla="*/ 2147483647 w 298"/>
                <a:gd name="T23" fmla="*/ 2147483647 h 297"/>
                <a:gd name="T24" fmla="*/ 2147483647 w 298"/>
                <a:gd name="T25" fmla="*/ 2147483647 h 297"/>
                <a:gd name="T26" fmla="*/ 2147483647 w 298"/>
                <a:gd name="T27" fmla="*/ 2147483647 h 297"/>
                <a:gd name="T28" fmla="*/ 2147483647 w 298"/>
                <a:gd name="T29" fmla="*/ 2147483647 h 297"/>
                <a:gd name="T30" fmla="*/ 2147483647 w 298"/>
                <a:gd name="T31" fmla="*/ 2147483647 h 297"/>
                <a:gd name="T32" fmla="*/ 2147483647 w 298"/>
                <a:gd name="T33" fmla="*/ 2147483647 h 297"/>
                <a:gd name="T34" fmla="*/ 2147483647 w 298"/>
                <a:gd name="T35" fmla="*/ 2147483647 h 297"/>
                <a:gd name="T36" fmla="*/ 0 w 298"/>
                <a:gd name="T37" fmla="*/ 2147483647 h 297"/>
                <a:gd name="T38" fmla="*/ 2147483647 w 298"/>
                <a:gd name="T39" fmla="*/ 2147483647 h 297"/>
                <a:gd name="T40" fmla="*/ 2147483647 w 298"/>
                <a:gd name="T41" fmla="*/ 2147483647 h 297"/>
                <a:gd name="T42" fmla="*/ 2147483647 w 298"/>
                <a:gd name="T43" fmla="*/ 2147483647 h 297"/>
                <a:gd name="T44" fmla="*/ 2147483647 w 298"/>
                <a:gd name="T45" fmla="*/ 2147483647 h 297"/>
                <a:gd name="T46" fmla="*/ 2147483647 w 298"/>
                <a:gd name="T47" fmla="*/ 2147483647 h 297"/>
                <a:gd name="T48" fmla="*/ 2147483647 w 298"/>
                <a:gd name="T49" fmla="*/ 2147483647 h 297"/>
                <a:gd name="T50" fmla="*/ 2147483647 w 298"/>
                <a:gd name="T51" fmla="*/ 2147483647 h 297"/>
                <a:gd name="T52" fmla="*/ 2147483647 w 298"/>
                <a:gd name="T53" fmla="*/ 2147483647 h 297"/>
                <a:gd name="T54" fmla="*/ 2147483647 w 298"/>
                <a:gd name="T55" fmla="*/ 2147483647 h 297"/>
                <a:gd name="T56" fmla="*/ 2147483647 w 298"/>
                <a:gd name="T57" fmla="*/ 2147483647 h 297"/>
                <a:gd name="T58" fmla="*/ 2147483647 w 298"/>
                <a:gd name="T59" fmla="*/ 2147483647 h 297"/>
                <a:gd name="T60" fmla="*/ 2147483647 w 298"/>
                <a:gd name="T61" fmla="*/ 2147483647 h 297"/>
                <a:gd name="T62" fmla="*/ 2147483647 w 298"/>
                <a:gd name="T63" fmla="*/ 2147483647 h 297"/>
                <a:gd name="T64" fmla="*/ 2147483647 w 298"/>
                <a:gd name="T65" fmla="*/ 2147483647 h 297"/>
                <a:gd name="T66" fmla="*/ 2147483647 w 298"/>
                <a:gd name="T67" fmla="*/ 2147483647 h 297"/>
                <a:gd name="T68" fmla="*/ 2147483647 w 298"/>
                <a:gd name="T69" fmla="*/ 2147483647 h 297"/>
                <a:gd name="T70" fmla="*/ 2147483647 w 298"/>
                <a:gd name="T71" fmla="*/ 2147483647 h 297"/>
                <a:gd name="T72" fmla="*/ 2147483647 w 298"/>
                <a:gd name="T73" fmla="*/ 2147483647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9"/>
                  </a:moveTo>
                  <a:lnTo>
                    <a:pt x="295" y="122"/>
                  </a:lnTo>
                  <a:lnTo>
                    <a:pt x="290" y="97"/>
                  </a:lnTo>
                  <a:lnTo>
                    <a:pt x="279" y="74"/>
                  </a:lnTo>
                  <a:lnTo>
                    <a:pt x="263" y="53"/>
                  </a:lnTo>
                  <a:lnTo>
                    <a:pt x="245" y="35"/>
                  </a:lnTo>
                  <a:lnTo>
                    <a:pt x="224" y="19"/>
                  </a:lnTo>
                  <a:lnTo>
                    <a:pt x="201" y="9"/>
                  </a:lnTo>
                  <a:lnTo>
                    <a:pt x="175" y="2"/>
                  </a:lnTo>
                  <a:lnTo>
                    <a:pt x="150" y="0"/>
                  </a:lnTo>
                  <a:lnTo>
                    <a:pt x="123" y="2"/>
                  </a:lnTo>
                  <a:lnTo>
                    <a:pt x="97" y="9"/>
                  </a:lnTo>
                  <a:lnTo>
                    <a:pt x="74" y="19"/>
                  </a:lnTo>
                  <a:lnTo>
                    <a:pt x="53" y="35"/>
                  </a:lnTo>
                  <a:lnTo>
                    <a:pt x="35" y="53"/>
                  </a:lnTo>
                  <a:lnTo>
                    <a:pt x="19" y="74"/>
                  </a:lnTo>
                  <a:lnTo>
                    <a:pt x="10" y="97"/>
                  </a:lnTo>
                  <a:lnTo>
                    <a:pt x="2" y="122"/>
                  </a:lnTo>
                  <a:lnTo>
                    <a:pt x="0" y="149"/>
                  </a:lnTo>
                  <a:lnTo>
                    <a:pt x="2" y="175"/>
                  </a:lnTo>
                  <a:lnTo>
                    <a:pt x="10" y="200"/>
                  </a:lnTo>
                  <a:lnTo>
                    <a:pt x="19" y="223"/>
                  </a:lnTo>
                  <a:lnTo>
                    <a:pt x="35" y="244"/>
                  </a:lnTo>
                  <a:lnTo>
                    <a:pt x="53" y="262"/>
                  </a:lnTo>
                  <a:lnTo>
                    <a:pt x="74" y="278"/>
                  </a:lnTo>
                  <a:lnTo>
                    <a:pt x="97" y="289"/>
                  </a:lnTo>
                  <a:lnTo>
                    <a:pt x="123" y="295"/>
                  </a:lnTo>
                  <a:lnTo>
                    <a:pt x="150" y="297"/>
                  </a:lnTo>
                  <a:lnTo>
                    <a:pt x="175" y="295"/>
                  </a:lnTo>
                  <a:lnTo>
                    <a:pt x="201" y="289"/>
                  </a:lnTo>
                  <a:lnTo>
                    <a:pt x="224" y="278"/>
                  </a:lnTo>
                  <a:lnTo>
                    <a:pt x="245" y="262"/>
                  </a:lnTo>
                  <a:lnTo>
                    <a:pt x="263" y="244"/>
                  </a:lnTo>
                  <a:lnTo>
                    <a:pt x="279" y="223"/>
                  </a:lnTo>
                  <a:lnTo>
                    <a:pt x="290" y="200"/>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98" name="Line 652"/>
            <p:cNvSpPr>
              <a:spLocks noChangeShapeType="1"/>
            </p:cNvSpPr>
            <p:nvPr/>
          </p:nvSpPr>
          <p:spPr bwMode="auto">
            <a:xfrm>
              <a:off x="8745538" y="2141538"/>
              <a:ext cx="1587" cy="1587"/>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99" name="Freeform 653"/>
            <p:cNvSpPr>
              <a:spLocks/>
            </p:cNvSpPr>
            <p:nvPr/>
          </p:nvSpPr>
          <p:spPr bwMode="auto">
            <a:xfrm>
              <a:off x="8666163" y="2101850"/>
              <a:ext cx="79375" cy="79375"/>
            </a:xfrm>
            <a:custGeom>
              <a:avLst/>
              <a:gdLst>
                <a:gd name="T0" fmla="*/ 2147483647 w 298"/>
                <a:gd name="T1" fmla="*/ 2147483647 h 298"/>
                <a:gd name="T2" fmla="*/ 2147483647 w 298"/>
                <a:gd name="T3" fmla="*/ 2147483647 h 298"/>
                <a:gd name="T4" fmla="*/ 2147483647 w 298"/>
                <a:gd name="T5" fmla="*/ 2147483647 h 298"/>
                <a:gd name="T6" fmla="*/ 2147483647 w 298"/>
                <a:gd name="T7" fmla="*/ 2147483647 h 298"/>
                <a:gd name="T8" fmla="*/ 2147483647 w 298"/>
                <a:gd name="T9" fmla="*/ 2147483647 h 298"/>
                <a:gd name="T10" fmla="*/ 2147483647 w 298"/>
                <a:gd name="T11" fmla="*/ 2147483647 h 298"/>
                <a:gd name="T12" fmla="*/ 2147483647 w 298"/>
                <a:gd name="T13" fmla="*/ 2147483647 h 298"/>
                <a:gd name="T14" fmla="*/ 2147483647 w 298"/>
                <a:gd name="T15" fmla="*/ 2147483647 h 298"/>
                <a:gd name="T16" fmla="*/ 2147483647 w 298"/>
                <a:gd name="T17" fmla="*/ 2147483647 h 298"/>
                <a:gd name="T18" fmla="*/ 2147483647 w 298"/>
                <a:gd name="T19" fmla="*/ 0 h 298"/>
                <a:gd name="T20" fmla="*/ 2147483647 w 298"/>
                <a:gd name="T21" fmla="*/ 2147483647 h 298"/>
                <a:gd name="T22" fmla="*/ 2147483647 w 298"/>
                <a:gd name="T23" fmla="*/ 2147483647 h 298"/>
                <a:gd name="T24" fmla="*/ 2147483647 w 298"/>
                <a:gd name="T25" fmla="*/ 2147483647 h 298"/>
                <a:gd name="T26" fmla="*/ 2147483647 w 298"/>
                <a:gd name="T27" fmla="*/ 2147483647 h 298"/>
                <a:gd name="T28" fmla="*/ 2147483647 w 298"/>
                <a:gd name="T29" fmla="*/ 2147483647 h 298"/>
                <a:gd name="T30" fmla="*/ 2147483647 w 298"/>
                <a:gd name="T31" fmla="*/ 2147483647 h 298"/>
                <a:gd name="T32" fmla="*/ 2147483647 w 298"/>
                <a:gd name="T33" fmla="*/ 2147483647 h 298"/>
                <a:gd name="T34" fmla="*/ 2147483647 w 298"/>
                <a:gd name="T35" fmla="*/ 2147483647 h 298"/>
                <a:gd name="T36" fmla="*/ 0 w 298"/>
                <a:gd name="T37" fmla="*/ 2147483647 h 298"/>
                <a:gd name="T38" fmla="*/ 2147483647 w 298"/>
                <a:gd name="T39" fmla="*/ 2147483647 h 298"/>
                <a:gd name="T40" fmla="*/ 2147483647 w 298"/>
                <a:gd name="T41" fmla="*/ 2147483647 h 298"/>
                <a:gd name="T42" fmla="*/ 2147483647 w 298"/>
                <a:gd name="T43" fmla="*/ 2147483647 h 298"/>
                <a:gd name="T44" fmla="*/ 2147483647 w 298"/>
                <a:gd name="T45" fmla="*/ 2147483647 h 298"/>
                <a:gd name="T46" fmla="*/ 2147483647 w 298"/>
                <a:gd name="T47" fmla="*/ 2147483647 h 298"/>
                <a:gd name="T48" fmla="*/ 2147483647 w 298"/>
                <a:gd name="T49" fmla="*/ 2147483647 h 298"/>
                <a:gd name="T50" fmla="*/ 2147483647 w 298"/>
                <a:gd name="T51" fmla="*/ 2147483647 h 298"/>
                <a:gd name="T52" fmla="*/ 2147483647 w 298"/>
                <a:gd name="T53" fmla="*/ 2147483647 h 298"/>
                <a:gd name="T54" fmla="*/ 2147483647 w 298"/>
                <a:gd name="T55" fmla="*/ 2147483647 h 298"/>
                <a:gd name="T56" fmla="*/ 2147483647 w 298"/>
                <a:gd name="T57" fmla="*/ 2147483647 h 298"/>
                <a:gd name="T58" fmla="*/ 2147483647 w 298"/>
                <a:gd name="T59" fmla="*/ 2147483647 h 298"/>
                <a:gd name="T60" fmla="*/ 2147483647 w 298"/>
                <a:gd name="T61" fmla="*/ 2147483647 h 298"/>
                <a:gd name="T62" fmla="*/ 2147483647 w 298"/>
                <a:gd name="T63" fmla="*/ 2147483647 h 298"/>
                <a:gd name="T64" fmla="*/ 2147483647 w 298"/>
                <a:gd name="T65" fmla="*/ 2147483647 h 298"/>
                <a:gd name="T66" fmla="*/ 2147483647 w 298"/>
                <a:gd name="T67" fmla="*/ 2147483647 h 298"/>
                <a:gd name="T68" fmla="*/ 2147483647 w 298"/>
                <a:gd name="T69" fmla="*/ 2147483647 h 298"/>
                <a:gd name="T70" fmla="*/ 2147483647 w 298"/>
                <a:gd name="T71" fmla="*/ 2147483647 h 298"/>
                <a:gd name="T72" fmla="*/ 2147483647 w 298"/>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5" y="123"/>
                  </a:lnTo>
                  <a:lnTo>
                    <a:pt x="290" y="98"/>
                  </a:lnTo>
                  <a:lnTo>
                    <a:pt x="278" y="74"/>
                  </a:lnTo>
                  <a:lnTo>
                    <a:pt x="264" y="52"/>
                  </a:lnTo>
                  <a:lnTo>
                    <a:pt x="246" y="34"/>
                  </a:lnTo>
                  <a:lnTo>
                    <a:pt x="223" y="20"/>
                  </a:lnTo>
                  <a:lnTo>
                    <a:pt x="200" y="8"/>
                  </a:lnTo>
                  <a:lnTo>
                    <a:pt x="175" y="3"/>
                  </a:lnTo>
                  <a:lnTo>
                    <a:pt x="150" y="0"/>
                  </a:lnTo>
                  <a:lnTo>
                    <a:pt x="122" y="3"/>
                  </a:lnTo>
                  <a:lnTo>
                    <a:pt x="98" y="8"/>
                  </a:lnTo>
                  <a:lnTo>
                    <a:pt x="74" y="20"/>
                  </a:lnTo>
                  <a:lnTo>
                    <a:pt x="53" y="34"/>
                  </a:lnTo>
                  <a:lnTo>
                    <a:pt x="35" y="52"/>
                  </a:lnTo>
                  <a:lnTo>
                    <a:pt x="20" y="74"/>
                  </a:lnTo>
                  <a:lnTo>
                    <a:pt x="9" y="98"/>
                  </a:lnTo>
                  <a:lnTo>
                    <a:pt x="2" y="123"/>
                  </a:lnTo>
                  <a:lnTo>
                    <a:pt x="0" y="148"/>
                  </a:lnTo>
                  <a:lnTo>
                    <a:pt x="2" y="175"/>
                  </a:lnTo>
                  <a:lnTo>
                    <a:pt x="9" y="200"/>
                  </a:lnTo>
                  <a:lnTo>
                    <a:pt x="20" y="224"/>
                  </a:lnTo>
                  <a:lnTo>
                    <a:pt x="35" y="244"/>
                  </a:lnTo>
                  <a:lnTo>
                    <a:pt x="53" y="263"/>
                  </a:lnTo>
                  <a:lnTo>
                    <a:pt x="74" y="278"/>
                  </a:lnTo>
                  <a:lnTo>
                    <a:pt x="98" y="288"/>
                  </a:lnTo>
                  <a:lnTo>
                    <a:pt x="122" y="296"/>
                  </a:lnTo>
                  <a:lnTo>
                    <a:pt x="150" y="298"/>
                  </a:lnTo>
                  <a:lnTo>
                    <a:pt x="175" y="296"/>
                  </a:lnTo>
                  <a:lnTo>
                    <a:pt x="200" y="288"/>
                  </a:lnTo>
                  <a:lnTo>
                    <a:pt x="223" y="278"/>
                  </a:lnTo>
                  <a:lnTo>
                    <a:pt x="246" y="263"/>
                  </a:lnTo>
                  <a:lnTo>
                    <a:pt x="264" y="244"/>
                  </a:lnTo>
                  <a:lnTo>
                    <a:pt x="278" y="224"/>
                  </a:lnTo>
                  <a:lnTo>
                    <a:pt x="290" y="200"/>
                  </a:lnTo>
                  <a:lnTo>
                    <a:pt x="295"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200" name="Line 654"/>
            <p:cNvSpPr>
              <a:spLocks noChangeShapeType="1"/>
            </p:cNvSpPr>
            <p:nvPr/>
          </p:nvSpPr>
          <p:spPr bwMode="auto">
            <a:xfrm>
              <a:off x="8010525" y="3187700"/>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01" name="Freeform 655"/>
            <p:cNvSpPr>
              <a:spLocks/>
            </p:cNvSpPr>
            <p:nvPr/>
          </p:nvSpPr>
          <p:spPr bwMode="auto">
            <a:xfrm>
              <a:off x="7932738" y="3148013"/>
              <a:ext cx="77787" cy="79375"/>
            </a:xfrm>
            <a:custGeom>
              <a:avLst/>
              <a:gdLst>
                <a:gd name="T0" fmla="*/ 2147483647 w 297"/>
                <a:gd name="T1" fmla="*/ 2147483647 h 299"/>
                <a:gd name="T2" fmla="*/ 2147483647 w 297"/>
                <a:gd name="T3" fmla="*/ 2147483647 h 299"/>
                <a:gd name="T4" fmla="*/ 2147483647 w 297"/>
                <a:gd name="T5" fmla="*/ 2147483647 h 299"/>
                <a:gd name="T6" fmla="*/ 2147483647 w 297"/>
                <a:gd name="T7" fmla="*/ 2147483647 h 299"/>
                <a:gd name="T8" fmla="*/ 2147483647 w 297"/>
                <a:gd name="T9" fmla="*/ 2147483647 h 299"/>
                <a:gd name="T10" fmla="*/ 2147483647 w 297"/>
                <a:gd name="T11" fmla="*/ 2147483647 h 299"/>
                <a:gd name="T12" fmla="*/ 2147483647 w 297"/>
                <a:gd name="T13" fmla="*/ 2147483647 h 299"/>
                <a:gd name="T14" fmla="*/ 2147483647 w 297"/>
                <a:gd name="T15" fmla="*/ 2147483647 h 299"/>
                <a:gd name="T16" fmla="*/ 2147483647 w 297"/>
                <a:gd name="T17" fmla="*/ 2147483647 h 299"/>
                <a:gd name="T18" fmla="*/ 2147483647 w 297"/>
                <a:gd name="T19" fmla="*/ 0 h 299"/>
                <a:gd name="T20" fmla="*/ 2147483647 w 297"/>
                <a:gd name="T21" fmla="*/ 2147483647 h 299"/>
                <a:gd name="T22" fmla="*/ 2147483647 w 297"/>
                <a:gd name="T23" fmla="*/ 2147483647 h 299"/>
                <a:gd name="T24" fmla="*/ 2147483647 w 297"/>
                <a:gd name="T25" fmla="*/ 2147483647 h 299"/>
                <a:gd name="T26" fmla="*/ 2147483647 w 297"/>
                <a:gd name="T27" fmla="*/ 2147483647 h 299"/>
                <a:gd name="T28" fmla="*/ 2147483647 w 297"/>
                <a:gd name="T29" fmla="*/ 2147483647 h 299"/>
                <a:gd name="T30" fmla="*/ 2147483647 w 297"/>
                <a:gd name="T31" fmla="*/ 2147483647 h 299"/>
                <a:gd name="T32" fmla="*/ 2147483647 w 297"/>
                <a:gd name="T33" fmla="*/ 2147483647 h 299"/>
                <a:gd name="T34" fmla="*/ 2147483647 w 297"/>
                <a:gd name="T35" fmla="*/ 2147483647 h 299"/>
                <a:gd name="T36" fmla="*/ 0 w 297"/>
                <a:gd name="T37" fmla="*/ 2147483647 h 299"/>
                <a:gd name="T38" fmla="*/ 2147483647 w 297"/>
                <a:gd name="T39" fmla="*/ 2147483647 h 299"/>
                <a:gd name="T40" fmla="*/ 2147483647 w 297"/>
                <a:gd name="T41" fmla="*/ 2147483647 h 299"/>
                <a:gd name="T42" fmla="*/ 2147483647 w 297"/>
                <a:gd name="T43" fmla="*/ 2147483647 h 299"/>
                <a:gd name="T44" fmla="*/ 2147483647 w 297"/>
                <a:gd name="T45" fmla="*/ 2147483647 h 299"/>
                <a:gd name="T46" fmla="*/ 2147483647 w 297"/>
                <a:gd name="T47" fmla="*/ 2147483647 h 299"/>
                <a:gd name="T48" fmla="*/ 2147483647 w 297"/>
                <a:gd name="T49" fmla="*/ 2147483647 h 299"/>
                <a:gd name="T50" fmla="*/ 2147483647 w 297"/>
                <a:gd name="T51" fmla="*/ 2147483647 h 299"/>
                <a:gd name="T52" fmla="*/ 2147483647 w 297"/>
                <a:gd name="T53" fmla="*/ 2147483647 h 299"/>
                <a:gd name="T54" fmla="*/ 2147483647 w 297"/>
                <a:gd name="T55" fmla="*/ 2147483647 h 299"/>
                <a:gd name="T56" fmla="*/ 2147483647 w 297"/>
                <a:gd name="T57" fmla="*/ 2147483647 h 299"/>
                <a:gd name="T58" fmla="*/ 2147483647 w 297"/>
                <a:gd name="T59" fmla="*/ 2147483647 h 299"/>
                <a:gd name="T60" fmla="*/ 2147483647 w 297"/>
                <a:gd name="T61" fmla="*/ 2147483647 h 299"/>
                <a:gd name="T62" fmla="*/ 2147483647 w 297"/>
                <a:gd name="T63" fmla="*/ 2147483647 h 299"/>
                <a:gd name="T64" fmla="*/ 2147483647 w 297"/>
                <a:gd name="T65" fmla="*/ 2147483647 h 299"/>
                <a:gd name="T66" fmla="*/ 2147483647 w 297"/>
                <a:gd name="T67" fmla="*/ 2147483647 h 299"/>
                <a:gd name="T68" fmla="*/ 2147483647 w 297"/>
                <a:gd name="T69" fmla="*/ 2147483647 h 299"/>
                <a:gd name="T70" fmla="*/ 2147483647 w 297"/>
                <a:gd name="T71" fmla="*/ 2147483647 h 299"/>
                <a:gd name="T72" fmla="*/ 2147483647 w 297"/>
                <a:gd name="T73" fmla="*/ 2147483647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90" y="99"/>
                  </a:lnTo>
                  <a:lnTo>
                    <a:pt x="278" y="75"/>
                  </a:lnTo>
                  <a:lnTo>
                    <a:pt x="262" y="54"/>
                  </a:lnTo>
                  <a:lnTo>
                    <a:pt x="245" y="35"/>
                  </a:lnTo>
                  <a:lnTo>
                    <a:pt x="223" y="20"/>
                  </a:lnTo>
                  <a:lnTo>
                    <a:pt x="200" y="10"/>
                  </a:lnTo>
                  <a:lnTo>
                    <a:pt x="175" y="3"/>
                  </a:lnTo>
                  <a:lnTo>
                    <a:pt x="149" y="0"/>
                  </a:lnTo>
                  <a:lnTo>
                    <a:pt x="122" y="3"/>
                  </a:lnTo>
                  <a:lnTo>
                    <a:pt x="98" y="10"/>
                  </a:lnTo>
                  <a:lnTo>
                    <a:pt x="74" y="20"/>
                  </a:lnTo>
                  <a:lnTo>
                    <a:pt x="52" y="35"/>
                  </a:lnTo>
                  <a:lnTo>
                    <a:pt x="35" y="54"/>
                  </a:lnTo>
                  <a:lnTo>
                    <a:pt x="19" y="75"/>
                  </a:lnTo>
                  <a:lnTo>
                    <a:pt x="8" y="99"/>
                  </a:lnTo>
                  <a:lnTo>
                    <a:pt x="2" y="124"/>
                  </a:lnTo>
                  <a:lnTo>
                    <a:pt x="0" y="149"/>
                  </a:lnTo>
                  <a:lnTo>
                    <a:pt x="2" y="175"/>
                  </a:lnTo>
                  <a:lnTo>
                    <a:pt x="8" y="201"/>
                  </a:lnTo>
                  <a:lnTo>
                    <a:pt x="19" y="224"/>
                  </a:lnTo>
                  <a:lnTo>
                    <a:pt x="35" y="245"/>
                  </a:lnTo>
                  <a:lnTo>
                    <a:pt x="52" y="264"/>
                  </a:lnTo>
                  <a:lnTo>
                    <a:pt x="74" y="279"/>
                  </a:lnTo>
                  <a:lnTo>
                    <a:pt x="98" y="289"/>
                  </a:lnTo>
                  <a:lnTo>
                    <a:pt x="122" y="297"/>
                  </a:lnTo>
                  <a:lnTo>
                    <a:pt x="149" y="299"/>
                  </a:lnTo>
                  <a:lnTo>
                    <a:pt x="175" y="297"/>
                  </a:lnTo>
                  <a:lnTo>
                    <a:pt x="200" y="289"/>
                  </a:lnTo>
                  <a:lnTo>
                    <a:pt x="223" y="279"/>
                  </a:lnTo>
                  <a:lnTo>
                    <a:pt x="245" y="264"/>
                  </a:lnTo>
                  <a:lnTo>
                    <a:pt x="262" y="245"/>
                  </a:lnTo>
                  <a:lnTo>
                    <a:pt x="278" y="224"/>
                  </a:lnTo>
                  <a:lnTo>
                    <a:pt x="290" y="201"/>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202" name="Line 656"/>
            <p:cNvSpPr>
              <a:spLocks noChangeShapeType="1"/>
            </p:cNvSpPr>
            <p:nvPr/>
          </p:nvSpPr>
          <p:spPr bwMode="auto">
            <a:xfrm>
              <a:off x="7826375" y="2190750"/>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03" name="Freeform 657"/>
            <p:cNvSpPr>
              <a:spLocks/>
            </p:cNvSpPr>
            <p:nvPr/>
          </p:nvSpPr>
          <p:spPr bwMode="auto">
            <a:xfrm>
              <a:off x="7747000" y="2151063"/>
              <a:ext cx="79375"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90" y="99"/>
                  </a:lnTo>
                  <a:lnTo>
                    <a:pt x="278" y="75"/>
                  </a:lnTo>
                  <a:lnTo>
                    <a:pt x="264" y="54"/>
                  </a:lnTo>
                  <a:lnTo>
                    <a:pt x="246" y="35"/>
                  </a:lnTo>
                  <a:lnTo>
                    <a:pt x="224" y="20"/>
                  </a:lnTo>
                  <a:lnTo>
                    <a:pt x="201" y="10"/>
                  </a:lnTo>
                  <a:lnTo>
                    <a:pt x="177" y="3"/>
                  </a:lnTo>
                  <a:lnTo>
                    <a:pt x="149" y="0"/>
                  </a:lnTo>
                  <a:lnTo>
                    <a:pt x="124" y="3"/>
                  </a:lnTo>
                  <a:lnTo>
                    <a:pt x="99" y="10"/>
                  </a:lnTo>
                  <a:lnTo>
                    <a:pt x="76" y="20"/>
                  </a:lnTo>
                  <a:lnTo>
                    <a:pt x="53" y="35"/>
                  </a:lnTo>
                  <a:lnTo>
                    <a:pt x="35" y="54"/>
                  </a:lnTo>
                  <a:lnTo>
                    <a:pt x="21" y="75"/>
                  </a:lnTo>
                  <a:lnTo>
                    <a:pt x="9" y="99"/>
                  </a:lnTo>
                  <a:lnTo>
                    <a:pt x="3" y="123"/>
                  </a:lnTo>
                  <a:lnTo>
                    <a:pt x="0" y="149"/>
                  </a:lnTo>
                  <a:lnTo>
                    <a:pt x="3" y="175"/>
                  </a:lnTo>
                  <a:lnTo>
                    <a:pt x="9" y="201"/>
                  </a:lnTo>
                  <a:lnTo>
                    <a:pt x="21" y="225"/>
                  </a:lnTo>
                  <a:lnTo>
                    <a:pt x="35" y="245"/>
                  </a:lnTo>
                  <a:lnTo>
                    <a:pt x="53" y="264"/>
                  </a:lnTo>
                  <a:lnTo>
                    <a:pt x="76" y="278"/>
                  </a:lnTo>
                  <a:lnTo>
                    <a:pt x="99" y="290"/>
                  </a:lnTo>
                  <a:lnTo>
                    <a:pt x="124" y="296"/>
                  </a:lnTo>
                  <a:lnTo>
                    <a:pt x="149" y="298"/>
                  </a:lnTo>
                  <a:lnTo>
                    <a:pt x="177" y="296"/>
                  </a:lnTo>
                  <a:lnTo>
                    <a:pt x="201" y="290"/>
                  </a:lnTo>
                  <a:lnTo>
                    <a:pt x="224" y="278"/>
                  </a:lnTo>
                  <a:lnTo>
                    <a:pt x="246" y="264"/>
                  </a:lnTo>
                  <a:lnTo>
                    <a:pt x="264" y="245"/>
                  </a:lnTo>
                  <a:lnTo>
                    <a:pt x="278" y="225"/>
                  </a:lnTo>
                  <a:lnTo>
                    <a:pt x="290" y="201"/>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204" name="Line 658"/>
            <p:cNvSpPr>
              <a:spLocks noChangeShapeType="1"/>
            </p:cNvSpPr>
            <p:nvPr/>
          </p:nvSpPr>
          <p:spPr bwMode="auto">
            <a:xfrm>
              <a:off x="7146925" y="2466975"/>
              <a:ext cx="1588" cy="1588"/>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05" name="Freeform 659"/>
            <p:cNvSpPr>
              <a:spLocks/>
            </p:cNvSpPr>
            <p:nvPr/>
          </p:nvSpPr>
          <p:spPr bwMode="auto">
            <a:xfrm>
              <a:off x="7067550" y="2427288"/>
              <a:ext cx="79375" cy="79375"/>
            </a:xfrm>
            <a:custGeom>
              <a:avLst/>
              <a:gdLst>
                <a:gd name="T0" fmla="*/ 2147483647 w 300"/>
                <a:gd name="T1" fmla="*/ 2147483647 h 298"/>
                <a:gd name="T2" fmla="*/ 2147483647 w 300"/>
                <a:gd name="T3" fmla="*/ 2147483647 h 298"/>
                <a:gd name="T4" fmla="*/ 2147483647 w 300"/>
                <a:gd name="T5" fmla="*/ 2147483647 h 298"/>
                <a:gd name="T6" fmla="*/ 2147483647 w 300"/>
                <a:gd name="T7" fmla="*/ 2147483647 h 298"/>
                <a:gd name="T8" fmla="*/ 2147483647 w 300"/>
                <a:gd name="T9" fmla="*/ 2147483647 h 298"/>
                <a:gd name="T10" fmla="*/ 2147483647 w 300"/>
                <a:gd name="T11" fmla="*/ 2147483647 h 298"/>
                <a:gd name="T12" fmla="*/ 2147483647 w 300"/>
                <a:gd name="T13" fmla="*/ 2147483647 h 298"/>
                <a:gd name="T14" fmla="*/ 2147483647 w 300"/>
                <a:gd name="T15" fmla="*/ 2147483647 h 298"/>
                <a:gd name="T16" fmla="*/ 2147483647 w 300"/>
                <a:gd name="T17" fmla="*/ 2147483647 h 298"/>
                <a:gd name="T18" fmla="*/ 2147483647 w 300"/>
                <a:gd name="T19" fmla="*/ 0 h 298"/>
                <a:gd name="T20" fmla="*/ 2147483647 w 300"/>
                <a:gd name="T21" fmla="*/ 2147483647 h 298"/>
                <a:gd name="T22" fmla="*/ 2147483647 w 300"/>
                <a:gd name="T23" fmla="*/ 2147483647 h 298"/>
                <a:gd name="T24" fmla="*/ 2147483647 w 300"/>
                <a:gd name="T25" fmla="*/ 2147483647 h 298"/>
                <a:gd name="T26" fmla="*/ 2147483647 w 300"/>
                <a:gd name="T27" fmla="*/ 2147483647 h 298"/>
                <a:gd name="T28" fmla="*/ 2147483647 w 300"/>
                <a:gd name="T29" fmla="*/ 2147483647 h 298"/>
                <a:gd name="T30" fmla="*/ 2147483647 w 300"/>
                <a:gd name="T31" fmla="*/ 2147483647 h 298"/>
                <a:gd name="T32" fmla="*/ 2147483647 w 300"/>
                <a:gd name="T33" fmla="*/ 2147483647 h 298"/>
                <a:gd name="T34" fmla="*/ 2147483647 w 300"/>
                <a:gd name="T35" fmla="*/ 2147483647 h 298"/>
                <a:gd name="T36" fmla="*/ 0 w 300"/>
                <a:gd name="T37" fmla="*/ 2147483647 h 298"/>
                <a:gd name="T38" fmla="*/ 2147483647 w 300"/>
                <a:gd name="T39" fmla="*/ 2147483647 h 298"/>
                <a:gd name="T40" fmla="*/ 2147483647 w 300"/>
                <a:gd name="T41" fmla="*/ 2147483647 h 298"/>
                <a:gd name="T42" fmla="*/ 2147483647 w 300"/>
                <a:gd name="T43" fmla="*/ 2147483647 h 298"/>
                <a:gd name="T44" fmla="*/ 2147483647 w 300"/>
                <a:gd name="T45" fmla="*/ 2147483647 h 298"/>
                <a:gd name="T46" fmla="*/ 2147483647 w 300"/>
                <a:gd name="T47" fmla="*/ 2147483647 h 298"/>
                <a:gd name="T48" fmla="*/ 2147483647 w 300"/>
                <a:gd name="T49" fmla="*/ 2147483647 h 298"/>
                <a:gd name="T50" fmla="*/ 2147483647 w 300"/>
                <a:gd name="T51" fmla="*/ 2147483647 h 298"/>
                <a:gd name="T52" fmla="*/ 2147483647 w 300"/>
                <a:gd name="T53" fmla="*/ 2147483647 h 298"/>
                <a:gd name="T54" fmla="*/ 2147483647 w 300"/>
                <a:gd name="T55" fmla="*/ 2147483647 h 298"/>
                <a:gd name="T56" fmla="*/ 2147483647 w 300"/>
                <a:gd name="T57" fmla="*/ 2147483647 h 298"/>
                <a:gd name="T58" fmla="*/ 2147483647 w 300"/>
                <a:gd name="T59" fmla="*/ 2147483647 h 298"/>
                <a:gd name="T60" fmla="*/ 2147483647 w 300"/>
                <a:gd name="T61" fmla="*/ 2147483647 h 298"/>
                <a:gd name="T62" fmla="*/ 2147483647 w 300"/>
                <a:gd name="T63" fmla="*/ 2147483647 h 298"/>
                <a:gd name="T64" fmla="*/ 2147483647 w 300"/>
                <a:gd name="T65" fmla="*/ 2147483647 h 298"/>
                <a:gd name="T66" fmla="*/ 2147483647 w 300"/>
                <a:gd name="T67" fmla="*/ 2147483647 h 298"/>
                <a:gd name="T68" fmla="*/ 2147483647 w 300"/>
                <a:gd name="T69" fmla="*/ 2147483647 h 298"/>
                <a:gd name="T70" fmla="*/ 2147483647 w 300"/>
                <a:gd name="T71" fmla="*/ 2147483647 h 298"/>
                <a:gd name="T72" fmla="*/ 2147483647 w 300"/>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9"/>
                  </a:moveTo>
                  <a:lnTo>
                    <a:pt x="298" y="123"/>
                  </a:lnTo>
                  <a:lnTo>
                    <a:pt x="290" y="98"/>
                  </a:lnTo>
                  <a:lnTo>
                    <a:pt x="279" y="75"/>
                  </a:lnTo>
                  <a:lnTo>
                    <a:pt x="265" y="54"/>
                  </a:lnTo>
                  <a:lnTo>
                    <a:pt x="246" y="35"/>
                  </a:lnTo>
                  <a:lnTo>
                    <a:pt x="224" y="20"/>
                  </a:lnTo>
                  <a:lnTo>
                    <a:pt x="201" y="9"/>
                  </a:lnTo>
                  <a:lnTo>
                    <a:pt x="176" y="3"/>
                  </a:lnTo>
                  <a:lnTo>
                    <a:pt x="150" y="0"/>
                  </a:lnTo>
                  <a:lnTo>
                    <a:pt x="124" y="3"/>
                  </a:lnTo>
                  <a:lnTo>
                    <a:pt x="99" y="9"/>
                  </a:lnTo>
                  <a:lnTo>
                    <a:pt x="76" y="20"/>
                  </a:lnTo>
                  <a:lnTo>
                    <a:pt x="54" y="35"/>
                  </a:lnTo>
                  <a:lnTo>
                    <a:pt x="35" y="54"/>
                  </a:lnTo>
                  <a:lnTo>
                    <a:pt x="21" y="75"/>
                  </a:lnTo>
                  <a:lnTo>
                    <a:pt x="10" y="98"/>
                  </a:lnTo>
                  <a:lnTo>
                    <a:pt x="2" y="123"/>
                  </a:lnTo>
                  <a:lnTo>
                    <a:pt x="0" y="149"/>
                  </a:lnTo>
                  <a:lnTo>
                    <a:pt x="2" y="175"/>
                  </a:lnTo>
                  <a:lnTo>
                    <a:pt x="10" y="201"/>
                  </a:lnTo>
                  <a:lnTo>
                    <a:pt x="21" y="225"/>
                  </a:lnTo>
                  <a:lnTo>
                    <a:pt x="35" y="245"/>
                  </a:lnTo>
                  <a:lnTo>
                    <a:pt x="54" y="264"/>
                  </a:lnTo>
                  <a:lnTo>
                    <a:pt x="76" y="278"/>
                  </a:lnTo>
                  <a:lnTo>
                    <a:pt x="99" y="289"/>
                  </a:lnTo>
                  <a:lnTo>
                    <a:pt x="124" y="296"/>
                  </a:lnTo>
                  <a:lnTo>
                    <a:pt x="150" y="298"/>
                  </a:lnTo>
                  <a:lnTo>
                    <a:pt x="176" y="296"/>
                  </a:lnTo>
                  <a:lnTo>
                    <a:pt x="201" y="289"/>
                  </a:lnTo>
                  <a:lnTo>
                    <a:pt x="224" y="278"/>
                  </a:lnTo>
                  <a:lnTo>
                    <a:pt x="246" y="264"/>
                  </a:lnTo>
                  <a:lnTo>
                    <a:pt x="265" y="245"/>
                  </a:lnTo>
                  <a:lnTo>
                    <a:pt x="279" y="225"/>
                  </a:lnTo>
                  <a:lnTo>
                    <a:pt x="290" y="201"/>
                  </a:lnTo>
                  <a:lnTo>
                    <a:pt x="298" y="175"/>
                  </a:lnTo>
                  <a:lnTo>
                    <a:pt x="300" y="149"/>
                  </a:lnTo>
                  <a:close/>
                </a:path>
              </a:pathLst>
            </a:custGeom>
            <a:solidFill>
              <a:srgbClr val="2A8307"/>
            </a:solidFill>
            <a:ln w="12700">
              <a:solidFill>
                <a:srgbClr val="2A8307"/>
              </a:solidFill>
              <a:round/>
              <a:headEnd/>
              <a:tailEnd/>
            </a:ln>
          </p:spPr>
          <p:txBody>
            <a:bodyPr/>
            <a:lstStyle/>
            <a:p>
              <a:endParaRPr lang="en-US" sz="1350" dirty="0"/>
            </a:p>
          </p:txBody>
        </p:sp>
        <p:sp>
          <p:nvSpPr>
            <p:cNvPr id="206" name="Rectangle 660"/>
            <p:cNvSpPr>
              <a:spLocks noChangeArrowheads="1"/>
            </p:cNvSpPr>
            <p:nvPr/>
          </p:nvSpPr>
          <p:spPr bwMode="auto">
            <a:xfrm>
              <a:off x="6540500" y="1733550"/>
              <a:ext cx="3935413" cy="37036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dirty="0"/>
            </a:p>
          </p:txBody>
        </p:sp>
        <p:grpSp>
          <p:nvGrpSpPr>
            <p:cNvPr id="207" name="Group 672"/>
            <p:cNvGrpSpPr>
              <a:grpSpLocks/>
            </p:cNvGrpSpPr>
            <p:nvPr/>
          </p:nvGrpSpPr>
          <p:grpSpPr bwMode="auto">
            <a:xfrm>
              <a:off x="6540500" y="1735138"/>
              <a:ext cx="3935413" cy="4237038"/>
              <a:chOff x="2928" y="1252"/>
              <a:chExt cx="2479" cy="2669"/>
            </a:xfrm>
          </p:grpSpPr>
          <p:sp>
            <p:nvSpPr>
              <p:cNvPr id="208" name="Line 333"/>
              <p:cNvSpPr>
                <a:spLocks noChangeShapeType="1"/>
              </p:cNvSpPr>
              <p:nvPr/>
            </p:nvSpPr>
            <p:spPr bwMode="auto">
              <a:xfrm>
                <a:off x="2928" y="3227"/>
                <a:ext cx="12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09" name="Line 334"/>
              <p:cNvSpPr>
                <a:spLocks noChangeShapeType="1"/>
              </p:cNvSpPr>
              <p:nvPr/>
            </p:nvSpPr>
            <p:spPr bwMode="auto">
              <a:xfrm>
                <a:off x="2928" y="2121"/>
                <a:ext cx="247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10" name="Line 398"/>
              <p:cNvSpPr>
                <a:spLocks noChangeShapeType="1"/>
              </p:cNvSpPr>
              <p:nvPr/>
            </p:nvSpPr>
            <p:spPr bwMode="auto">
              <a:xfrm flipV="1">
                <a:off x="3885" y="1252"/>
                <a:ext cx="0" cy="8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11" name="Line 399"/>
              <p:cNvSpPr>
                <a:spLocks noChangeShapeType="1"/>
              </p:cNvSpPr>
              <p:nvPr/>
            </p:nvSpPr>
            <p:spPr bwMode="auto">
              <a:xfrm flipV="1">
                <a:off x="4134" y="2125"/>
                <a:ext cx="1" cy="14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12" name="Line 400"/>
              <p:cNvSpPr>
                <a:spLocks noChangeShapeType="1"/>
              </p:cNvSpPr>
              <p:nvPr/>
            </p:nvSpPr>
            <p:spPr bwMode="auto">
              <a:xfrm flipV="1">
                <a:off x="4211" y="1252"/>
                <a:ext cx="0" cy="8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13" name="Text Box 662"/>
              <p:cNvSpPr txBox="1">
                <a:spLocks noChangeArrowheads="1"/>
              </p:cNvSpPr>
              <p:nvPr/>
            </p:nvSpPr>
            <p:spPr bwMode="auto">
              <a:xfrm>
                <a:off x="3424" y="3669"/>
                <a:ext cx="11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350" dirty="0">
                    <a:latin typeface="+mn-lt"/>
                  </a:rPr>
                  <a:t>Accuracy = 80%</a:t>
                </a:r>
              </a:p>
            </p:txBody>
          </p:sp>
        </p:grpSp>
        <p:grpSp>
          <p:nvGrpSpPr>
            <p:cNvPr id="214" name="Group 671"/>
            <p:cNvGrpSpPr>
              <a:grpSpLocks/>
            </p:cNvGrpSpPr>
            <p:nvPr/>
          </p:nvGrpSpPr>
          <p:grpSpPr bwMode="auto">
            <a:xfrm>
              <a:off x="3525838" y="1228725"/>
              <a:ext cx="5440364" cy="2100263"/>
              <a:chOff x="1029" y="933"/>
              <a:chExt cx="3427" cy="1323"/>
            </a:xfrm>
          </p:grpSpPr>
          <p:sp>
            <p:nvSpPr>
              <p:cNvPr id="215" name="Line 665"/>
              <p:cNvSpPr>
                <a:spLocks noChangeShapeType="1"/>
              </p:cNvSpPr>
              <p:nvPr/>
            </p:nvSpPr>
            <p:spPr bwMode="auto">
              <a:xfrm flipV="1">
                <a:off x="1029" y="2192"/>
                <a:ext cx="171" cy="6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 name="Text Box 663"/>
              <p:cNvSpPr txBox="1">
                <a:spLocks noChangeArrowheads="1"/>
              </p:cNvSpPr>
              <p:nvPr/>
            </p:nvSpPr>
            <p:spPr bwMode="auto">
              <a:xfrm>
                <a:off x="3512" y="933"/>
                <a:ext cx="94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350" dirty="0">
                    <a:latin typeface="+mn-lt"/>
                  </a:rPr>
                  <a:t>One reversal</a:t>
                </a:r>
              </a:p>
            </p:txBody>
          </p:sp>
          <p:sp>
            <p:nvSpPr>
              <p:cNvPr id="217" name="Line 664"/>
              <p:cNvSpPr>
                <a:spLocks noChangeShapeType="1"/>
              </p:cNvSpPr>
              <p:nvPr/>
            </p:nvSpPr>
            <p:spPr bwMode="auto">
              <a:xfrm flipV="1">
                <a:off x="3573" y="2192"/>
                <a:ext cx="171" cy="6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dirty="0"/>
              </a:p>
            </p:txBody>
          </p:sp>
        </p:grpSp>
        <p:sp>
          <p:nvSpPr>
            <p:cNvPr id="218" name="Freeform 518"/>
            <p:cNvSpPr>
              <a:spLocks/>
            </p:cNvSpPr>
            <p:nvPr/>
          </p:nvSpPr>
          <p:spPr bwMode="auto">
            <a:xfrm>
              <a:off x="7888288" y="3149600"/>
              <a:ext cx="79375" cy="79375"/>
            </a:xfrm>
            <a:custGeom>
              <a:avLst/>
              <a:gdLst>
                <a:gd name="T0" fmla="*/ 2147483647 w 299"/>
                <a:gd name="T1" fmla="*/ 2147483647 h 298"/>
                <a:gd name="T2" fmla="*/ 2147483647 w 299"/>
                <a:gd name="T3" fmla="*/ 2147483647 h 298"/>
                <a:gd name="T4" fmla="*/ 2147483647 w 299"/>
                <a:gd name="T5" fmla="*/ 2147483647 h 298"/>
                <a:gd name="T6" fmla="*/ 2147483647 w 299"/>
                <a:gd name="T7" fmla="*/ 2147483647 h 298"/>
                <a:gd name="T8" fmla="*/ 2147483647 w 299"/>
                <a:gd name="T9" fmla="*/ 2147483647 h 298"/>
                <a:gd name="T10" fmla="*/ 2147483647 w 299"/>
                <a:gd name="T11" fmla="*/ 2147483647 h 298"/>
                <a:gd name="T12" fmla="*/ 2147483647 w 299"/>
                <a:gd name="T13" fmla="*/ 2147483647 h 298"/>
                <a:gd name="T14" fmla="*/ 2147483647 w 299"/>
                <a:gd name="T15" fmla="*/ 2147483647 h 298"/>
                <a:gd name="T16" fmla="*/ 2147483647 w 299"/>
                <a:gd name="T17" fmla="*/ 2147483647 h 298"/>
                <a:gd name="T18" fmla="*/ 2147483647 w 299"/>
                <a:gd name="T19" fmla="*/ 0 h 298"/>
                <a:gd name="T20" fmla="*/ 2147483647 w 299"/>
                <a:gd name="T21" fmla="*/ 2147483647 h 298"/>
                <a:gd name="T22" fmla="*/ 2147483647 w 299"/>
                <a:gd name="T23" fmla="*/ 2147483647 h 298"/>
                <a:gd name="T24" fmla="*/ 2147483647 w 299"/>
                <a:gd name="T25" fmla="*/ 2147483647 h 298"/>
                <a:gd name="T26" fmla="*/ 2147483647 w 299"/>
                <a:gd name="T27" fmla="*/ 2147483647 h 298"/>
                <a:gd name="T28" fmla="*/ 2147483647 w 299"/>
                <a:gd name="T29" fmla="*/ 2147483647 h 298"/>
                <a:gd name="T30" fmla="*/ 2147483647 w 299"/>
                <a:gd name="T31" fmla="*/ 2147483647 h 298"/>
                <a:gd name="T32" fmla="*/ 2147483647 w 299"/>
                <a:gd name="T33" fmla="*/ 2147483647 h 298"/>
                <a:gd name="T34" fmla="*/ 2147483647 w 299"/>
                <a:gd name="T35" fmla="*/ 2147483647 h 298"/>
                <a:gd name="T36" fmla="*/ 0 w 299"/>
                <a:gd name="T37" fmla="*/ 2147483647 h 298"/>
                <a:gd name="T38" fmla="*/ 2147483647 w 299"/>
                <a:gd name="T39" fmla="*/ 2147483647 h 298"/>
                <a:gd name="T40" fmla="*/ 2147483647 w 299"/>
                <a:gd name="T41" fmla="*/ 2147483647 h 298"/>
                <a:gd name="T42" fmla="*/ 2147483647 w 299"/>
                <a:gd name="T43" fmla="*/ 2147483647 h 298"/>
                <a:gd name="T44" fmla="*/ 2147483647 w 299"/>
                <a:gd name="T45" fmla="*/ 2147483647 h 298"/>
                <a:gd name="T46" fmla="*/ 2147483647 w 299"/>
                <a:gd name="T47" fmla="*/ 2147483647 h 298"/>
                <a:gd name="T48" fmla="*/ 2147483647 w 299"/>
                <a:gd name="T49" fmla="*/ 2147483647 h 298"/>
                <a:gd name="T50" fmla="*/ 2147483647 w 299"/>
                <a:gd name="T51" fmla="*/ 2147483647 h 298"/>
                <a:gd name="T52" fmla="*/ 2147483647 w 299"/>
                <a:gd name="T53" fmla="*/ 2147483647 h 298"/>
                <a:gd name="T54" fmla="*/ 2147483647 w 299"/>
                <a:gd name="T55" fmla="*/ 2147483647 h 298"/>
                <a:gd name="T56" fmla="*/ 2147483647 w 299"/>
                <a:gd name="T57" fmla="*/ 2147483647 h 298"/>
                <a:gd name="T58" fmla="*/ 2147483647 w 299"/>
                <a:gd name="T59" fmla="*/ 2147483647 h 298"/>
                <a:gd name="T60" fmla="*/ 2147483647 w 299"/>
                <a:gd name="T61" fmla="*/ 2147483647 h 298"/>
                <a:gd name="T62" fmla="*/ 2147483647 w 299"/>
                <a:gd name="T63" fmla="*/ 2147483647 h 298"/>
                <a:gd name="T64" fmla="*/ 2147483647 w 299"/>
                <a:gd name="T65" fmla="*/ 2147483647 h 298"/>
                <a:gd name="T66" fmla="*/ 2147483647 w 299"/>
                <a:gd name="T67" fmla="*/ 2147483647 h 298"/>
                <a:gd name="T68" fmla="*/ 2147483647 w 299"/>
                <a:gd name="T69" fmla="*/ 2147483647 h 298"/>
                <a:gd name="T70" fmla="*/ 2147483647 w 299"/>
                <a:gd name="T71" fmla="*/ 2147483647 h 298"/>
                <a:gd name="T72" fmla="*/ 2147483647 w 299"/>
                <a:gd name="T73" fmla="*/ 2147483647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89" y="99"/>
                  </a:lnTo>
                  <a:lnTo>
                    <a:pt x="278" y="74"/>
                  </a:lnTo>
                  <a:lnTo>
                    <a:pt x="264" y="53"/>
                  </a:lnTo>
                  <a:lnTo>
                    <a:pt x="245" y="34"/>
                  </a:lnTo>
                  <a:lnTo>
                    <a:pt x="225" y="20"/>
                  </a:lnTo>
                  <a:lnTo>
                    <a:pt x="202" y="9"/>
                  </a:lnTo>
                  <a:lnTo>
                    <a:pt x="175" y="3"/>
                  </a:lnTo>
                  <a:lnTo>
                    <a:pt x="150" y="0"/>
                  </a:lnTo>
                  <a:lnTo>
                    <a:pt x="123" y="3"/>
                  </a:lnTo>
                  <a:lnTo>
                    <a:pt x="98" y="9"/>
                  </a:lnTo>
                  <a:lnTo>
                    <a:pt x="75" y="20"/>
                  </a:lnTo>
                  <a:lnTo>
                    <a:pt x="54" y="34"/>
                  </a:lnTo>
                  <a:lnTo>
                    <a:pt x="35" y="53"/>
                  </a:lnTo>
                  <a:lnTo>
                    <a:pt x="20" y="74"/>
                  </a:lnTo>
                  <a:lnTo>
                    <a:pt x="10" y="99"/>
                  </a:lnTo>
                  <a:lnTo>
                    <a:pt x="2" y="123"/>
                  </a:lnTo>
                  <a:lnTo>
                    <a:pt x="0" y="149"/>
                  </a:lnTo>
                  <a:lnTo>
                    <a:pt x="2" y="176"/>
                  </a:lnTo>
                  <a:lnTo>
                    <a:pt x="10" y="201"/>
                  </a:lnTo>
                  <a:lnTo>
                    <a:pt x="20" y="224"/>
                  </a:lnTo>
                  <a:lnTo>
                    <a:pt x="35" y="246"/>
                  </a:lnTo>
                  <a:lnTo>
                    <a:pt x="54" y="263"/>
                  </a:lnTo>
                  <a:lnTo>
                    <a:pt x="75" y="278"/>
                  </a:lnTo>
                  <a:lnTo>
                    <a:pt x="98" y="290"/>
                  </a:lnTo>
                  <a:lnTo>
                    <a:pt x="123" y="297"/>
                  </a:lnTo>
                  <a:lnTo>
                    <a:pt x="150" y="298"/>
                  </a:lnTo>
                  <a:lnTo>
                    <a:pt x="175" y="297"/>
                  </a:lnTo>
                  <a:lnTo>
                    <a:pt x="202" y="290"/>
                  </a:lnTo>
                  <a:lnTo>
                    <a:pt x="225" y="278"/>
                  </a:lnTo>
                  <a:lnTo>
                    <a:pt x="245" y="263"/>
                  </a:lnTo>
                  <a:lnTo>
                    <a:pt x="264" y="246"/>
                  </a:lnTo>
                  <a:lnTo>
                    <a:pt x="278" y="224"/>
                  </a:lnTo>
                  <a:lnTo>
                    <a:pt x="289" y="201"/>
                  </a:lnTo>
                  <a:lnTo>
                    <a:pt x="296" y="176"/>
                  </a:lnTo>
                  <a:lnTo>
                    <a:pt x="299" y="149"/>
                  </a:lnTo>
                  <a:close/>
                </a:path>
              </a:pathLst>
            </a:custGeom>
            <a:solidFill>
              <a:srgbClr val="E0A860"/>
            </a:solidFill>
            <a:ln w="12700">
              <a:solidFill>
                <a:srgbClr val="E0A860"/>
              </a:solidFill>
              <a:round/>
              <a:headEnd/>
              <a:tailEnd/>
            </a:ln>
          </p:spPr>
          <p:txBody>
            <a:bodyPr/>
            <a:lstStyle/>
            <a:p>
              <a:endParaRPr lang="en-US" sz="1350" dirty="0"/>
            </a:p>
          </p:txBody>
        </p:sp>
        <p:grpSp>
          <p:nvGrpSpPr>
            <p:cNvPr id="219" name="Group 670"/>
            <p:cNvGrpSpPr>
              <a:grpSpLocks/>
            </p:cNvGrpSpPr>
            <p:nvPr/>
          </p:nvGrpSpPr>
          <p:grpSpPr bwMode="auto">
            <a:xfrm>
              <a:off x="2501900" y="1735138"/>
              <a:ext cx="3935413" cy="4237038"/>
              <a:chOff x="384" y="1252"/>
              <a:chExt cx="2479" cy="2669"/>
            </a:xfrm>
          </p:grpSpPr>
          <p:sp>
            <p:nvSpPr>
              <p:cNvPr id="220" name="Line 5"/>
              <p:cNvSpPr>
                <a:spLocks noChangeShapeType="1"/>
              </p:cNvSpPr>
              <p:nvPr/>
            </p:nvSpPr>
            <p:spPr bwMode="auto">
              <a:xfrm flipV="1">
                <a:off x="753" y="3348"/>
                <a:ext cx="2110" cy="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1" name="Line 6"/>
              <p:cNvSpPr>
                <a:spLocks noChangeShapeType="1"/>
              </p:cNvSpPr>
              <p:nvPr/>
            </p:nvSpPr>
            <p:spPr bwMode="auto">
              <a:xfrm>
                <a:off x="384" y="2792"/>
                <a:ext cx="247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2" name="Line 7"/>
              <p:cNvSpPr>
                <a:spLocks noChangeShapeType="1"/>
              </p:cNvSpPr>
              <p:nvPr/>
            </p:nvSpPr>
            <p:spPr bwMode="auto">
              <a:xfrm>
                <a:off x="2011" y="1777"/>
                <a:ext cx="85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3" name="Line 71"/>
              <p:cNvSpPr>
                <a:spLocks noChangeShapeType="1"/>
              </p:cNvSpPr>
              <p:nvPr/>
            </p:nvSpPr>
            <p:spPr bwMode="auto">
              <a:xfrm flipV="1">
                <a:off x="753" y="2806"/>
                <a:ext cx="0" cy="7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4" name="Line 72"/>
              <p:cNvSpPr>
                <a:spLocks noChangeShapeType="1"/>
              </p:cNvSpPr>
              <p:nvPr/>
            </p:nvSpPr>
            <p:spPr bwMode="auto">
              <a:xfrm flipV="1">
                <a:off x="2008" y="1253"/>
                <a:ext cx="1" cy="15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5" name="Line 131"/>
              <p:cNvSpPr>
                <a:spLocks noChangeShapeType="1"/>
              </p:cNvSpPr>
              <p:nvPr/>
            </p:nvSpPr>
            <p:spPr bwMode="auto">
              <a:xfrm>
                <a:off x="510" y="330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6" name="Freeform 132"/>
              <p:cNvSpPr>
                <a:spLocks/>
              </p:cNvSpPr>
              <p:nvPr/>
            </p:nvSpPr>
            <p:spPr bwMode="auto">
              <a:xfrm>
                <a:off x="461" y="3279"/>
                <a:ext cx="49"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50"/>
                    </a:moveTo>
                    <a:lnTo>
                      <a:pt x="295" y="122"/>
                    </a:lnTo>
                    <a:lnTo>
                      <a:pt x="289" y="98"/>
                    </a:lnTo>
                    <a:lnTo>
                      <a:pt x="279" y="74"/>
                    </a:lnTo>
                    <a:lnTo>
                      <a:pt x="264" y="53"/>
                    </a:lnTo>
                    <a:lnTo>
                      <a:pt x="245" y="35"/>
                    </a:lnTo>
                    <a:lnTo>
                      <a:pt x="224" y="19"/>
                    </a:lnTo>
                    <a:lnTo>
                      <a:pt x="199" y="8"/>
                    </a:lnTo>
                    <a:lnTo>
                      <a:pt x="175" y="2"/>
                    </a:lnTo>
                    <a:lnTo>
                      <a:pt x="149" y="0"/>
                    </a:lnTo>
                    <a:lnTo>
                      <a:pt x="122" y="2"/>
                    </a:lnTo>
                    <a:lnTo>
                      <a:pt x="97" y="8"/>
                    </a:lnTo>
                    <a:lnTo>
                      <a:pt x="74" y="19"/>
                    </a:lnTo>
                    <a:lnTo>
                      <a:pt x="52" y="35"/>
                    </a:lnTo>
                    <a:lnTo>
                      <a:pt x="35" y="53"/>
                    </a:lnTo>
                    <a:lnTo>
                      <a:pt x="20" y="74"/>
                    </a:lnTo>
                    <a:lnTo>
                      <a:pt x="9" y="98"/>
                    </a:lnTo>
                    <a:lnTo>
                      <a:pt x="1" y="122"/>
                    </a:lnTo>
                    <a:lnTo>
                      <a:pt x="0" y="150"/>
                    </a:lnTo>
                    <a:lnTo>
                      <a:pt x="1" y="175"/>
                    </a:lnTo>
                    <a:lnTo>
                      <a:pt x="9" y="200"/>
                    </a:lnTo>
                    <a:lnTo>
                      <a:pt x="20" y="224"/>
                    </a:lnTo>
                    <a:lnTo>
                      <a:pt x="35" y="246"/>
                    </a:lnTo>
                    <a:lnTo>
                      <a:pt x="52" y="264"/>
                    </a:lnTo>
                    <a:lnTo>
                      <a:pt x="74" y="278"/>
                    </a:lnTo>
                    <a:lnTo>
                      <a:pt x="97" y="290"/>
                    </a:lnTo>
                    <a:lnTo>
                      <a:pt x="122" y="296"/>
                    </a:lnTo>
                    <a:lnTo>
                      <a:pt x="149" y="298"/>
                    </a:lnTo>
                    <a:lnTo>
                      <a:pt x="175" y="296"/>
                    </a:lnTo>
                    <a:lnTo>
                      <a:pt x="199" y="290"/>
                    </a:lnTo>
                    <a:lnTo>
                      <a:pt x="224" y="278"/>
                    </a:lnTo>
                    <a:lnTo>
                      <a:pt x="245" y="264"/>
                    </a:lnTo>
                    <a:lnTo>
                      <a:pt x="264" y="246"/>
                    </a:lnTo>
                    <a:lnTo>
                      <a:pt x="279" y="224"/>
                    </a:lnTo>
                    <a:lnTo>
                      <a:pt x="289" y="200"/>
                    </a:lnTo>
                    <a:lnTo>
                      <a:pt x="295" y="175"/>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227" name="Line 133"/>
              <p:cNvSpPr>
                <a:spLocks noChangeShapeType="1"/>
              </p:cNvSpPr>
              <p:nvPr/>
            </p:nvSpPr>
            <p:spPr bwMode="auto">
              <a:xfrm>
                <a:off x="473" y="157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8" name="Freeform 134"/>
              <p:cNvSpPr>
                <a:spLocks/>
              </p:cNvSpPr>
              <p:nvPr/>
            </p:nvSpPr>
            <p:spPr bwMode="auto">
              <a:xfrm>
                <a:off x="424" y="1547"/>
                <a:ext cx="49" cy="49"/>
              </a:xfrm>
              <a:custGeom>
                <a:avLst/>
                <a:gdLst>
                  <a:gd name="T0" fmla="*/ 0 w 297"/>
                  <a:gd name="T1" fmla="*/ 0 h 297"/>
                  <a:gd name="T2" fmla="*/ 0 w 297"/>
                  <a:gd name="T3" fmla="*/ 0 h 297"/>
                  <a:gd name="T4" fmla="*/ 0 w 297"/>
                  <a:gd name="T5" fmla="*/ 0 h 297"/>
                  <a:gd name="T6" fmla="*/ 0 w 297"/>
                  <a:gd name="T7" fmla="*/ 0 h 297"/>
                  <a:gd name="T8" fmla="*/ 0 w 297"/>
                  <a:gd name="T9" fmla="*/ 0 h 297"/>
                  <a:gd name="T10" fmla="*/ 0 w 297"/>
                  <a:gd name="T11" fmla="*/ 0 h 297"/>
                  <a:gd name="T12" fmla="*/ 0 w 297"/>
                  <a:gd name="T13" fmla="*/ 0 h 297"/>
                  <a:gd name="T14" fmla="*/ 0 w 297"/>
                  <a:gd name="T15" fmla="*/ 0 h 297"/>
                  <a:gd name="T16" fmla="*/ 0 w 297"/>
                  <a:gd name="T17" fmla="*/ 0 h 297"/>
                  <a:gd name="T18" fmla="*/ 0 w 297"/>
                  <a:gd name="T19" fmla="*/ 0 h 297"/>
                  <a:gd name="T20" fmla="*/ 0 w 297"/>
                  <a:gd name="T21" fmla="*/ 0 h 297"/>
                  <a:gd name="T22" fmla="*/ 0 w 297"/>
                  <a:gd name="T23" fmla="*/ 0 h 297"/>
                  <a:gd name="T24" fmla="*/ 0 w 297"/>
                  <a:gd name="T25" fmla="*/ 0 h 297"/>
                  <a:gd name="T26" fmla="*/ 0 w 297"/>
                  <a:gd name="T27" fmla="*/ 0 h 297"/>
                  <a:gd name="T28" fmla="*/ 0 w 297"/>
                  <a:gd name="T29" fmla="*/ 0 h 297"/>
                  <a:gd name="T30" fmla="*/ 0 w 297"/>
                  <a:gd name="T31" fmla="*/ 0 h 297"/>
                  <a:gd name="T32" fmla="*/ 0 w 297"/>
                  <a:gd name="T33" fmla="*/ 0 h 297"/>
                  <a:gd name="T34" fmla="*/ 0 w 297"/>
                  <a:gd name="T35" fmla="*/ 0 h 297"/>
                  <a:gd name="T36" fmla="*/ 0 w 297"/>
                  <a:gd name="T37" fmla="*/ 0 h 297"/>
                  <a:gd name="T38" fmla="*/ 0 w 297"/>
                  <a:gd name="T39" fmla="*/ 0 h 297"/>
                  <a:gd name="T40" fmla="*/ 0 w 297"/>
                  <a:gd name="T41" fmla="*/ 0 h 297"/>
                  <a:gd name="T42" fmla="*/ 0 w 297"/>
                  <a:gd name="T43" fmla="*/ 0 h 297"/>
                  <a:gd name="T44" fmla="*/ 0 w 297"/>
                  <a:gd name="T45" fmla="*/ 0 h 297"/>
                  <a:gd name="T46" fmla="*/ 0 w 297"/>
                  <a:gd name="T47" fmla="*/ 0 h 297"/>
                  <a:gd name="T48" fmla="*/ 0 w 297"/>
                  <a:gd name="T49" fmla="*/ 0 h 297"/>
                  <a:gd name="T50" fmla="*/ 0 w 297"/>
                  <a:gd name="T51" fmla="*/ 0 h 297"/>
                  <a:gd name="T52" fmla="*/ 0 w 297"/>
                  <a:gd name="T53" fmla="*/ 0 h 297"/>
                  <a:gd name="T54" fmla="*/ 0 w 297"/>
                  <a:gd name="T55" fmla="*/ 0 h 297"/>
                  <a:gd name="T56" fmla="*/ 0 w 297"/>
                  <a:gd name="T57" fmla="*/ 0 h 297"/>
                  <a:gd name="T58" fmla="*/ 0 w 297"/>
                  <a:gd name="T59" fmla="*/ 0 h 297"/>
                  <a:gd name="T60" fmla="*/ 0 w 297"/>
                  <a:gd name="T61" fmla="*/ 0 h 297"/>
                  <a:gd name="T62" fmla="*/ 0 w 297"/>
                  <a:gd name="T63" fmla="*/ 0 h 297"/>
                  <a:gd name="T64" fmla="*/ 0 w 297"/>
                  <a:gd name="T65" fmla="*/ 0 h 297"/>
                  <a:gd name="T66" fmla="*/ 0 w 297"/>
                  <a:gd name="T67" fmla="*/ 0 h 297"/>
                  <a:gd name="T68" fmla="*/ 0 w 297"/>
                  <a:gd name="T69" fmla="*/ 0 h 297"/>
                  <a:gd name="T70" fmla="*/ 0 w 297"/>
                  <a:gd name="T71" fmla="*/ 0 h 297"/>
                  <a:gd name="T72" fmla="*/ 0 w 297"/>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7"/>
                    </a:moveTo>
                    <a:lnTo>
                      <a:pt x="295" y="122"/>
                    </a:lnTo>
                    <a:lnTo>
                      <a:pt x="289" y="97"/>
                    </a:lnTo>
                    <a:lnTo>
                      <a:pt x="278" y="74"/>
                    </a:lnTo>
                    <a:lnTo>
                      <a:pt x="262" y="52"/>
                    </a:lnTo>
                    <a:lnTo>
                      <a:pt x="244" y="35"/>
                    </a:lnTo>
                    <a:lnTo>
                      <a:pt x="223" y="19"/>
                    </a:lnTo>
                    <a:lnTo>
                      <a:pt x="200" y="7"/>
                    </a:lnTo>
                    <a:lnTo>
                      <a:pt x="175" y="2"/>
                    </a:lnTo>
                    <a:lnTo>
                      <a:pt x="149" y="0"/>
                    </a:lnTo>
                    <a:lnTo>
                      <a:pt x="122" y="2"/>
                    </a:lnTo>
                    <a:lnTo>
                      <a:pt x="97" y="7"/>
                    </a:lnTo>
                    <a:lnTo>
                      <a:pt x="73" y="19"/>
                    </a:lnTo>
                    <a:lnTo>
                      <a:pt x="52" y="35"/>
                    </a:lnTo>
                    <a:lnTo>
                      <a:pt x="34" y="52"/>
                    </a:lnTo>
                    <a:lnTo>
                      <a:pt x="19" y="74"/>
                    </a:lnTo>
                    <a:lnTo>
                      <a:pt x="8" y="97"/>
                    </a:lnTo>
                    <a:lnTo>
                      <a:pt x="2" y="122"/>
                    </a:lnTo>
                    <a:lnTo>
                      <a:pt x="0" y="147"/>
                    </a:lnTo>
                    <a:lnTo>
                      <a:pt x="2" y="175"/>
                    </a:lnTo>
                    <a:lnTo>
                      <a:pt x="8" y="199"/>
                    </a:lnTo>
                    <a:lnTo>
                      <a:pt x="19" y="223"/>
                    </a:lnTo>
                    <a:lnTo>
                      <a:pt x="34" y="244"/>
                    </a:lnTo>
                    <a:lnTo>
                      <a:pt x="52" y="262"/>
                    </a:lnTo>
                    <a:lnTo>
                      <a:pt x="73" y="278"/>
                    </a:lnTo>
                    <a:lnTo>
                      <a:pt x="97" y="289"/>
                    </a:lnTo>
                    <a:lnTo>
                      <a:pt x="122" y="295"/>
                    </a:lnTo>
                    <a:lnTo>
                      <a:pt x="149" y="297"/>
                    </a:lnTo>
                    <a:lnTo>
                      <a:pt x="175" y="295"/>
                    </a:lnTo>
                    <a:lnTo>
                      <a:pt x="200" y="289"/>
                    </a:lnTo>
                    <a:lnTo>
                      <a:pt x="223" y="278"/>
                    </a:lnTo>
                    <a:lnTo>
                      <a:pt x="244" y="262"/>
                    </a:lnTo>
                    <a:lnTo>
                      <a:pt x="262" y="244"/>
                    </a:lnTo>
                    <a:lnTo>
                      <a:pt x="278" y="223"/>
                    </a:lnTo>
                    <a:lnTo>
                      <a:pt x="289" y="199"/>
                    </a:lnTo>
                    <a:lnTo>
                      <a:pt x="295" y="175"/>
                    </a:lnTo>
                    <a:lnTo>
                      <a:pt x="297" y="147"/>
                    </a:lnTo>
                    <a:close/>
                  </a:path>
                </a:pathLst>
              </a:custGeom>
              <a:solidFill>
                <a:srgbClr val="E0A860"/>
              </a:solidFill>
              <a:ln w="12700">
                <a:solidFill>
                  <a:srgbClr val="E0A860"/>
                </a:solidFill>
                <a:round/>
                <a:headEnd/>
                <a:tailEnd/>
              </a:ln>
            </p:spPr>
            <p:txBody>
              <a:bodyPr/>
              <a:lstStyle/>
              <a:p>
                <a:endParaRPr lang="en-US" sz="1350" dirty="0"/>
              </a:p>
            </p:txBody>
          </p:sp>
          <p:sp>
            <p:nvSpPr>
              <p:cNvPr id="229" name="Line 135"/>
              <p:cNvSpPr>
                <a:spLocks noChangeShapeType="1"/>
              </p:cNvSpPr>
              <p:nvPr/>
            </p:nvSpPr>
            <p:spPr bwMode="auto">
              <a:xfrm>
                <a:off x="1586" y="146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0" name="Freeform 136"/>
              <p:cNvSpPr>
                <a:spLocks/>
              </p:cNvSpPr>
              <p:nvPr/>
            </p:nvSpPr>
            <p:spPr bwMode="auto">
              <a:xfrm>
                <a:off x="1536" y="1440"/>
                <a:ext cx="50"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3"/>
                    </a:lnTo>
                    <a:lnTo>
                      <a:pt x="289" y="99"/>
                    </a:lnTo>
                    <a:lnTo>
                      <a:pt x="278" y="76"/>
                    </a:lnTo>
                    <a:lnTo>
                      <a:pt x="264" y="54"/>
                    </a:lnTo>
                    <a:lnTo>
                      <a:pt x="245" y="35"/>
                    </a:lnTo>
                    <a:lnTo>
                      <a:pt x="224" y="21"/>
                    </a:lnTo>
                    <a:lnTo>
                      <a:pt x="200" y="9"/>
                    </a:lnTo>
                    <a:lnTo>
                      <a:pt x="175" y="3"/>
                    </a:lnTo>
                    <a:lnTo>
                      <a:pt x="150" y="0"/>
                    </a:lnTo>
                    <a:lnTo>
                      <a:pt x="123" y="3"/>
                    </a:lnTo>
                    <a:lnTo>
                      <a:pt x="98" y="9"/>
                    </a:lnTo>
                    <a:lnTo>
                      <a:pt x="75" y="21"/>
                    </a:lnTo>
                    <a:lnTo>
                      <a:pt x="54" y="35"/>
                    </a:lnTo>
                    <a:lnTo>
                      <a:pt x="35" y="54"/>
                    </a:lnTo>
                    <a:lnTo>
                      <a:pt x="20" y="76"/>
                    </a:lnTo>
                    <a:lnTo>
                      <a:pt x="8" y="99"/>
                    </a:lnTo>
                    <a:lnTo>
                      <a:pt x="2" y="123"/>
                    </a:lnTo>
                    <a:lnTo>
                      <a:pt x="0" y="149"/>
                    </a:lnTo>
                    <a:lnTo>
                      <a:pt x="2" y="177"/>
                    </a:lnTo>
                    <a:lnTo>
                      <a:pt x="8" y="201"/>
                    </a:lnTo>
                    <a:lnTo>
                      <a:pt x="20" y="224"/>
                    </a:lnTo>
                    <a:lnTo>
                      <a:pt x="35" y="246"/>
                    </a:lnTo>
                    <a:lnTo>
                      <a:pt x="54" y="264"/>
                    </a:lnTo>
                    <a:lnTo>
                      <a:pt x="75" y="278"/>
                    </a:lnTo>
                    <a:lnTo>
                      <a:pt x="98" y="290"/>
                    </a:lnTo>
                    <a:lnTo>
                      <a:pt x="123" y="297"/>
                    </a:lnTo>
                    <a:lnTo>
                      <a:pt x="150" y="299"/>
                    </a:lnTo>
                    <a:lnTo>
                      <a:pt x="175" y="297"/>
                    </a:lnTo>
                    <a:lnTo>
                      <a:pt x="200" y="290"/>
                    </a:lnTo>
                    <a:lnTo>
                      <a:pt x="224" y="278"/>
                    </a:lnTo>
                    <a:lnTo>
                      <a:pt x="245" y="264"/>
                    </a:lnTo>
                    <a:lnTo>
                      <a:pt x="264" y="246"/>
                    </a:lnTo>
                    <a:lnTo>
                      <a:pt x="278" y="224"/>
                    </a:lnTo>
                    <a:lnTo>
                      <a:pt x="289" y="201"/>
                    </a:lnTo>
                    <a:lnTo>
                      <a:pt x="296" y="177"/>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31" name="Line 137"/>
              <p:cNvSpPr>
                <a:spLocks noChangeShapeType="1"/>
              </p:cNvSpPr>
              <p:nvPr/>
            </p:nvSpPr>
            <p:spPr bwMode="auto">
              <a:xfrm>
                <a:off x="741" y="134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2" name="Freeform 138"/>
              <p:cNvSpPr>
                <a:spLocks/>
              </p:cNvSpPr>
              <p:nvPr/>
            </p:nvSpPr>
            <p:spPr bwMode="auto">
              <a:xfrm>
                <a:off x="691" y="1321"/>
                <a:ext cx="50"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7"/>
                    </a:lnTo>
                    <a:lnTo>
                      <a:pt x="279" y="74"/>
                    </a:lnTo>
                    <a:lnTo>
                      <a:pt x="264" y="54"/>
                    </a:lnTo>
                    <a:lnTo>
                      <a:pt x="245" y="35"/>
                    </a:lnTo>
                    <a:lnTo>
                      <a:pt x="224" y="20"/>
                    </a:lnTo>
                    <a:lnTo>
                      <a:pt x="201" y="10"/>
                    </a:lnTo>
                    <a:lnTo>
                      <a:pt x="175" y="2"/>
                    </a:lnTo>
                    <a:lnTo>
                      <a:pt x="150" y="0"/>
                    </a:lnTo>
                    <a:lnTo>
                      <a:pt x="124" y="2"/>
                    </a:lnTo>
                    <a:lnTo>
                      <a:pt x="97" y="10"/>
                    </a:lnTo>
                    <a:lnTo>
                      <a:pt x="74" y="20"/>
                    </a:lnTo>
                    <a:lnTo>
                      <a:pt x="54" y="35"/>
                    </a:lnTo>
                    <a:lnTo>
                      <a:pt x="35" y="54"/>
                    </a:lnTo>
                    <a:lnTo>
                      <a:pt x="20" y="74"/>
                    </a:lnTo>
                    <a:lnTo>
                      <a:pt x="10" y="97"/>
                    </a:lnTo>
                    <a:lnTo>
                      <a:pt x="3" y="123"/>
                    </a:lnTo>
                    <a:lnTo>
                      <a:pt x="0" y="149"/>
                    </a:lnTo>
                    <a:lnTo>
                      <a:pt x="3" y="175"/>
                    </a:lnTo>
                    <a:lnTo>
                      <a:pt x="10" y="200"/>
                    </a:lnTo>
                    <a:lnTo>
                      <a:pt x="20" y="224"/>
                    </a:lnTo>
                    <a:lnTo>
                      <a:pt x="35" y="245"/>
                    </a:lnTo>
                    <a:lnTo>
                      <a:pt x="54" y="264"/>
                    </a:lnTo>
                    <a:lnTo>
                      <a:pt x="74" y="278"/>
                    </a:lnTo>
                    <a:lnTo>
                      <a:pt x="97" y="289"/>
                    </a:lnTo>
                    <a:lnTo>
                      <a:pt x="124" y="295"/>
                    </a:lnTo>
                    <a:lnTo>
                      <a:pt x="150" y="298"/>
                    </a:lnTo>
                    <a:lnTo>
                      <a:pt x="175" y="295"/>
                    </a:lnTo>
                    <a:lnTo>
                      <a:pt x="201" y="289"/>
                    </a:lnTo>
                    <a:lnTo>
                      <a:pt x="224" y="278"/>
                    </a:lnTo>
                    <a:lnTo>
                      <a:pt x="245" y="264"/>
                    </a:lnTo>
                    <a:lnTo>
                      <a:pt x="264" y="245"/>
                    </a:lnTo>
                    <a:lnTo>
                      <a:pt x="279" y="224"/>
                    </a:lnTo>
                    <a:lnTo>
                      <a:pt x="289" y="200"/>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33" name="Line 139"/>
              <p:cNvSpPr>
                <a:spLocks noChangeShapeType="1"/>
              </p:cNvSpPr>
              <p:nvPr/>
            </p:nvSpPr>
            <p:spPr bwMode="auto">
              <a:xfrm>
                <a:off x="2401" y="266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4" name="Freeform 140"/>
              <p:cNvSpPr>
                <a:spLocks/>
              </p:cNvSpPr>
              <p:nvPr/>
            </p:nvSpPr>
            <p:spPr bwMode="auto">
              <a:xfrm>
                <a:off x="2351" y="2644"/>
                <a:ext cx="50" cy="50"/>
              </a:xfrm>
              <a:custGeom>
                <a:avLst/>
                <a:gdLst>
                  <a:gd name="T0" fmla="*/ 0 w 300"/>
                  <a:gd name="T1" fmla="*/ 0 h 299"/>
                  <a:gd name="T2" fmla="*/ 0 w 300"/>
                  <a:gd name="T3" fmla="*/ 0 h 299"/>
                  <a:gd name="T4" fmla="*/ 0 w 300"/>
                  <a:gd name="T5" fmla="*/ 0 h 299"/>
                  <a:gd name="T6" fmla="*/ 0 w 300"/>
                  <a:gd name="T7" fmla="*/ 0 h 299"/>
                  <a:gd name="T8" fmla="*/ 0 w 300"/>
                  <a:gd name="T9" fmla="*/ 0 h 299"/>
                  <a:gd name="T10" fmla="*/ 0 w 300"/>
                  <a:gd name="T11" fmla="*/ 0 h 299"/>
                  <a:gd name="T12" fmla="*/ 0 w 300"/>
                  <a:gd name="T13" fmla="*/ 0 h 299"/>
                  <a:gd name="T14" fmla="*/ 0 w 300"/>
                  <a:gd name="T15" fmla="*/ 0 h 299"/>
                  <a:gd name="T16" fmla="*/ 0 w 300"/>
                  <a:gd name="T17" fmla="*/ 0 h 299"/>
                  <a:gd name="T18" fmla="*/ 0 w 300"/>
                  <a:gd name="T19" fmla="*/ 0 h 299"/>
                  <a:gd name="T20" fmla="*/ 0 w 300"/>
                  <a:gd name="T21" fmla="*/ 0 h 299"/>
                  <a:gd name="T22" fmla="*/ 0 w 300"/>
                  <a:gd name="T23" fmla="*/ 0 h 299"/>
                  <a:gd name="T24" fmla="*/ 0 w 300"/>
                  <a:gd name="T25" fmla="*/ 0 h 299"/>
                  <a:gd name="T26" fmla="*/ 0 w 300"/>
                  <a:gd name="T27" fmla="*/ 0 h 299"/>
                  <a:gd name="T28" fmla="*/ 0 w 300"/>
                  <a:gd name="T29" fmla="*/ 0 h 299"/>
                  <a:gd name="T30" fmla="*/ 0 w 300"/>
                  <a:gd name="T31" fmla="*/ 0 h 299"/>
                  <a:gd name="T32" fmla="*/ 0 w 300"/>
                  <a:gd name="T33" fmla="*/ 0 h 299"/>
                  <a:gd name="T34" fmla="*/ 0 w 300"/>
                  <a:gd name="T35" fmla="*/ 0 h 299"/>
                  <a:gd name="T36" fmla="*/ 0 w 300"/>
                  <a:gd name="T37" fmla="*/ 0 h 299"/>
                  <a:gd name="T38" fmla="*/ 0 w 300"/>
                  <a:gd name="T39" fmla="*/ 0 h 299"/>
                  <a:gd name="T40" fmla="*/ 0 w 300"/>
                  <a:gd name="T41" fmla="*/ 0 h 299"/>
                  <a:gd name="T42" fmla="*/ 0 w 300"/>
                  <a:gd name="T43" fmla="*/ 0 h 299"/>
                  <a:gd name="T44" fmla="*/ 0 w 300"/>
                  <a:gd name="T45" fmla="*/ 0 h 299"/>
                  <a:gd name="T46" fmla="*/ 0 w 300"/>
                  <a:gd name="T47" fmla="*/ 0 h 299"/>
                  <a:gd name="T48" fmla="*/ 0 w 300"/>
                  <a:gd name="T49" fmla="*/ 0 h 299"/>
                  <a:gd name="T50" fmla="*/ 0 w 300"/>
                  <a:gd name="T51" fmla="*/ 0 h 299"/>
                  <a:gd name="T52" fmla="*/ 0 w 300"/>
                  <a:gd name="T53" fmla="*/ 0 h 299"/>
                  <a:gd name="T54" fmla="*/ 0 w 300"/>
                  <a:gd name="T55" fmla="*/ 0 h 299"/>
                  <a:gd name="T56" fmla="*/ 0 w 300"/>
                  <a:gd name="T57" fmla="*/ 0 h 299"/>
                  <a:gd name="T58" fmla="*/ 0 w 300"/>
                  <a:gd name="T59" fmla="*/ 0 h 299"/>
                  <a:gd name="T60" fmla="*/ 0 w 300"/>
                  <a:gd name="T61" fmla="*/ 0 h 299"/>
                  <a:gd name="T62" fmla="*/ 0 w 300"/>
                  <a:gd name="T63" fmla="*/ 0 h 299"/>
                  <a:gd name="T64" fmla="*/ 0 w 300"/>
                  <a:gd name="T65" fmla="*/ 0 h 299"/>
                  <a:gd name="T66" fmla="*/ 0 w 300"/>
                  <a:gd name="T67" fmla="*/ 0 h 299"/>
                  <a:gd name="T68" fmla="*/ 0 w 300"/>
                  <a:gd name="T69" fmla="*/ 0 h 299"/>
                  <a:gd name="T70" fmla="*/ 0 w 300"/>
                  <a:gd name="T71" fmla="*/ 0 h 299"/>
                  <a:gd name="T72" fmla="*/ 0 w 30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49"/>
                    </a:moveTo>
                    <a:lnTo>
                      <a:pt x="297" y="124"/>
                    </a:lnTo>
                    <a:lnTo>
                      <a:pt x="290" y="99"/>
                    </a:lnTo>
                    <a:lnTo>
                      <a:pt x="278" y="75"/>
                    </a:lnTo>
                    <a:lnTo>
                      <a:pt x="265" y="53"/>
                    </a:lnTo>
                    <a:lnTo>
                      <a:pt x="247" y="35"/>
                    </a:lnTo>
                    <a:lnTo>
                      <a:pt x="225" y="20"/>
                    </a:lnTo>
                    <a:lnTo>
                      <a:pt x="202" y="9"/>
                    </a:lnTo>
                    <a:lnTo>
                      <a:pt x="176" y="3"/>
                    </a:lnTo>
                    <a:lnTo>
                      <a:pt x="150" y="0"/>
                    </a:lnTo>
                    <a:lnTo>
                      <a:pt x="123" y="3"/>
                    </a:lnTo>
                    <a:lnTo>
                      <a:pt x="99" y="9"/>
                    </a:lnTo>
                    <a:lnTo>
                      <a:pt x="75" y="20"/>
                    </a:lnTo>
                    <a:lnTo>
                      <a:pt x="54" y="35"/>
                    </a:lnTo>
                    <a:lnTo>
                      <a:pt x="35" y="53"/>
                    </a:lnTo>
                    <a:lnTo>
                      <a:pt x="21" y="75"/>
                    </a:lnTo>
                    <a:lnTo>
                      <a:pt x="10" y="99"/>
                    </a:lnTo>
                    <a:lnTo>
                      <a:pt x="3" y="124"/>
                    </a:lnTo>
                    <a:lnTo>
                      <a:pt x="0" y="149"/>
                    </a:lnTo>
                    <a:lnTo>
                      <a:pt x="3" y="175"/>
                    </a:lnTo>
                    <a:lnTo>
                      <a:pt x="10" y="200"/>
                    </a:lnTo>
                    <a:lnTo>
                      <a:pt x="21" y="224"/>
                    </a:lnTo>
                    <a:lnTo>
                      <a:pt x="35" y="245"/>
                    </a:lnTo>
                    <a:lnTo>
                      <a:pt x="54" y="264"/>
                    </a:lnTo>
                    <a:lnTo>
                      <a:pt x="75" y="279"/>
                    </a:lnTo>
                    <a:lnTo>
                      <a:pt x="99" y="289"/>
                    </a:lnTo>
                    <a:lnTo>
                      <a:pt x="123" y="297"/>
                    </a:lnTo>
                    <a:lnTo>
                      <a:pt x="150" y="299"/>
                    </a:lnTo>
                    <a:lnTo>
                      <a:pt x="176" y="297"/>
                    </a:lnTo>
                    <a:lnTo>
                      <a:pt x="202" y="289"/>
                    </a:lnTo>
                    <a:lnTo>
                      <a:pt x="225" y="279"/>
                    </a:lnTo>
                    <a:lnTo>
                      <a:pt x="247" y="264"/>
                    </a:lnTo>
                    <a:lnTo>
                      <a:pt x="265" y="245"/>
                    </a:lnTo>
                    <a:lnTo>
                      <a:pt x="278" y="224"/>
                    </a:lnTo>
                    <a:lnTo>
                      <a:pt x="290" y="200"/>
                    </a:lnTo>
                    <a:lnTo>
                      <a:pt x="297" y="175"/>
                    </a:lnTo>
                    <a:lnTo>
                      <a:pt x="300" y="149"/>
                    </a:lnTo>
                    <a:close/>
                  </a:path>
                </a:pathLst>
              </a:custGeom>
              <a:solidFill>
                <a:srgbClr val="E0A860"/>
              </a:solidFill>
              <a:ln w="12700">
                <a:solidFill>
                  <a:srgbClr val="E0A860"/>
                </a:solidFill>
                <a:round/>
                <a:headEnd/>
                <a:tailEnd/>
              </a:ln>
            </p:spPr>
            <p:txBody>
              <a:bodyPr/>
              <a:lstStyle/>
              <a:p>
                <a:endParaRPr lang="en-US" sz="1350" dirty="0"/>
              </a:p>
            </p:txBody>
          </p:sp>
          <p:sp>
            <p:nvSpPr>
              <p:cNvPr id="235" name="Line 141"/>
              <p:cNvSpPr>
                <a:spLocks noChangeShapeType="1"/>
              </p:cNvSpPr>
              <p:nvPr/>
            </p:nvSpPr>
            <p:spPr bwMode="auto">
              <a:xfrm>
                <a:off x="472" y="346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6" name="Freeform 142"/>
              <p:cNvSpPr>
                <a:spLocks/>
              </p:cNvSpPr>
              <p:nvPr/>
            </p:nvSpPr>
            <p:spPr bwMode="auto">
              <a:xfrm>
                <a:off x="422" y="3440"/>
                <a:ext cx="50" cy="5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5" y="122"/>
                    </a:lnTo>
                    <a:lnTo>
                      <a:pt x="290" y="98"/>
                    </a:lnTo>
                    <a:lnTo>
                      <a:pt x="279" y="75"/>
                    </a:lnTo>
                    <a:lnTo>
                      <a:pt x="264" y="52"/>
                    </a:lnTo>
                    <a:lnTo>
                      <a:pt x="245" y="35"/>
                    </a:lnTo>
                    <a:lnTo>
                      <a:pt x="224" y="21"/>
                    </a:lnTo>
                    <a:lnTo>
                      <a:pt x="201" y="9"/>
                    </a:lnTo>
                    <a:lnTo>
                      <a:pt x="175" y="2"/>
                    </a:lnTo>
                    <a:lnTo>
                      <a:pt x="150" y="0"/>
                    </a:lnTo>
                    <a:lnTo>
                      <a:pt x="122" y="2"/>
                    </a:lnTo>
                    <a:lnTo>
                      <a:pt x="98" y="9"/>
                    </a:lnTo>
                    <a:lnTo>
                      <a:pt x="74" y="21"/>
                    </a:lnTo>
                    <a:lnTo>
                      <a:pt x="53" y="35"/>
                    </a:lnTo>
                    <a:lnTo>
                      <a:pt x="35" y="52"/>
                    </a:lnTo>
                    <a:lnTo>
                      <a:pt x="20" y="75"/>
                    </a:lnTo>
                    <a:lnTo>
                      <a:pt x="10" y="98"/>
                    </a:lnTo>
                    <a:lnTo>
                      <a:pt x="2" y="122"/>
                    </a:lnTo>
                    <a:lnTo>
                      <a:pt x="0" y="149"/>
                    </a:lnTo>
                    <a:lnTo>
                      <a:pt x="2" y="176"/>
                    </a:lnTo>
                    <a:lnTo>
                      <a:pt x="10" y="200"/>
                    </a:lnTo>
                    <a:lnTo>
                      <a:pt x="20" y="223"/>
                    </a:lnTo>
                    <a:lnTo>
                      <a:pt x="35" y="245"/>
                    </a:lnTo>
                    <a:lnTo>
                      <a:pt x="53" y="264"/>
                    </a:lnTo>
                    <a:lnTo>
                      <a:pt x="74" y="278"/>
                    </a:lnTo>
                    <a:lnTo>
                      <a:pt x="98" y="290"/>
                    </a:lnTo>
                    <a:lnTo>
                      <a:pt x="122" y="296"/>
                    </a:lnTo>
                    <a:lnTo>
                      <a:pt x="150" y="299"/>
                    </a:lnTo>
                    <a:lnTo>
                      <a:pt x="175" y="296"/>
                    </a:lnTo>
                    <a:lnTo>
                      <a:pt x="201" y="290"/>
                    </a:lnTo>
                    <a:lnTo>
                      <a:pt x="224" y="278"/>
                    </a:lnTo>
                    <a:lnTo>
                      <a:pt x="245" y="264"/>
                    </a:lnTo>
                    <a:lnTo>
                      <a:pt x="264" y="245"/>
                    </a:lnTo>
                    <a:lnTo>
                      <a:pt x="279" y="223"/>
                    </a:lnTo>
                    <a:lnTo>
                      <a:pt x="290" y="200"/>
                    </a:lnTo>
                    <a:lnTo>
                      <a:pt x="295" y="176"/>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37" name="Line 143"/>
              <p:cNvSpPr>
                <a:spLocks noChangeShapeType="1"/>
              </p:cNvSpPr>
              <p:nvPr/>
            </p:nvSpPr>
            <p:spPr bwMode="auto">
              <a:xfrm>
                <a:off x="2553" y="226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8" name="Freeform 144"/>
              <p:cNvSpPr>
                <a:spLocks/>
              </p:cNvSpPr>
              <p:nvPr/>
            </p:nvSpPr>
            <p:spPr bwMode="auto">
              <a:xfrm>
                <a:off x="2503" y="2238"/>
                <a:ext cx="50"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7"/>
                    </a:lnTo>
                    <a:lnTo>
                      <a:pt x="279" y="74"/>
                    </a:lnTo>
                    <a:lnTo>
                      <a:pt x="264" y="53"/>
                    </a:lnTo>
                    <a:lnTo>
                      <a:pt x="245" y="35"/>
                    </a:lnTo>
                    <a:lnTo>
                      <a:pt x="225" y="20"/>
                    </a:lnTo>
                    <a:lnTo>
                      <a:pt x="202" y="8"/>
                    </a:lnTo>
                    <a:lnTo>
                      <a:pt x="175" y="2"/>
                    </a:lnTo>
                    <a:lnTo>
                      <a:pt x="150" y="0"/>
                    </a:lnTo>
                    <a:lnTo>
                      <a:pt x="124" y="2"/>
                    </a:lnTo>
                    <a:lnTo>
                      <a:pt x="98" y="8"/>
                    </a:lnTo>
                    <a:lnTo>
                      <a:pt x="75" y="20"/>
                    </a:lnTo>
                    <a:lnTo>
                      <a:pt x="54" y="35"/>
                    </a:lnTo>
                    <a:lnTo>
                      <a:pt x="35" y="53"/>
                    </a:lnTo>
                    <a:lnTo>
                      <a:pt x="20" y="74"/>
                    </a:lnTo>
                    <a:lnTo>
                      <a:pt x="9" y="97"/>
                    </a:lnTo>
                    <a:lnTo>
                      <a:pt x="2" y="123"/>
                    </a:lnTo>
                    <a:lnTo>
                      <a:pt x="0" y="148"/>
                    </a:lnTo>
                    <a:lnTo>
                      <a:pt x="2" y="175"/>
                    </a:lnTo>
                    <a:lnTo>
                      <a:pt x="9" y="200"/>
                    </a:lnTo>
                    <a:lnTo>
                      <a:pt x="20" y="223"/>
                    </a:lnTo>
                    <a:lnTo>
                      <a:pt x="35" y="244"/>
                    </a:lnTo>
                    <a:lnTo>
                      <a:pt x="54" y="263"/>
                    </a:lnTo>
                    <a:lnTo>
                      <a:pt x="75" y="278"/>
                    </a:lnTo>
                    <a:lnTo>
                      <a:pt x="98" y="289"/>
                    </a:lnTo>
                    <a:lnTo>
                      <a:pt x="124" y="296"/>
                    </a:lnTo>
                    <a:lnTo>
                      <a:pt x="150" y="298"/>
                    </a:lnTo>
                    <a:lnTo>
                      <a:pt x="175" y="296"/>
                    </a:lnTo>
                    <a:lnTo>
                      <a:pt x="202" y="289"/>
                    </a:lnTo>
                    <a:lnTo>
                      <a:pt x="225" y="278"/>
                    </a:lnTo>
                    <a:lnTo>
                      <a:pt x="245" y="263"/>
                    </a:lnTo>
                    <a:lnTo>
                      <a:pt x="264" y="244"/>
                    </a:lnTo>
                    <a:lnTo>
                      <a:pt x="279" y="223"/>
                    </a:lnTo>
                    <a:lnTo>
                      <a:pt x="289" y="200"/>
                    </a:lnTo>
                    <a:lnTo>
                      <a:pt x="297"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239" name="Line 145"/>
              <p:cNvSpPr>
                <a:spLocks noChangeShapeType="1"/>
              </p:cNvSpPr>
              <p:nvPr/>
            </p:nvSpPr>
            <p:spPr bwMode="auto">
              <a:xfrm>
                <a:off x="805" y="331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0" name="Freeform 146"/>
              <p:cNvSpPr>
                <a:spLocks/>
              </p:cNvSpPr>
              <p:nvPr/>
            </p:nvSpPr>
            <p:spPr bwMode="auto">
              <a:xfrm>
                <a:off x="755" y="3289"/>
                <a:ext cx="50" cy="5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9"/>
                    </a:moveTo>
                    <a:lnTo>
                      <a:pt x="298" y="122"/>
                    </a:lnTo>
                    <a:lnTo>
                      <a:pt x="290" y="97"/>
                    </a:lnTo>
                    <a:lnTo>
                      <a:pt x="279" y="74"/>
                    </a:lnTo>
                    <a:lnTo>
                      <a:pt x="264" y="53"/>
                    </a:lnTo>
                    <a:lnTo>
                      <a:pt x="246" y="35"/>
                    </a:lnTo>
                    <a:lnTo>
                      <a:pt x="224" y="19"/>
                    </a:lnTo>
                    <a:lnTo>
                      <a:pt x="201" y="10"/>
                    </a:lnTo>
                    <a:lnTo>
                      <a:pt x="175" y="2"/>
                    </a:lnTo>
                    <a:lnTo>
                      <a:pt x="150" y="0"/>
                    </a:lnTo>
                    <a:lnTo>
                      <a:pt x="124" y="2"/>
                    </a:lnTo>
                    <a:lnTo>
                      <a:pt x="98" y="10"/>
                    </a:lnTo>
                    <a:lnTo>
                      <a:pt x="74" y="19"/>
                    </a:lnTo>
                    <a:lnTo>
                      <a:pt x="54" y="35"/>
                    </a:lnTo>
                    <a:lnTo>
                      <a:pt x="35" y="53"/>
                    </a:lnTo>
                    <a:lnTo>
                      <a:pt x="20" y="74"/>
                    </a:lnTo>
                    <a:lnTo>
                      <a:pt x="10" y="97"/>
                    </a:lnTo>
                    <a:lnTo>
                      <a:pt x="2" y="122"/>
                    </a:lnTo>
                    <a:lnTo>
                      <a:pt x="0" y="149"/>
                    </a:lnTo>
                    <a:lnTo>
                      <a:pt x="2" y="175"/>
                    </a:lnTo>
                    <a:lnTo>
                      <a:pt x="10" y="200"/>
                    </a:lnTo>
                    <a:lnTo>
                      <a:pt x="20" y="224"/>
                    </a:lnTo>
                    <a:lnTo>
                      <a:pt x="35" y="245"/>
                    </a:lnTo>
                    <a:lnTo>
                      <a:pt x="54" y="263"/>
                    </a:lnTo>
                    <a:lnTo>
                      <a:pt x="74" y="278"/>
                    </a:lnTo>
                    <a:lnTo>
                      <a:pt x="98" y="290"/>
                    </a:lnTo>
                    <a:lnTo>
                      <a:pt x="124" y="295"/>
                    </a:lnTo>
                    <a:lnTo>
                      <a:pt x="150" y="297"/>
                    </a:lnTo>
                    <a:lnTo>
                      <a:pt x="175" y="295"/>
                    </a:lnTo>
                    <a:lnTo>
                      <a:pt x="201" y="290"/>
                    </a:lnTo>
                    <a:lnTo>
                      <a:pt x="224" y="278"/>
                    </a:lnTo>
                    <a:lnTo>
                      <a:pt x="246" y="263"/>
                    </a:lnTo>
                    <a:lnTo>
                      <a:pt x="264" y="245"/>
                    </a:lnTo>
                    <a:lnTo>
                      <a:pt x="279" y="224"/>
                    </a:lnTo>
                    <a:lnTo>
                      <a:pt x="290" y="200"/>
                    </a:lnTo>
                    <a:lnTo>
                      <a:pt x="298"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41" name="Line 147"/>
              <p:cNvSpPr>
                <a:spLocks noChangeShapeType="1"/>
              </p:cNvSpPr>
              <p:nvPr/>
            </p:nvSpPr>
            <p:spPr bwMode="auto">
              <a:xfrm>
                <a:off x="1910" y="218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2" name="Freeform 148"/>
              <p:cNvSpPr>
                <a:spLocks/>
              </p:cNvSpPr>
              <p:nvPr/>
            </p:nvSpPr>
            <p:spPr bwMode="auto">
              <a:xfrm>
                <a:off x="1860" y="2160"/>
                <a:ext cx="50" cy="5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7" y="123"/>
                    </a:lnTo>
                    <a:lnTo>
                      <a:pt x="290" y="99"/>
                    </a:lnTo>
                    <a:lnTo>
                      <a:pt x="279" y="76"/>
                    </a:lnTo>
                    <a:lnTo>
                      <a:pt x="264" y="54"/>
                    </a:lnTo>
                    <a:lnTo>
                      <a:pt x="246" y="35"/>
                    </a:lnTo>
                    <a:lnTo>
                      <a:pt x="225" y="21"/>
                    </a:lnTo>
                    <a:lnTo>
                      <a:pt x="201" y="9"/>
                    </a:lnTo>
                    <a:lnTo>
                      <a:pt x="176" y="2"/>
                    </a:lnTo>
                    <a:lnTo>
                      <a:pt x="150" y="0"/>
                    </a:lnTo>
                    <a:lnTo>
                      <a:pt x="124" y="2"/>
                    </a:lnTo>
                    <a:lnTo>
                      <a:pt x="98" y="9"/>
                    </a:lnTo>
                    <a:lnTo>
                      <a:pt x="75" y="21"/>
                    </a:lnTo>
                    <a:lnTo>
                      <a:pt x="53" y="35"/>
                    </a:lnTo>
                    <a:lnTo>
                      <a:pt x="35" y="54"/>
                    </a:lnTo>
                    <a:lnTo>
                      <a:pt x="20" y="76"/>
                    </a:lnTo>
                    <a:lnTo>
                      <a:pt x="9" y="99"/>
                    </a:lnTo>
                    <a:lnTo>
                      <a:pt x="2" y="123"/>
                    </a:lnTo>
                    <a:lnTo>
                      <a:pt x="0" y="150"/>
                    </a:lnTo>
                    <a:lnTo>
                      <a:pt x="2" y="175"/>
                    </a:lnTo>
                    <a:lnTo>
                      <a:pt x="9" y="200"/>
                    </a:lnTo>
                    <a:lnTo>
                      <a:pt x="20" y="223"/>
                    </a:lnTo>
                    <a:lnTo>
                      <a:pt x="35" y="245"/>
                    </a:lnTo>
                    <a:lnTo>
                      <a:pt x="53" y="264"/>
                    </a:lnTo>
                    <a:lnTo>
                      <a:pt x="75" y="278"/>
                    </a:lnTo>
                    <a:lnTo>
                      <a:pt x="98" y="290"/>
                    </a:lnTo>
                    <a:lnTo>
                      <a:pt x="124" y="297"/>
                    </a:lnTo>
                    <a:lnTo>
                      <a:pt x="150" y="299"/>
                    </a:lnTo>
                    <a:lnTo>
                      <a:pt x="176" y="297"/>
                    </a:lnTo>
                    <a:lnTo>
                      <a:pt x="201" y="290"/>
                    </a:lnTo>
                    <a:lnTo>
                      <a:pt x="225" y="278"/>
                    </a:lnTo>
                    <a:lnTo>
                      <a:pt x="246" y="264"/>
                    </a:lnTo>
                    <a:lnTo>
                      <a:pt x="264" y="245"/>
                    </a:lnTo>
                    <a:lnTo>
                      <a:pt x="279" y="223"/>
                    </a:lnTo>
                    <a:lnTo>
                      <a:pt x="290" y="200"/>
                    </a:lnTo>
                    <a:lnTo>
                      <a:pt x="297" y="175"/>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243" name="Line 149"/>
              <p:cNvSpPr>
                <a:spLocks noChangeShapeType="1"/>
              </p:cNvSpPr>
              <p:nvPr/>
            </p:nvSpPr>
            <p:spPr bwMode="auto">
              <a:xfrm>
                <a:off x="1714" y="280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4" name="Freeform 150"/>
              <p:cNvSpPr>
                <a:spLocks/>
              </p:cNvSpPr>
              <p:nvPr/>
            </p:nvSpPr>
            <p:spPr bwMode="auto">
              <a:xfrm>
                <a:off x="1664" y="2777"/>
                <a:ext cx="50" cy="5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9" y="97"/>
                    </a:lnTo>
                    <a:lnTo>
                      <a:pt x="278" y="73"/>
                    </a:lnTo>
                    <a:lnTo>
                      <a:pt x="263" y="53"/>
                    </a:lnTo>
                    <a:lnTo>
                      <a:pt x="245" y="34"/>
                    </a:lnTo>
                    <a:lnTo>
                      <a:pt x="224" y="20"/>
                    </a:lnTo>
                    <a:lnTo>
                      <a:pt x="201" y="9"/>
                    </a:lnTo>
                    <a:lnTo>
                      <a:pt x="176" y="2"/>
                    </a:lnTo>
                    <a:lnTo>
                      <a:pt x="149" y="0"/>
                    </a:lnTo>
                    <a:lnTo>
                      <a:pt x="123" y="2"/>
                    </a:lnTo>
                    <a:lnTo>
                      <a:pt x="98" y="9"/>
                    </a:lnTo>
                    <a:lnTo>
                      <a:pt x="75" y="20"/>
                    </a:lnTo>
                    <a:lnTo>
                      <a:pt x="53" y="34"/>
                    </a:lnTo>
                    <a:lnTo>
                      <a:pt x="34" y="53"/>
                    </a:lnTo>
                    <a:lnTo>
                      <a:pt x="20" y="73"/>
                    </a:lnTo>
                    <a:lnTo>
                      <a:pt x="9" y="97"/>
                    </a:lnTo>
                    <a:lnTo>
                      <a:pt x="3" y="123"/>
                    </a:lnTo>
                    <a:lnTo>
                      <a:pt x="0" y="148"/>
                    </a:lnTo>
                    <a:lnTo>
                      <a:pt x="3" y="175"/>
                    </a:lnTo>
                    <a:lnTo>
                      <a:pt x="9" y="200"/>
                    </a:lnTo>
                    <a:lnTo>
                      <a:pt x="20" y="223"/>
                    </a:lnTo>
                    <a:lnTo>
                      <a:pt x="34" y="244"/>
                    </a:lnTo>
                    <a:lnTo>
                      <a:pt x="53" y="263"/>
                    </a:lnTo>
                    <a:lnTo>
                      <a:pt x="75" y="278"/>
                    </a:lnTo>
                    <a:lnTo>
                      <a:pt x="98" y="289"/>
                    </a:lnTo>
                    <a:lnTo>
                      <a:pt x="123" y="295"/>
                    </a:lnTo>
                    <a:lnTo>
                      <a:pt x="149" y="298"/>
                    </a:lnTo>
                    <a:lnTo>
                      <a:pt x="176" y="295"/>
                    </a:lnTo>
                    <a:lnTo>
                      <a:pt x="201" y="289"/>
                    </a:lnTo>
                    <a:lnTo>
                      <a:pt x="224" y="278"/>
                    </a:lnTo>
                    <a:lnTo>
                      <a:pt x="245" y="263"/>
                    </a:lnTo>
                    <a:lnTo>
                      <a:pt x="263" y="244"/>
                    </a:lnTo>
                    <a:lnTo>
                      <a:pt x="278" y="223"/>
                    </a:lnTo>
                    <a:lnTo>
                      <a:pt x="289" y="200"/>
                    </a:lnTo>
                    <a:lnTo>
                      <a:pt x="296"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245" name="Line 151"/>
              <p:cNvSpPr>
                <a:spLocks noChangeShapeType="1"/>
              </p:cNvSpPr>
              <p:nvPr/>
            </p:nvSpPr>
            <p:spPr bwMode="auto">
              <a:xfrm>
                <a:off x="1933" y="253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6" name="Freeform 152"/>
              <p:cNvSpPr>
                <a:spLocks/>
              </p:cNvSpPr>
              <p:nvPr/>
            </p:nvSpPr>
            <p:spPr bwMode="auto">
              <a:xfrm>
                <a:off x="1883" y="2506"/>
                <a:ext cx="50"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89" y="98"/>
                    </a:lnTo>
                    <a:lnTo>
                      <a:pt x="279" y="75"/>
                    </a:lnTo>
                    <a:lnTo>
                      <a:pt x="264" y="52"/>
                    </a:lnTo>
                    <a:lnTo>
                      <a:pt x="246" y="34"/>
                    </a:lnTo>
                    <a:lnTo>
                      <a:pt x="225" y="20"/>
                    </a:lnTo>
                    <a:lnTo>
                      <a:pt x="202" y="8"/>
                    </a:lnTo>
                    <a:lnTo>
                      <a:pt x="176" y="2"/>
                    </a:lnTo>
                    <a:lnTo>
                      <a:pt x="150" y="0"/>
                    </a:lnTo>
                    <a:lnTo>
                      <a:pt x="124" y="2"/>
                    </a:lnTo>
                    <a:lnTo>
                      <a:pt x="98" y="8"/>
                    </a:lnTo>
                    <a:lnTo>
                      <a:pt x="75" y="20"/>
                    </a:lnTo>
                    <a:lnTo>
                      <a:pt x="54" y="34"/>
                    </a:lnTo>
                    <a:lnTo>
                      <a:pt x="35" y="52"/>
                    </a:lnTo>
                    <a:lnTo>
                      <a:pt x="20" y="75"/>
                    </a:lnTo>
                    <a:lnTo>
                      <a:pt x="10" y="98"/>
                    </a:lnTo>
                    <a:lnTo>
                      <a:pt x="3" y="122"/>
                    </a:lnTo>
                    <a:lnTo>
                      <a:pt x="0" y="149"/>
                    </a:lnTo>
                    <a:lnTo>
                      <a:pt x="3" y="176"/>
                    </a:lnTo>
                    <a:lnTo>
                      <a:pt x="10" y="200"/>
                    </a:lnTo>
                    <a:lnTo>
                      <a:pt x="20" y="223"/>
                    </a:lnTo>
                    <a:lnTo>
                      <a:pt x="35" y="245"/>
                    </a:lnTo>
                    <a:lnTo>
                      <a:pt x="54" y="263"/>
                    </a:lnTo>
                    <a:lnTo>
                      <a:pt x="75" y="278"/>
                    </a:lnTo>
                    <a:lnTo>
                      <a:pt x="98" y="290"/>
                    </a:lnTo>
                    <a:lnTo>
                      <a:pt x="124" y="296"/>
                    </a:lnTo>
                    <a:lnTo>
                      <a:pt x="150" y="298"/>
                    </a:lnTo>
                    <a:lnTo>
                      <a:pt x="176" y="296"/>
                    </a:lnTo>
                    <a:lnTo>
                      <a:pt x="202" y="290"/>
                    </a:lnTo>
                    <a:lnTo>
                      <a:pt x="225" y="278"/>
                    </a:lnTo>
                    <a:lnTo>
                      <a:pt x="246" y="263"/>
                    </a:lnTo>
                    <a:lnTo>
                      <a:pt x="264" y="245"/>
                    </a:lnTo>
                    <a:lnTo>
                      <a:pt x="279" y="223"/>
                    </a:lnTo>
                    <a:lnTo>
                      <a:pt x="289" y="200"/>
                    </a:lnTo>
                    <a:lnTo>
                      <a:pt x="297" y="176"/>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47" name="Line 153"/>
              <p:cNvSpPr>
                <a:spLocks noChangeShapeType="1"/>
              </p:cNvSpPr>
              <p:nvPr/>
            </p:nvSpPr>
            <p:spPr bwMode="auto">
              <a:xfrm>
                <a:off x="1313" y="351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8" name="Freeform 154"/>
              <p:cNvSpPr>
                <a:spLocks/>
              </p:cNvSpPr>
              <p:nvPr/>
            </p:nvSpPr>
            <p:spPr bwMode="auto">
              <a:xfrm>
                <a:off x="1264" y="3486"/>
                <a:ext cx="49" cy="5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2"/>
                    </a:lnTo>
                    <a:lnTo>
                      <a:pt x="289" y="98"/>
                    </a:lnTo>
                    <a:lnTo>
                      <a:pt x="278" y="75"/>
                    </a:lnTo>
                    <a:lnTo>
                      <a:pt x="263" y="53"/>
                    </a:lnTo>
                    <a:lnTo>
                      <a:pt x="244" y="35"/>
                    </a:lnTo>
                    <a:lnTo>
                      <a:pt x="223" y="20"/>
                    </a:lnTo>
                    <a:lnTo>
                      <a:pt x="200" y="9"/>
                    </a:lnTo>
                    <a:lnTo>
                      <a:pt x="175" y="2"/>
                    </a:lnTo>
                    <a:lnTo>
                      <a:pt x="149" y="0"/>
                    </a:lnTo>
                    <a:lnTo>
                      <a:pt x="123" y="2"/>
                    </a:lnTo>
                    <a:lnTo>
                      <a:pt x="98" y="9"/>
                    </a:lnTo>
                    <a:lnTo>
                      <a:pt x="74" y="20"/>
                    </a:lnTo>
                    <a:lnTo>
                      <a:pt x="53" y="35"/>
                    </a:lnTo>
                    <a:lnTo>
                      <a:pt x="34" y="53"/>
                    </a:lnTo>
                    <a:lnTo>
                      <a:pt x="20" y="75"/>
                    </a:lnTo>
                    <a:lnTo>
                      <a:pt x="9" y="98"/>
                    </a:lnTo>
                    <a:lnTo>
                      <a:pt x="2" y="122"/>
                    </a:lnTo>
                    <a:lnTo>
                      <a:pt x="0" y="150"/>
                    </a:lnTo>
                    <a:lnTo>
                      <a:pt x="2" y="176"/>
                    </a:lnTo>
                    <a:lnTo>
                      <a:pt x="9" y="200"/>
                    </a:lnTo>
                    <a:lnTo>
                      <a:pt x="20" y="224"/>
                    </a:lnTo>
                    <a:lnTo>
                      <a:pt x="34" y="246"/>
                    </a:lnTo>
                    <a:lnTo>
                      <a:pt x="53" y="264"/>
                    </a:lnTo>
                    <a:lnTo>
                      <a:pt x="74" y="278"/>
                    </a:lnTo>
                    <a:lnTo>
                      <a:pt x="98" y="290"/>
                    </a:lnTo>
                    <a:lnTo>
                      <a:pt x="123" y="296"/>
                    </a:lnTo>
                    <a:lnTo>
                      <a:pt x="149" y="298"/>
                    </a:lnTo>
                    <a:lnTo>
                      <a:pt x="175" y="296"/>
                    </a:lnTo>
                    <a:lnTo>
                      <a:pt x="200" y="290"/>
                    </a:lnTo>
                    <a:lnTo>
                      <a:pt x="223" y="278"/>
                    </a:lnTo>
                    <a:lnTo>
                      <a:pt x="244" y="264"/>
                    </a:lnTo>
                    <a:lnTo>
                      <a:pt x="263" y="246"/>
                    </a:lnTo>
                    <a:lnTo>
                      <a:pt x="278" y="224"/>
                    </a:lnTo>
                    <a:lnTo>
                      <a:pt x="289" y="200"/>
                    </a:lnTo>
                    <a:lnTo>
                      <a:pt x="296" y="176"/>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249" name="Line 155"/>
              <p:cNvSpPr>
                <a:spLocks noChangeShapeType="1"/>
              </p:cNvSpPr>
              <p:nvPr/>
            </p:nvSpPr>
            <p:spPr bwMode="auto">
              <a:xfrm>
                <a:off x="2813" y="256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0" name="Freeform 156"/>
              <p:cNvSpPr>
                <a:spLocks/>
              </p:cNvSpPr>
              <p:nvPr/>
            </p:nvSpPr>
            <p:spPr bwMode="auto">
              <a:xfrm>
                <a:off x="2764" y="2542"/>
                <a:ext cx="49" cy="4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5" y="123"/>
                    </a:lnTo>
                    <a:lnTo>
                      <a:pt x="289" y="98"/>
                    </a:lnTo>
                    <a:lnTo>
                      <a:pt x="278" y="75"/>
                    </a:lnTo>
                    <a:lnTo>
                      <a:pt x="263" y="54"/>
                    </a:lnTo>
                    <a:lnTo>
                      <a:pt x="244" y="35"/>
                    </a:lnTo>
                    <a:lnTo>
                      <a:pt x="223" y="20"/>
                    </a:lnTo>
                    <a:lnTo>
                      <a:pt x="199" y="8"/>
                    </a:lnTo>
                    <a:lnTo>
                      <a:pt x="175" y="2"/>
                    </a:lnTo>
                    <a:lnTo>
                      <a:pt x="149" y="0"/>
                    </a:lnTo>
                    <a:lnTo>
                      <a:pt x="123" y="2"/>
                    </a:lnTo>
                    <a:lnTo>
                      <a:pt x="97" y="8"/>
                    </a:lnTo>
                    <a:lnTo>
                      <a:pt x="74" y="20"/>
                    </a:lnTo>
                    <a:lnTo>
                      <a:pt x="52" y="35"/>
                    </a:lnTo>
                    <a:lnTo>
                      <a:pt x="35" y="54"/>
                    </a:lnTo>
                    <a:lnTo>
                      <a:pt x="20" y="75"/>
                    </a:lnTo>
                    <a:lnTo>
                      <a:pt x="8" y="98"/>
                    </a:lnTo>
                    <a:lnTo>
                      <a:pt x="1" y="123"/>
                    </a:lnTo>
                    <a:lnTo>
                      <a:pt x="0" y="148"/>
                    </a:lnTo>
                    <a:lnTo>
                      <a:pt x="1" y="175"/>
                    </a:lnTo>
                    <a:lnTo>
                      <a:pt x="8" y="201"/>
                    </a:lnTo>
                    <a:lnTo>
                      <a:pt x="20" y="224"/>
                    </a:lnTo>
                    <a:lnTo>
                      <a:pt x="35" y="244"/>
                    </a:lnTo>
                    <a:lnTo>
                      <a:pt x="52" y="263"/>
                    </a:lnTo>
                    <a:lnTo>
                      <a:pt x="74" y="278"/>
                    </a:lnTo>
                    <a:lnTo>
                      <a:pt x="97" y="289"/>
                    </a:lnTo>
                    <a:lnTo>
                      <a:pt x="123" y="296"/>
                    </a:lnTo>
                    <a:lnTo>
                      <a:pt x="149" y="298"/>
                    </a:lnTo>
                    <a:lnTo>
                      <a:pt x="175" y="296"/>
                    </a:lnTo>
                    <a:lnTo>
                      <a:pt x="199" y="289"/>
                    </a:lnTo>
                    <a:lnTo>
                      <a:pt x="223" y="278"/>
                    </a:lnTo>
                    <a:lnTo>
                      <a:pt x="244" y="263"/>
                    </a:lnTo>
                    <a:lnTo>
                      <a:pt x="263" y="244"/>
                    </a:lnTo>
                    <a:lnTo>
                      <a:pt x="278" y="224"/>
                    </a:lnTo>
                    <a:lnTo>
                      <a:pt x="289" y="201"/>
                    </a:lnTo>
                    <a:lnTo>
                      <a:pt x="295"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251" name="Line 157"/>
              <p:cNvSpPr>
                <a:spLocks noChangeShapeType="1"/>
              </p:cNvSpPr>
              <p:nvPr/>
            </p:nvSpPr>
            <p:spPr bwMode="auto">
              <a:xfrm>
                <a:off x="2835" y="309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2" name="Freeform 158"/>
              <p:cNvSpPr>
                <a:spLocks/>
              </p:cNvSpPr>
              <p:nvPr/>
            </p:nvSpPr>
            <p:spPr bwMode="auto">
              <a:xfrm>
                <a:off x="2785" y="3070"/>
                <a:ext cx="50" cy="5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9" y="97"/>
                    </a:lnTo>
                    <a:lnTo>
                      <a:pt x="278" y="74"/>
                    </a:lnTo>
                    <a:lnTo>
                      <a:pt x="263" y="53"/>
                    </a:lnTo>
                    <a:lnTo>
                      <a:pt x="245" y="35"/>
                    </a:lnTo>
                    <a:lnTo>
                      <a:pt x="223" y="19"/>
                    </a:lnTo>
                    <a:lnTo>
                      <a:pt x="200" y="9"/>
                    </a:lnTo>
                    <a:lnTo>
                      <a:pt x="175" y="3"/>
                    </a:lnTo>
                    <a:lnTo>
                      <a:pt x="149" y="0"/>
                    </a:lnTo>
                    <a:lnTo>
                      <a:pt x="123" y="3"/>
                    </a:lnTo>
                    <a:lnTo>
                      <a:pt x="99" y="9"/>
                    </a:lnTo>
                    <a:lnTo>
                      <a:pt x="73" y="19"/>
                    </a:lnTo>
                    <a:lnTo>
                      <a:pt x="53" y="35"/>
                    </a:lnTo>
                    <a:lnTo>
                      <a:pt x="34" y="53"/>
                    </a:lnTo>
                    <a:lnTo>
                      <a:pt x="20" y="74"/>
                    </a:lnTo>
                    <a:lnTo>
                      <a:pt x="9" y="97"/>
                    </a:lnTo>
                    <a:lnTo>
                      <a:pt x="2" y="123"/>
                    </a:lnTo>
                    <a:lnTo>
                      <a:pt x="0" y="148"/>
                    </a:lnTo>
                    <a:lnTo>
                      <a:pt x="2" y="175"/>
                    </a:lnTo>
                    <a:lnTo>
                      <a:pt x="9" y="201"/>
                    </a:lnTo>
                    <a:lnTo>
                      <a:pt x="20" y="224"/>
                    </a:lnTo>
                    <a:lnTo>
                      <a:pt x="34" y="245"/>
                    </a:lnTo>
                    <a:lnTo>
                      <a:pt x="53" y="263"/>
                    </a:lnTo>
                    <a:lnTo>
                      <a:pt x="73" y="279"/>
                    </a:lnTo>
                    <a:lnTo>
                      <a:pt x="99" y="289"/>
                    </a:lnTo>
                    <a:lnTo>
                      <a:pt x="123" y="296"/>
                    </a:lnTo>
                    <a:lnTo>
                      <a:pt x="149" y="298"/>
                    </a:lnTo>
                    <a:lnTo>
                      <a:pt x="175" y="296"/>
                    </a:lnTo>
                    <a:lnTo>
                      <a:pt x="200" y="289"/>
                    </a:lnTo>
                    <a:lnTo>
                      <a:pt x="223" y="279"/>
                    </a:lnTo>
                    <a:lnTo>
                      <a:pt x="245" y="263"/>
                    </a:lnTo>
                    <a:lnTo>
                      <a:pt x="263" y="245"/>
                    </a:lnTo>
                    <a:lnTo>
                      <a:pt x="278" y="224"/>
                    </a:lnTo>
                    <a:lnTo>
                      <a:pt x="289" y="201"/>
                    </a:lnTo>
                    <a:lnTo>
                      <a:pt x="296"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253" name="Line 159"/>
              <p:cNvSpPr>
                <a:spLocks noChangeShapeType="1"/>
              </p:cNvSpPr>
              <p:nvPr/>
            </p:nvSpPr>
            <p:spPr bwMode="auto">
              <a:xfrm>
                <a:off x="835" y="3250"/>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4" name="Freeform 160"/>
              <p:cNvSpPr>
                <a:spLocks/>
              </p:cNvSpPr>
              <p:nvPr/>
            </p:nvSpPr>
            <p:spPr bwMode="auto">
              <a:xfrm>
                <a:off x="785" y="3225"/>
                <a:ext cx="50"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50"/>
                    </a:moveTo>
                    <a:lnTo>
                      <a:pt x="296" y="123"/>
                    </a:lnTo>
                    <a:lnTo>
                      <a:pt x="290" y="98"/>
                    </a:lnTo>
                    <a:lnTo>
                      <a:pt x="278" y="74"/>
                    </a:lnTo>
                    <a:lnTo>
                      <a:pt x="262" y="53"/>
                    </a:lnTo>
                    <a:lnTo>
                      <a:pt x="245" y="35"/>
                    </a:lnTo>
                    <a:lnTo>
                      <a:pt x="223" y="20"/>
                    </a:lnTo>
                    <a:lnTo>
                      <a:pt x="200" y="10"/>
                    </a:lnTo>
                    <a:lnTo>
                      <a:pt x="175" y="2"/>
                    </a:lnTo>
                    <a:lnTo>
                      <a:pt x="148" y="0"/>
                    </a:lnTo>
                    <a:lnTo>
                      <a:pt x="122" y="2"/>
                    </a:lnTo>
                    <a:lnTo>
                      <a:pt x="98" y="10"/>
                    </a:lnTo>
                    <a:lnTo>
                      <a:pt x="73" y="20"/>
                    </a:lnTo>
                    <a:lnTo>
                      <a:pt x="52" y="35"/>
                    </a:lnTo>
                    <a:lnTo>
                      <a:pt x="34" y="53"/>
                    </a:lnTo>
                    <a:lnTo>
                      <a:pt x="19" y="74"/>
                    </a:lnTo>
                    <a:lnTo>
                      <a:pt x="8" y="98"/>
                    </a:lnTo>
                    <a:lnTo>
                      <a:pt x="2" y="123"/>
                    </a:lnTo>
                    <a:lnTo>
                      <a:pt x="0" y="150"/>
                    </a:lnTo>
                    <a:lnTo>
                      <a:pt x="2" y="175"/>
                    </a:lnTo>
                    <a:lnTo>
                      <a:pt x="8" y="201"/>
                    </a:lnTo>
                    <a:lnTo>
                      <a:pt x="19" y="224"/>
                    </a:lnTo>
                    <a:lnTo>
                      <a:pt x="34" y="246"/>
                    </a:lnTo>
                    <a:lnTo>
                      <a:pt x="52" y="264"/>
                    </a:lnTo>
                    <a:lnTo>
                      <a:pt x="73" y="279"/>
                    </a:lnTo>
                    <a:lnTo>
                      <a:pt x="98" y="290"/>
                    </a:lnTo>
                    <a:lnTo>
                      <a:pt x="122" y="297"/>
                    </a:lnTo>
                    <a:lnTo>
                      <a:pt x="148" y="299"/>
                    </a:lnTo>
                    <a:lnTo>
                      <a:pt x="175" y="297"/>
                    </a:lnTo>
                    <a:lnTo>
                      <a:pt x="200" y="290"/>
                    </a:lnTo>
                    <a:lnTo>
                      <a:pt x="223" y="279"/>
                    </a:lnTo>
                    <a:lnTo>
                      <a:pt x="245" y="264"/>
                    </a:lnTo>
                    <a:lnTo>
                      <a:pt x="262" y="246"/>
                    </a:lnTo>
                    <a:lnTo>
                      <a:pt x="278" y="224"/>
                    </a:lnTo>
                    <a:lnTo>
                      <a:pt x="290" y="201"/>
                    </a:lnTo>
                    <a:lnTo>
                      <a:pt x="296" y="175"/>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255" name="Line 161"/>
              <p:cNvSpPr>
                <a:spLocks noChangeShapeType="1"/>
              </p:cNvSpPr>
              <p:nvPr/>
            </p:nvSpPr>
            <p:spPr bwMode="auto">
              <a:xfrm>
                <a:off x="1754" y="289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6" name="Freeform 162"/>
              <p:cNvSpPr>
                <a:spLocks/>
              </p:cNvSpPr>
              <p:nvPr/>
            </p:nvSpPr>
            <p:spPr bwMode="auto">
              <a:xfrm>
                <a:off x="1704" y="2874"/>
                <a:ext cx="50"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4"/>
                    </a:lnTo>
                    <a:lnTo>
                      <a:pt x="289" y="99"/>
                    </a:lnTo>
                    <a:lnTo>
                      <a:pt x="278" y="76"/>
                    </a:lnTo>
                    <a:lnTo>
                      <a:pt x="264" y="54"/>
                    </a:lnTo>
                    <a:lnTo>
                      <a:pt x="245" y="36"/>
                    </a:lnTo>
                    <a:lnTo>
                      <a:pt x="223" y="21"/>
                    </a:lnTo>
                    <a:lnTo>
                      <a:pt x="199" y="9"/>
                    </a:lnTo>
                    <a:lnTo>
                      <a:pt x="175" y="3"/>
                    </a:lnTo>
                    <a:lnTo>
                      <a:pt x="149" y="0"/>
                    </a:lnTo>
                    <a:lnTo>
                      <a:pt x="122" y="3"/>
                    </a:lnTo>
                    <a:lnTo>
                      <a:pt x="97" y="9"/>
                    </a:lnTo>
                    <a:lnTo>
                      <a:pt x="74" y="21"/>
                    </a:lnTo>
                    <a:lnTo>
                      <a:pt x="52" y="36"/>
                    </a:lnTo>
                    <a:lnTo>
                      <a:pt x="35" y="54"/>
                    </a:lnTo>
                    <a:lnTo>
                      <a:pt x="20" y="76"/>
                    </a:lnTo>
                    <a:lnTo>
                      <a:pt x="8" y="99"/>
                    </a:lnTo>
                    <a:lnTo>
                      <a:pt x="1" y="124"/>
                    </a:lnTo>
                    <a:lnTo>
                      <a:pt x="0" y="149"/>
                    </a:lnTo>
                    <a:lnTo>
                      <a:pt x="1" y="177"/>
                    </a:lnTo>
                    <a:lnTo>
                      <a:pt x="8" y="201"/>
                    </a:lnTo>
                    <a:lnTo>
                      <a:pt x="20" y="225"/>
                    </a:lnTo>
                    <a:lnTo>
                      <a:pt x="35" y="246"/>
                    </a:lnTo>
                    <a:lnTo>
                      <a:pt x="52" y="264"/>
                    </a:lnTo>
                    <a:lnTo>
                      <a:pt x="74" y="279"/>
                    </a:lnTo>
                    <a:lnTo>
                      <a:pt x="97" y="290"/>
                    </a:lnTo>
                    <a:lnTo>
                      <a:pt x="122" y="297"/>
                    </a:lnTo>
                    <a:lnTo>
                      <a:pt x="149" y="299"/>
                    </a:lnTo>
                    <a:lnTo>
                      <a:pt x="175" y="297"/>
                    </a:lnTo>
                    <a:lnTo>
                      <a:pt x="199" y="290"/>
                    </a:lnTo>
                    <a:lnTo>
                      <a:pt x="223" y="279"/>
                    </a:lnTo>
                    <a:lnTo>
                      <a:pt x="245" y="264"/>
                    </a:lnTo>
                    <a:lnTo>
                      <a:pt x="264" y="246"/>
                    </a:lnTo>
                    <a:lnTo>
                      <a:pt x="278" y="225"/>
                    </a:lnTo>
                    <a:lnTo>
                      <a:pt x="289" y="201"/>
                    </a:lnTo>
                    <a:lnTo>
                      <a:pt x="295" y="177"/>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57" name="Line 163"/>
              <p:cNvSpPr>
                <a:spLocks noChangeShapeType="1"/>
              </p:cNvSpPr>
              <p:nvPr/>
            </p:nvSpPr>
            <p:spPr bwMode="auto">
              <a:xfrm>
                <a:off x="1678" y="336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8" name="Freeform 164"/>
              <p:cNvSpPr>
                <a:spLocks/>
              </p:cNvSpPr>
              <p:nvPr/>
            </p:nvSpPr>
            <p:spPr bwMode="auto">
              <a:xfrm>
                <a:off x="1628" y="3338"/>
                <a:ext cx="50" cy="50"/>
              </a:xfrm>
              <a:custGeom>
                <a:avLst/>
                <a:gdLst>
                  <a:gd name="T0" fmla="*/ 0 w 297"/>
                  <a:gd name="T1" fmla="*/ 0 h 300"/>
                  <a:gd name="T2" fmla="*/ 0 w 297"/>
                  <a:gd name="T3" fmla="*/ 0 h 300"/>
                  <a:gd name="T4" fmla="*/ 0 w 297"/>
                  <a:gd name="T5" fmla="*/ 0 h 300"/>
                  <a:gd name="T6" fmla="*/ 0 w 297"/>
                  <a:gd name="T7" fmla="*/ 0 h 300"/>
                  <a:gd name="T8" fmla="*/ 0 w 297"/>
                  <a:gd name="T9" fmla="*/ 0 h 300"/>
                  <a:gd name="T10" fmla="*/ 0 w 297"/>
                  <a:gd name="T11" fmla="*/ 0 h 300"/>
                  <a:gd name="T12" fmla="*/ 0 w 297"/>
                  <a:gd name="T13" fmla="*/ 0 h 300"/>
                  <a:gd name="T14" fmla="*/ 0 w 297"/>
                  <a:gd name="T15" fmla="*/ 0 h 300"/>
                  <a:gd name="T16" fmla="*/ 0 w 297"/>
                  <a:gd name="T17" fmla="*/ 0 h 300"/>
                  <a:gd name="T18" fmla="*/ 0 w 297"/>
                  <a:gd name="T19" fmla="*/ 0 h 300"/>
                  <a:gd name="T20" fmla="*/ 0 w 297"/>
                  <a:gd name="T21" fmla="*/ 0 h 300"/>
                  <a:gd name="T22" fmla="*/ 0 w 297"/>
                  <a:gd name="T23" fmla="*/ 0 h 300"/>
                  <a:gd name="T24" fmla="*/ 0 w 297"/>
                  <a:gd name="T25" fmla="*/ 0 h 300"/>
                  <a:gd name="T26" fmla="*/ 0 w 297"/>
                  <a:gd name="T27" fmla="*/ 0 h 300"/>
                  <a:gd name="T28" fmla="*/ 0 w 297"/>
                  <a:gd name="T29" fmla="*/ 0 h 300"/>
                  <a:gd name="T30" fmla="*/ 0 w 297"/>
                  <a:gd name="T31" fmla="*/ 0 h 300"/>
                  <a:gd name="T32" fmla="*/ 0 w 297"/>
                  <a:gd name="T33" fmla="*/ 0 h 300"/>
                  <a:gd name="T34" fmla="*/ 0 w 297"/>
                  <a:gd name="T35" fmla="*/ 0 h 300"/>
                  <a:gd name="T36" fmla="*/ 0 w 297"/>
                  <a:gd name="T37" fmla="*/ 0 h 300"/>
                  <a:gd name="T38" fmla="*/ 0 w 297"/>
                  <a:gd name="T39" fmla="*/ 0 h 300"/>
                  <a:gd name="T40" fmla="*/ 0 w 297"/>
                  <a:gd name="T41" fmla="*/ 0 h 300"/>
                  <a:gd name="T42" fmla="*/ 0 w 297"/>
                  <a:gd name="T43" fmla="*/ 0 h 300"/>
                  <a:gd name="T44" fmla="*/ 0 w 297"/>
                  <a:gd name="T45" fmla="*/ 0 h 300"/>
                  <a:gd name="T46" fmla="*/ 0 w 297"/>
                  <a:gd name="T47" fmla="*/ 0 h 300"/>
                  <a:gd name="T48" fmla="*/ 0 w 297"/>
                  <a:gd name="T49" fmla="*/ 0 h 300"/>
                  <a:gd name="T50" fmla="*/ 0 w 297"/>
                  <a:gd name="T51" fmla="*/ 0 h 300"/>
                  <a:gd name="T52" fmla="*/ 0 w 297"/>
                  <a:gd name="T53" fmla="*/ 0 h 300"/>
                  <a:gd name="T54" fmla="*/ 0 w 297"/>
                  <a:gd name="T55" fmla="*/ 0 h 300"/>
                  <a:gd name="T56" fmla="*/ 0 w 297"/>
                  <a:gd name="T57" fmla="*/ 0 h 300"/>
                  <a:gd name="T58" fmla="*/ 0 w 297"/>
                  <a:gd name="T59" fmla="*/ 0 h 300"/>
                  <a:gd name="T60" fmla="*/ 0 w 297"/>
                  <a:gd name="T61" fmla="*/ 0 h 300"/>
                  <a:gd name="T62" fmla="*/ 0 w 297"/>
                  <a:gd name="T63" fmla="*/ 0 h 300"/>
                  <a:gd name="T64" fmla="*/ 0 w 297"/>
                  <a:gd name="T65" fmla="*/ 0 h 300"/>
                  <a:gd name="T66" fmla="*/ 0 w 297"/>
                  <a:gd name="T67" fmla="*/ 0 h 300"/>
                  <a:gd name="T68" fmla="*/ 0 w 297"/>
                  <a:gd name="T69" fmla="*/ 0 h 300"/>
                  <a:gd name="T70" fmla="*/ 0 w 297"/>
                  <a:gd name="T71" fmla="*/ 0 h 300"/>
                  <a:gd name="T72" fmla="*/ 0 w 297"/>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300"/>
                  <a:gd name="T113" fmla="*/ 297 w 297"/>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300">
                    <a:moveTo>
                      <a:pt x="297" y="150"/>
                    </a:moveTo>
                    <a:lnTo>
                      <a:pt x="295" y="125"/>
                    </a:lnTo>
                    <a:lnTo>
                      <a:pt x="288" y="99"/>
                    </a:lnTo>
                    <a:lnTo>
                      <a:pt x="278" y="76"/>
                    </a:lnTo>
                    <a:lnTo>
                      <a:pt x="262" y="54"/>
                    </a:lnTo>
                    <a:lnTo>
                      <a:pt x="244" y="36"/>
                    </a:lnTo>
                    <a:lnTo>
                      <a:pt x="223" y="21"/>
                    </a:lnTo>
                    <a:lnTo>
                      <a:pt x="199" y="10"/>
                    </a:lnTo>
                    <a:lnTo>
                      <a:pt x="175" y="2"/>
                    </a:lnTo>
                    <a:lnTo>
                      <a:pt x="148" y="0"/>
                    </a:lnTo>
                    <a:lnTo>
                      <a:pt x="122" y="2"/>
                    </a:lnTo>
                    <a:lnTo>
                      <a:pt x="97" y="10"/>
                    </a:lnTo>
                    <a:lnTo>
                      <a:pt x="73" y="21"/>
                    </a:lnTo>
                    <a:lnTo>
                      <a:pt x="51" y="36"/>
                    </a:lnTo>
                    <a:lnTo>
                      <a:pt x="34" y="54"/>
                    </a:lnTo>
                    <a:lnTo>
                      <a:pt x="19" y="76"/>
                    </a:lnTo>
                    <a:lnTo>
                      <a:pt x="7" y="99"/>
                    </a:lnTo>
                    <a:lnTo>
                      <a:pt x="1" y="125"/>
                    </a:lnTo>
                    <a:lnTo>
                      <a:pt x="0" y="150"/>
                    </a:lnTo>
                    <a:lnTo>
                      <a:pt x="1" y="176"/>
                    </a:lnTo>
                    <a:lnTo>
                      <a:pt x="7" y="202"/>
                    </a:lnTo>
                    <a:lnTo>
                      <a:pt x="19" y="226"/>
                    </a:lnTo>
                    <a:lnTo>
                      <a:pt x="34" y="246"/>
                    </a:lnTo>
                    <a:lnTo>
                      <a:pt x="51" y="265"/>
                    </a:lnTo>
                    <a:lnTo>
                      <a:pt x="73" y="280"/>
                    </a:lnTo>
                    <a:lnTo>
                      <a:pt x="97" y="290"/>
                    </a:lnTo>
                    <a:lnTo>
                      <a:pt x="122" y="298"/>
                    </a:lnTo>
                    <a:lnTo>
                      <a:pt x="148" y="300"/>
                    </a:lnTo>
                    <a:lnTo>
                      <a:pt x="175" y="298"/>
                    </a:lnTo>
                    <a:lnTo>
                      <a:pt x="199" y="290"/>
                    </a:lnTo>
                    <a:lnTo>
                      <a:pt x="223" y="280"/>
                    </a:lnTo>
                    <a:lnTo>
                      <a:pt x="244" y="265"/>
                    </a:lnTo>
                    <a:lnTo>
                      <a:pt x="262" y="246"/>
                    </a:lnTo>
                    <a:lnTo>
                      <a:pt x="278" y="226"/>
                    </a:lnTo>
                    <a:lnTo>
                      <a:pt x="288" y="202"/>
                    </a:lnTo>
                    <a:lnTo>
                      <a:pt x="295" y="176"/>
                    </a:lnTo>
                    <a:lnTo>
                      <a:pt x="297" y="150"/>
                    </a:lnTo>
                    <a:close/>
                  </a:path>
                </a:pathLst>
              </a:custGeom>
              <a:solidFill>
                <a:srgbClr val="E0A860"/>
              </a:solidFill>
              <a:ln w="12700">
                <a:solidFill>
                  <a:srgbClr val="E0A860"/>
                </a:solidFill>
                <a:round/>
                <a:headEnd/>
                <a:tailEnd/>
              </a:ln>
            </p:spPr>
            <p:txBody>
              <a:bodyPr/>
              <a:lstStyle/>
              <a:p>
                <a:endParaRPr lang="en-US" sz="1350" dirty="0"/>
              </a:p>
            </p:txBody>
          </p:sp>
          <p:sp>
            <p:nvSpPr>
              <p:cNvPr id="259" name="Line 165"/>
              <p:cNvSpPr>
                <a:spLocks noChangeShapeType="1"/>
              </p:cNvSpPr>
              <p:nvPr/>
            </p:nvSpPr>
            <p:spPr bwMode="auto">
              <a:xfrm>
                <a:off x="2178" y="288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0" name="Freeform 166"/>
              <p:cNvSpPr>
                <a:spLocks/>
              </p:cNvSpPr>
              <p:nvPr/>
            </p:nvSpPr>
            <p:spPr bwMode="auto">
              <a:xfrm>
                <a:off x="2129" y="2859"/>
                <a:ext cx="49" cy="4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90" y="98"/>
                    </a:lnTo>
                    <a:lnTo>
                      <a:pt x="279" y="75"/>
                    </a:lnTo>
                    <a:lnTo>
                      <a:pt x="263" y="54"/>
                    </a:lnTo>
                    <a:lnTo>
                      <a:pt x="246" y="35"/>
                    </a:lnTo>
                    <a:lnTo>
                      <a:pt x="224" y="20"/>
                    </a:lnTo>
                    <a:lnTo>
                      <a:pt x="201" y="8"/>
                    </a:lnTo>
                    <a:lnTo>
                      <a:pt x="175" y="2"/>
                    </a:lnTo>
                    <a:lnTo>
                      <a:pt x="150" y="0"/>
                    </a:lnTo>
                    <a:lnTo>
                      <a:pt x="123" y="2"/>
                    </a:lnTo>
                    <a:lnTo>
                      <a:pt x="98" y="8"/>
                    </a:lnTo>
                    <a:lnTo>
                      <a:pt x="74" y="20"/>
                    </a:lnTo>
                    <a:lnTo>
                      <a:pt x="53" y="35"/>
                    </a:lnTo>
                    <a:lnTo>
                      <a:pt x="35" y="54"/>
                    </a:lnTo>
                    <a:lnTo>
                      <a:pt x="19" y="75"/>
                    </a:lnTo>
                    <a:lnTo>
                      <a:pt x="9" y="98"/>
                    </a:lnTo>
                    <a:lnTo>
                      <a:pt x="3" y="123"/>
                    </a:lnTo>
                    <a:lnTo>
                      <a:pt x="0" y="149"/>
                    </a:lnTo>
                    <a:lnTo>
                      <a:pt x="3" y="175"/>
                    </a:lnTo>
                    <a:lnTo>
                      <a:pt x="9" y="200"/>
                    </a:lnTo>
                    <a:lnTo>
                      <a:pt x="19" y="223"/>
                    </a:lnTo>
                    <a:lnTo>
                      <a:pt x="35" y="244"/>
                    </a:lnTo>
                    <a:lnTo>
                      <a:pt x="53" y="263"/>
                    </a:lnTo>
                    <a:lnTo>
                      <a:pt x="74" y="278"/>
                    </a:lnTo>
                    <a:lnTo>
                      <a:pt x="98" y="289"/>
                    </a:lnTo>
                    <a:lnTo>
                      <a:pt x="123" y="296"/>
                    </a:lnTo>
                    <a:lnTo>
                      <a:pt x="150" y="298"/>
                    </a:lnTo>
                    <a:lnTo>
                      <a:pt x="175" y="296"/>
                    </a:lnTo>
                    <a:lnTo>
                      <a:pt x="201" y="289"/>
                    </a:lnTo>
                    <a:lnTo>
                      <a:pt x="224" y="278"/>
                    </a:lnTo>
                    <a:lnTo>
                      <a:pt x="246" y="263"/>
                    </a:lnTo>
                    <a:lnTo>
                      <a:pt x="263" y="244"/>
                    </a:lnTo>
                    <a:lnTo>
                      <a:pt x="279" y="223"/>
                    </a:lnTo>
                    <a:lnTo>
                      <a:pt x="290" y="200"/>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61" name="Line 167"/>
              <p:cNvSpPr>
                <a:spLocks noChangeShapeType="1"/>
              </p:cNvSpPr>
              <p:nvPr/>
            </p:nvSpPr>
            <p:spPr bwMode="auto">
              <a:xfrm>
                <a:off x="794" y="306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2" name="Freeform 168"/>
              <p:cNvSpPr>
                <a:spLocks/>
              </p:cNvSpPr>
              <p:nvPr/>
            </p:nvSpPr>
            <p:spPr bwMode="auto">
              <a:xfrm>
                <a:off x="744" y="3037"/>
                <a:ext cx="50" cy="50"/>
              </a:xfrm>
              <a:custGeom>
                <a:avLst/>
                <a:gdLst>
                  <a:gd name="T0" fmla="*/ 0 w 299"/>
                  <a:gd name="T1" fmla="*/ 0 h 300"/>
                  <a:gd name="T2" fmla="*/ 0 w 299"/>
                  <a:gd name="T3" fmla="*/ 0 h 300"/>
                  <a:gd name="T4" fmla="*/ 0 w 299"/>
                  <a:gd name="T5" fmla="*/ 0 h 300"/>
                  <a:gd name="T6" fmla="*/ 0 w 299"/>
                  <a:gd name="T7" fmla="*/ 0 h 300"/>
                  <a:gd name="T8" fmla="*/ 0 w 299"/>
                  <a:gd name="T9" fmla="*/ 0 h 300"/>
                  <a:gd name="T10" fmla="*/ 0 w 299"/>
                  <a:gd name="T11" fmla="*/ 0 h 300"/>
                  <a:gd name="T12" fmla="*/ 0 w 299"/>
                  <a:gd name="T13" fmla="*/ 0 h 300"/>
                  <a:gd name="T14" fmla="*/ 0 w 299"/>
                  <a:gd name="T15" fmla="*/ 0 h 300"/>
                  <a:gd name="T16" fmla="*/ 0 w 299"/>
                  <a:gd name="T17" fmla="*/ 0 h 300"/>
                  <a:gd name="T18" fmla="*/ 0 w 299"/>
                  <a:gd name="T19" fmla="*/ 0 h 300"/>
                  <a:gd name="T20" fmla="*/ 0 w 299"/>
                  <a:gd name="T21" fmla="*/ 0 h 300"/>
                  <a:gd name="T22" fmla="*/ 0 w 299"/>
                  <a:gd name="T23" fmla="*/ 0 h 300"/>
                  <a:gd name="T24" fmla="*/ 0 w 299"/>
                  <a:gd name="T25" fmla="*/ 0 h 300"/>
                  <a:gd name="T26" fmla="*/ 0 w 299"/>
                  <a:gd name="T27" fmla="*/ 0 h 300"/>
                  <a:gd name="T28" fmla="*/ 0 w 299"/>
                  <a:gd name="T29" fmla="*/ 0 h 300"/>
                  <a:gd name="T30" fmla="*/ 0 w 299"/>
                  <a:gd name="T31" fmla="*/ 0 h 300"/>
                  <a:gd name="T32" fmla="*/ 0 w 299"/>
                  <a:gd name="T33" fmla="*/ 0 h 300"/>
                  <a:gd name="T34" fmla="*/ 0 w 299"/>
                  <a:gd name="T35" fmla="*/ 0 h 300"/>
                  <a:gd name="T36" fmla="*/ 0 w 299"/>
                  <a:gd name="T37" fmla="*/ 0 h 300"/>
                  <a:gd name="T38" fmla="*/ 0 w 299"/>
                  <a:gd name="T39" fmla="*/ 0 h 300"/>
                  <a:gd name="T40" fmla="*/ 0 w 299"/>
                  <a:gd name="T41" fmla="*/ 0 h 300"/>
                  <a:gd name="T42" fmla="*/ 0 w 299"/>
                  <a:gd name="T43" fmla="*/ 0 h 300"/>
                  <a:gd name="T44" fmla="*/ 0 w 299"/>
                  <a:gd name="T45" fmla="*/ 0 h 300"/>
                  <a:gd name="T46" fmla="*/ 0 w 299"/>
                  <a:gd name="T47" fmla="*/ 0 h 300"/>
                  <a:gd name="T48" fmla="*/ 0 w 299"/>
                  <a:gd name="T49" fmla="*/ 0 h 300"/>
                  <a:gd name="T50" fmla="*/ 0 w 299"/>
                  <a:gd name="T51" fmla="*/ 0 h 300"/>
                  <a:gd name="T52" fmla="*/ 0 w 299"/>
                  <a:gd name="T53" fmla="*/ 0 h 300"/>
                  <a:gd name="T54" fmla="*/ 0 w 299"/>
                  <a:gd name="T55" fmla="*/ 0 h 300"/>
                  <a:gd name="T56" fmla="*/ 0 w 299"/>
                  <a:gd name="T57" fmla="*/ 0 h 300"/>
                  <a:gd name="T58" fmla="*/ 0 w 299"/>
                  <a:gd name="T59" fmla="*/ 0 h 300"/>
                  <a:gd name="T60" fmla="*/ 0 w 299"/>
                  <a:gd name="T61" fmla="*/ 0 h 300"/>
                  <a:gd name="T62" fmla="*/ 0 w 299"/>
                  <a:gd name="T63" fmla="*/ 0 h 300"/>
                  <a:gd name="T64" fmla="*/ 0 w 299"/>
                  <a:gd name="T65" fmla="*/ 0 h 300"/>
                  <a:gd name="T66" fmla="*/ 0 w 299"/>
                  <a:gd name="T67" fmla="*/ 0 h 300"/>
                  <a:gd name="T68" fmla="*/ 0 w 299"/>
                  <a:gd name="T69" fmla="*/ 0 h 300"/>
                  <a:gd name="T70" fmla="*/ 0 w 299"/>
                  <a:gd name="T71" fmla="*/ 0 h 300"/>
                  <a:gd name="T72" fmla="*/ 0 w 299"/>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300"/>
                  <a:gd name="T113" fmla="*/ 299 w 299"/>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300">
                    <a:moveTo>
                      <a:pt x="299" y="150"/>
                    </a:moveTo>
                    <a:lnTo>
                      <a:pt x="297" y="123"/>
                    </a:lnTo>
                    <a:lnTo>
                      <a:pt x="290" y="99"/>
                    </a:lnTo>
                    <a:lnTo>
                      <a:pt x="279" y="75"/>
                    </a:lnTo>
                    <a:lnTo>
                      <a:pt x="264" y="54"/>
                    </a:lnTo>
                    <a:lnTo>
                      <a:pt x="245" y="35"/>
                    </a:lnTo>
                    <a:lnTo>
                      <a:pt x="225" y="20"/>
                    </a:lnTo>
                    <a:lnTo>
                      <a:pt x="200" y="10"/>
                    </a:lnTo>
                    <a:lnTo>
                      <a:pt x="176" y="3"/>
                    </a:lnTo>
                    <a:lnTo>
                      <a:pt x="149" y="0"/>
                    </a:lnTo>
                    <a:lnTo>
                      <a:pt x="124" y="3"/>
                    </a:lnTo>
                    <a:lnTo>
                      <a:pt x="99" y="10"/>
                    </a:lnTo>
                    <a:lnTo>
                      <a:pt x="76" y="20"/>
                    </a:lnTo>
                    <a:lnTo>
                      <a:pt x="53" y="35"/>
                    </a:lnTo>
                    <a:lnTo>
                      <a:pt x="36" y="54"/>
                    </a:lnTo>
                    <a:lnTo>
                      <a:pt x="21" y="75"/>
                    </a:lnTo>
                    <a:lnTo>
                      <a:pt x="9" y="99"/>
                    </a:lnTo>
                    <a:lnTo>
                      <a:pt x="2" y="123"/>
                    </a:lnTo>
                    <a:lnTo>
                      <a:pt x="0" y="150"/>
                    </a:lnTo>
                    <a:lnTo>
                      <a:pt x="2" y="176"/>
                    </a:lnTo>
                    <a:lnTo>
                      <a:pt x="9" y="201"/>
                    </a:lnTo>
                    <a:lnTo>
                      <a:pt x="21" y="225"/>
                    </a:lnTo>
                    <a:lnTo>
                      <a:pt x="36" y="247"/>
                    </a:lnTo>
                    <a:lnTo>
                      <a:pt x="53" y="265"/>
                    </a:lnTo>
                    <a:lnTo>
                      <a:pt x="76" y="278"/>
                    </a:lnTo>
                    <a:lnTo>
                      <a:pt x="99" y="290"/>
                    </a:lnTo>
                    <a:lnTo>
                      <a:pt x="124" y="297"/>
                    </a:lnTo>
                    <a:lnTo>
                      <a:pt x="149" y="300"/>
                    </a:lnTo>
                    <a:lnTo>
                      <a:pt x="176" y="297"/>
                    </a:lnTo>
                    <a:lnTo>
                      <a:pt x="200" y="290"/>
                    </a:lnTo>
                    <a:lnTo>
                      <a:pt x="225" y="278"/>
                    </a:lnTo>
                    <a:lnTo>
                      <a:pt x="245" y="265"/>
                    </a:lnTo>
                    <a:lnTo>
                      <a:pt x="264" y="247"/>
                    </a:lnTo>
                    <a:lnTo>
                      <a:pt x="279" y="225"/>
                    </a:lnTo>
                    <a:lnTo>
                      <a:pt x="290" y="201"/>
                    </a:lnTo>
                    <a:lnTo>
                      <a:pt x="297" y="176"/>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263" name="Line 169"/>
              <p:cNvSpPr>
                <a:spLocks noChangeShapeType="1"/>
              </p:cNvSpPr>
              <p:nvPr/>
            </p:nvSpPr>
            <p:spPr bwMode="auto">
              <a:xfrm>
                <a:off x="2746" y="309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4" name="Freeform 170"/>
              <p:cNvSpPr>
                <a:spLocks/>
              </p:cNvSpPr>
              <p:nvPr/>
            </p:nvSpPr>
            <p:spPr bwMode="auto">
              <a:xfrm>
                <a:off x="2696" y="3067"/>
                <a:ext cx="50" cy="5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3"/>
                    </a:lnTo>
                    <a:lnTo>
                      <a:pt x="290" y="97"/>
                    </a:lnTo>
                    <a:lnTo>
                      <a:pt x="278" y="74"/>
                    </a:lnTo>
                    <a:lnTo>
                      <a:pt x="264" y="53"/>
                    </a:lnTo>
                    <a:lnTo>
                      <a:pt x="246" y="35"/>
                    </a:lnTo>
                    <a:lnTo>
                      <a:pt x="224" y="20"/>
                    </a:lnTo>
                    <a:lnTo>
                      <a:pt x="200" y="9"/>
                    </a:lnTo>
                    <a:lnTo>
                      <a:pt x="175" y="2"/>
                    </a:lnTo>
                    <a:lnTo>
                      <a:pt x="150" y="0"/>
                    </a:lnTo>
                    <a:lnTo>
                      <a:pt x="123" y="2"/>
                    </a:lnTo>
                    <a:lnTo>
                      <a:pt x="99" y="9"/>
                    </a:lnTo>
                    <a:lnTo>
                      <a:pt x="75" y="20"/>
                    </a:lnTo>
                    <a:lnTo>
                      <a:pt x="54" y="35"/>
                    </a:lnTo>
                    <a:lnTo>
                      <a:pt x="35" y="53"/>
                    </a:lnTo>
                    <a:lnTo>
                      <a:pt x="20" y="74"/>
                    </a:lnTo>
                    <a:lnTo>
                      <a:pt x="10" y="97"/>
                    </a:lnTo>
                    <a:lnTo>
                      <a:pt x="2" y="123"/>
                    </a:lnTo>
                    <a:lnTo>
                      <a:pt x="0" y="149"/>
                    </a:lnTo>
                    <a:lnTo>
                      <a:pt x="2" y="175"/>
                    </a:lnTo>
                    <a:lnTo>
                      <a:pt x="10" y="200"/>
                    </a:lnTo>
                    <a:lnTo>
                      <a:pt x="20" y="224"/>
                    </a:lnTo>
                    <a:lnTo>
                      <a:pt x="35" y="245"/>
                    </a:lnTo>
                    <a:lnTo>
                      <a:pt x="54" y="264"/>
                    </a:lnTo>
                    <a:lnTo>
                      <a:pt x="75" y="279"/>
                    </a:lnTo>
                    <a:lnTo>
                      <a:pt x="99" y="289"/>
                    </a:lnTo>
                    <a:lnTo>
                      <a:pt x="123" y="296"/>
                    </a:lnTo>
                    <a:lnTo>
                      <a:pt x="150" y="299"/>
                    </a:lnTo>
                    <a:lnTo>
                      <a:pt x="175" y="296"/>
                    </a:lnTo>
                    <a:lnTo>
                      <a:pt x="200" y="289"/>
                    </a:lnTo>
                    <a:lnTo>
                      <a:pt x="224" y="279"/>
                    </a:lnTo>
                    <a:lnTo>
                      <a:pt x="246" y="264"/>
                    </a:lnTo>
                    <a:lnTo>
                      <a:pt x="264" y="245"/>
                    </a:lnTo>
                    <a:lnTo>
                      <a:pt x="278" y="224"/>
                    </a:lnTo>
                    <a:lnTo>
                      <a:pt x="290" y="200"/>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65" name="Line 171"/>
              <p:cNvSpPr>
                <a:spLocks noChangeShapeType="1"/>
              </p:cNvSpPr>
              <p:nvPr/>
            </p:nvSpPr>
            <p:spPr bwMode="auto">
              <a:xfrm>
                <a:off x="2057" y="299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6" name="Freeform 172"/>
              <p:cNvSpPr>
                <a:spLocks/>
              </p:cNvSpPr>
              <p:nvPr/>
            </p:nvSpPr>
            <p:spPr bwMode="auto">
              <a:xfrm>
                <a:off x="2007" y="2967"/>
                <a:ext cx="50" cy="5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90" y="99"/>
                    </a:lnTo>
                    <a:lnTo>
                      <a:pt x="278" y="75"/>
                    </a:lnTo>
                    <a:lnTo>
                      <a:pt x="264" y="54"/>
                    </a:lnTo>
                    <a:lnTo>
                      <a:pt x="245" y="35"/>
                    </a:lnTo>
                    <a:lnTo>
                      <a:pt x="223" y="21"/>
                    </a:lnTo>
                    <a:lnTo>
                      <a:pt x="200" y="10"/>
                    </a:lnTo>
                    <a:lnTo>
                      <a:pt x="176" y="4"/>
                    </a:lnTo>
                    <a:lnTo>
                      <a:pt x="150" y="0"/>
                    </a:lnTo>
                    <a:lnTo>
                      <a:pt x="122" y="4"/>
                    </a:lnTo>
                    <a:lnTo>
                      <a:pt x="98" y="10"/>
                    </a:lnTo>
                    <a:lnTo>
                      <a:pt x="75" y="21"/>
                    </a:lnTo>
                    <a:lnTo>
                      <a:pt x="53" y="35"/>
                    </a:lnTo>
                    <a:lnTo>
                      <a:pt x="35" y="54"/>
                    </a:lnTo>
                    <a:lnTo>
                      <a:pt x="21" y="75"/>
                    </a:lnTo>
                    <a:lnTo>
                      <a:pt x="9" y="99"/>
                    </a:lnTo>
                    <a:lnTo>
                      <a:pt x="2" y="124"/>
                    </a:lnTo>
                    <a:lnTo>
                      <a:pt x="0" y="149"/>
                    </a:lnTo>
                    <a:lnTo>
                      <a:pt x="2" y="176"/>
                    </a:lnTo>
                    <a:lnTo>
                      <a:pt x="9" y="202"/>
                    </a:lnTo>
                    <a:lnTo>
                      <a:pt x="21" y="225"/>
                    </a:lnTo>
                    <a:lnTo>
                      <a:pt x="35" y="245"/>
                    </a:lnTo>
                    <a:lnTo>
                      <a:pt x="53" y="264"/>
                    </a:lnTo>
                    <a:lnTo>
                      <a:pt x="75" y="279"/>
                    </a:lnTo>
                    <a:lnTo>
                      <a:pt x="98" y="289"/>
                    </a:lnTo>
                    <a:lnTo>
                      <a:pt x="122" y="297"/>
                    </a:lnTo>
                    <a:lnTo>
                      <a:pt x="150" y="299"/>
                    </a:lnTo>
                    <a:lnTo>
                      <a:pt x="176" y="297"/>
                    </a:lnTo>
                    <a:lnTo>
                      <a:pt x="200" y="289"/>
                    </a:lnTo>
                    <a:lnTo>
                      <a:pt x="223" y="279"/>
                    </a:lnTo>
                    <a:lnTo>
                      <a:pt x="245" y="264"/>
                    </a:lnTo>
                    <a:lnTo>
                      <a:pt x="264" y="245"/>
                    </a:lnTo>
                    <a:lnTo>
                      <a:pt x="278" y="225"/>
                    </a:lnTo>
                    <a:lnTo>
                      <a:pt x="290" y="202"/>
                    </a:lnTo>
                    <a:lnTo>
                      <a:pt x="296" y="176"/>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67" name="Line 173"/>
              <p:cNvSpPr>
                <a:spLocks noChangeShapeType="1"/>
              </p:cNvSpPr>
              <p:nvPr/>
            </p:nvSpPr>
            <p:spPr bwMode="auto">
              <a:xfrm>
                <a:off x="2735" y="183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8" name="Freeform 174"/>
              <p:cNvSpPr>
                <a:spLocks/>
              </p:cNvSpPr>
              <p:nvPr/>
            </p:nvSpPr>
            <p:spPr bwMode="auto">
              <a:xfrm>
                <a:off x="2685" y="1811"/>
                <a:ext cx="50"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8"/>
                    </a:lnTo>
                    <a:lnTo>
                      <a:pt x="278" y="74"/>
                    </a:lnTo>
                    <a:lnTo>
                      <a:pt x="264" y="53"/>
                    </a:lnTo>
                    <a:lnTo>
                      <a:pt x="245" y="34"/>
                    </a:lnTo>
                    <a:lnTo>
                      <a:pt x="224" y="20"/>
                    </a:lnTo>
                    <a:lnTo>
                      <a:pt x="201" y="8"/>
                    </a:lnTo>
                    <a:lnTo>
                      <a:pt x="176" y="3"/>
                    </a:lnTo>
                    <a:lnTo>
                      <a:pt x="149" y="0"/>
                    </a:lnTo>
                    <a:lnTo>
                      <a:pt x="123" y="3"/>
                    </a:lnTo>
                    <a:lnTo>
                      <a:pt x="99" y="8"/>
                    </a:lnTo>
                    <a:lnTo>
                      <a:pt x="75" y="20"/>
                    </a:lnTo>
                    <a:lnTo>
                      <a:pt x="53" y="34"/>
                    </a:lnTo>
                    <a:lnTo>
                      <a:pt x="34" y="53"/>
                    </a:lnTo>
                    <a:lnTo>
                      <a:pt x="21" y="74"/>
                    </a:lnTo>
                    <a:lnTo>
                      <a:pt x="9" y="98"/>
                    </a:lnTo>
                    <a:lnTo>
                      <a:pt x="2" y="123"/>
                    </a:lnTo>
                    <a:lnTo>
                      <a:pt x="0" y="148"/>
                    </a:lnTo>
                    <a:lnTo>
                      <a:pt x="2" y="175"/>
                    </a:lnTo>
                    <a:lnTo>
                      <a:pt x="9" y="200"/>
                    </a:lnTo>
                    <a:lnTo>
                      <a:pt x="21" y="224"/>
                    </a:lnTo>
                    <a:lnTo>
                      <a:pt x="34" y="244"/>
                    </a:lnTo>
                    <a:lnTo>
                      <a:pt x="53" y="263"/>
                    </a:lnTo>
                    <a:lnTo>
                      <a:pt x="75" y="278"/>
                    </a:lnTo>
                    <a:lnTo>
                      <a:pt x="99" y="289"/>
                    </a:lnTo>
                    <a:lnTo>
                      <a:pt x="123" y="296"/>
                    </a:lnTo>
                    <a:lnTo>
                      <a:pt x="149" y="298"/>
                    </a:lnTo>
                    <a:lnTo>
                      <a:pt x="176" y="296"/>
                    </a:lnTo>
                    <a:lnTo>
                      <a:pt x="201" y="289"/>
                    </a:lnTo>
                    <a:lnTo>
                      <a:pt x="224" y="278"/>
                    </a:lnTo>
                    <a:lnTo>
                      <a:pt x="245" y="263"/>
                    </a:lnTo>
                    <a:lnTo>
                      <a:pt x="264" y="244"/>
                    </a:lnTo>
                    <a:lnTo>
                      <a:pt x="278" y="224"/>
                    </a:lnTo>
                    <a:lnTo>
                      <a:pt x="289" y="200"/>
                    </a:lnTo>
                    <a:lnTo>
                      <a:pt x="297"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269" name="Line 175"/>
              <p:cNvSpPr>
                <a:spLocks noChangeShapeType="1"/>
              </p:cNvSpPr>
              <p:nvPr/>
            </p:nvSpPr>
            <p:spPr bwMode="auto">
              <a:xfrm>
                <a:off x="1307" y="212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70" name="Freeform 176"/>
              <p:cNvSpPr>
                <a:spLocks/>
              </p:cNvSpPr>
              <p:nvPr/>
            </p:nvSpPr>
            <p:spPr bwMode="auto">
              <a:xfrm>
                <a:off x="1257" y="2099"/>
                <a:ext cx="50" cy="5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5" y="123"/>
                    </a:lnTo>
                    <a:lnTo>
                      <a:pt x="290" y="98"/>
                    </a:lnTo>
                    <a:lnTo>
                      <a:pt x="278" y="75"/>
                    </a:lnTo>
                    <a:lnTo>
                      <a:pt x="263" y="54"/>
                    </a:lnTo>
                    <a:lnTo>
                      <a:pt x="245" y="35"/>
                    </a:lnTo>
                    <a:lnTo>
                      <a:pt x="223" y="20"/>
                    </a:lnTo>
                    <a:lnTo>
                      <a:pt x="200" y="9"/>
                    </a:lnTo>
                    <a:lnTo>
                      <a:pt x="175" y="3"/>
                    </a:lnTo>
                    <a:lnTo>
                      <a:pt x="149" y="0"/>
                    </a:lnTo>
                    <a:lnTo>
                      <a:pt x="122" y="3"/>
                    </a:lnTo>
                    <a:lnTo>
                      <a:pt x="98" y="9"/>
                    </a:lnTo>
                    <a:lnTo>
                      <a:pt x="73" y="20"/>
                    </a:lnTo>
                    <a:lnTo>
                      <a:pt x="52" y="35"/>
                    </a:lnTo>
                    <a:lnTo>
                      <a:pt x="34" y="54"/>
                    </a:lnTo>
                    <a:lnTo>
                      <a:pt x="20" y="75"/>
                    </a:lnTo>
                    <a:lnTo>
                      <a:pt x="9" y="98"/>
                    </a:lnTo>
                    <a:lnTo>
                      <a:pt x="2" y="123"/>
                    </a:lnTo>
                    <a:lnTo>
                      <a:pt x="0" y="148"/>
                    </a:lnTo>
                    <a:lnTo>
                      <a:pt x="2" y="175"/>
                    </a:lnTo>
                    <a:lnTo>
                      <a:pt x="9" y="201"/>
                    </a:lnTo>
                    <a:lnTo>
                      <a:pt x="20" y="224"/>
                    </a:lnTo>
                    <a:lnTo>
                      <a:pt x="34" y="244"/>
                    </a:lnTo>
                    <a:lnTo>
                      <a:pt x="52" y="263"/>
                    </a:lnTo>
                    <a:lnTo>
                      <a:pt x="73" y="278"/>
                    </a:lnTo>
                    <a:lnTo>
                      <a:pt x="98" y="289"/>
                    </a:lnTo>
                    <a:lnTo>
                      <a:pt x="122" y="296"/>
                    </a:lnTo>
                    <a:lnTo>
                      <a:pt x="149" y="298"/>
                    </a:lnTo>
                    <a:lnTo>
                      <a:pt x="175" y="296"/>
                    </a:lnTo>
                    <a:lnTo>
                      <a:pt x="200" y="289"/>
                    </a:lnTo>
                    <a:lnTo>
                      <a:pt x="223" y="278"/>
                    </a:lnTo>
                    <a:lnTo>
                      <a:pt x="245" y="263"/>
                    </a:lnTo>
                    <a:lnTo>
                      <a:pt x="263" y="244"/>
                    </a:lnTo>
                    <a:lnTo>
                      <a:pt x="278" y="224"/>
                    </a:lnTo>
                    <a:lnTo>
                      <a:pt x="290" y="201"/>
                    </a:lnTo>
                    <a:lnTo>
                      <a:pt x="295"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271" name="Line 177"/>
              <p:cNvSpPr>
                <a:spLocks noChangeShapeType="1"/>
              </p:cNvSpPr>
              <p:nvPr/>
            </p:nvSpPr>
            <p:spPr bwMode="auto">
              <a:xfrm>
                <a:off x="1017" y="139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72" name="Freeform 178"/>
              <p:cNvSpPr>
                <a:spLocks/>
              </p:cNvSpPr>
              <p:nvPr/>
            </p:nvSpPr>
            <p:spPr bwMode="auto">
              <a:xfrm>
                <a:off x="967" y="1372"/>
                <a:ext cx="50" cy="4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90" y="99"/>
                    </a:lnTo>
                    <a:lnTo>
                      <a:pt x="279" y="73"/>
                    </a:lnTo>
                    <a:lnTo>
                      <a:pt x="263" y="53"/>
                    </a:lnTo>
                    <a:lnTo>
                      <a:pt x="246" y="34"/>
                    </a:lnTo>
                    <a:lnTo>
                      <a:pt x="224" y="20"/>
                    </a:lnTo>
                    <a:lnTo>
                      <a:pt x="200" y="9"/>
                    </a:lnTo>
                    <a:lnTo>
                      <a:pt x="176" y="2"/>
                    </a:lnTo>
                    <a:lnTo>
                      <a:pt x="150" y="0"/>
                    </a:lnTo>
                    <a:lnTo>
                      <a:pt x="123" y="2"/>
                    </a:lnTo>
                    <a:lnTo>
                      <a:pt x="98" y="9"/>
                    </a:lnTo>
                    <a:lnTo>
                      <a:pt x="75" y="20"/>
                    </a:lnTo>
                    <a:lnTo>
                      <a:pt x="53" y="34"/>
                    </a:lnTo>
                    <a:lnTo>
                      <a:pt x="36" y="53"/>
                    </a:lnTo>
                    <a:lnTo>
                      <a:pt x="20" y="73"/>
                    </a:lnTo>
                    <a:lnTo>
                      <a:pt x="8" y="99"/>
                    </a:lnTo>
                    <a:lnTo>
                      <a:pt x="2" y="123"/>
                    </a:lnTo>
                    <a:lnTo>
                      <a:pt x="0" y="148"/>
                    </a:lnTo>
                    <a:lnTo>
                      <a:pt x="2" y="175"/>
                    </a:lnTo>
                    <a:lnTo>
                      <a:pt x="8" y="200"/>
                    </a:lnTo>
                    <a:lnTo>
                      <a:pt x="20" y="223"/>
                    </a:lnTo>
                    <a:lnTo>
                      <a:pt x="36" y="244"/>
                    </a:lnTo>
                    <a:lnTo>
                      <a:pt x="53" y="263"/>
                    </a:lnTo>
                    <a:lnTo>
                      <a:pt x="75" y="278"/>
                    </a:lnTo>
                    <a:lnTo>
                      <a:pt x="98" y="290"/>
                    </a:lnTo>
                    <a:lnTo>
                      <a:pt x="123" y="296"/>
                    </a:lnTo>
                    <a:lnTo>
                      <a:pt x="150" y="298"/>
                    </a:lnTo>
                    <a:lnTo>
                      <a:pt x="176" y="296"/>
                    </a:lnTo>
                    <a:lnTo>
                      <a:pt x="200" y="290"/>
                    </a:lnTo>
                    <a:lnTo>
                      <a:pt x="224" y="278"/>
                    </a:lnTo>
                    <a:lnTo>
                      <a:pt x="246" y="263"/>
                    </a:lnTo>
                    <a:lnTo>
                      <a:pt x="263" y="244"/>
                    </a:lnTo>
                    <a:lnTo>
                      <a:pt x="279" y="223"/>
                    </a:lnTo>
                    <a:lnTo>
                      <a:pt x="290" y="200"/>
                    </a:lnTo>
                    <a:lnTo>
                      <a:pt x="296"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273" name="Line 179"/>
              <p:cNvSpPr>
                <a:spLocks noChangeShapeType="1"/>
              </p:cNvSpPr>
              <p:nvPr/>
            </p:nvSpPr>
            <p:spPr bwMode="auto">
              <a:xfrm>
                <a:off x="1435" y="144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74" name="Freeform 180"/>
              <p:cNvSpPr>
                <a:spLocks/>
              </p:cNvSpPr>
              <p:nvPr/>
            </p:nvSpPr>
            <p:spPr bwMode="auto">
              <a:xfrm>
                <a:off x="1386" y="1420"/>
                <a:ext cx="49"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9"/>
                    </a:lnTo>
                    <a:lnTo>
                      <a:pt x="279" y="73"/>
                    </a:lnTo>
                    <a:lnTo>
                      <a:pt x="264" y="53"/>
                    </a:lnTo>
                    <a:lnTo>
                      <a:pt x="245" y="34"/>
                    </a:lnTo>
                    <a:lnTo>
                      <a:pt x="225" y="20"/>
                    </a:lnTo>
                    <a:lnTo>
                      <a:pt x="202" y="9"/>
                    </a:lnTo>
                    <a:lnTo>
                      <a:pt x="175" y="2"/>
                    </a:lnTo>
                    <a:lnTo>
                      <a:pt x="150" y="0"/>
                    </a:lnTo>
                    <a:lnTo>
                      <a:pt x="124" y="2"/>
                    </a:lnTo>
                    <a:lnTo>
                      <a:pt x="98" y="9"/>
                    </a:lnTo>
                    <a:lnTo>
                      <a:pt x="75" y="20"/>
                    </a:lnTo>
                    <a:lnTo>
                      <a:pt x="54" y="34"/>
                    </a:lnTo>
                    <a:lnTo>
                      <a:pt x="35" y="53"/>
                    </a:lnTo>
                    <a:lnTo>
                      <a:pt x="20" y="73"/>
                    </a:lnTo>
                    <a:lnTo>
                      <a:pt x="10" y="99"/>
                    </a:lnTo>
                    <a:lnTo>
                      <a:pt x="2" y="123"/>
                    </a:lnTo>
                    <a:lnTo>
                      <a:pt x="0" y="148"/>
                    </a:lnTo>
                    <a:lnTo>
                      <a:pt x="2" y="175"/>
                    </a:lnTo>
                    <a:lnTo>
                      <a:pt x="10" y="200"/>
                    </a:lnTo>
                    <a:lnTo>
                      <a:pt x="20" y="223"/>
                    </a:lnTo>
                    <a:lnTo>
                      <a:pt x="35" y="244"/>
                    </a:lnTo>
                    <a:lnTo>
                      <a:pt x="54" y="263"/>
                    </a:lnTo>
                    <a:lnTo>
                      <a:pt x="75" y="278"/>
                    </a:lnTo>
                    <a:lnTo>
                      <a:pt x="98" y="290"/>
                    </a:lnTo>
                    <a:lnTo>
                      <a:pt x="124" y="296"/>
                    </a:lnTo>
                    <a:lnTo>
                      <a:pt x="150" y="298"/>
                    </a:lnTo>
                    <a:lnTo>
                      <a:pt x="175" y="296"/>
                    </a:lnTo>
                    <a:lnTo>
                      <a:pt x="202" y="290"/>
                    </a:lnTo>
                    <a:lnTo>
                      <a:pt x="225" y="278"/>
                    </a:lnTo>
                    <a:lnTo>
                      <a:pt x="245" y="263"/>
                    </a:lnTo>
                    <a:lnTo>
                      <a:pt x="264" y="244"/>
                    </a:lnTo>
                    <a:lnTo>
                      <a:pt x="279" y="223"/>
                    </a:lnTo>
                    <a:lnTo>
                      <a:pt x="289" y="200"/>
                    </a:lnTo>
                    <a:lnTo>
                      <a:pt x="297"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275" name="Line 181"/>
              <p:cNvSpPr>
                <a:spLocks noChangeShapeType="1"/>
              </p:cNvSpPr>
              <p:nvPr/>
            </p:nvSpPr>
            <p:spPr bwMode="auto">
              <a:xfrm>
                <a:off x="2228" y="288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76" name="Freeform 182"/>
              <p:cNvSpPr>
                <a:spLocks/>
              </p:cNvSpPr>
              <p:nvPr/>
            </p:nvSpPr>
            <p:spPr bwMode="auto">
              <a:xfrm>
                <a:off x="2178" y="2860"/>
                <a:ext cx="50"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90" y="100"/>
                    </a:lnTo>
                    <a:lnTo>
                      <a:pt x="278" y="74"/>
                    </a:lnTo>
                    <a:lnTo>
                      <a:pt x="263" y="54"/>
                    </a:lnTo>
                    <a:lnTo>
                      <a:pt x="244" y="35"/>
                    </a:lnTo>
                    <a:lnTo>
                      <a:pt x="224" y="20"/>
                    </a:lnTo>
                    <a:lnTo>
                      <a:pt x="201" y="10"/>
                    </a:lnTo>
                    <a:lnTo>
                      <a:pt x="175" y="3"/>
                    </a:lnTo>
                    <a:lnTo>
                      <a:pt x="149" y="0"/>
                    </a:lnTo>
                    <a:lnTo>
                      <a:pt x="123" y="3"/>
                    </a:lnTo>
                    <a:lnTo>
                      <a:pt x="98" y="10"/>
                    </a:lnTo>
                    <a:lnTo>
                      <a:pt x="75" y="20"/>
                    </a:lnTo>
                    <a:lnTo>
                      <a:pt x="54" y="35"/>
                    </a:lnTo>
                    <a:lnTo>
                      <a:pt x="35" y="54"/>
                    </a:lnTo>
                    <a:lnTo>
                      <a:pt x="20" y="74"/>
                    </a:lnTo>
                    <a:lnTo>
                      <a:pt x="9" y="100"/>
                    </a:lnTo>
                    <a:lnTo>
                      <a:pt x="3" y="124"/>
                    </a:lnTo>
                    <a:lnTo>
                      <a:pt x="0" y="149"/>
                    </a:lnTo>
                    <a:lnTo>
                      <a:pt x="3" y="175"/>
                    </a:lnTo>
                    <a:lnTo>
                      <a:pt x="9" y="201"/>
                    </a:lnTo>
                    <a:lnTo>
                      <a:pt x="20" y="224"/>
                    </a:lnTo>
                    <a:lnTo>
                      <a:pt x="35" y="245"/>
                    </a:lnTo>
                    <a:lnTo>
                      <a:pt x="54" y="264"/>
                    </a:lnTo>
                    <a:lnTo>
                      <a:pt x="75" y="279"/>
                    </a:lnTo>
                    <a:lnTo>
                      <a:pt x="98" y="290"/>
                    </a:lnTo>
                    <a:lnTo>
                      <a:pt x="123" y="297"/>
                    </a:lnTo>
                    <a:lnTo>
                      <a:pt x="149" y="299"/>
                    </a:lnTo>
                    <a:lnTo>
                      <a:pt x="175" y="297"/>
                    </a:lnTo>
                    <a:lnTo>
                      <a:pt x="201" y="290"/>
                    </a:lnTo>
                    <a:lnTo>
                      <a:pt x="224" y="279"/>
                    </a:lnTo>
                    <a:lnTo>
                      <a:pt x="244" y="264"/>
                    </a:lnTo>
                    <a:lnTo>
                      <a:pt x="263" y="245"/>
                    </a:lnTo>
                    <a:lnTo>
                      <a:pt x="278" y="224"/>
                    </a:lnTo>
                    <a:lnTo>
                      <a:pt x="290" y="201"/>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77" name="Line 183"/>
              <p:cNvSpPr>
                <a:spLocks noChangeShapeType="1"/>
              </p:cNvSpPr>
              <p:nvPr/>
            </p:nvSpPr>
            <p:spPr bwMode="auto">
              <a:xfrm>
                <a:off x="2719" y="260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78" name="Freeform 184"/>
              <p:cNvSpPr>
                <a:spLocks/>
              </p:cNvSpPr>
              <p:nvPr/>
            </p:nvSpPr>
            <p:spPr bwMode="auto">
              <a:xfrm>
                <a:off x="2669" y="2578"/>
                <a:ext cx="50" cy="5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3"/>
                    </a:lnTo>
                    <a:lnTo>
                      <a:pt x="289" y="98"/>
                    </a:lnTo>
                    <a:lnTo>
                      <a:pt x="278" y="75"/>
                    </a:lnTo>
                    <a:lnTo>
                      <a:pt x="264" y="54"/>
                    </a:lnTo>
                    <a:lnTo>
                      <a:pt x="245" y="35"/>
                    </a:lnTo>
                    <a:lnTo>
                      <a:pt x="223" y="20"/>
                    </a:lnTo>
                    <a:lnTo>
                      <a:pt x="200" y="10"/>
                    </a:lnTo>
                    <a:lnTo>
                      <a:pt x="176" y="2"/>
                    </a:lnTo>
                    <a:lnTo>
                      <a:pt x="149" y="0"/>
                    </a:lnTo>
                    <a:lnTo>
                      <a:pt x="122" y="2"/>
                    </a:lnTo>
                    <a:lnTo>
                      <a:pt x="98" y="10"/>
                    </a:lnTo>
                    <a:lnTo>
                      <a:pt x="74" y="20"/>
                    </a:lnTo>
                    <a:lnTo>
                      <a:pt x="52" y="35"/>
                    </a:lnTo>
                    <a:lnTo>
                      <a:pt x="34" y="54"/>
                    </a:lnTo>
                    <a:lnTo>
                      <a:pt x="21" y="75"/>
                    </a:lnTo>
                    <a:lnTo>
                      <a:pt x="9" y="98"/>
                    </a:lnTo>
                    <a:lnTo>
                      <a:pt x="2" y="123"/>
                    </a:lnTo>
                    <a:lnTo>
                      <a:pt x="0" y="149"/>
                    </a:lnTo>
                    <a:lnTo>
                      <a:pt x="2" y="175"/>
                    </a:lnTo>
                    <a:lnTo>
                      <a:pt x="9" y="200"/>
                    </a:lnTo>
                    <a:lnTo>
                      <a:pt x="21" y="224"/>
                    </a:lnTo>
                    <a:lnTo>
                      <a:pt x="34" y="245"/>
                    </a:lnTo>
                    <a:lnTo>
                      <a:pt x="52" y="264"/>
                    </a:lnTo>
                    <a:lnTo>
                      <a:pt x="74" y="278"/>
                    </a:lnTo>
                    <a:lnTo>
                      <a:pt x="98" y="289"/>
                    </a:lnTo>
                    <a:lnTo>
                      <a:pt x="122" y="296"/>
                    </a:lnTo>
                    <a:lnTo>
                      <a:pt x="149" y="299"/>
                    </a:lnTo>
                    <a:lnTo>
                      <a:pt x="176" y="296"/>
                    </a:lnTo>
                    <a:lnTo>
                      <a:pt x="200" y="289"/>
                    </a:lnTo>
                    <a:lnTo>
                      <a:pt x="223" y="278"/>
                    </a:lnTo>
                    <a:lnTo>
                      <a:pt x="245" y="264"/>
                    </a:lnTo>
                    <a:lnTo>
                      <a:pt x="264" y="245"/>
                    </a:lnTo>
                    <a:lnTo>
                      <a:pt x="278" y="224"/>
                    </a:lnTo>
                    <a:lnTo>
                      <a:pt x="289" y="200"/>
                    </a:lnTo>
                    <a:lnTo>
                      <a:pt x="296"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79" name="Line 185"/>
              <p:cNvSpPr>
                <a:spLocks noChangeShapeType="1"/>
              </p:cNvSpPr>
              <p:nvPr/>
            </p:nvSpPr>
            <p:spPr bwMode="auto">
              <a:xfrm>
                <a:off x="1792" y="280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0" name="Freeform 186"/>
              <p:cNvSpPr>
                <a:spLocks/>
              </p:cNvSpPr>
              <p:nvPr/>
            </p:nvSpPr>
            <p:spPr bwMode="auto">
              <a:xfrm>
                <a:off x="1743" y="2776"/>
                <a:ext cx="49"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90" y="99"/>
                    </a:lnTo>
                    <a:lnTo>
                      <a:pt x="278" y="75"/>
                    </a:lnTo>
                    <a:lnTo>
                      <a:pt x="263" y="54"/>
                    </a:lnTo>
                    <a:lnTo>
                      <a:pt x="246" y="35"/>
                    </a:lnTo>
                    <a:lnTo>
                      <a:pt x="223" y="20"/>
                    </a:lnTo>
                    <a:lnTo>
                      <a:pt x="200" y="10"/>
                    </a:lnTo>
                    <a:lnTo>
                      <a:pt x="175" y="3"/>
                    </a:lnTo>
                    <a:lnTo>
                      <a:pt x="150" y="0"/>
                    </a:lnTo>
                    <a:lnTo>
                      <a:pt x="122" y="3"/>
                    </a:lnTo>
                    <a:lnTo>
                      <a:pt x="98" y="10"/>
                    </a:lnTo>
                    <a:lnTo>
                      <a:pt x="74" y="20"/>
                    </a:lnTo>
                    <a:lnTo>
                      <a:pt x="53" y="35"/>
                    </a:lnTo>
                    <a:lnTo>
                      <a:pt x="35" y="54"/>
                    </a:lnTo>
                    <a:lnTo>
                      <a:pt x="20" y="75"/>
                    </a:lnTo>
                    <a:lnTo>
                      <a:pt x="9" y="99"/>
                    </a:lnTo>
                    <a:lnTo>
                      <a:pt x="2" y="124"/>
                    </a:lnTo>
                    <a:lnTo>
                      <a:pt x="0" y="149"/>
                    </a:lnTo>
                    <a:lnTo>
                      <a:pt x="2" y="176"/>
                    </a:lnTo>
                    <a:lnTo>
                      <a:pt x="9" y="202"/>
                    </a:lnTo>
                    <a:lnTo>
                      <a:pt x="20" y="225"/>
                    </a:lnTo>
                    <a:lnTo>
                      <a:pt x="35" y="246"/>
                    </a:lnTo>
                    <a:lnTo>
                      <a:pt x="53" y="264"/>
                    </a:lnTo>
                    <a:lnTo>
                      <a:pt x="74" y="279"/>
                    </a:lnTo>
                    <a:lnTo>
                      <a:pt x="98" y="290"/>
                    </a:lnTo>
                    <a:lnTo>
                      <a:pt x="122" y="297"/>
                    </a:lnTo>
                    <a:lnTo>
                      <a:pt x="150" y="299"/>
                    </a:lnTo>
                    <a:lnTo>
                      <a:pt x="175" y="297"/>
                    </a:lnTo>
                    <a:lnTo>
                      <a:pt x="200" y="290"/>
                    </a:lnTo>
                    <a:lnTo>
                      <a:pt x="223" y="279"/>
                    </a:lnTo>
                    <a:lnTo>
                      <a:pt x="246" y="264"/>
                    </a:lnTo>
                    <a:lnTo>
                      <a:pt x="263" y="246"/>
                    </a:lnTo>
                    <a:lnTo>
                      <a:pt x="278" y="225"/>
                    </a:lnTo>
                    <a:lnTo>
                      <a:pt x="290" y="202"/>
                    </a:lnTo>
                    <a:lnTo>
                      <a:pt x="296" y="176"/>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81" name="Line 187"/>
              <p:cNvSpPr>
                <a:spLocks noChangeShapeType="1"/>
              </p:cNvSpPr>
              <p:nvPr/>
            </p:nvSpPr>
            <p:spPr bwMode="auto">
              <a:xfrm>
                <a:off x="2264" y="214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2" name="Freeform 188"/>
              <p:cNvSpPr>
                <a:spLocks/>
              </p:cNvSpPr>
              <p:nvPr/>
            </p:nvSpPr>
            <p:spPr bwMode="auto">
              <a:xfrm>
                <a:off x="2214" y="2119"/>
                <a:ext cx="50" cy="5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8"/>
                    </a:moveTo>
                    <a:lnTo>
                      <a:pt x="295" y="122"/>
                    </a:lnTo>
                    <a:lnTo>
                      <a:pt x="290" y="97"/>
                    </a:lnTo>
                    <a:lnTo>
                      <a:pt x="278" y="74"/>
                    </a:lnTo>
                    <a:lnTo>
                      <a:pt x="264" y="52"/>
                    </a:lnTo>
                    <a:lnTo>
                      <a:pt x="246" y="35"/>
                    </a:lnTo>
                    <a:lnTo>
                      <a:pt x="223" y="19"/>
                    </a:lnTo>
                    <a:lnTo>
                      <a:pt x="200" y="7"/>
                    </a:lnTo>
                    <a:lnTo>
                      <a:pt x="175" y="2"/>
                    </a:lnTo>
                    <a:lnTo>
                      <a:pt x="150" y="0"/>
                    </a:lnTo>
                    <a:lnTo>
                      <a:pt x="122" y="2"/>
                    </a:lnTo>
                    <a:lnTo>
                      <a:pt x="98" y="7"/>
                    </a:lnTo>
                    <a:lnTo>
                      <a:pt x="74" y="19"/>
                    </a:lnTo>
                    <a:lnTo>
                      <a:pt x="53" y="35"/>
                    </a:lnTo>
                    <a:lnTo>
                      <a:pt x="35" y="52"/>
                    </a:lnTo>
                    <a:lnTo>
                      <a:pt x="20" y="74"/>
                    </a:lnTo>
                    <a:lnTo>
                      <a:pt x="9" y="97"/>
                    </a:lnTo>
                    <a:lnTo>
                      <a:pt x="2" y="122"/>
                    </a:lnTo>
                    <a:lnTo>
                      <a:pt x="0" y="148"/>
                    </a:lnTo>
                    <a:lnTo>
                      <a:pt x="2" y="175"/>
                    </a:lnTo>
                    <a:lnTo>
                      <a:pt x="9" y="199"/>
                    </a:lnTo>
                    <a:lnTo>
                      <a:pt x="20" y="224"/>
                    </a:lnTo>
                    <a:lnTo>
                      <a:pt x="35" y="245"/>
                    </a:lnTo>
                    <a:lnTo>
                      <a:pt x="53" y="263"/>
                    </a:lnTo>
                    <a:lnTo>
                      <a:pt x="74" y="278"/>
                    </a:lnTo>
                    <a:lnTo>
                      <a:pt x="98" y="289"/>
                    </a:lnTo>
                    <a:lnTo>
                      <a:pt x="122" y="295"/>
                    </a:lnTo>
                    <a:lnTo>
                      <a:pt x="150" y="297"/>
                    </a:lnTo>
                    <a:lnTo>
                      <a:pt x="175" y="295"/>
                    </a:lnTo>
                    <a:lnTo>
                      <a:pt x="200" y="289"/>
                    </a:lnTo>
                    <a:lnTo>
                      <a:pt x="223" y="278"/>
                    </a:lnTo>
                    <a:lnTo>
                      <a:pt x="246" y="263"/>
                    </a:lnTo>
                    <a:lnTo>
                      <a:pt x="264" y="245"/>
                    </a:lnTo>
                    <a:lnTo>
                      <a:pt x="278" y="224"/>
                    </a:lnTo>
                    <a:lnTo>
                      <a:pt x="290" y="199"/>
                    </a:lnTo>
                    <a:lnTo>
                      <a:pt x="295"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283" name="Line 189"/>
              <p:cNvSpPr>
                <a:spLocks noChangeShapeType="1"/>
              </p:cNvSpPr>
              <p:nvPr/>
            </p:nvSpPr>
            <p:spPr bwMode="auto">
              <a:xfrm>
                <a:off x="2065" y="226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4" name="Freeform 190"/>
              <p:cNvSpPr>
                <a:spLocks/>
              </p:cNvSpPr>
              <p:nvPr/>
            </p:nvSpPr>
            <p:spPr bwMode="auto">
              <a:xfrm>
                <a:off x="2016" y="2240"/>
                <a:ext cx="49" cy="50"/>
              </a:xfrm>
              <a:custGeom>
                <a:avLst/>
                <a:gdLst>
                  <a:gd name="T0" fmla="*/ 0 w 300"/>
                  <a:gd name="T1" fmla="*/ 0 h 299"/>
                  <a:gd name="T2" fmla="*/ 0 w 300"/>
                  <a:gd name="T3" fmla="*/ 0 h 299"/>
                  <a:gd name="T4" fmla="*/ 0 w 300"/>
                  <a:gd name="T5" fmla="*/ 0 h 299"/>
                  <a:gd name="T6" fmla="*/ 0 w 300"/>
                  <a:gd name="T7" fmla="*/ 0 h 299"/>
                  <a:gd name="T8" fmla="*/ 0 w 300"/>
                  <a:gd name="T9" fmla="*/ 0 h 299"/>
                  <a:gd name="T10" fmla="*/ 0 w 300"/>
                  <a:gd name="T11" fmla="*/ 0 h 299"/>
                  <a:gd name="T12" fmla="*/ 0 w 300"/>
                  <a:gd name="T13" fmla="*/ 0 h 299"/>
                  <a:gd name="T14" fmla="*/ 0 w 300"/>
                  <a:gd name="T15" fmla="*/ 0 h 299"/>
                  <a:gd name="T16" fmla="*/ 0 w 300"/>
                  <a:gd name="T17" fmla="*/ 0 h 299"/>
                  <a:gd name="T18" fmla="*/ 0 w 300"/>
                  <a:gd name="T19" fmla="*/ 0 h 299"/>
                  <a:gd name="T20" fmla="*/ 0 w 300"/>
                  <a:gd name="T21" fmla="*/ 0 h 299"/>
                  <a:gd name="T22" fmla="*/ 0 w 300"/>
                  <a:gd name="T23" fmla="*/ 0 h 299"/>
                  <a:gd name="T24" fmla="*/ 0 w 300"/>
                  <a:gd name="T25" fmla="*/ 0 h 299"/>
                  <a:gd name="T26" fmla="*/ 0 w 300"/>
                  <a:gd name="T27" fmla="*/ 0 h 299"/>
                  <a:gd name="T28" fmla="*/ 0 w 300"/>
                  <a:gd name="T29" fmla="*/ 0 h 299"/>
                  <a:gd name="T30" fmla="*/ 0 w 300"/>
                  <a:gd name="T31" fmla="*/ 0 h 299"/>
                  <a:gd name="T32" fmla="*/ 0 w 300"/>
                  <a:gd name="T33" fmla="*/ 0 h 299"/>
                  <a:gd name="T34" fmla="*/ 0 w 300"/>
                  <a:gd name="T35" fmla="*/ 0 h 299"/>
                  <a:gd name="T36" fmla="*/ 0 w 300"/>
                  <a:gd name="T37" fmla="*/ 0 h 299"/>
                  <a:gd name="T38" fmla="*/ 0 w 300"/>
                  <a:gd name="T39" fmla="*/ 0 h 299"/>
                  <a:gd name="T40" fmla="*/ 0 w 300"/>
                  <a:gd name="T41" fmla="*/ 0 h 299"/>
                  <a:gd name="T42" fmla="*/ 0 w 300"/>
                  <a:gd name="T43" fmla="*/ 0 h 299"/>
                  <a:gd name="T44" fmla="*/ 0 w 300"/>
                  <a:gd name="T45" fmla="*/ 0 h 299"/>
                  <a:gd name="T46" fmla="*/ 0 w 300"/>
                  <a:gd name="T47" fmla="*/ 0 h 299"/>
                  <a:gd name="T48" fmla="*/ 0 w 300"/>
                  <a:gd name="T49" fmla="*/ 0 h 299"/>
                  <a:gd name="T50" fmla="*/ 0 w 300"/>
                  <a:gd name="T51" fmla="*/ 0 h 299"/>
                  <a:gd name="T52" fmla="*/ 0 w 300"/>
                  <a:gd name="T53" fmla="*/ 0 h 299"/>
                  <a:gd name="T54" fmla="*/ 0 w 300"/>
                  <a:gd name="T55" fmla="*/ 0 h 299"/>
                  <a:gd name="T56" fmla="*/ 0 w 300"/>
                  <a:gd name="T57" fmla="*/ 0 h 299"/>
                  <a:gd name="T58" fmla="*/ 0 w 300"/>
                  <a:gd name="T59" fmla="*/ 0 h 299"/>
                  <a:gd name="T60" fmla="*/ 0 w 300"/>
                  <a:gd name="T61" fmla="*/ 0 h 299"/>
                  <a:gd name="T62" fmla="*/ 0 w 300"/>
                  <a:gd name="T63" fmla="*/ 0 h 299"/>
                  <a:gd name="T64" fmla="*/ 0 w 300"/>
                  <a:gd name="T65" fmla="*/ 0 h 299"/>
                  <a:gd name="T66" fmla="*/ 0 w 300"/>
                  <a:gd name="T67" fmla="*/ 0 h 299"/>
                  <a:gd name="T68" fmla="*/ 0 w 300"/>
                  <a:gd name="T69" fmla="*/ 0 h 299"/>
                  <a:gd name="T70" fmla="*/ 0 w 300"/>
                  <a:gd name="T71" fmla="*/ 0 h 299"/>
                  <a:gd name="T72" fmla="*/ 0 w 30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49"/>
                    </a:moveTo>
                    <a:lnTo>
                      <a:pt x="298" y="124"/>
                    </a:lnTo>
                    <a:lnTo>
                      <a:pt x="290" y="98"/>
                    </a:lnTo>
                    <a:lnTo>
                      <a:pt x="279" y="75"/>
                    </a:lnTo>
                    <a:lnTo>
                      <a:pt x="265" y="54"/>
                    </a:lnTo>
                    <a:lnTo>
                      <a:pt x="246" y="35"/>
                    </a:lnTo>
                    <a:lnTo>
                      <a:pt x="224" y="20"/>
                    </a:lnTo>
                    <a:lnTo>
                      <a:pt x="201" y="9"/>
                    </a:lnTo>
                    <a:lnTo>
                      <a:pt x="176" y="3"/>
                    </a:lnTo>
                    <a:lnTo>
                      <a:pt x="150" y="0"/>
                    </a:lnTo>
                    <a:lnTo>
                      <a:pt x="124" y="3"/>
                    </a:lnTo>
                    <a:lnTo>
                      <a:pt x="99" y="9"/>
                    </a:lnTo>
                    <a:lnTo>
                      <a:pt x="76" y="20"/>
                    </a:lnTo>
                    <a:lnTo>
                      <a:pt x="54" y="35"/>
                    </a:lnTo>
                    <a:lnTo>
                      <a:pt x="35" y="54"/>
                    </a:lnTo>
                    <a:lnTo>
                      <a:pt x="21" y="75"/>
                    </a:lnTo>
                    <a:lnTo>
                      <a:pt x="10" y="98"/>
                    </a:lnTo>
                    <a:lnTo>
                      <a:pt x="2" y="124"/>
                    </a:lnTo>
                    <a:lnTo>
                      <a:pt x="0" y="149"/>
                    </a:lnTo>
                    <a:lnTo>
                      <a:pt x="2" y="175"/>
                    </a:lnTo>
                    <a:lnTo>
                      <a:pt x="10" y="200"/>
                    </a:lnTo>
                    <a:lnTo>
                      <a:pt x="21" y="225"/>
                    </a:lnTo>
                    <a:lnTo>
                      <a:pt x="35" y="245"/>
                    </a:lnTo>
                    <a:lnTo>
                      <a:pt x="54" y="264"/>
                    </a:lnTo>
                    <a:lnTo>
                      <a:pt x="76" y="279"/>
                    </a:lnTo>
                    <a:lnTo>
                      <a:pt x="99" y="289"/>
                    </a:lnTo>
                    <a:lnTo>
                      <a:pt x="124" y="297"/>
                    </a:lnTo>
                    <a:lnTo>
                      <a:pt x="150" y="299"/>
                    </a:lnTo>
                    <a:lnTo>
                      <a:pt x="176" y="297"/>
                    </a:lnTo>
                    <a:lnTo>
                      <a:pt x="201" y="289"/>
                    </a:lnTo>
                    <a:lnTo>
                      <a:pt x="224" y="279"/>
                    </a:lnTo>
                    <a:lnTo>
                      <a:pt x="246" y="264"/>
                    </a:lnTo>
                    <a:lnTo>
                      <a:pt x="265" y="245"/>
                    </a:lnTo>
                    <a:lnTo>
                      <a:pt x="279" y="225"/>
                    </a:lnTo>
                    <a:lnTo>
                      <a:pt x="290" y="200"/>
                    </a:lnTo>
                    <a:lnTo>
                      <a:pt x="298" y="175"/>
                    </a:lnTo>
                    <a:lnTo>
                      <a:pt x="300" y="149"/>
                    </a:lnTo>
                    <a:close/>
                  </a:path>
                </a:pathLst>
              </a:custGeom>
              <a:solidFill>
                <a:srgbClr val="E0A860"/>
              </a:solidFill>
              <a:ln w="12700">
                <a:solidFill>
                  <a:srgbClr val="E0A860"/>
                </a:solidFill>
                <a:round/>
                <a:headEnd/>
                <a:tailEnd/>
              </a:ln>
            </p:spPr>
            <p:txBody>
              <a:bodyPr/>
              <a:lstStyle/>
              <a:p>
                <a:endParaRPr lang="en-US" sz="1350" dirty="0"/>
              </a:p>
            </p:txBody>
          </p:sp>
          <p:sp>
            <p:nvSpPr>
              <p:cNvPr id="285" name="Line 191"/>
              <p:cNvSpPr>
                <a:spLocks noChangeShapeType="1"/>
              </p:cNvSpPr>
              <p:nvPr/>
            </p:nvSpPr>
            <p:spPr bwMode="auto">
              <a:xfrm>
                <a:off x="2639" y="260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6" name="Freeform 192"/>
              <p:cNvSpPr>
                <a:spLocks/>
              </p:cNvSpPr>
              <p:nvPr/>
            </p:nvSpPr>
            <p:spPr bwMode="auto">
              <a:xfrm>
                <a:off x="2589" y="2577"/>
                <a:ext cx="50" cy="5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8"/>
                    </a:moveTo>
                    <a:lnTo>
                      <a:pt x="295" y="122"/>
                    </a:lnTo>
                    <a:lnTo>
                      <a:pt x="290" y="98"/>
                    </a:lnTo>
                    <a:lnTo>
                      <a:pt x="278" y="74"/>
                    </a:lnTo>
                    <a:lnTo>
                      <a:pt x="264" y="53"/>
                    </a:lnTo>
                    <a:lnTo>
                      <a:pt x="245" y="35"/>
                    </a:lnTo>
                    <a:lnTo>
                      <a:pt x="224" y="19"/>
                    </a:lnTo>
                    <a:lnTo>
                      <a:pt x="200" y="8"/>
                    </a:lnTo>
                    <a:lnTo>
                      <a:pt x="175" y="2"/>
                    </a:lnTo>
                    <a:lnTo>
                      <a:pt x="150" y="0"/>
                    </a:lnTo>
                    <a:lnTo>
                      <a:pt x="122" y="2"/>
                    </a:lnTo>
                    <a:lnTo>
                      <a:pt x="97" y="8"/>
                    </a:lnTo>
                    <a:lnTo>
                      <a:pt x="74" y="19"/>
                    </a:lnTo>
                    <a:lnTo>
                      <a:pt x="53" y="35"/>
                    </a:lnTo>
                    <a:lnTo>
                      <a:pt x="35" y="53"/>
                    </a:lnTo>
                    <a:lnTo>
                      <a:pt x="20" y="74"/>
                    </a:lnTo>
                    <a:lnTo>
                      <a:pt x="9" y="98"/>
                    </a:lnTo>
                    <a:lnTo>
                      <a:pt x="2" y="122"/>
                    </a:lnTo>
                    <a:lnTo>
                      <a:pt x="0" y="148"/>
                    </a:lnTo>
                    <a:lnTo>
                      <a:pt x="2" y="175"/>
                    </a:lnTo>
                    <a:lnTo>
                      <a:pt x="9" y="200"/>
                    </a:lnTo>
                    <a:lnTo>
                      <a:pt x="20" y="223"/>
                    </a:lnTo>
                    <a:lnTo>
                      <a:pt x="35" y="245"/>
                    </a:lnTo>
                    <a:lnTo>
                      <a:pt x="53" y="262"/>
                    </a:lnTo>
                    <a:lnTo>
                      <a:pt x="74" y="278"/>
                    </a:lnTo>
                    <a:lnTo>
                      <a:pt x="97" y="290"/>
                    </a:lnTo>
                    <a:lnTo>
                      <a:pt x="122" y="296"/>
                    </a:lnTo>
                    <a:lnTo>
                      <a:pt x="150" y="297"/>
                    </a:lnTo>
                    <a:lnTo>
                      <a:pt x="175" y="296"/>
                    </a:lnTo>
                    <a:lnTo>
                      <a:pt x="200" y="290"/>
                    </a:lnTo>
                    <a:lnTo>
                      <a:pt x="224" y="278"/>
                    </a:lnTo>
                    <a:lnTo>
                      <a:pt x="245" y="262"/>
                    </a:lnTo>
                    <a:lnTo>
                      <a:pt x="264" y="245"/>
                    </a:lnTo>
                    <a:lnTo>
                      <a:pt x="278" y="223"/>
                    </a:lnTo>
                    <a:lnTo>
                      <a:pt x="290" y="200"/>
                    </a:lnTo>
                    <a:lnTo>
                      <a:pt x="295"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287" name="Line 193"/>
              <p:cNvSpPr>
                <a:spLocks noChangeShapeType="1"/>
              </p:cNvSpPr>
              <p:nvPr/>
            </p:nvSpPr>
            <p:spPr bwMode="auto">
              <a:xfrm>
                <a:off x="1642" y="302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8" name="Freeform 194"/>
              <p:cNvSpPr>
                <a:spLocks/>
              </p:cNvSpPr>
              <p:nvPr/>
            </p:nvSpPr>
            <p:spPr bwMode="auto">
              <a:xfrm>
                <a:off x="1592" y="3000"/>
                <a:ext cx="50"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9"/>
                    </a:lnTo>
                    <a:lnTo>
                      <a:pt x="279" y="75"/>
                    </a:lnTo>
                    <a:lnTo>
                      <a:pt x="264" y="53"/>
                    </a:lnTo>
                    <a:lnTo>
                      <a:pt x="245" y="34"/>
                    </a:lnTo>
                    <a:lnTo>
                      <a:pt x="224" y="20"/>
                    </a:lnTo>
                    <a:lnTo>
                      <a:pt x="200" y="9"/>
                    </a:lnTo>
                    <a:lnTo>
                      <a:pt x="175" y="3"/>
                    </a:lnTo>
                    <a:lnTo>
                      <a:pt x="149" y="0"/>
                    </a:lnTo>
                    <a:lnTo>
                      <a:pt x="124" y="3"/>
                    </a:lnTo>
                    <a:lnTo>
                      <a:pt x="98" y="9"/>
                    </a:lnTo>
                    <a:lnTo>
                      <a:pt x="75" y="20"/>
                    </a:lnTo>
                    <a:lnTo>
                      <a:pt x="53" y="34"/>
                    </a:lnTo>
                    <a:lnTo>
                      <a:pt x="35" y="53"/>
                    </a:lnTo>
                    <a:lnTo>
                      <a:pt x="20" y="75"/>
                    </a:lnTo>
                    <a:lnTo>
                      <a:pt x="9" y="99"/>
                    </a:lnTo>
                    <a:lnTo>
                      <a:pt x="1" y="123"/>
                    </a:lnTo>
                    <a:lnTo>
                      <a:pt x="0" y="148"/>
                    </a:lnTo>
                    <a:lnTo>
                      <a:pt x="1" y="176"/>
                    </a:lnTo>
                    <a:lnTo>
                      <a:pt x="9" y="201"/>
                    </a:lnTo>
                    <a:lnTo>
                      <a:pt x="20" y="224"/>
                    </a:lnTo>
                    <a:lnTo>
                      <a:pt x="35" y="245"/>
                    </a:lnTo>
                    <a:lnTo>
                      <a:pt x="53" y="263"/>
                    </a:lnTo>
                    <a:lnTo>
                      <a:pt x="75" y="278"/>
                    </a:lnTo>
                    <a:lnTo>
                      <a:pt x="98" y="290"/>
                    </a:lnTo>
                    <a:lnTo>
                      <a:pt x="124" y="296"/>
                    </a:lnTo>
                    <a:lnTo>
                      <a:pt x="149" y="298"/>
                    </a:lnTo>
                    <a:lnTo>
                      <a:pt x="175" y="296"/>
                    </a:lnTo>
                    <a:lnTo>
                      <a:pt x="200" y="290"/>
                    </a:lnTo>
                    <a:lnTo>
                      <a:pt x="224" y="278"/>
                    </a:lnTo>
                    <a:lnTo>
                      <a:pt x="245" y="263"/>
                    </a:lnTo>
                    <a:lnTo>
                      <a:pt x="264" y="245"/>
                    </a:lnTo>
                    <a:lnTo>
                      <a:pt x="279" y="224"/>
                    </a:lnTo>
                    <a:lnTo>
                      <a:pt x="289" y="201"/>
                    </a:lnTo>
                    <a:lnTo>
                      <a:pt x="297" y="176"/>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289" name="Line 195"/>
              <p:cNvSpPr>
                <a:spLocks noChangeShapeType="1"/>
              </p:cNvSpPr>
              <p:nvPr/>
            </p:nvSpPr>
            <p:spPr bwMode="auto">
              <a:xfrm>
                <a:off x="2679" y="212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0" name="Freeform 196"/>
              <p:cNvSpPr>
                <a:spLocks/>
              </p:cNvSpPr>
              <p:nvPr/>
            </p:nvSpPr>
            <p:spPr bwMode="auto">
              <a:xfrm>
                <a:off x="2629" y="2096"/>
                <a:ext cx="50" cy="50"/>
              </a:xfrm>
              <a:custGeom>
                <a:avLst/>
                <a:gdLst>
                  <a:gd name="T0" fmla="*/ 0 w 300"/>
                  <a:gd name="T1" fmla="*/ 0 h 299"/>
                  <a:gd name="T2" fmla="*/ 0 w 300"/>
                  <a:gd name="T3" fmla="*/ 0 h 299"/>
                  <a:gd name="T4" fmla="*/ 0 w 300"/>
                  <a:gd name="T5" fmla="*/ 0 h 299"/>
                  <a:gd name="T6" fmla="*/ 0 w 300"/>
                  <a:gd name="T7" fmla="*/ 0 h 299"/>
                  <a:gd name="T8" fmla="*/ 0 w 300"/>
                  <a:gd name="T9" fmla="*/ 0 h 299"/>
                  <a:gd name="T10" fmla="*/ 0 w 300"/>
                  <a:gd name="T11" fmla="*/ 0 h 299"/>
                  <a:gd name="T12" fmla="*/ 0 w 300"/>
                  <a:gd name="T13" fmla="*/ 0 h 299"/>
                  <a:gd name="T14" fmla="*/ 0 w 300"/>
                  <a:gd name="T15" fmla="*/ 0 h 299"/>
                  <a:gd name="T16" fmla="*/ 0 w 300"/>
                  <a:gd name="T17" fmla="*/ 0 h 299"/>
                  <a:gd name="T18" fmla="*/ 0 w 300"/>
                  <a:gd name="T19" fmla="*/ 0 h 299"/>
                  <a:gd name="T20" fmla="*/ 0 w 300"/>
                  <a:gd name="T21" fmla="*/ 0 h 299"/>
                  <a:gd name="T22" fmla="*/ 0 w 300"/>
                  <a:gd name="T23" fmla="*/ 0 h 299"/>
                  <a:gd name="T24" fmla="*/ 0 w 300"/>
                  <a:gd name="T25" fmla="*/ 0 h 299"/>
                  <a:gd name="T26" fmla="*/ 0 w 300"/>
                  <a:gd name="T27" fmla="*/ 0 h 299"/>
                  <a:gd name="T28" fmla="*/ 0 w 300"/>
                  <a:gd name="T29" fmla="*/ 0 h 299"/>
                  <a:gd name="T30" fmla="*/ 0 w 300"/>
                  <a:gd name="T31" fmla="*/ 0 h 299"/>
                  <a:gd name="T32" fmla="*/ 0 w 300"/>
                  <a:gd name="T33" fmla="*/ 0 h 299"/>
                  <a:gd name="T34" fmla="*/ 0 w 300"/>
                  <a:gd name="T35" fmla="*/ 0 h 299"/>
                  <a:gd name="T36" fmla="*/ 0 w 300"/>
                  <a:gd name="T37" fmla="*/ 0 h 299"/>
                  <a:gd name="T38" fmla="*/ 0 w 300"/>
                  <a:gd name="T39" fmla="*/ 0 h 299"/>
                  <a:gd name="T40" fmla="*/ 0 w 300"/>
                  <a:gd name="T41" fmla="*/ 0 h 299"/>
                  <a:gd name="T42" fmla="*/ 0 w 300"/>
                  <a:gd name="T43" fmla="*/ 0 h 299"/>
                  <a:gd name="T44" fmla="*/ 0 w 300"/>
                  <a:gd name="T45" fmla="*/ 0 h 299"/>
                  <a:gd name="T46" fmla="*/ 0 w 300"/>
                  <a:gd name="T47" fmla="*/ 0 h 299"/>
                  <a:gd name="T48" fmla="*/ 0 w 300"/>
                  <a:gd name="T49" fmla="*/ 0 h 299"/>
                  <a:gd name="T50" fmla="*/ 0 w 300"/>
                  <a:gd name="T51" fmla="*/ 0 h 299"/>
                  <a:gd name="T52" fmla="*/ 0 w 300"/>
                  <a:gd name="T53" fmla="*/ 0 h 299"/>
                  <a:gd name="T54" fmla="*/ 0 w 300"/>
                  <a:gd name="T55" fmla="*/ 0 h 299"/>
                  <a:gd name="T56" fmla="*/ 0 w 300"/>
                  <a:gd name="T57" fmla="*/ 0 h 299"/>
                  <a:gd name="T58" fmla="*/ 0 w 300"/>
                  <a:gd name="T59" fmla="*/ 0 h 299"/>
                  <a:gd name="T60" fmla="*/ 0 w 300"/>
                  <a:gd name="T61" fmla="*/ 0 h 299"/>
                  <a:gd name="T62" fmla="*/ 0 w 300"/>
                  <a:gd name="T63" fmla="*/ 0 h 299"/>
                  <a:gd name="T64" fmla="*/ 0 w 300"/>
                  <a:gd name="T65" fmla="*/ 0 h 299"/>
                  <a:gd name="T66" fmla="*/ 0 w 300"/>
                  <a:gd name="T67" fmla="*/ 0 h 299"/>
                  <a:gd name="T68" fmla="*/ 0 w 300"/>
                  <a:gd name="T69" fmla="*/ 0 h 299"/>
                  <a:gd name="T70" fmla="*/ 0 w 300"/>
                  <a:gd name="T71" fmla="*/ 0 h 299"/>
                  <a:gd name="T72" fmla="*/ 0 w 30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50"/>
                    </a:moveTo>
                    <a:lnTo>
                      <a:pt x="297" y="122"/>
                    </a:lnTo>
                    <a:lnTo>
                      <a:pt x="290" y="98"/>
                    </a:lnTo>
                    <a:lnTo>
                      <a:pt x="279" y="75"/>
                    </a:lnTo>
                    <a:lnTo>
                      <a:pt x="265" y="53"/>
                    </a:lnTo>
                    <a:lnTo>
                      <a:pt x="246" y="35"/>
                    </a:lnTo>
                    <a:lnTo>
                      <a:pt x="225" y="21"/>
                    </a:lnTo>
                    <a:lnTo>
                      <a:pt x="202" y="9"/>
                    </a:lnTo>
                    <a:lnTo>
                      <a:pt x="176" y="2"/>
                    </a:lnTo>
                    <a:lnTo>
                      <a:pt x="150" y="0"/>
                    </a:lnTo>
                    <a:lnTo>
                      <a:pt x="124" y="2"/>
                    </a:lnTo>
                    <a:lnTo>
                      <a:pt x="99" y="9"/>
                    </a:lnTo>
                    <a:lnTo>
                      <a:pt x="76" y="21"/>
                    </a:lnTo>
                    <a:lnTo>
                      <a:pt x="54" y="35"/>
                    </a:lnTo>
                    <a:lnTo>
                      <a:pt x="35" y="53"/>
                    </a:lnTo>
                    <a:lnTo>
                      <a:pt x="21" y="75"/>
                    </a:lnTo>
                    <a:lnTo>
                      <a:pt x="10" y="98"/>
                    </a:lnTo>
                    <a:lnTo>
                      <a:pt x="2" y="122"/>
                    </a:lnTo>
                    <a:lnTo>
                      <a:pt x="0" y="150"/>
                    </a:lnTo>
                    <a:lnTo>
                      <a:pt x="2" y="176"/>
                    </a:lnTo>
                    <a:lnTo>
                      <a:pt x="10" y="200"/>
                    </a:lnTo>
                    <a:lnTo>
                      <a:pt x="21" y="223"/>
                    </a:lnTo>
                    <a:lnTo>
                      <a:pt x="35" y="246"/>
                    </a:lnTo>
                    <a:lnTo>
                      <a:pt x="54" y="265"/>
                    </a:lnTo>
                    <a:lnTo>
                      <a:pt x="76" y="278"/>
                    </a:lnTo>
                    <a:lnTo>
                      <a:pt x="99" y="290"/>
                    </a:lnTo>
                    <a:lnTo>
                      <a:pt x="124" y="296"/>
                    </a:lnTo>
                    <a:lnTo>
                      <a:pt x="150" y="299"/>
                    </a:lnTo>
                    <a:lnTo>
                      <a:pt x="176" y="296"/>
                    </a:lnTo>
                    <a:lnTo>
                      <a:pt x="202" y="290"/>
                    </a:lnTo>
                    <a:lnTo>
                      <a:pt x="225" y="278"/>
                    </a:lnTo>
                    <a:lnTo>
                      <a:pt x="246" y="265"/>
                    </a:lnTo>
                    <a:lnTo>
                      <a:pt x="265" y="246"/>
                    </a:lnTo>
                    <a:lnTo>
                      <a:pt x="279" y="223"/>
                    </a:lnTo>
                    <a:lnTo>
                      <a:pt x="290" y="200"/>
                    </a:lnTo>
                    <a:lnTo>
                      <a:pt x="297" y="176"/>
                    </a:lnTo>
                    <a:lnTo>
                      <a:pt x="300" y="150"/>
                    </a:lnTo>
                    <a:close/>
                  </a:path>
                </a:pathLst>
              </a:custGeom>
              <a:solidFill>
                <a:srgbClr val="E0A860"/>
              </a:solidFill>
              <a:ln w="12700">
                <a:solidFill>
                  <a:srgbClr val="E0A860"/>
                </a:solidFill>
                <a:round/>
                <a:headEnd/>
                <a:tailEnd/>
              </a:ln>
            </p:spPr>
            <p:txBody>
              <a:bodyPr/>
              <a:lstStyle/>
              <a:p>
                <a:endParaRPr lang="en-US" sz="1350" dirty="0"/>
              </a:p>
            </p:txBody>
          </p:sp>
          <p:sp>
            <p:nvSpPr>
              <p:cNvPr id="291" name="Line 197"/>
              <p:cNvSpPr>
                <a:spLocks noChangeShapeType="1"/>
              </p:cNvSpPr>
              <p:nvPr/>
            </p:nvSpPr>
            <p:spPr bwMode="auto">
              <a:xfrm>
                <a:off x="2478" y="219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2" name="Freeform 198"/>
              <p:cNvSpPr>
                <a:spLocks/>
              </p:cNvSpPr>
              <p:nvPr/>
            </p:nvSpPr>
            <p:spPr bwMode="auto">
              <a:xfrm>
                <a:off x="2428" y="2166"/>
                <a:ext cx="50"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90" y="97"/>
                    </a:lnTo>
                    <a:lnTo>
                      <a:pt x="279" y="73"/>
                    </a:lnTo>
                    <a:lnTo>
                      <a:pt x="265" y="51"/>
                    </a:lnTo>
                    <a:lnTo>
                      <a:pt x="246" y="34"/>
                    </a:lnTo>
                    <a:lnTo>
                      <a:pt x="226" y="20"/>
                    </a:lnTo>
                    <a:lnTo>
                      <a:pt x="201" y="8"/>
                    </a:lnTo>
                    <a:lnTo>
                      <a:pt x="176" y="2"/>
                    </a:lnTo>
                    <a:lnTo>
                      <a:pt x="150" y="0"/>
                    </a:lnTo>
                    <a:lnTo>
                      <a:pt x="124" y="2"/>
                    </a:lnTo>
                    <a:lnTo>
                      <a:pt x="99" y="8"/>
                    </a:lnTo>
                    <a:lnTo>
                      <a:pt x="76" y="20"/>
                    </a:lnTo>
                    <a:lnTo>
                      <a:pt x="54" y="34"/>
                    </a:lnTo>
                    <a:lnTo>
                      <a:pt x="35" y="51"/>
                    </a:lnTo>
                    <a:lnTo>
                      <a:pt x="21" y="73"/>
                    </a:lnTo>
                    <a:lnTo>
                      <a:pt x="9" y="97"/>
                    </a:lnTo>
                    <a:lnTo>
                      <a:pt x="2" y="123"/>
                    </a:lnTo>
                    <a:lnTo>
                      <a:pt x="0" y="148"/>
                    </a:lnTo>
                    <a:lnTo>
                      <a:pt x="2" y="175"/>
                    </a:lnTo>
                    <a:lnTo>
                      <a:pt x="9" y="199"/>
                    </a:lnTo>
                    <a:lnTo>
                      <a:pt x="21" y="223"/>
                    </a:lnTo>
                    <a:lnTo>
                      <a:pt x="35" y="244"/>
                    </a:lnTo>
                    <a:lnTo>
                      <a:pt x="54" y="263"/>
                    </a:lnTo>
                    <a:lnTo>
                      <a:pt x="76" y="278"/>
                    </a:lnTo>
                    <a:lnTo>
                      <a:pt x="99" y="288"/>
                    </a:lnTo>
                    <a:lnTo>
                      <a:pt x="124" y="295"/>
                    </a:lnTo>
                    <a:lnTo>
                      <a:pt x="150" y="298"/>
                    </a:lnTo>
                    <a:lnTo>
                      <a:pt x="176" y="295"/>
                    </a:lnTo>
                    <a:lnTo>
                      <a:pt x="201" y="288"/>
                    </a:lnTo>
                    <a:lnTo>
                      <a:pt x="226" y="278"/>
                    </a:lnTo>
                    <a:lnTo>
                      <a:pt x="246" y="263"/>
                    </a:lnTo>
                    <a:lnTo>
                      <a:pt x="265" y="244"/>
                    </a:lnTo>
                    <a:lnTo>
                      <a:pt x="279" y="223"/>
                    </a:lnTo>
                    <a:lnTo>
                      <a:pt x="290" y="199"/>
                    </a:lnTo>
                    <a:lnTo>
                      <a:pt x="297"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293" name="Line 199"/>
              <p:cNvSpPr>
                <a:spLocks noChangeShapeType="1"/>
              </p:cNvSpPr>
              <p:nvPr/>
            </p:nvSpPr>
            <p:spPr bwMode="auto">
              <a:xfrm>
                <a:off x="1517" y="285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4" name="Freeform 200"/>
              <p:cNvSpPr>
                <a:spLocks/>
              </p:cNvSpPr>
              <p:nvPr/>
            </p:nvSpPr>
            <p:spPr bwMode="auto">
              <a:xfrm>
                <a:off x="1468" y="2835"/>
                <a:ext cx="49" cy="49"/>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90" y="97"/>
                    </a:lnTo>
                    <a:lnTo>
                      <a:pt x="278" y="74"/>
                    </a:lnTo>
                    <a:lnTo>
                      <a:pt x="262" y="53"/>
                    </a:lnTo>
                    <a:lnTo>
                      <a:pt x="244" y="35"/>
                    </a:lnTo>
                    <a:lnTo>
                      <a:pt x="223" y="19"/>
                    </a:lnTo>
                    <a:lnTo>
                      <a:pt x="200" y="9"/>
                    </a:lnTo>
                    <a:lnTo>
                      <a:pt x="175" y="3"/>
                    </a:lnTo>
                    <a:lnTo>
                      <a:pt x="148" y="0"/>
                    </a:lnTo>
                    <a:lnTo>
                      <a:pt x="122" y="3"/>
                    </a:lnTo>
                    <a:lnTo>
                      <a:pt x="98" y="9"/>
                    </a:lnTo>
                    <a:lnTo>
                      <a:pt x="74" y="19"/>
                    </a:lnTo>
                    <a:lnTo>
                      <a:pt x="52" y="35"/>
                    </a:lnTo>
                    <a:lnTo>
                      <a:pt x="35" y="53"/>
                    </a:lnTo>
                    <a:lnTo>
                      <a:pt x="19" y="74"/>
                    </a:lnTo>
                    <a:lnTo>
                      <a:pt x="8" y="97"/>
                    </a:lnTo>
                    <a:lnTo>
                      <a:pt x="2" y="123"/>
                    </a:lnTo>
                    <a:lnTo>
                      <a:pt x="0" y="148"/>
                    </a:lnTo>
                    <a:lnTo>
                      <a:pt x="2" y="175"/>
                    </a:lnTo>
                    <a:lnTo>
                      <a:pt x="8" y="201"/>
                    </a:lnTo>
                    <a:lnTo>
                      <a:pt x="19" y="224"/>
                    </a:lnTo>
                    <a:lnTo>
                      <a:pt x="35" y="245"/>
                    </a:lnTo>
                    <a:lnTo>
                      <a:pt x="52" y="263"/>
                    </a:lnTo>
                    <a:lnTo>
                      <a:pt x="74" y="279"/>
                    </a:lnTo>
                    <a:lnTo>
                      <a:pt x="98" y="289"/>
                    </a:lnTo>
                    <a:lnTo>
                      <a:pt x="122" y="296"/>
                    </a:lnTo>
                    <a:lnTo>
                      <a:pt x="148" y="298"/>
                    </a:lnTo>
                    <a:lnTo>
                      <a:pt x="175" y="296"/>
                    </a:lnTo>
                    <a:lnTo>
                      <a:pt x="200" y="289"/>
                    </a:lnTo>
                    <a:lnTo>
                      <a:pt x="223" y="279"/>
                    </a:lnTo>
                    <a:lnTo>
                      <a:pt x="244" y="263"/>
                    </a:lnTo>
                    <a:lnTo>
                      <a:pt x="262" y="245"/>
                    </a:lnTo>
                    <a:lnTo>
                      <a:pt x="278" y="224"/>
                    </a:lnTo>
                    <a:lnTo>
                      <a:pt x="290" y="201"/>
                    </a:lnTo>
                    <a:lnTo>
                      <a:pt x="295" y="175"/>
                    </a:lnTo>
                    <a:lnTo>
                      <a:pt x="297" y="148"/>
                    </a:lnTo>
                    <a:close/>
                  </a:path>
                </a:pathLst>
              </a:custGeom>
              <a:solidFill>
                <a:srgbClr val="E0A860"/>
              </a:solidFill>
              <a:ln w="12700">
                <a:solidFill>
                  <a:srgbClr val="E0A860"/>
                </a:solidFill>
                <a:round/>
                <a:headEnd/>
                <a:tailEnd/>
              </a:ln>
            </p:spPr>
            <p:txBody>
              <a:bodyPr/>
              <a:lstStyle/>
              <a:p>
                <a:endParaRPr lang="en-US" sz="1350" dirty="0"/>
              </a:p>
            </p:txBody>
          </p:sp>
          <p:sp>
            <p:nvSpPr>
              <p:cNvPr id="295" name="Line 201"/>
              <p:cNvSpPr>
                <a:spLocks noChangeShapeType="1"/>
              </p:cNvSpPr>
              <p:nvPr/>
            </p:nvSpPr>
            <p:spPr bwMode="auto">
              <a:xfrm>
                <a:off x="2423" y="3340"/>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6" name="Freeform 202"/>
              <p:cNvSpPr>
                <a:spLocks/>
              </p:cNvSpPr>
              <p:nvPr/>
            </p:nvSpPr>
            <p:spPr bwMode="auto">
              <a:xfrm>
                <a:off x="2374" y="3315"/>
                <a:ext cx="49" cy="49"/>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50"/>
                    </a:moveTo>
                    <a:lnTo>
                      <a:pt x="296" y="123"/>
                    </a:lnTo>
                    <a:lnTo>
                      <a:pt x="289" y="98"/>
                    </a:lnTo>
                    <a:lnTo>
                      <a:pt x="278" y="74"/>
                    </a:lnTo>
                    <a:lnTo>
                      <a:pt x="264" y="54"/>
                    </a:lnTo>
                    <a:lnTo>
                      <a:pt x="245" y="35"/>
                    </a:lnTo>
                    <a:lnTo>
                      <a:pt x="224" y="20"/>
                    </a:lnTo>
                    <a:lnTo>
                      <a:pt x="200" y="9"/>
                    </a:lnTo>
                    <a:lnTo>
                      <a:pt x="175" y="2"/>
                    </a:lnTo>
                    <a:lnTo>
                      <a:pt x="150" y="0"/>
                    </a:lnTo>
                    <a:lnTo>
                      <a:pt x="123" y="2"/>
                    </a:lnTo>
                    <a:lnTo>
                      <a:pt x="98" y="9"/>
                    </a:lnTo>
                    <a:lnTo>
                      <a:pt x="75" y="20"/>
                    </a:lnTo>
                    <a:lnTo>
                      <a:pt x="54" y="35"/>
                    </a:lnTo>
                    <a:lnTo>
                      <a:pt x="35" y="54"/>
                    </a:lnTo>
                    <a:lnTo>
                      <a:pt x="20" y="74"/>
                    </a:lnTo>
                    <a:lnTo>
                      <a:pt x="10" y="98"/>
                    </a:lnTo>
                    <a:lnTo>
                      <a:pt x="2" y="123"/>
                    </a:lnTo>
                    <a:lnTo>
                      <a:pt x="0" y="150"/>
                    </a:lnTo>
                    <a:lnTo>
                      <a:pt x="2" y="175"/>
                    </a:lnTo>
                    <a:lnTo>
                      <a:pt x="10" y="200"/>
                    </a:lnTo>
                    <a:lnTo>
                      <a:pt x="20" y="224"/>
                    </a:lnTo>
                    <a:lnTo>
                      <a:pt x="35" y="246"/>
                    </a:lnTo>
                    <a:lnTo>
                      <a:pt x="54" y="264"/>
                    </a:lnTo>
                    <a:lnTo>
                      <a:pt x="75" y="278"/>
                    </a:lnTo>
                    <a:lnTo>
                      <a:pt x="98" y="290"/>
                    </a:lnTo>
                    <a:lnTo>
                      <a:pt x="123" y="297"/>
                    </a:lnTo>
                    <a:lnTo>
                      <a:pt x="150" y="298"/>
                    </a:lnTo>
                    <a:lnTo>
                      <a:pt x="175" y="297"/>
                    </a:lnTo>
                    <a:lnTo>
                      <a:pt x="200" y="290"/>
                    </a:lnTo>
                    <a:lnTo>
                      <a:pt x="224" y="278"/>
                    </a:lnTo>
                    <a:lnTo>
                      <a:pt x="245" y="264"/>
                    </a:lnTo>
                    <a:lnTo>
                      <a:pt x="264" y="246"/>
                    </a:lnTo>
                    <a:lnTo>
                      <a:pt x="278" y="224"/>
                    </a:lnTo>
                    <a:lnTo>
                      <a:pt x="289" y="200"/>
                    </a:lnTo>
                    <a:lnTo>
                      <a:pt x="296" y="175"/>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297" name="Line 203"/>
              <p:cNvSpPr>
                <a:spLocks noChangeShapeType="1"/>
              </p:cNvSpPr>
              <p:nvPr/>
            </p:nvSpPr>
            <p:spPr bwMode="auto">
              <a:xfrm>
                <a:off x="1901" y="254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8" name="Freeform 204"/>
              <p:cNvSpPr>
                <a:spLocks/>
              </p:cNvSpPr>
              <p:nvPr/>
            </p:nvSpPr>
            <p:spPr bwMode="auto">
              <a:xfrm>
                <a:off x="1851" y="2519"/>
                <a:ext cx="50" cy="5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3"/>
                    </a:lnTo>
                    <a:lnTo>
                      <a:pt x="290" y="99"/>
                    </a:lnTo>
                    <a:lnTo>
                      <a:pt x="278" y="74"/>
                    </a:lnTo>
                    <a:lnTo>
                      <a:pt x="264" y="53"/>
                    </a:lnTo>
                    <a:lnTo>
                      <a:pt x="245" y="34"/>
                    </a:lnTo>
                    <a:lnTo>
                      <a:pt x="223" y="20"/>
                    </a:lnTo>
                    <a:lnTo>
                      <a:pt x="200" y="9"/>
                    </a:lnTo>
                    <a:lnTo>
                      <a:pt x="176" y="3"/>
                    </a:lnTo>
                    <a:lnTo>
                      <a:pt x="149" y="0"/>
                    </a:lnTo>
                    <a:lnTo>
                      <a:pt x="123" y="3"/>
                    </a:lnTo>
                    <a:lnTo>
                      <a:pt x="99" y="9"/>
                    </a:lnTo>
                    <a:lnTo>
                      <a:pt x="75" y="20"/>
                    </a:lnTo>
                    <a:lnTo>
                      <a:pt x="53" y="34"/>
                    </a:lnTo>
                    <a:lnTo>
                      <a:pt x="34" y="53"/>
                    </a:lnTo>
                    <a:lnTo>
                      <a:pt x="21" y="74"/>
                    </a:lnTo>
                    <a:lnTo>
                      <a:pt x="9" y="99"/>
                    </a:lnTo>
                    <a:lnTo>
                      <a:pt x="2" y="123"/>
                    </a:lnTo>
                    <a:lnTo>
                      <a:pt x="0" y="149"/>
                    </a:lnTo>
                    <a:lnTo>
                      <a:pt x="2" y="175"/>
                    </a:lnTo>
                    <a:lnTo>
                      <a:pt x="9" y="201"/>
                    </a:lnTo>
                    <a:lnTo>
                      <a:pt x="21" y="224"/>
                    </a:lnTo>
                    <a:lnTo>
                      <a:pt x="34" y="246"/>
                    </a:lnTo>
                    <a:lnTo>
                      <a:pt x="53" y="263"/>
                    </a:lnTo>
                    <a:lnTo>
                      <a:pt x="75" y="278"/>
                    </a:lnTo>
                    <a:lnTo>
                      <a:pt x="99" y="290"/>
                    </a:lnTo>
                    <a:lnTo>
                      <a:pt x="123" y="297"/>
                    </a:lnTo>
                    <a:lnTo>
                      <a:pt x="149" y="299"/>
                    </a:lnTo>
                    <a:lnTo>
                      <a:pt x="176" y="297"/>
                    </a:lnTo>
                    <a:lnTo>
                      <a:pt x="200" y="290"/>
                    </a:lnTo>
                    <a:lnTo>
                      <a:pt x="223" y="278"/>
                    </a:lnTo>
                    <a:lnTo>
                      <a:pt x="245" y="263"/>
                    </a:lnTo>
                    <a:lnTo>
                      <a:pt x="264" y="246"/>
                    </a:lnTo>
                    <a:lnTo>
                      <a:pt x="278" y="224"/>
                    </a:lnTo>
                    <a:lnTo>
                      <a:pt x="290" y="201"/>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99" name="Line 206"/>
              <p:cNvSpPr>
                <a:spLocks noChangeShapeType="1"/>
              </p:cNvSpPr>
              <p:nvPr/>
            </p:nvSpPr>
            <p:spPr bwMode="auto">
              <a:xfrm>
                <a:off x="2047" y="261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0" name="Freeform 207"/>
              <p:cNvSpPr>
                <a:spLocks/>
              </p:cNvSpPr>
              <p:nvPr/>
            </p:nvSpPr>
            <p:spPr bwMode="auto">
              <a:xfrm>
                <a:off x="1998" y="2592"/>
                <a:ext cx="49" cy="49"/>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90" y="97"/>
                    </a:lnTo>
                    <a:lnTo>
                      <a:pt x="278" y="74"/>
                    </a:lnTo>
                    <a:lnTo>
                      <a:pt x="262" y="53"/>
                    </a:lnTo>
                    <a:lnTo>
                      <a:pt x="244" y="35"/>
                    </a:lnTo>
                    <a:lnTo>
                      <a:pt x="223" y="20"/>
                    </a:lnTo>
                    <a:lnTo>
                      <a:pt x="200" y="9"/>
                    </a:lnTo>
                    <a:lnTo>
                      <a:pt x="175" y="1"/>
                    </a:lnTo>
                    <a:lnTo>
                      <a:pt x="150" y="0"/>
                    </a:lnTo>
                    <a:lnTo>
                      <a:pt x="122" y="1"/>
                    </a:lnTo>
                    <a:lnTo>
                      <a:pt x="97" y="9"/>
                    </a:lnTo>
                    <a:lnTo>
                      <a:pt x="74" y="20"/>
                    </a:lnTo>
                    <a:lnTo>
                      <a:pt x="53" y="35"/>
                    </a:lnTo>
                    <a:lnTo>
                      <a:pt x="35" y="53"/>
                    </a:lnTo>
                    <a:lnTo>
                      <a:pt x="19" y="74"/>
                    </a:lnTo>
                    <a:lnTo>
                      <a:pt x="9" y="97"/>
                    </a:lnTo>
                    <a:lnTo>
                      <a:pt x="2" y="124"/>
                    </a:lnTo>
                    <a:lnTo>
                      <a:pt x="0" y="149"/>
                    </a:lnTo>
                    <a:lnTo>
                      <a:pt x="2" y="175"/>
                    </a:lnTo>
                    <a:lnTo>
                      <a:pt x="9" y="200"/>
                    </a:lnTo>
                    <a:lnTo>
                      <a:pt x="19" y="224"/>
                    </a:lnTo>
                    <a:lnTo>
                      <a:pt x="35" y="245"/>
                    </a:lnTo>
                    <a:lnTo>
                      <a:pt x="53" y="264"/>
                    </a:lnTo>
                    <a:lnTo>
                      <a:pt x="74" y="279"/>
                    </a:lnTo>
                    <a:lnTo>
                      <a:pt x="97" y="289"/>
                    </a:lnTo>
                    <a:lnTo>
                      <a:pt x="122" y="297"/>
                    </a:lnTo>
                    <a:lnTo>
                      <a:pt x="150" y="299"/>
                    </a:lnTo>
                    <a:lnTo>
                      <a:pt x="175" y="297"/>
                    </a:lnTo>
                    <a:lnTo>
                      <a:pt x="200" y="289"/>
                    </a:lnTo>
                    <a:lnTo>
                      <a:pt x="223" y="279"/>
                    </a:lnTo>
                    <a:lnTo>
                      <a:pt x="244" y="264"/>
                    </a:lnTo>
                    <a:lnTo>
                      <a:pt x="262" y="245"/>
                    </a:lnTo>
                    <a:lnTo>
                      <a:pt x="278" y="224"/>
                    </a:lnTo>
                    <a:lnTo>
                      <a:pt x="290" y="200"/>
                    </a:lnTo>
                    <a:lnTo>
                      <a:pt x="295" y="175"/>
                    </a:lnTo>
                    <a:lnTo>
                      <a:pt x="297" y="149"/>
                    </a:lnTo>
                    <a:close/>
                  </a:path>
                </a:pathLst>
              </a:custGeom>
              <a:solidFill>
                <a:srgbClr val="E0A860"/>
              </a:solidFill>
              <a:ln w="12700">
                <a:solidFill>
                  <a:srgbClr val="E0A860"/>
                </a:solidFill>
                <a:round/>
                <a:headEnd/>
                <a:tailEnd/>
              </a:ln>
            </p:spPr>
            <p:txBody>
              <a:bodyPr/>
              <a:lstStyle/>
              <a:p>
                <a:endParaRPr lang="en-US" sz="1350" dirty="0"/>
              </a:p>
            </p:txBody>
          </p:sp>
          <p:sp>
            <p:nvSpPr>
              <p:cNvPr id="301" name="Line 208"/>
              <p:cNvSpPr>
                <a:spLocks noChangeShapeType="1"/>
              </p:cNvSpPr>
              <p:nvPr/>
            </p:nvSpPr>
            <p:spPr bwMode="auto">
              <a:xfrm>
                <a:off x="730" y="205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2" name="Freeform 209"/>
              <p:cNvSpPr>
                <a:spLocks/>
              </p:cNvSpPr>
              <p:nvPr/>
            </p:nvSpPr>
            <p:spPr bwMode="auto">
              <a:xfrm>
                <a:off x="680" y="2027"/>
                <a:ext cx="50" cy="4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89" y="97"/>
                    </a:lnTo>
                    <a:lnTo>
                      <a:pt x="278" y="74"/>
                    </a:lnTo>
                    <a:lnTo>
                      <a:pt x="264" y="53"/>
                    </a:lnTo>
                    <a:lnTo>
                      <a:pt x="245" y="35"/>
                    </a:lnTo>
                    <a:lnTo>
                      <a:pt x="225" y="19"/>
                    </a:lnTo>
                    <a:lnTo>
                      <a:pt x="201" y="8"/>
                    </a:lnTo>
                    <a:lnTo>
                      <a:pt x="175" y="2"/>
                    </a:lnTo>
                    <a:lnTo>
                      <a:pt x="150" y="0"/>
                    </a:lnTo>
                    <a:lnTo>
                      <a:pt x="123" y="2"/>
                    </a:lnTo>
                    <a:lnTo>
                      <a:pt x="98" y="8"/>
                    </a:lnTo>
                    <a:lnTo>
                      <a:pt x="75" y="19"/>
                    </a:lnTo>
                    <a:lnTo>
                      <a:pt x="54" y="35"/>
                    </a:lnTo>
                    <a:lnTo>
                      <a:pt x="35" y="53"/>
                    </a:lnTo>
                    <a:lnTo>
                      <a:pt x="20" y="74"/>
                    </a:lnTo>
                    <a:lnTo>
                      <a:pt x="9" y="97"/>
                    </a:lnTo>
                    <a:lnTo>
                      <a:pt x="2" y="123"/>
                    </a:lnTo>
                    <a:lnTo>
                      <a:pt x="0" y="149"/>
                    </a:lnTo>
                    <a:lnTo>
                      <a:pt x="2" y="175"/>
                    </a:lnTo>
                    <a:lnTo>
                      <a:pt x="9" y="200"/>
                    </a:lnTo>
                    <a:lnTo>
                      <a:pt x="20" y="224"/>
                    </a:lnTo>
                    <a:lnTo>
                      <a:pt x="35" y="245"/>
                    </a:lnTo>
                    <a:lnTo>
                      <a:pt x="54" y="263"/>
                    </a:lnTo>
                    <a:lnTo>
                      <a:pt x="75" y="279"/>
                    </a:lnTo>
                    <a:lnTo>
                      <a:pt x="98" y="289"/>
                    </a:lnTo>
                    <a:lnTo>
                      <a:pt x="123" y="296"/>
                    </a:lnTo>
                    <a:lnTo>
                      <a:pt x="150" y="298"/>
                    </a:lnTo>
                    <a:lnTo>
                      <a:pt x="175" y="296"/>
                    </a:lnTo>
                    <a:lnTo>
                      <a:pt x="201" y="289"/>
                    </a:lnTo>
                    <a:lnTo>
                      <a:pt x="225" y="279"/>
                    </a:lnTo>
                    <a:lnTo>
                      <a:pt x="245" y="263"/>
                    </a:lnTo>
                    <a:lnTo>
                      <a:pt x="264" y="245"/>
                    </a:lnTo>
                    <a:lnTo>
                      <a:pt x="278" y="224"/>
                    </a:lnTo>
                    <a:lnTo>
                      <a:pt x="289" y="200"/>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303" name="Line 210"/>
              <p:cNvSpPr>
                <a:spLocks noChangeShapeType="1"/>
              </p:cNvSpPr>
              <p:nvPr/>
            </p:nvSpPr>
            <p:spPr bwMode="auto">
              <a:xfrm>
                <a:off x="1669" y="1400"/>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4" name="Freeform 211"/>
              <p:cNvSpPr>
                <a:spLocks/>
              </p:cNvSpPr>
              <p:nvPr/>
            </p:nvSpPr>
            <p:spPr bwMode="auto">
              <a:xfrm>
                <a:off x="1620" y="1375"/>
                <a:ext cx="49" cy="5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2"/>
                    </a:lnTo>
                    <a:lnTo>
                      <a:pt x="290" y="97"/>
                    </a:lnTo>
                    <a:lnTo>
                      <a:pt x="278" y="74"/>
                    </a:lnTo>
                    <a:lnTo>
                      <a:pt x="263" y="52"/>
                    </a:lnTo>
                    <a:lnTo>
                      <a:pt x="244" y="35"/>
                    </a:lnTo>
                    <a:lnTo>
                      <a:pt x="224" y="20"/>
                    </a:lnTo>
                    <a:lnTo>
                      <a:pt x="201" y="9"/>
                    </a:lnTo>
                    <a:lnTo>
                      <a:pt x="175" y="2"/>
                    </a:lnTo>
                    <a:lnTo>
                      <a:pt x="150" y="0"/>
                    </a:lnTo>
                    <a:lnTo>
                      <a:pt x="123" y="2"/>
                    </a:lnTo>
                    <a:lnTo>
                      <a:pt x="98" y="9"/>
                    </a:lnTo>
                    <a:lnTo>
                      <a:pt x="75" y="20"/>
                    </a:lnTo>
                    <a:lnTo>
                      <a:pt x="54" y="35"/>
                    </a:lnTo>
                    <a:lnTo>
                      <a:pt x="35" y="52"/>
                    </a:lnTo>
                    <a:lnTo>
                      <a:pt x="20" y="74"/>
                    </a:lnTo>
                    <a:lnTo>
                      <a:pt x="9" y="97"/>
                    </a:lnTo>
                    <a:lnTo>
                      <a:pt x="2" y="122"/>
                    </a:lnTo>
                    <a:lnTo>
                      <a:pt x="0" y="148"/>
                    </a:lnTo>
                    <a:lnTo>
                      <a:pt x="2" y="175"/>
                    </a:lnTo>
                    <a:lnTo>
                      <a:pt x="9" y="200"/>
                    </a:lnTo>
                    <a:lnTo>
                      <a:pt x="20" y="223"/>
                    </a:lnTo>
                    <a:lnTo>
                      <a:pt x="35" y="244"/>
                    </a:lnTo>
                    <a:lnTo>
                      <a:pt x="54" y="263"/>
                    </a:lnTo>
                    <a:lnTo>
                      <a:pt x="75" y="278"/>
                    </a:lnTo>
                    <a:lnTo>
                      <a:pt x="98" y="289"/>
                    </a:lnTo>
                    <a:lnTo>
                      <a:pt x="123" y="295"/>
                    </a:lnTo>
                    <a:lnTo>
                      <a:pt x="150" y="298"/>
                    </a:lnTo>
                    <a:lnTo>
                      <a:pt x="175" y="295"/>
                    </a:lnTo>
                    <a:lnTo>
                      <a:pt x="201" y="289"/>
                    </a:lnTo>
                    <a:lnTo>
                      <a:pt x="224" y="278"/>
                    </a:lnTo>
                    <a:lnTo>
                      <a:pt x="244" y="263"/>
                    </a:lnTo>
                    <a:lnTo>
                      <a:pt x="263" y="244"/>
                    </a:lnTo>
                    <a:lnTo>
                      <a:pt x="278" y="223"/>
                    </a:lnTo>
                    <a:lnTo>
                      <a:pt x="290" y="200"/>
                    </a:lnTo>
                    <a:lnTo>
                      <a:pt x="296"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305" name="Line 212"/>
              <p:cNvSpPr>
                <a:spLocks noChangeShapeType="1"/>
              </p:cNvSpPr>
              <p:nvPr/>
            </p:nvSpPr>
            <p:spPr bwMode="auto">
              <a:xfrm>
                <a:off x="532" y="241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6" name="Freeform 213"/>
              <p:cNvSpPr>
                <a:spLocks/>
              </p:cNvSpPr>
              <p:nvPr/>
            </p:nvSpPr>
            <p:spPr bwMode="auto">
              <a:xfrm>
                <a:off x="482" y="2394"/>
                <a:ext cx="50"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9" y="97"/>
                    </a:lnTo>
                    <a:lnTo>
                      <a:pt x="278" y="74"/>
                    </a:lnTo>
                    <a:lnTo>
                      <a:pt x="263" y="53"/>
                    </a:lnTo>
                    <a:lnTo>
                      <a:pt x="245" y="35"/>
                    </a:lnTo>
                    <a:lnTo>
                      <a:pt x="223" y="20"/>
                    </a:lnTo>
                    <a:lnTo>
                      <a:pt x="200" y="9"/>
                    </a:lnTo>
                    <a:lnTo>
                      <a:pt x="175" y="1"/>
                    </a:lnTo>
                    <a:lnTo>
                      <a:pt x="150" y="0"/>
                    </a:lnTo>
                    <a:lnTo>
                      <a:pt x="123" y="1"/>
                    </a:lnTo>
                    <a:lnTo>
                      <a:pt x="98" y="9"/>
                    </a:lnTo>
                    <a:lnTo>
                      <a:pt x="75" y="20"/>
                    </a:lnTo>
                    <a:lnTo>
                      <a:pt x="54" y="35"/>
                    </a:lnTo>
                    <a:lnTo>
                      <a:pt x="35" y="53"/>
                    </a:lnTo>
                    <a:lnTo>
                      <a:pt x="20" y="74"/>
                    </a:lnTo>
                    <a:lnTo>
                      <a:pt x="9" y="97"/>
                    </a:lnTo>
                    <a:lnTo>
                      <a:pt x="2" y="124"/>
                    </a:lnTo>
                    <a:lnTo>
                      <a:pt x="0" y="149"/>
                    </a:lnTo>
                    <a:lnTo>
                      <a:pt x="2" y="175"/>
                    </a:lnTo>
                    <a:lnTo>
                      <a:pt x="9" y="199"/>
                    </a:lnTo>
                    <a:lnTo>
                      <a:pt x="20" y="224"/>
                    </a:lnTo>
                    <a:lnTo>
                      <a:pt x="35" y="245"/>
                    </a:lnTo>
                    <a:lnTo>
                      <a:pt x="54" y="264"/>
                    </a:lnTo>
                    <a:lnTo>
                      <a:pt x="75" y="279"/>
                    </a:lnTo>
                    <a:lnTo>
                      <a:pt x="98" y="289"/>
                    </a:lnTo>
                    <a:lnTo>
                      <a:pt x="123" y="296"/>
                    </a:lnTo>
                    <a:lnTo>
                      <a:pt x="150" y="299"/>
                    </a:lnTo>
                    <a:lnTo>
                      <a:pt x="175" y="296"/>
                    </a:lnTo>
                    <a:lnTo>
                      <a:pt x="200" y="289"/>
                    </a:lnTo>
                    <a:lnTo>
                      <a:pt x="223" y="279"/>
                    </a:lnTo>
                    <a:lnTo>
                      <a:pt x="245" y="264"/>
                    </a:lnTo>
                    <a:lnTo>
                      <a:pt x="263" y="245"/>
                    </a:lnTo>
                    <a:lnTo>
                      <a:pt x="278" y="224"/>
                    </a:lnTo>
                    <a:lnTo>
                      <a:pt x="289" y="199"/>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307" name="Line 214"/>
              <p:cNvSpPr>
                <a:spLocks noChangeShapeType="1"/>
              </p:cNvSpPr>
              <p:nvPr/>
            </p:nvSpPr>
            <p:spPr bwMode="auto">
              <a:xfrm>
                <a:off x="2216" y="279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8" name="Freeform 215"/>
              <p:cNvSpPr>
                <a:spLocks/>
              </p:cNvSpPr>
              <p:nvPr/>
            </p:nvSpPr>
            <p:spPr bwMode="auto">
              <a:xfrm>
                <a:off x="2167" y="2768"/>
                <a:ext cx="49"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6" y="123"/>
                    </a:lnTo>
                    <a:lnTo>
                      <a:pt x="289" y="98"/>
                    </a:lnTo>
                    <a:lnTo>
                      <a:pt x="278" y="75"/>
                    </a:lnTo>
                    <a:lnTo>
                      <a:pt x="264" y="54"/>
                    </a:lnTo>
                    <a:lnTo>
                      <a:pt x="245" y="35"/>
                    </a:lnTo>
                    <a:lnTo>
                      <a:pt x="224" y="20"/>
                    </a:lnTo>
                    <a:lnTo>
                      <a:pt x="199" y="9"/>
                    </a:lnTo>
                    <a:lnTo>
                      <a:pt x="175" y="2"/>
                    </a:lnTo>
                    <a:lnTo>
                      <a:pt x="149" y="0"/>
                    </a:lnTo>
                    <a:lnTo>
                      <a:pt x="123" y="2"/>
                    </a:lnTo>
                    <a:lnTo>
                      <a:pt x="98" y="9"/>
                    </a:lnTo>
                    <a:lnTo>
                      <a:pt x="75" y="20"/>
                    </a:lnTo>
                    <a:lnTo>
                      <a:pt x="53" y="35"/>
                    </a:lnTo>
                    <a:lnTo>
                      <a:pt x="35" y="54"/>
                    </a:lnTo>
                    <a:lnTo>
                      <a:pt x="20" y="75"/>
                    </a:lnTo>
                    <a:lnTo>
                      <a:pt x="9" y="98"/>
                    </a:lnTo>
                    <a:lnTo>
                      <a:pt x="1" y="123"/>
                    </a:lnTo>
                    <a:lnTo>
                      <a:pt x="0" y="148"/>
                    </a:lnTo>
                    <a:lnTo>
                      <a:pt x="1" y="175"/>
                    </a:lnTo>
                    <a:lnTo>
                      <a:pt x="9" y="200"/>
                    </a:lnTo>
                    <a:lnTo>
                      <a:pt x="20" y="223"/>
                    </a:lnTo>
                    <a:lnTo>
                      <a:pt x="35" y="244"/>
                    </a:lnTo>
                    <a:lnTo>
                      <a:pt x="53" y="263"/>
                    </a:lnTo>
                    <a:lnTo>
                      <a:pt x="75" y="278"/>
                    </a:lnTo>
                    <a:lnTo>
                      <a:pt x="98" y="289"/>
                    </a:lnTo>
                    <a:lnTo>
                      <a:pt x="123" y="296"/>
                    </a:lnTo>
                    <a:lnTo>
                      <a:pt x="149" y="298"/>
                    </a:lnTo>
                    <a:lnTo>
                      <a:pt x="175" y="296"/>
                    </a:lnTo>
                    <a:lnTo>
                      <a:pt x="199" y="289"/>
                    </a:lnTo>
                    <a:lnTo>
                      <a:pt x="224" y="278"/>
                    </a:lnTo>
                    <a:lnTo>
                      <a:pt x="245" y="263"/>
                    </a:lnTo>
                    <a:lnTo>
                      <a:pt x="264" y="244"/>
                    </a:lnTo>
                    <a:lnTo>
                      <a:pt x="278" y="223"/>
                    </a:lnTo>
                    <a:lnTo>
                      <a:pt x="289" y="200"/>
                    </a:lnTo>
                    <a:lnTo>
                      <a:pt x="296"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309" name="Line 216"/>
              <p:cNvSpPr>
                <a:spLocks noChangeShapeType="1"/>
              </p:cNvSpPr>
              <p:nvPr/>
            </p:nvSpPr>
            <p:spPr bwMode="auto">
              <a:xfrm>
                <a:off x="1282" y="326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0" name="Freeform 217"/>
              <p:cNvSpPr>
                <a:spLocks/>
              </p:cNvSpPr>
              <p:nvPr/>
            </p:nvSpPr>
            <p:spPr bwMode="auto">
              <a:xfrm>
                <a:off x="1233" y="3237"/>
                <a:ext cx="49" cy="49"/>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9"/>
                    </a:moveTo>
                    <a:lnTo>
                      <a:pt x="297" y="122"/>
                    </a:lnTo>
                    <a:lnTo>
                      <a:pt x="290" y="97"/>
                    </a:lnTo>
                    <a:lnTo>
                      <a:pt x="278" y="74"/>
                    </a:lnTo>
                    <a:lnTo>
                      <a:pt x="265" y="53"/>
                    </a:lnTo>
                    <a:lnTo>
                      <a:pt x="246" y="35"/>
                    </a:lnTo>
                    <a:lnTo>
                      <a:pt x="224" y="19"/>
                    </a:lnTo>
                    <a:lnTo>
                      <a:pt x="200" y="9"/>
                    </a:lnTo>
                    <a:lnTo>
                      <a:pt x="175" y="2"/>
                    </a:lnTo>
                    <a:lnTo>
                      <a:pt x="150" y="0"/>
                    </a:lnTo>
                    <a:lnTo>
                      <a:pt x="123" y="2"/>
                    </a:lnTo>
                    <a:lnTo>
                      <a:pt x="99" y="9"/>
                    </a:lnTo>
                    <a:lnTo>
                      <a:pt x="76" y="19"/>
                    </a:lnTo>
                    <a:lnTo>
                      <a:pt x="54" y="35"/>
                    </a:lnTo>
                    <a:lnTo>
                      <a:pt x="35" y="53"/>
                    </a:lnTo>
                    <a:lnTo>
                      <a:pt x="21" y="74"/>
                    </a:lnTo>
                    <a:lnTo>
                      <a:pt x="9" y="97"/>
                    </a:lnTo>
                    <a:lnTo>
                      <a:pt x="2" y="122"/>
                    </a:lnTo>
                    <a:lnTo>
                      <a:pt x="0" y="149"/>
                    </a:lnTo>
                    <a:lnTo>
                      <a:pt x="2" y="175"/>
                    </a:lnTo>
                    <a:lnTo>
                      <a:pt x="9" y="200"/>
                    </a:lnTo>
                    <a:lnTo>
                      <a:pt x="21" y="223"/>
                    </a:lnTo>
                    <a:lnTo>
                      <a:pt x="35" y="245"/>
                    </a:lnTo>
                    <a:lnTo>
                      <a:pt x="54" y="262"/>
                    </a:lnTo>
                    <a:lnTo>
                      <a:pt x="76" y="278"/>
                    </a:lnTo>
                    <a:lnTo>
                      <a:pt x="99" y="289"/>
                    </a:lnTo>
                    <a:lnTo>
                      <a:pt x="123" y="295"/>
                    </a:lnTo>
                    <a:lnTo>
                      <a:pt x="150" y="297"/>
                    </a:lnTo>
                    <a:lnTo>
                      <a:pt x="175" y="295"/>
                    </a:lnTo>
                    <a:lnTo>
                      <a:pt x="200" y="289"/>
                    </a:lnTo>
                    <a:lnTo>
                      <a:pt x="224" y="278"/>
                    </a:lnTo>
                    <a:lnTo>
                      <a:pt x="246" y="262"/>
                    </a:lnTo>
                    <a:lnTo>
                      <a:pt x="265" y="245"/>
                    </a:lnTo>
                    <a:lnTo>
                      <a:pt x="278" y="223"/>
                    </a:lnTo>
                    <a:lnTo>
                      <a:pt x="290" y="200"/>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311" name="Line 218"/>
              <p:cNvSpPr>
                <a:spLocks noChangeShapeType="1"/>
              </p:cNvSpPr>
              <p:nvPr/>
            </p:nvSpPr>
            <p:spPr bwMode="auto">
              <a:xfrm>
                <a:off x="614" y="307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2" name="Freeform 219"/>
              <p:cNvSpPr>
                <a:spLocks/>
              </p:cNvSpPr>
              <p:nvPr/>
            </p:nvSpPr>
            <p:spPr bwMode="auto">
              <a:xfrm>
                <a:off x="564" y="3045"/>
                <a:ext cx="50" cy="5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7"/>
                    </a:moveTo>
                    <a:lnTo>
                      <a:pt x="296" y="122"/>
                    </a:lnTo>
                    <a:lnTo>
                      <a:pt x="290" y="97"/>
                    </a:lnTo>
                    <a:lnTo>
                      <a:pt x="279" y="73"/>
                    </a:lnTo>
                    <a:lnTo>
                      <a:pt x="264" y="52"/>
                    </a:lnTo>
                    <a:lnTo>
                      <a:pt x="247" y="34"/>
                    </a:lnTo>
                    <a:lnTo>
                      <a:pt x="225" y="19"/>
                    </a:lnTo>
                    <a:lnTo>
                      <a:pt x="202" y="8"/>
                    </a:lnTo>
                    <a:lnTo>
                      <a:pt x="176" y="2"/>
                    </a:lnTo>
                    <a:lnTo>
                      <a:pt x="150" y="0"/>
                    </a:lnTo>
                    <a:lnTo>
                      <a:pt x="124" y="2"/>
                    </a:lnTo>
                    <a:lnTo>
                      <a:pt x="99" y="8"/>
                    </a:lnTo>
                    <a:lnTo>
                      <a:pt x="75" y="19"/>
                    </a:lnTo>
                    <a:lnTo>
                      <a:pt x="54" y="34"/>
                    </a:lnTo>
                    <a:lnTo>
                      <a:pt x="35" y="52"/>
                    </a:lnTo>
                    <a:lnTo>
                      <a:pt x="20" y="73"/>
                    </a:lnTo>
                    <a:lnTo>
                      <a:pt x="10" y="97"/>
                    </a:lnTo>
                    <a:lnTo>
                      <a:pt x="3" y="122"/>
                    </a:lnTo>
                    <a:lnTo>
                      <a:pt x="0" y="147"/>
                    </a:lnTo>
                    <a:lnTo>
                      <a:pt x="3" y="175"/>
                    </a:lnTo>
                    <a:lnTo>
                      <a:pt x="10" y="200"/>
                    </a:lnTo>
                    <a:lnTo>
                      <a:pt x="20" y="223"/>
                    </a:lnTo>
                    <a:lnTo>
                      <a:pt x="35" y="244"/>
                    </a:lnTo>
                    <a:lnTo>
                      <a:pt x="54" y="262"/>
                    </a:lnTo>
                    <a:lnTo>
                      <a:pt x="75" y="278"/>
                    </a:lnTo>
                    <a:lnTo>
                      <a:pt x="99" y="290"/>
                    </a:lnTo>
                    <a:lnTo>
                      <a:pt x="124" y="295"/>
                    </a:lnTo>
                    <a:lnTo>
                      <a:pt x="150" y="297"/>
                    </a:lnTo>
                    <a:lnTo>
                      <a:pt x="176" y="295"/>
                    </a:lnTo>
                    <a:lnTo>
                      <a:pt x="202" y="290"/>
                    </a:lnTo>
                    <a:lnTo>
                      <a:pt x="225" y="278"/>
                    </a:lnTo>
                    <a:lnTo>
                      <a:pt x="247" y="262"/>
                    </a:lnTo>
                    <a:lnTo>
                      <a:pt x="264" y="244"/>
                    </a:lnTo>
                    <a:lnTo>
                      <a:pt x="279" y="223"/>
                    </a:lnTo>
                    <a:lnTo>
                      <a:pt x="290" y="200"/>
                    </a:lnTo>
                    <a:lnTo>
                      <a:pt x="296" y="175"/>
                    </a:lnTo>
                    <a:lnTo>
                      <a:pt x="299" y="147"/>
                    </a:lnTo>
                    <a:close/>
                  </a:path>
                </a:pathLst>
              </a:custGeom>
              <a:solidFill>
                <a:srgbClr val="2A8307"/>
              </a:solidFill>
              <a:ln w="12700">
                <a:solidFill>
                  <a:srgbClr val="2A8307"/>
                </a:solidFill>
                <a:round/>
                <a:headEnd/>
                <a:tailEnd/>
              </a:ln>
            </p:spPr>
            <p:txBody>
              <a:bodyPr/>
              <a:lstStyle/>
              <a:p>
                <a:endParaRPr lang="en-US" sz="1350" dirty="0"/>
              </a:p>
            </p:txBody>
          </p:sp>
          <p:sp>
            <p:nvSpPr>
              <p:cNvPr id="313" name="Line 220"/>
              <p:cNvSpPr>
                <a:spLocks noChangeShapeType="1"/>
              </p:cNvSpPr>
              <p:nvPr/>
            </p:nvSpPr>
            <p:spPr bwMode="auto">
              <a:xfrm>
                <a:off x="1188" y="210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4" name="Freeform 221"/>
              <p:cNvSpPr>
                <a:spLocks/>
              </p:cNvSpPr>
              <p:nvPr/>
            </p:nvSpPr>
            <p:spPr bwMode="auto">
              <a:xfrm>
                <a:off x="1138" y="2076"/>
                <a:ext cx="50"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3"/>
                    </a:lnTo>
                    <a:lnTo>
                      <a:pt x="289" y="99"/>
                    </a:lnTo>
                    <a:lnTo>
                      <a:pt x="278" y="75"/>
                    </a:lnTo>
                    <a:lnTo>
                      <a:pt x="264" y="53"/>
                    </a:lnTo>
                    <a:lnTo>
                      <a:pt x="246" y="34"/>
                    </a:lnTo>
                    <a:lnTo>
                      <a:pt x="224" y="21"/>
                    </a:lnTo>
                    <a:lnTo>
                      <a:pt x="201" y="9"/>
                    </a:lnTo>
                    <a:lnTo>
                      <a:pt x="176" y="2"/>
                    </a:lnTo>
                    <a:lnTo>
                      <a:pt x="150" y="0"/>
                    </a:lnTo>
                    <a:lnTo>
                      <a:pt x="123" y="2"/>
                    </a:lnTo>
                    <a:lnTo>
                      <a:pt x="98" y="9"/>
                    </a:lnTo>
                    <a:lnTo>
                      <a:pt x="75" y="21"/>
                    </a:lnTo>
                    <a:lnTo>
                      <a:pt x="54" y="34"/>
                    </a:lnTo>
                    <a:lnTo>
                      <a:pt x="35" y="53"/>
                    </a:lnTo>
                    <a:lnTo>
                      <a:pt x="20" y="75"/>
                    </a:lnTo>
                    <a:lnTo>
                      <a:pt x="9" y="99"/>
                    </a:lnTo>
                    <a:lnTo>
                      <a:pt x="3" y="123"/>
                    </a:lnTo>
                    <a:lnTo>
                      <a:pt x="0" y="149"/>
                    </a:lnTo>
                    <a:lnTo>
                      <a:pt x="3" y="176"/>
                    </a:lnTo>
                    <a:lnTo>
                      <a:pt x="9" y="201"/>
                    </a:lnTo>
                    <a:lnTo>
                      <a:pt x="20" y="224"/>
                    </a:lnTo>
                    <a:lnTo>
                      <a:pt x="35" y="245"/>
                    </a:lnTo>
                    <a:lnTo>
                      <a:pt x="54" y="264"/>
                    </a:lnTo>
                    <a:lnTo>
                      <a:pt x="75" y="278"/>
                    </a:lnTo>
                    <a:lnTo>
                      <a:pt x="98" y="290"/>
                    </a:lnTo>
                    <a:lnTo>
                      <a:pt x="123" y="297"/>
                    </a:lnTo>
                    <a:lnTo>
                      <a:pt x="150" y="299"/>
                    </a:lnTo>
                    <a:lnTo>
                      <a:pt x="176" y="297"/>
                    </a:lnTo>
                    <a:lnTo>
                      <a:pt x="201" y="290"/>
                    </a:lnTo>
                    <a:lnTo>
                      <a:pt x="224" y="278"/>
                    </a:lnTo>
                    <a:lnTo>
                      <a:pt x="246" y="264"/>
                    </a:lnTo>
                    <a:lnTo>
                      <a:pt x="264" y="245"/>
                    </a:lnTo>
                    <a:lnTo>
                      <a:pt x="278" y="224"/>
                    </a:lnTo>
                    <a:lnTo>
                      <a:pt x="289" y="201"/>
                    </a:lnTo>
                    <a:lnTo>
                      <a:pt x="296"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15" name="Line 222"/>
              <p:cNvSpPr>
                <a:spLocks noChangeShapeType="1"/>
              </p:cNvSpPr>
              <p:nvPr/>
            </p:nvSpPr>
            <p:spPr bwMode="auto">
              <a:xfrm>
                <a:off x="1296" y="134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6" name="Freeform 223"/>
              <p:cNvSpPr>
                <a:spLocks/>
              </p:cNvSpPr>
              <p:nvPr/>
            </p:nvSpPr>
            <p:spPr bwMode="auto">
              <a:xfrm>
                <a:off x="1246" y="1318"/>
                <a:ext cx="50" cy="49"/>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5" y="123"/>
                    </a:lnTo>
                    <a:lnTo>
                      <a:pt x="289" y="98"/>
                    </a:lnTo>
                    <a:lnTo>
                      <a:pt x="279" y="75"/>
                    </a:lnTo>
                    <a:lnTo>
                      <a:pt x="264" y="53"/>
                    </a:lnTo>
                    <a:lnTo>
                      <a:pt x="245" y="35"/>
                    </a:lnTo>
                    <a:lnTo>
                      <a:pt x="224" y="20"/>
                    </a:lnTo>
                    <a:lnTo>
                      <a:pt x="200" y="8"/>
                    </a:lnTo>
                    <a:lnTo>
                      <a:pt x="175" y="2"/>
                    </a:lnTo>
                    <a:lnTo>
                      <a:pt x="150" y="0"/>
                    </a:lnTo>
                    <a:lnTo>
                      <a:pt x="124" y="2"/>
                    </a:lnTo>
                    <a:lnTo>
                      <a:pt x="97" y="8"/>
                    </a:lnTo>
                    <a:lnTo>
                      <a:pt x="74" y="20"/>
                    </a:lnTo>
                    <a:lnTo>
                      <a:pt x="54" y="35"/>
                    </a:lnTo>
                    <a:lnTo>
                      <a:pt x="35" y="53"/>
                    </a:lnTo>
                    <a:lnTo>
                      <a:pt x="20" y="75"/>
                    </a:lnTo>
                    <a:lnTo>
                      <a:pt x="10" y="98"/>
                    </a:lnTo>
                    <a:lnTo>
                      <a:pt x="2" y="123"/>
                    </a:lnTo>
                    <a:lnTo>
                      <a:pt x="0" y="149"/>
                    </a:lnTo>
                    <a:lnTo>
                      <a:pt x="2" y="175"/>
                    </a:lnTo>
                    <a:lnTo>
                      <a:pt x="10" y="199"/>
                    </a:lnTo>
                    <a:lnTo>
                      <a:pt x="20" y="223"/>
                    </a:lnTo>
                    <a:lnTo>
                      <a:pt x="35" y="245"/>
                    </a:lnTo>
                    <a:lnTo>
                      <a:pt x="54" y="264"/>
                    </a:lnTo>
                    <a:lnTo>
                      <a:pt x="74" y="278"/>
                    </a:lnTo>
                    <a:lnTo>
                      <a:pt x="97" y="289"/>
                    </a:lnTo>
                    <a:lnTo>
                      <a:pt x="124" y="296"/>
                    </a:lnTo>
                    <a:lnTo>
                      <a:pt x="150" y="298"/>
                    </a:lnTo>
                    <a:lnTo>
                      <a:pt x="175" y="296"/>
                    </a:lnTo>
                    <a:lnTo>
                      <a:pt x="200" y="289"/>
                    </a:lnTo>
                    <a:lnTo>
                      <a:pt x="224" y="278"/>
                    </a:lnTo>
                    <a:lnTo>
                      <a:pt x="245" y="264"/>
                    </a:lnTo>
                    <a:lnTo>
                      <a:pt x="264" y="245"/>
                    </a:lnTo>
                    <a:lnTo>
                      <a:pt x="279" y="223"/>
                    </a:lnTo>
                    <a:lnTo>
                      <a:pt x="289" y="199"/>
                    </a:lnTo>
                    <a:lnTo>
                      <a:pt x="295"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17" name="Line 224"/>
              <p:cNvSpPr>
                <a:spLocks noChangeShapeType="1"/>
              </p:cNvSpPr>
              <p:nvPr/>
            </p:nvSpPr>
            <p:spPr bwMode="auto">
              <a:xfrm>
                <a:off x="1410" y="263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8" name="Freeform 225"/>
              <p:cNvSpPr>
                <a:spLocks/>
              </p:cNvSpPr>
              <p:nvPr/>
            </p:nvSpPr>
            <p:spPr bwMode="auto">
              <a:xfrm>
                <a:off x="1361" y="2613"/>
                <a:ext cx="49" cy="5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90" y="97"/>
                    </a:lnTo>
                    <a:lnTo>
                      <a:pt x="278" y="74"/>
                    </a:lnTo>
                    <a:lnTo>
                      <a:pt x="263" y="54"/>
                    </a:lnTo>
                    <a:lnTo>
                      <a:pt x="244" y="35"/>
                    </a:lnTo>
                    <a:lnTo>
                      <a:pt x="224" y="20"/>
                    </a:lnTo>
                    <a:lnTo>
                      <a:pt x="201" y="8"/>
                    </a:lnTo>
                    <a:lnTo>
                      <a:pt x="175" y="2"/>
                    </a:lnTo>
                    <a:lnTo>
                      <a:pt x="149" y="0"/>
                    </a:lnTo>
                    <a:lnTo>
                      <a:pt x="123" y="2"/>
                    </a:lnTo>
                    <a:lnTo>
                      <a:pt x="99" y="8"/>
                    </a:lnTo>
                    <a:lnTo>
                      <a:pt x="75" y="20"/>
                    </a:lnTo>
                    <a:lnTo>
                      <a:pt x="53" y="35"/>
                    </a:lnTo>
                    <a:lnTo>
                      <a:pt x="34" y="54"/>
                    </a:lnTo>
                    <a:lnTo>
                      <a:pt x="20" y="74"/>
                    </a:lnTo>
                    <a:lnTo>
                      <a:pt x="9" y="97"/>
                    </a:lnTo>
                    <a:lnTo>
                      <a:pt x="3" y="123"/>
                    </a:lnTo>
                    <a:lnTo>
                      <a:pt x="0" y="149"/>
                    </a:lnTo>
                    <a:lnTo>
                      <a:pt x="3" y="175"/>
                    </a:lnTo>
                    <a:lnTo>
                      <a:pt x="9" y="199"/>
                    </a:lnTo>
                    <a:lnTo>
                      <a:pt x="20" y="223"/>
                    </a:lnTo>
                    <a:lnTo>
                      <a:pt x="34" y="244"/>
                    </a:lnTo>
                    <a:lnTo>
                      <a:pt x="53" y="263"/>
                    </a:lnTo>
                    <a:lnTo>
                      <a:pt x="75" y="278"/>
                    </a:lnTo>
                    <a:lnTo>
                      <a:pt x="99" y="289"/>
                    </a:lnTo>
                    <a:lnTo>
                      <a:pt x="123" y="296"/>
                    </a:lnTo>
                    <a:lnTo>
                      <a:pt x="149" y="298"/>
                    </a:lnTo>
                    <a:lnTo>
                      <a:pt x="175" y="296"/>
                    </a:lnTo>
                    <a:lnTo>
                      <a:pt x="201" y="289"/>
                    </a:lnTo>
                    <a:lnTo>
                      <a:pt x="224" y="278"/>
                    </a:lnTo>
                    <a:lnTo>
                      <a:pt x="244" y="263"/>
                    </a:lnTo>
                    <a:lnTo>
                      <a:pt x="263" y="244"/>
                    </a:lnTo>
                    <a:lnTo>
                      <a:pt x="278" y="223"/>
                    </a:lnTo>
                    <a:lnTo>
                      <a:pt x="290" y="199"/>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19" name="Line 226"/>
              <p:cNvSpPr>
                <a:spLocks noChangeShapeType="1"/>
              </p:cNvSpPr>
              <p:nvPr/>
            </p:nvSpPr>
            <p:spPr bwMode="auto">
              <a:xfrm>
                <a:off x="906" y="148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0" name="Freeform 227"/>
              <p:cNvSpPr>
                <a:spLocks/>
              </p:cNvSpPr>
              <p:nvPr/>
            </p:nvSpPr>
            <p:spPr bwMode="auto">
              <a:xfrm>
                <a:off x="856" y="1464"/>
                <a:ext cx="50"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8" y="97"/>
                    </a:lnTo>
                    <a:lnTo>
                      <a:pt x="278" y="74"/>
                    </a:lnTo>
                    <a:lnTo>
                      <a:pt x="263" y="53"/>
                    </a:lnTo>
                    <a:lnTo>
                      <a:pt x="244" y="35"/>
                    </a:lnTo>
                    <a:lnTo>
                      <a:pt x="224" y="20"/>
                    </a:lnTo>
                    <a:lnTo>
                      <a:pt x="201" y="9"/>
                    </a:lnTo>
                    <a:lnTo>
                      <a:pt x="175" y="2"/>
                    </a:lnTo>
                    <a:lnTo>
                      <a:pt x="149" y="0"/>
                    </a:lnTo>
                    <a:lnTo>
                      <a:pt x="123" y="2"/>
                    </a:lnTo>
                    <a:lnTo>
                      <a:pt x="98" y="9"/>
                    </a:lnTo>
                    <a:lnTo>
                      <a:pt x="74" y="20"/>
                    </a:lnTo>
                    <a:lnTo>
                      <a:pt x="53" y="35"/>
                    </a:lnTo>
                    <a:lnTo>
                      <a:pt x="34" y="53"/>
                    </a:lnTo>
                    <a:lnTo>
                      <a:pt x="20" y="74"/>
                    </a:lnTo>
                    <a:lnTo>
                      <a:pt x="9" y="97"/>
                    </a:lnTo>
                    <a:lnTo>
                      <a:pt x="3" y="124"/>
                    </a:lnTo>
                    <a:lnTo>
                      <a:pt x="0" y="149"/>
                    </a:lnTo>
                    <a:lnTo>
                      <a:pt x="3" y="175"/>
                    </a:lnTo>
                    <a:lnTo>
                      <a:pt x="9" y="200"/>
                    </a:lnTo>
                    <a:lnTo>
                      <a:pt x="20" y="224"/>
                    </a:lnTo>
                    <a:lnTo>
                      <a:pt x="34" y="245"/>
                    </a:lnTo>
                    <a:lnTo>
                      <a:pt x="53" y="264"/>
                    </a:lnTo>
                    <a:lnTo>
                      <a:pt x="74" y="279"/>
                    </a:lnTo>
                    <a:lnTo>
                      <a:pt x="98" y="289"/>
                    </a:lnTo>
                    <a:lnTo>
                      <a:pt x="123" y="297"/>
                    </a:lnTo>
                    <a:lnTo>
                      <a:pt x="149" y="299"/>
                    </a:lnTo>
                    <a:lnTo>
                      <a:pt x="175" y="297"/>
                    </a:lnTo>
                    <a:lnTo>
                      <a:pt x="201" y="289"/>
                    </a:lnTo>
                    <a:lnTo>
                      <a:pt x="224" y="279"/>
                    </a:lnTo>
                    <a:lnTo>
                      <a:pt x="244" y="264"/>
                    </a:lnTo>
                    <a:lnTo>
                      <a:pt x="263" y="245"/>
                    </a:lnTo>
                    <a:lnTo>
                      <a:pt x="278" y="224"/>
                    </a:lnTo>
                    <a:lnTo>
                      <a:pt x="288" y="200"/>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21" name="Line 228"/>
              <p:cNvSpPr>
                <a:spLocks noChangeShapeType="1"/>
              </p:cNvSpPr>
              <p:nvPr/>
            </p:nvSpPr>
            <p:spPr bwMode="auto">
              <a:xfrm>
                <a:off x="2010" y="138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2" name="Freeform 229"/>
              <p:cNvSpPr>
                <a:spLocks/>
              </p:cNvSpPr>
              <p:nvPr/>
            </p:nvSpPr>
            <p:spPr bwMode="auto">
              <a:xfrm>
                <a:off x="1960" y="1364"/>
                <a:ext cx="50" cy="50"/>
              </a:xfrm>
              <a:custGeom>
                <a:avLst/>
                <a:gdLst>
                  <a:gd name="T0" fmla="*/ 0 w 300"/>
                  <a:gd name="T1" fmla="*/ 0 h 299"/>
                  <a:gd name="T2" fmla="*/ 0 w 300"/>
                  <a:gd name="T3" fmla="*/ 0 h 299"/>
                  <a:gd name="T4" fmla="*/ 0 w 300"/>
                  <a:gd name="T5" fmla="*/ 0 h 299"/>
                  <a:gd name="T6" fmla="*/ 0 w 300"/>
                  <a:gd name="T7" fmla="*/ 0 h 299"/>
                  <a:gd name="T8" fmla="*/ 0 w 300"/>
                  <a:gd name="T9" fmla="*/ 0 h 299"/>
                  <a:gd name="T10" fmla="*/ 0 w 300"/>
                  <a:gd name="T11" fmla="*/ 0 h 299"/>
                  <a:gd name="T12" fmla="*/ 0 w 300"/>
                  <a:gd name="T13" fmla="*/ 0 h 299"/>
                  <a:gd name="T14" fmla="*/ 0 w 300"/>
                  <a:gd name="T15" fmla="*/ 0 h 299"/>
                  <a:gd name="T16" fmla="*/ 0 w 300"/>
                  <a:gd name="T17" fmla="*/ 0 h 299"/>
                  <a:gd name="T18" fmla="*/ 0 w 300"/>
                  <a:gd name="T19" fmla="*/ 0 h 299"/>
                  <a:gd name="T20" fmla="*/ 0 w 300"/>
                  <a:gd name="T21" fmla="*/ 0 h 299"/>
                  <a:gd name="T22" fmla="*/ 0 w 300"/>
                  <a:gd name="T23" fmla="*/ 0 h 299"/>
                  <a:gd name="T24" fmla="*/ 0 w 300"/>
                  <a:gd name="T25" fmla="*/ 0 h 299"/>
                  <a:gd name="T26" fmla="*/ 0 w 300"/>
                  <a:gd name="T27" fmla="*/ 0 h 299"/>
                  <a:gd name="T28" fmla="*/ 0 w 300"/>
                  <a:gd name="T29" fmla="*/ 0 h 299"/>
                  <a:gd name="T30" fmla="*/ 0 w 300"/>
                  <a:gd name="T31" fmla="*/ 0 h 299"/>
                  <a:gd name="T32" fmla="*/ 0 w 300"/>
                  <a:gd name="T33" fmla="*/ 0 h 299"/>
                  <a:gd name="T34" fmla="*/ 0 w 300"/>
                  <a:gd name="T35" fmla="*/ 0 h 299"/>
                  <a:gd name="T36" fmla="*/ 0 w 300"/>
                  <a:gd name="T37" fmla="*/ 0 h 299"/>
                  <a:gd name="T38" fmla="*/ 0 w 300"/>
                  <a:gd name="T39" fmla="*/ 0 h 299"/>
                  <a:gd name="T40" fmla="*/ 0 w 300"/>
                  <a:gd name="T41" fmla="*/ 0 h 299"/>
                  <a:gd name="T42" fmla="*/ 0 w 300"/>
                  <a:gd name="T43" fmla="*/ 0 h 299"/>
                  <a:gd name="T44" fmla="*/ 0 w 300"/>
                  <a:gd name="T45" fmla="*/ 0 h 299"/>
                  <a:gd name="T46" fmla="*/ 0 w 300"/>
                  <a:gd name="T47" fmla="*/ 0 h 299"/>
                  <a:gd name="T48" fmla="*/ 0 w 300"/>
                  <a:gd name="T49" fmla="*/ 0 h 299"/>
                  <a:gd name="T50" fmla="*/ 0 w 300"/>
                  <a:gd name="T51" fmla="*/ 0 h 299"/>
                  <a:gd name="T52" fmla="*/ 0 w 300"/>
                  <a:gd name="T53" fmla="*/ 0 h 299"/>
                  <a:gd name="T54" fmla="*/ 0 w 300"/>
                  <a:gd name="T55" fmla="*/ 0 h 299"/>
                  <a:gd name="T56" fmla="*/ 0 w 300"/>
                  <a:gd name="T57" fmla="*/ 0 h 299"/>
                  <a:gd name="T58" fmla="*/ 0 w 300"/>
                  <a:gd name="T59" fmla="*/ 0 h 299"/>
                  <a:gd name="T60" fmla="*/ 0 w 300"/>
                  <a:gd name="T61" fmla="*/ 0 h 299"/>
                  <a:gd name="T62" fmla="*/ 0 w 300"/>
                  <a:gd name="T63" fmla="*/ 0 h 299"/>
                  <a:gd name="T64" fmla="*/ 0 w 300"/>
                  <a:gd name="T65" fmla="*/ 0 h 299"/>
                  <a:gd name="T66" fmla="*/ 0 w 300"/>
                  <a:gd name="T67" fmla="*/ 0 h 299"/>
                  <a:gd name="T68" fmla="*/ 0 w 300"/>
                  <a:gd name="T69" fmla="*/ 0 h 299"/>
                  <a:gd name="T70" fmla="*/ 0 w 300"/>
                  <a:gd name="T71" fmla="*/ 0 h 299"/>
                  <a:gd name="T72" fmla="*/ 0 w 30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49"/>
                    </a:moveTo>
                    <a:lnTo>
                      <a:pt x="297" y="124"/>
                    </a:lnTo>
                    <a:lnTo>
                      <a:pt x="290" y="97"/>
                    </a:lnTo>
                    <a:lnTo>
                      <a:pt x="278" y="74"/>
                    </a:lnTo>
                    <a:lnTo>
                      <a:pt x="265" y="54"/>
                    </a:lnTo>
                    <a:lnTo>
                      <a:pt x="246" y="35"/>
                    </a:lnTo>
                    <a:lnTo>
                      <a:pt x="226" y="20"/>
                    </a:lnTo>
                    <a:lnTo>
                      <a:pt x="201" y="10"/>
                    </a:lnTo>
                    <a:lnTo>
                      <a:pt x="176" y="2"/>
                    </a:lnTo>
                    <a:lnTo>
                      <a:pt x="150" y="0"/>
                    </a:lnTo>
                    <a:lnTo>
                      <a:pt x="125" y="2"/>
                    </a:lnTo>
                    <a:lnTo>
                      <a:pt x="99" y="10"/>
                    </a:lnTo>
                    <a:lnTo>
                      <a:pt x="76" y="20"/>
                    </a:lnTo>
                    <a:lnTo>
                      <a:pt x="54" y="35"/>
                    </a:lnTo>
                    <a:lnTo>
                      <a:pt x="35" y="54"/>
                    </a:lnTo>
                    <a:lnTo>
                      <a:pt x="21" y="74"/>
                    </a:lnTo>
                    <a:lnTo>
                      <a:pt x="10" y="97"/>
                    </a:lnTo>
                    <a:lnTo>
                      <a:pt x="2" y="124"/>
                    </a:lnTo>
                    <a:lnTo>
                      <a:pt x="0" y="149"/>
                    </a:lnTo>
                    <a:lnTo>
                      <a:pt x="2" y="175"/>
                    </a:lnTo>
                    <a:lnTo>
                      <a:pt x="10" y="201"/>
                    </a:lnTo>
                    <a:lnTo>
                      <a:pt x="21" y="224"/>
                    </a:lnTo>
                    <a:lnTo>
                      <a:pt x="35" y="245"/>
                    </a:lnTo>
                    <a:lnTo>
                      <a:pt x="54" y="264"/>
                    </a:lnTo>
                    <a:lnTo>
                      <a:pt x="76" y="279"/>
                    </a:lnTo>
                    <a:lnTo>
                      <a:pt x="99" y="290"/>
                    </a:lnTo>
                    <a:lnTo>
                      <a:pt x="125" y="297"/>
                    </a:lnTo>
                    <a:lnTo>
                      <a:pt x="150" y="299"/>
                    </a:lnTo>
                    <a:lnTo>
                      <a:pt x="176" y="297"/>
                    </a:lnTo>
                    <a:lnTo>
                      <a:pt x="201" y="290"/>
                    </a:lnTo>
                    <a:lnTo>
                      <a:pt x="226" y="279"/>
                    </a:lnTo>
                    <a:lnTo>
                      <a:pt x="246" y="264"/>
                    </a:lnTo>
                    <a:lnTo>
                      <a:pt x="265" y="245"/>
                    </a:lnTo>
                    <a:lnTo>
                      <a:pt x="278" y="224"/>
                    </a:lnTo>
                    <a:lnTo>
                      <a:pt x="290" y="201"/>
                    </a:lnTo>
                    <a:lnTo>
                      <a:pt x="297" y="175"/>
                    </a:lnTo>
                    <a:lnTo>
                      <a:pt x="300" y="149"/>
                    </a:lnTo>
                    <a:close/>
                  </a:path>
                </a:pathLst>
              </a:custGeom>
              <a:solidFill>
                <a:srgbClr val="2A8307"/>
              </a:solidFill>
              <a:ln w="12700">
                <a:solidFill>
                  <a:srgbClr val="2A8307"/>
                </a:solidFill>
                <a:round/>
                <a:headEnd/>
                <a:tailEnd/>
              </a:ln>
            </p:spPr>
            <p:txBody>
              <a:bodyPr/>
              <a:lstStyle/>
              <a:p>
                <a:endParaRPr lang="en-US" sz="1350" dirty="0"/>
              </a:p>
            </p:txBody>
          </p:sp>
          <p:sp>
            <p:nvSpPr>
              <p:cNvPr id="323" name="Line 230"/>
              <p:cNvSpPr>
                <a:spLocks noChangeShapeType="1"/>
              </p:cNvSpPr>
              <p:nvPr/>
            </p:nvSpPr>
            <p:spPr bwMode="auto">
              <a:xfrm>
                <a:off x="1801" y="183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4" name="Freeform 231"/>
              <p:cNvSpPr>
                <a:spLocks/>
              </p:cNvSpPr>
              <p:nvPr/>
            </p:nvSpPr>
            <p:spPr bwMode="auto">
              <a:xfrm>
                <a:off x="1751" y="1805"/>
                <a:ext cx="50"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7" y="123"/>
                    </a:lnTo>
                    <a:lnTo>
                      <a:pt x="289" y="99"/>
                    </a:lnTo>
                    <a:lnTo>
                      <a:pt x="278" y="76"/>
                    </a:lnTo>
                    <a:lnTo>
                      <a:pt x="263" y="53"/>
                    </a:lnTo>
                    <a:lnTo>
                      <a:pt x="245" y="34"/>
                    </a:lnTo>
                    <a:lnTo>
                      <a:pt x="224" y="21"/>
                    </a:lnTo>
                    <a:lnTo>
                      <a:pt x="201" y="9"/>
                    </a:lnTo>
                    <a:lnTo>
                      <a:pt x="175" y="2"/>
                    </a:lnTo>
                    <a:lnTo>
                      <a:pt x="149" y="0"/>
                    </a:lnTo>
                    <a:lnTo>
                      <a:pt x="123" y="2"/>
                    </a:lnTo>
                    <a:lnTo>
                      <a:pt x="99" y="9"/>
                    </a:lnTo>
                    <a:lnTo>
                      <a:pt x="74" y="21"/>
                    </a:lnTo>
                    <a:lnTo>
                      <a:pt x="53" y="34"/>
                    </a:lnTo>
                    <a:lnTo>
                      <a:pt x="34" y="53"/>
                    </a:lnTo>
                    <a:lnTo>
                      <a:pt x="20" y="76"/>
                    </a:lnTo>
                    <a:lnTo>
                      <a:pt x="9" y="99"/>
                    </a:lnTo>
                    <a:lnTo>
                      <a:pt x="2" y="123"/>
                    </a:lnTo>
                    <a:lnTo>
                      <a:pt x="0" y="149"/>
                    </a:lnTo>
                    <a:lnTo>
                      <a:pt x="2" y="176"/>
                    </a:lnTo>
                    <a:lnTo>
                      <a:pt x="9" y="200"/>
                    </a:lnTo>
                    <a:lnTo>
                      <a:pt x="20" y="223"/>
                    </a:lnTo>
                    <a:lnTo>
                      <a:pt x="34" y="245"/>
                    </a:lnTo>
                    <a:lnTo>
                      <a:pt x="53" y="264"/>
                    </a:lnTo>
                    <a:lnTo>
                      <a:pt x="74" y="278"/>
                    </a:lnTo>
                    <a:lnTo>
                      <a:pt x="99" y="290"/>
                    </a:lnTo>
                    <a:lnTo>
                      <a:pt x="123" y="297"/>
                    </a:lnTo>
                    <a:lnTo>
                      <a:pt x="149" y="299"/>
                    </a:lnTo>
                    <a:lnTo>
                      <a:pt x="175" y="297"/>
                    </a:lnTo>
                    <a:lnTo>
                      <a:pt x="201" y="290"/>
                    </a:lnTo>
                    <a:lnTo>
                      <a:pt x="224" y="278"/>
                    </a:lnTo>
                    <a:lnTo>
                      <a:pt x="245" y="264"/>
                    </a:lnTo>
                    <a:lnTo>
                      <a:pt x="263" y="245"/>
                    </a:lnTo>
                    <a:lnTo>
                      <a:pt x="278" y="223"/>
                    </a:lnTo>
                    <a:lnTo>
                      <a:pt x="289" y="200"/>
                    </a:lnTo>
                    <a:lnTo>
                      <a:pt x="297"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25" name="Line 232"/>
              <p:cNvSpPr>
                <a:spLocks noChangeShapeType="1"/>
              </p:cNvSpPr>
              <p:nvPr/>
            </p:nvSpPr>
            <p:spPr bwMode="auto">
              <a:xfrm>
                <a:off x="1309" y="230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6" name="Freeform 233"/>
              <p:cNvSpPr>
                <a:spLocks/>
              </p:cNvSpPr>
              <p:nvPr/>
            </p:nvSpPr>
            <p:spPr bwMode="auto">
              <a:xfrm>
                <a:off x="1259" y="2282"/>
                <a:ext cx="50" cy="50"/>
              </a:xfrm>
              <a:custGeom>
                <a:avLst/>
                <a:gdLst>
                  <a:gd name="T0" fmla="*/ 0 w 299"/>
                  <a:gd name="T1" fmla="*/ 0 h 300"/>
                  <a:gd name="T2" fmla="*/ 0 w 299"/>
                  <a:gd name="T3" fmla="*/ 0 h 300"/>
                  <a:gd name="T4" fmla="*/ 0 w 299"/>
                  <a:gd name="T5" fmla="*/ 0 h 300"/>
                  <a:gd name="T6" fmla="*/ 0 w 299"/>
                  <a:gd name="T7" fmla="*/ 0 h 300"/>
                  <a:gd name="T8" fmla="*/ 0 w 299"/>
                  <a:gd name="T9" fmla="*/ 0 h 300"/>
                  <a:gd name="T10" fmla="*/ 0 w 299"/>
                  <a:gd name="T11" fmla="*/ 0 h 300"/>
                  <a:gd name="T12" fmla="*/ 0 w 299"/>
                  <a:gd name="T13" fmla="*/ 0 h 300"/>
                  <a:gd name="T14" fmla="*/ 0 w 299"/>
                  <a:gd name="T15" fmla="*/ 0 h 300"/>
                  <a:gd name="T16" fmla="*/ 0 w 299"/>
                  <a:gd name="T17" fmla="*/ 0 h 300"/>
                  <a:gd name="T18" fmla="*/ 0 w 299"/>
                  <a:gd name="T19" fmla="*/ 0 h 300"/>
                  <a:gd name="T20" fmla="*/ 0 w 299"/>
                  <a:gd name="T21" fmla="*/ 0 h 300"/>
                  <a:gd name="T22" fmla="*/ 0 w 299"/>
                  <a:gd name="T23" fmla="*/ 0 h 300"/>
                  <a:gd name="T24" fmla="*/ 0 w 299"/>
                  <a:gd name="T25" fmla="*/ 0 h 300"/>
                  <a:gd name="T26" fmla="*/ 0 w 299"/>
                  <a:gd name="T27" fmla="*/ 0 h 300"/>
                  <a:gd name="T28" fmla="*/ 0 w 299"/>
                  <a:gd name="T29" fmla="*/ 0 h 300"/>
                  <a:gd name="T30" fmla="*/ 0 w 299"/>
                  <a:gd name="T31" fmla="*/ 0 h 300"/>
                  <a:gd name="T32" fmla="*/ 0 w 299"/>
                  <a:gd name="T33" fmla="*/ 0 h 300"/>
                  <a:gd name="T34" fmla="*/ 0 w 299"/>
                  <a:gd name="T35" fmla="*/ 0 h 300"/>
                  <a:gd name="T36" fmla="*/ 0 w 299"/>
                  <a:gd name="T37" fmla="*/ 0 h 300"/>
                  <a:gd name="T38" fmla="*/ 0 w 299"/>
                  <a:gd name="T39" fmla="*/ 0 h 300"/>
                  <a:gd name="T40" fmla="*/ 0 w 299"/>
                  <a:gd name="T41" fmla="*/ 0 h 300"/>
                  <a:gd name="T42" fmla="*/ 0 w 299"/>
                  <a:gd name="T43" fmla="*/ 0 h 300"/>
                  <a:gd name="T44" fmla="*/ 0 w 299"/>
                  <a:gd name="T45" fmla="*/ 0 h 300"/>
                  <a:gd name="T46" fmla="*/ 0 w 299"/>
                  <a:gd name="T47" fmla="*/ 0 h 300"/>
                  <a:gd name="T48" fmla="*/ 0 w 299"/>
                  <a:gd name="T49" fmla="*/ 0 h 300"/>
                  <a:gd name="T50" fmla="*/ 0 w 299"/>
                  <a:gd name="T51" fmla="*/ 0 h 300"/>
                  <a:gd name="T52" fmla="*/ 0 w 299"/>
                  <a:gd name="T53" fmla="*/ 0 h 300"/>
                  <a:gd name="T54" fmla="*/ 0 w 299"/>
                  <a:gd name="T55" fmla="*/ 0 h 300"/>
                  <a:gd name="T56" fmla="*/ 0 w 299"/>
                  <a:gd name="T57" fmla="*/ 0 h 300"/>
                  <a:gd name="T58" fmla="*/ 0 w 299"/>
                  <a:gd name="T59" fmla="*/ 0 h 300"/>
                  <a:gd name="T60" fmla="*/ 0 w 299"/>
                  <a:gd name="T61" fmla="*/ 0 h 300"/>
                  <a:gd name="T62" fmla="*/ 0 w 299"/>
                  <a:gd name="T63" fmla="*/ 0 h 300"/>
                  <a:gd name="T64" fmla="*/ 0 w 299"/>
                  <a:gd name="T65" fmla="*/ 0 h 300"/>
                  <a:gd name="T66" fmla="*/ 0 w 299"/>
                  <a:gd name="T67" fmla="*/ 0 h 300"/>
                  <a:gd name="T68" fmla="*/ 0 w 299"/>
                  <a:gd name="T69" fmla="*/ 0 h 300"/>
                  <a:gd name="T70" fmla="*/ 0 w 299"/>
                  <a:gd name="T71" fmla="*/ 0 h 300"/>
                  <a:gd name="T72" fmla="*/ 0 w 299"/>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300"/>
                  <a:gd name="T113" fmla="*/ 299 w 299"/>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300">
                    <a:moveTo>
                      <a:pt x="299" y="150"/>
                    </a:moveTo>
                    <a:lnTo>
                      <a:pt x="296" y="124"/>
                    </a:lnTo>
                    <a:lnTo>
                      <a:pt x="290" y="98"/>
                    </a:lnTo>
                    <a:lnTo>
                      <a:pt x="279" y="75"/>
                    </a:lnTo>
                    <a:lnTo>
                      <a:pt x="264" y="53"/>
                    </a:lnTo>
                    <a:lnTo>
                      <a:pt x="246" y="36"/>
                    </a:lnTo>
                    <a:lnTo>
                      <a:pt x="224" y="21"/>
                    </a:lnTo>
                    <a:lnTo>
                      <a:pt x="201" y="10"/>
                    </a:lnTo>
                    <a:lnTo>
                      <a:pt x="175" y="2"/>
                    </a:lnTo>
                    <a:lnTo>
                      <a:pt x="150" y="0"/>
                    </a:lnTo>
                    <a:lnTo>
                      <a:pt x="123" y="2"/>
                    </a:lnTo>
                    <a:lnTo>
                      <a:pt x="98" y="10"/>
                    </a:lnTo>
                    <a:lnTo>
                      <a:pt x="74" y="21"/>
                    </a:lnTo>
                    <a:lnTo>
                      <a:pt x="53" y="36"/>
                    </a:lnTo>
                    <a:lnTo>
                      <a:pt x="35" y="53"/>
                    </a:lnTo>
                    <a:lnTo>
                      <a:pt x="20" y="75"/>
                    </a:lnTo>
                    <a:lnTo>
                      <a:pt x="10" y="98"/>
                    </a:lnTo>
                    <a:lnTo>
                      <a:pt x="2" y="124"/>
                    </a:lnTo>
                    <a:lnTo>
                      <a:pt x="0" y="150"/>
                    </a:lnTo>
                    <a:lnTo>
                      <a:pt x="2" y="176"/>
                    </a:lnTo>
                    <a:lnTo>
                      <a:pt x="10" y="201"/>
                    </a:lnTo>
                    <a:lnTo>
                      <a:pt x="20" y="225"/>
                    </a:lnTo>
                    <a:lnTo>
                      <a:pt x="35" y="246"/>
                    </a:lnTo>
                    <a:lnTo>
                      <a:pt x="53" y="265"/>
                    </a:lnTo>
                    <a:lnTo>
                      <a:pt x="74" y="280"/>
                    </a:lnTo>
                    <a:lnTo>
                      <a:pt x="98" y="290"/>
                    </a:lnTo>
                    <a:lnTo>
                      <a:pt x="123" y="297"/>
                    </a:lnTo>
                    <a:lnTo>
                      <a:pt x="150" y="300"/>
                    </a:lnTo>
                    <a:lnTo>
                      <a:pt x="175" y="297"/>
                    </a:lnTo>
                    <a:lnTo>
                      <a:pt x="201" y="290"/>
                    </a:lnTo>
                    <a:lnTo>
                      <a:pt x="224" y="280"/>
                    </a:lnTo>
                    <a:lnTo>
                      <a:pt x="246" y="265"/>
                    </a:lnTo>
                    <a:lnTo>
                      <a:pt x="264" y="246"/>
                    </a:lnTo>
                    <a:lnTo>
                      <a:pt x="279" y="225"/>
                    </a:lnTo>
                    <a:lnTo>
                      <a:pt x="290" y="201"/>
                    </a:lnTo>
                    <a:lnTo>
                      <a:pt x="296"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327" name="Line 234"/>
              <p:cNvSpPr>
                <a:spLocks noChangeShapeType="1"/>
              </p:cNvSpPr>
              <p:nvPr/>
            </p:nvSpPr>
            <p:spPr bwMode="auto">
              <a:xfrm>
                <a:off x="535" y="211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8" name="Freeform 235"/>
              <p:cNvSpPr>
                <a:spLocks/>
              </p:cNvSpPr>
              <p:nvPr/>
            </p:nvSpPr>
            <p:spPr bwMode="auto">
              <a:xfrm>
                <a:off x="486" y="2095"/>
                <a:ext cx="49" cy="49"/>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89" y="97"/>
                    </a:lnTo>
                    <a:lnTo>
                      <a:pt x="278" y="74"/>
                    </a:lnTo>
                    <a:lnTo>
                      <a:pt x="262" y="54"/>
                    </a:lnTo>
                    <a:lnTo>
                      <a:pt x="244" y="35"/>
                    </a:lnTo>
                    <a:lnTo>
                      <a:pt x="223" y="20"/>
                    </a:lnTo>
                    <a:lnTo>
                      <a:pt x="200" y="10"/>
                    </a:lnTo>
                    <a:lnTo>
                      <a:pt x="175" y="3"/>
                    </a:lnTo>
                    <a:lnTo>
                      <a:pt x="150" y="0"/>
                    </a:lnTo>
                    <a:lnTo>
                      <a:pt x="122" y="3"/>
                    </a:lnTo>
                    <a:lnTo>
                      <a:pt x="97" y="10"/>
                    </a:lnTo>
                    <a:lnTo>
                      <a:pt x="74" y="20"/>
                    </a:lnTo>
                    <a:lnTo>
                      <a:pt x="53" y="35"/>
                    </a:lnTo>
                    <a:lnTo>
                      <a:pt x="35" y="54"/>
                    </a:lnTo>
                    <a:lnTo>
                      <a:pt x="19" y="74"/>
                    </a:lnTo>
                    <a:lnTo>
                      <a:pt x="9" y="97"/>
                    </a:lnTo>
                    <a:lnTo>
                      <a:pt x="2" y="124"/>
                    </a:lnTo>
                    <a:lnTo>
                      <a:pt x="0" y="149"/>
                    </a:lnTo>
                    <a:lnTo>
                      <a:pt x="2" y="175"/>
                    </a:lnTo>
                    <a:lnTo>
                      <a:pt x="9" y="201"/>
                    </a:lnTo>
                    <a:lnTo>
                      <a:pt x="19" y="224"/>
                    </a:lnTo>
                    <a:lnTo>
                      <a:pt x="35" y="245"/>
                    </a:lnTo>
                    <a:lnTo>
                      <a:pt x="53" y="264"/>
                    </a:lnTo>
                    <a:lnTo>
                      <a:pt x="74" y="279"/>
                    </a:lnTo>
                    <a:lnTo>
                      <a:pt x="97" y="289"/>
                    </a:lnTo>
                    <a:lnTo>
                      <a:pt x="122" y="296"/>
                    </a:lnTo>
                    <a:lnTo>
                      <a:pt x="150" y="299"/>
                    </a:lnTo>
                    <a:lnTo>
                      <a:pt x="175" y="296"/>
                    </a:lnTo>
                    <a:lnTo>
                      <a:pt x="200" y="289"/>
                    </a:lnTo>
                    <a:lnTo>
                      <a:pt x="223" y="279"/>
                    </a:lnTo>
                    <a:lnTo>
                      <a:pt x="244" y="264"/>
                    </a:lnTo>
                    <a:lnTo>
                      <a:pt x="262" y="245"/>
                    </a:lnTo>
                    <a:lnTo>
                      <a:pt x="278" y="224"/>
                    </a:lnTo>
                    <a:lnTo>
                      <a:pt x="289" y="201"/>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329" name="Line 236"/>
              <p:cNvSpPr>
                <a:spLocks noChangeShapeType="1"/>
              </p:cNvSpPr>
              <p:nvPr/>
            </p:nvSpPr>
            <p:spPr bwMode="auto">
              <a:xfrm>
                <a:off x="1881" y="272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0" name="Freeform 237"/>
              <p:cNvSpPr>
                <a:spLocks/>
              </p:cNvSpPr>
              <p:nvPr/>
            </p:nvSpPr>
            <p:spPr bwMode="auto">
              <a:xfrm>
                <a:off x="1832" y="2699"/>
                <a:ext cx="49" cy="5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8"/>
                    </a:moveTo>
                    <a:lnTo>
                      <a:pt x="296" y="122"/>
                    </a:lnTo>
                    <a:lnTo>
                      <a:pt x="289" y="97"/>
                    </a:lnTo>
                    <a:lnTo>
                      <a:pt x="279" y="73"/>
                    </a:lnTo>
                    <a:lnTo>
                      <a:pt x="264" y="52"/>
                    </a:lnTo>
                    <a:lnTo>
                      <a:pt x="245" y="34"/>
                    </a:lnTo>
                    <a:lnTo>
                      <a:pt x="224" y="19"/>
                    </a:lnTo>
                    <a:lnTo>
                      <a:pt x="201" y="9"/>
                    </a:lnTo>
                    <a:lnTo>
                      <a:pt x="175" y="2"/>
                    </a:lnTo>
                    <a:lnTo>
                      <a:pt x="150" y="0"/>
                    </a:lnTo>
                    <a:lnTo>
                      <a:pt x="123" y="2"/>
                    </a:lnTo>
                    <a:lnTo>
                      <a:pt x="97" y="9"/>
                    </a:lnTo>
                    <a:lnTo>
                      <a:pt x="74" y="19"/>
                    </a:lnTo>
                    <a:lnTo>
                      <a:pt x="53" y="34"/>
                    </a:lnTo>
                    <a:lnTo>
                      <a:pt x="35" y="52"/>
                    </a:lnTo>
                    <a:lnTo>
                      <a:pt x="20" y="73"/>
                    </a:lnTo>
                    <a:lnTo>
                      <a:pt x="10" y="97"/>
                    </a:lnTo>
                    <a:lnTo>
                      <a:pt x="3" y="122"/>
                    </a:lnTo>
                    <a:lnTo>
                      <a:pt x="0" y="148"/>
                    </a:lnTo>
                    <a:lnTo>
                      <a:pt x="3" y="175"/>
                    </a:lnTo>
                    <a:lnTo>
                      <a:pt x="10" y="200"/>
                    </a:lnTo>
                    <a:lnTo>
                      <a:pt x="20" y="223"/>
                    </a:lnTo>
                    <a:lnTo>
                      <a:pt x="35" y="244"/>
                    </a:lnTo>
                    <a:lnTo>
                      <a:pt x="53" y="262"/>
                    </a:lnTo>
                    <a:lnTo>
                      <a:pt x="74" y="278"/>
                    </a:lnTo>
                    <a:lnTo>
                      <a:pt x="97" y="288"/>
                    </a:lnTo>
                    <a:lnTo>
                      <a:pt x="123" y="295"/>
                    </a:lnTo>
                    <a:lnTo>
                      <a:pt x="150" y="297"/>
                    </a:lnTo>
                    <a:lnTo>
                      <a:pt x="175" y="295"/>
                    </a:lnTo>
                    <a:lnTo>
                      <a:pt x="201" y="288"/>
                    </a:lnTo>
                    <a:lnTo>
                      <a:pt x="224" y="278"/>
                    </a:lnTo>
                    <a:lnTo>
                      <a:pt x="245" y="262"/>
                    </a:lnTo>
                    <a:lnTo>
                      <a:pt x="264" y="244"/>
                    </a:lnTo>
                    <a:lnTo>
                      <a:pt x="279" y="223"/>
                    </a:lnTo>
                    <a:lnTo>
                      <a:pt x="289" y="200"/>
                    </a:lnTo>
                    <a:lnTo>
                      <a:pt x="296"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331" name="Line 238"/>
              <p:cNvSpPr>
                <a:spLocks noChangeShapeType="1"/>
              </p:cNvSpPr>
              <p:nvPr/>
            </p:nvSpPr>
            <p:spPr bwMode="auto">
              <a:xfrm>
                <a:off x="1382" y="213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2" name="Freeform 239"/>
              <p:cNvSpPr>
                <a:spLocks/>
              </p:cNvSpPr>
              <p:nvPr/>
            </p:nvSpPr>
            <p:spPr bwMode="auto">
              <a:xfrm>
                <a:off x="1333" y="2114"/>
                <a:ext cx="49"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90" y="99"/>
                    </a:lnTo>
                    <a:lnTo>
                      <a:pt x="278" y="75"/>
                    </a:lnTo>
                    <a:lnTo>
                      <a:pt x="264" y="53"/>
                    </a:lnTo>
                    <a:lnTo>
                      <a:pt x="246" y="35"/>
                    </a:lnTo>
                    <a:lnTo>
                      <a:pt x="224" y="21"/>
                    </a:lnTo>
                    <a:lnTo>
                      <a:pt x="200" y="9"/>
                    </a:lnTo>
                    <a:lnTo>
                      <a:pt x="175" y="3"/>
                    </a:lnTo>
                    <a:lnTo>
                      <a:pt x="150" y="0"/>
                    </a:lnTo>
                    <a:lnTo>
                      <a:pt x="122" y="3"/>
                    </a:lnTo>
                    <a:lnTo>
                      <a:pt x="98" y="9"/>
                    </a:lnTo>
                    <a:lnTo>
                      <a:pt x="74" y="21"/>
                    </a:lnTo>
                    <a:lnTo>
                      <a:pt x="53" y="35"/>
                    </a:lnTo>
                    <a:lnTo>
                      <a:pt x="35" y="53"/>
                    </a:lnTo>
                    <a:lnTo>
                      <a:pt x="20" y="75"/>
                    </a:lnTo>
                    <a:lnTo>
                      <a:pt x="9" y="99"/>
                    </a:lnTo>
                    <a:lnTo>
                      <a:pt x="2" y="124"/>
                    </a:lnTo>
                    <a:lnTo>
                      <a:pt x="0" y="149"/>
                    </a:lnTo>
                    <a:lnTo>
                      <a:pt x="2" y="176"/>
                    </a:lnTo>
                    <a:lnTo>
                      <a:pt x="9" y="200"/>
                    </a:lnTo>
                    <a:lnTo>
                      <a:pt x="20" y="224"/>
                    </a:lnTo>
                    <a:lnTo>
                      <a:pt x="35" y="245"/>
                    </a:lnTo>
                    <a:lnTo>
                      <a:pt x="53" y="264"/>
                    </a:lnTo>
                    <a:lnTo>
                      <a:pt x="74" y="279"/>
                    </a:lnTo>
                    <a:lnTo>
                      <a:pt x="98" y="289"/>
                    </a:lnTo>
                    <a:lnTo>
                      <a:pt x="122" y="297"/>
                    </a:lnTo>
                    <a:lnTo>
                      <a:pt x="150" y="299"/>
                    </a:lnTo>
                    <a:lnTo>
                      <a:pt x="175" y="297"/>
                    </a:lnTo>
                    <a:lnTo>
                      <a:pt x="200" y="289"/>
                    </a:lnTo>
                    <a:lnTo>
                      <a:pt x="224" y="279"/>
                    </a:lnTo>
                    <a:lnTo>
                      <a:pt x="246" y="264"/>
                    </a:lnTo>
                    <a:lnTo>
                      <a:pt x="264" y="245"/>
                    </a:lnTo>
                    <a:lnTo>
                      <a:pt x="278" y="224"/>
                    </a:lnTo>
                    <a:lnTo>
                      <a:pt x="290" y="200"/>
                    </a:lnTo>
                    <a:lnTo>
                      <a:pt x="296"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33" name="Line 240"/>
              <p:cNvSpPr>
                <a:spLocks noChangeShapeType="1"/>
              </p:cNvSpPr>
              <p:nvPr/>
            </p:nvSpPr>
            <p:spPr bwMode="auto">
              <a:xfrm>
                <a:off x="1468" y="255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4" name="Freeform 241"/>
              <p:cNvSpPr>
                <a:spLocks/>
              </p:cNvSpPr>
              <p:nvPr/>
            </p:nvSpPr>
            <p:spPr bwMode="auto">
              <a:xfrm>
                <a:off x="1418" y="2528"/>
                <a:ext cx="50" cy="5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8"/>
                    </a:moveTo>
                    <a:lnTo>
                      <a:pt x="298" y="123"/>
                    </a:lnTo>
                    <a:lnTo>
                      <a:pt x="290" y="99"/>
                    </a:lnTo>
                    <a:lnTo>
                      <a:pt x="280" y="74"/>
                    </a:lnTo>
                    <a:lnTo>
                      <a:pt x="265" y="53"/>
                    </a:lnTo>
                    <a:lnTo>
                      <a:pt x="246" y="34"/>
                    </a:lnTo>
                    <a:lnTo>
                      <a:pt x="225" y="20"/>
                    </a:lnTo>
                    <a:lnTo>
                      <a:pt x="201" y="9"/>
                    </a:lnTo>
                    <a:lnTo>
                      <a:pt x="177" y="2"/>
                    </a:lnTo>
                    <a:lnTo>
                      <a:pt x="150" y="0"/>
                    </a:lnTo>
                    <a:lnTo>
                      <a:pt x="125" y="2"/>
                    </a:lnTo>
                    <a:lnTo>
                      <a:pt x="100" y="9"/>
                    </a:lnTo>
                    <a:lnTo>
                      <a:pt x="76" y="20"/>
                    </a:lnTo>
                    <a:lnTo>
                      <a:pt x="54" y="34"/>
                    </a:lnTo>
                    <a:lnTo>
                      <a:pt x="36" y="53"/>
                    </a:lnTo>
                    <a:lnTo>
                      <a:pt x="22" y="74"/>
                    </a:lnTo>
                    <a:lnTo>
                      <a:pt x="10" y="99"/>
                    </a:lnTo>
                    <a:lnTo>
                      <a:pt x="3" y="123"/>
                    </a:lnTo>
                    <a:lnTo>
                      <a:pt x="0" y="148"/>
                    </a:lnTo>
                    <a:lnTo>
                      <a:pt x="3" y="175"/>
                    </a:lnTo>
                    <a:lnTo>
                      <a:pt x="10" y="200"/>
                    </a:lnTo>
                    <a:lnTo>
                      <a:pt x="22" y="223"/>
                    </a:lnTo>
                    <a:lnTo>
                      <a:pt x="36" y="244"/>
                    </a:lnTo>
                    <a:lnTo>
                      <a:pt x="54" y="263"/>
                    </a:lnTo>
                    <a:lnTo>
                      <a:pt x="76" y="278"/>
                    </a:lnTo>
                    <a:lnTo>
                      <a:pt x="100" y="289"/>
                    </a:lnTo>
                    <a:lnTo>
                      <a:pt x="125" y="296"/>
                    </a:lnTo>
                    <a:lnTo>
                      <a:pt x="150" y="298"/>
                    </a:lnTo>
                    <a:lnTo>
                      <a:pt x="177" y="296"/>
                    </a:lnTo>
                    <a:lnTo>
                      <a:pt x="201" y="289"/>
                    </a:lnTo>
                    <a:lnTo>
                      <a:pt x="225" y="278"/>
                    </a:lnTo>
                    <a:lnTo>
                      <a:pt x="246" y="263"/>
                    </a:lnTo>
                    <a:lnTo>
                      <a:pt x="265" y="244"/>
                    </a:lnTo>
                    <a:lnTo>
                      <a:pt x="280" y="223"/>
                    </a:lnTo>
                    <a:lnTo>
                      <a:pt x="290" y="200"/>
                    </a:lnTo>
                    <a:lnTo>
                      <a:pt x="298" y="175"/>
                    </a:lnTo>
                    <a:lnTo>
                      <a:pt x="300" y="148"/>
                    </a:lnTo>
                    <a:close/>
                  </a:path>
                </a:pathLst>
              </a:custGeom>
              <a:solidFill>
                <a:srgbClr val="2A8307"/>
              </a:solidFill>
              <a:ln w="12700">
                <a:solidFill>
                  <a:srgbClr val="2A8307"/>
                </a:solidFill>
                <a:round/>
                <a:headEnd/>
                <a:tailEnd/>
              </a:ln>
            </p:spPr>
            <p:txBody>
              <a:bodyPr/>
              <a:lstStyle/>
              <a:p>
                <a:endParaRPr lang="en-US" sz="1350" dirty="0"/>
              </a:p>
            </p:txBody>
          </p:sp>
          <p:sp>
            <p:nvSpPr>
              <p:cNvPr id="335" name="Line 242"/>
              <p:cNvSpPr>
                <a:spLocks noChangeShapeType="1"/>
              </p:cNvSpPr>
              <p:nvPr/>
            </p:nvSpPr>
            <p:spPr bwMode="auto">
              <a:xfrm>
                <a:off x="1551" y="223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6" name="Freeform 243"/>
              <p:cNvSpPr>
                <a:spLocks/>
              </p:cNvSpPr>
              <p:nvPr/>
            </p:nvSpPr>
            <p:spPr bwMode="auto">
              <a:xfrm>
                <a:off x="1502" y="2209"/>
                <a:ext cx="49"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7"/>
                    </a:lnTo>
                    <a:lnTo>
                      <a:pt x="279" y="74"/>
                    </a:lnTo>
                    <a:lnTo>
                      <a:pt x="264" y="54"/>
                    </a:lnTo>
                    <a:lnTo>
                      <a:pt x="245" y="35"/>
                    </a:lnTo>
                    <a:lnTo>
                      <a:pt x="225" y="20"/>
                    </a:lnTo>
                    <a:lnTo>
                      <a:pt x="202" y="9"/>
                    </a:lnTo>
                    <a:lnTo>
                      <a:pt x="175" y="2"/>
                    </a:lnTo>
                    <a:lnTo>
                      <a:pt x="150" y="0"/>
                    </a:lnTo>
                    <a:lnTo>
                      <a:pt x="124" y="2"/>
                    </a:lnTo>
                    <a:lnTo>
                      <a:pt x="98" y="9"/>
                    </a:lnTo>
                    <a:lnTo>
                      <a:pt x="75" y="20"/>
                    </a:lnTo>
                    <a:lnTo>
                      <a:pt x="54" y="35"/>
                    </a:lnTo>
                    <a:lnTo>
                      <a:pt x="35" y="54"/>
                    </a:lnTo>
                    <a:lnTo>
                      <a:pt x="20" y="74"/>
                    </a:lnTo>
                    <a:lnTo>
                      <a:pt x="10" y="97"/>
                    </a:lnTo>
                    <a:lnTo>
                      <a:pt x="2" y="123"/>
                    </a:lnTo>
                    <a:lnTo>
                      <a:pt x="0" y="148"/>
                    </a:lnTo>
                    <a:lnTo>
                      <a:pt x="2" y="175"/>
                    </a:lnTo>
                    <a:lnTo>
                      <a:pt x="10" y="200"/>
                    </a:lnTo>
                    <a:lnTo>
                      <a:pt x="20" y="223"/>
                    </a:lnTo>
                    <a:lnTo>
                      <a:pt x="35" y="244"/>
                    </a:lnTo>
                    <a:lnTo>
                      <a:pt x="54" y="263"/>
                    </a:lnTo>
                    <a:lnTo>
                      <a:pt x="75" y="278"/>
                    </a:lnTo>
                    <a:lnTo>
                      <a:pt x="98" y="289"/>
                    </a:lnTo>
                    <a:lnTo>
                      <a:pt x="124" y="296"/>
                    </a:lnTo>
                    <a:lnTo>
                      <a:pt x="150" y="298"/>
                    </a:lnTo>
                    <a:lnTo>
                      <a:pt x="175" y="296"/>
                    </a:lnTo>
                    <a:lnTo>
                      <a:pt x="202" y="289"/>
                    </a:lnTo>
                    <a:lnTo>
                      <a:pt x="225" y="278"/>
                    </a:lnTo>
                    <a:lnTo>
                      <a:pt x="245" y="263"/>
                    </a:lnTo>
                    <a:lnTo>
                      <a:pt x="264" y="244"/>
                    </a:lnTo>
                    <a:lnTo>
                      <a:pt x="279" y="223"/>
                    </a:lnTo>
                    <a:lnTo>
                      <a:pt x="289"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337" name="Line 244"/>
              <p:cNvSpPr>
                <a:spLocks noChangeShapeType="1"/>
              </p:cNvSpPr>
              <p:nvPr/>
            </p:nvSpPr>
            <p:spPr bwMode="auto">
              <a:xfrm>
                <a:off x="526" y="144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8" name="Freeform 245"/>
              <p:cNvSpPr>
                <a:spLocks/>
              </p:cNvSpPr>
              <p:nvPr/>
            </p:nvSpPr>
            <p:spPr bwMode="auto">
              <a:xfrm>
                <a:off x="477" y="1421"/>
                <a:ext cx="49" cy="4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9" y="98"/>
                    </a:lnTo>
                    <a:lnTo>
                      <a:pt x="278" y="75"/>
                    </a:lnTo>
                    <a:lnTo>
                      <a:pt x="264" y="54"/>
                    </a:lnTo>
                    <a:lnTo>
                      <a:pt x="245" y="35"/>
                    </a:lnTo>
                    <a:lnTo>
                      <a:pt x="224" y="20"/>
                    </a:lnTo>
                    <a:lnTo>
                      <a:pt x="199" y="9"/>
                    </a:lnTo>
                    <a:lnTo>
                      <a:pt x="175" y="3"/>
                    </a:lnTo>
                    <a:lnTo>
                      <a:pt x="150" y="0"/>
                    </a:lnTo>
                    <a:lnTo>
                      <a:pt x="123" y="3"/>
                    </a:lnTo>
                    <a:lnTo>
                      <a:pt x="98" y="9"/>
                    </a:lnTo>
                    <a:lnTo>
                      <a:pt x="75" y="20"/>
                    </a:lnTo>
                    <a:lnTo>
                      <a:pt x="54" y="35"/>
                    </a:lnTo>
                    <a:lnTo>
                      <a:pt x="35" y="54"/>
                    </a:lnTo>
                    <a:lnTo>
                      <a:pt x="20" y="75"/>
                    </a:lnTo>
                    <a:lnTo>
                      <a:pt x="9" y="98"/>
                    </a:lnTo>
                    <a:lnTo>
                      <a:pt x="2" y="123"/>
                    </a:lnTo>
                    <a:lnTo>
                      <a:pt x="0" y="148"/>
                    </a:lnTo>
                    <a:lnTo>
                      <a:pt x="2" y="176"/>
                    </a:lnTo>
                    <a:lnTo>
                      <a:pt x="9" y="201"/>
                    </a:lnTo>
                    <a:lnTo>
                      <a:pt x="20" y="224"/>
                    </a:lnTo>
                    <a:lnTo>
                      <a:pt x="35" y="246"/>
                    </a:lnTo>
                    <a:lnTo>
                      <a:pt x="54" y="263"/>
                    </a:lnTo>
                    <a:lnTo>
                      <a:pt x="75" y="278"/>
                    </a:lnTo>
                    <a:lnTo>
                      <a:pt x="98" y="290"/>
                    </a:lnTo>
                    <a:lnTo>
                      <a:pt x="123" y="296"/>
                    </a:lnTo>
                    <a:lnTo>
                      <a:pt x="150" y="298"/>
                    </a:lnTo>
                    <a:lnTo>
                      <a:pt x="175" y="296"/>
                    </a:lnTo>
                    <a:lnTo>
                      <a:pt x="199" y="290"/>
                    </a:lnTo>
                    <a:lnTo>
                      <a:pt x="224" y="278"/>
                    </a:lnTo>
                    <a:lnTo>
                      <a:pt x="245" y="263"/>
                    </a:lnTo>
                    <a:lnTo>
                      <a:pt x="264" y="246"/>
                    </a:lnTo>
                    <a:lnTo>
                      <a:pt x="278" y="224"/>
                    </a:lnTo>
                    <a:lnTo>
                      <a:pt x="289" y="201"/>
                    </a:lnTo>
                    <a:lnTo>
                      <a:pt x="296" y="176"/>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339" name="Line 246"/>
              <p:cNvSpPr>
                <a:spLocks noChangeShapeType="1"/>
              </p:cNvSpPr>
              <p:nvPr/>
            </p:nvSpPr>
            <p:spPr bwMode="auto">
              <a:xfrm>
                <a:off x="1448" y="340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0" name="Freeform 247"/>
              <p:cNvSpPr>
                <a:spLocks/>
              </p:cNvSpPr>
              <p:nvPr/>
            </p:nvSpPr>
            <p:spPr bwMode="auto">
              <a:xfrm>
                <a:off x="1399" y="3382"/>
                <a:ext cx="49" cy="5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6" y="122"/>
                    </a:lnTo>
                    <a:lnTo>
                      <a:pt x="290" y="98"/>
                    </a:lnTo>
                    <a:lnTo>
                      <a:pt x="279" y="74"/>
                    </a:lnTo>
                    <a:lnTo>
                      <a:pt x="264" y="53"/>
                    </a:lnTo>
                    <a:lnTo>
                      <a:pt x="245" y="35"/>
                    </a:lnTo>
                    <a:lnTo>
                      <a:pt x="224" y="20"/>
                    </a:lnTo>
                    <a:lnTo>
                      <a:pt x="201" y="9"/>
                    </a:lnTo>
                    <a:lnTo>
                      <a:pt x="175" y="2"/>
                    </a:lnTo>
                    <a:lnTo>
                      <a:pt x="150" y="0"/>
                    </a:lnTo>
                    <a:lnTo>
                      <a:pt x="124" y="2"/>
                    </a:lnTo>
                    <a:lnTo>
                      <a:pt x="97" y="9"/>
                    </a:lnTo>
                    <a:lnTo>
                      <a:pt x="74" y="20"/>
                    </a:lnTo>
                    <a:lnTo>
                      <a:pt x="54" y="35"/>
                    </a:lnTo>
                    <a:lnTo>
                      <a:pt x="35" y="53"/>
                    </a:lnTo>
                    <a:lnTo>
                      <a:pt x="20" y="74"/>
                    </a:lnTo>
                    <a:lnTo>
                      <a:pt x="10" y="98"/>
                    </a:lnTo>
                    <a:lnTo>
                      <a:pt x="3" y="122"/>
                    </a:lnTo>
                    <a:lnTo>
                      <a:pt x="0" y="150"/>
                    </a:lnTo>
                    <a:lnTo>
                      <a:pt x="3" y="175"/>
                    </a:lnTo>
                    <a:lnTo>
                      <a:pt x="10" y="200"/>
                    </a:lnTo>
                    <a:lnTo>
                      <a:pt x="20" y="223"/>
                    </a:lnTo>
                    <a:lnTo>
                      <a:pt x="35" y="246"/>
                    </a:lnTo>
                    <a:lnTo>
                      <a:pt x="54" y="263"/>
                    </a:lnTo>
                    <a:lnTo>
                      <a:pt x="74" y="278"/>
                    </a:lnTo>
                    <a:lnTo>
                      <a:pt x="97" y="290"/>
                    </a:lnTo>
                    <a:lnTo>
                      <a:pt x="124" y="296"/>
                    </a:lnTo>
                    <a:lnTo>
                      <a:pt x="150" y="299"/>
                    </a:lnTo>
                    <a:lnTo>
                      <a:pt x="175" y="296"/>
                    </a:lnTo>
                    <a:lnTo>
                      <a:pt x="201" y="290"/>
                    </a:lnTo>
                    <a:lnTo>
                      <a:pt x="224" y="278"/>
                    </a:lnTo>
                    <a:lnTo>
                      <a:pt x="245" y="263"/>
                    </a:lnTo>
                    <a:lnTo>
                      <a:pt x="264" y="246"/>
                    </a:lnTo>
                    <a:lnTo>
                      <a:pt x="279" y="223"/>
                    </a:lnTo>
                    <a:lnTo>
                      <a:pt x="290" y="200"/>
                    </a:lnTo>
                    <a:lnTo>
                      <a:pt x="296" y="175"/>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341" name="Line 248"/>
              <p:cNvSpPr>
                <a:spLocks noChangeShapeType="1"/>
              </p:cNvSpPr>
              <p:nvPr/>
            </p:nvSpPr>
            <p:spPr bwMode="auto">
              <a:xfrm>
                <a:off x="1894" y="160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2" name="Freeform 249"/>
              <p:cNvSpPr>
                <a:spLocks/>
              </p:cNvSpPr>
              <p:nvPr/>
            </p:nvSpPr>
            <p:spPr bwMode="auto">
              <a:xfrm>
                <a:off x="1845" y="1584"/>
                <a:ext cx="49" cy="4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7" y="123"/>
                    </a:lnTo>
                    <a:lnTo>
                      <a:pt x="290" y="97"/>
                    </a:lnTo>
                    <a:lnTo>
                      <a:pt x="279" y="74"/>
                    </a:lnTo>
                    <a:lnTo>
                      <a:pt x="263" y="53"/>
                    </a:lnTo>
                    <a:lnTo>
                      <a:pt x="246" y="35"/>
                    </a:lnTo>
                    <a:lnTo>
                      <a:pt x="224" y="19"/>
                    </a:lnTo>
                    <a:lnTo>
                      <a:pt x="201" y="8"/>
                    </a:lnTo>
                    <a:lnTo>
                      <a:pt x="175" y="2"/>
                    </a:lnTo>
                    <a:lnTo>
                      <a:pt x="149" y="0"/>
                    </a:lnTo>
                    <a:lnTo>
                      <a:pt x="123" y="2"/>
                    </a:lnTo>
                    <a:lnTo>
                      <a:pt x="98" y="8"/>
                    </a:lnTo>
                    <a:lnTo>
                      <a:pt x="74" y="19"/>
                    </a:lnTo>
                    <a:lnTo>
                      <a:pt x="53" y="35"/>
                    </a:lnTo>
                    <a:lnTo>
                      <a:pt x="35" y="53"/>
                    </a:lnTo>
                    <a:lnTo>
                      <a:pt x="19" y="74"/>
                    </a:lnTo>
                    <a:lnTo>
                      <a:pt x="9" y="97"/>
                    </a:lnTo>
                    <a:lnTo>
                      <a:pt x="3" y="123"/>
                    </a:lnTo>
                    <a:lnTo>
                      <a:pt x="0" y="149"/>
                    </a:lnTo>
                    <a:lnTo>
                      <a:pt x="3" y="175"/>
                    </a:lnTo>
                    <a:lnTo>
                      <a:pt x="9" y="201"/>
                    </a:lnTo>
                    <a:lnTo>
                      <a:pt x="19" y="224"/>
                    </a:lnTo>
                    <a:lnTo>
                      <a:pt x="35" y="245"/>
                    </a:lnTo>
                    <a:lnTo>
                      <a:pt x="53" y="263"/>
                    </a:lnTo>
                    <a:lnTo>
                      <a:pt x="74" y="279"/>
                    </a:lnTo>
                    <a:lnTo>
                      <a:pt x="98" y="289"/>
                    </a:lnTo>
                    <a:lnTo>
                      <a:pt x="123" y="296"/>
                    </a:lnTo>
                    <a:lnTo>
                      <a:pt x="149" y="298"/>
                    </a:lnTo>
                    <a:lnTo>
                      <a:pt x="175" y="296"/>
                    </a:lnTo>
                    <a:lnTo>
                      <a:pt x="201" y="289"/>
                    </a:lnTo>
                    <a:lnTo>
                      <a:pt x="224" y="279"/>
                    </a:lnTo>
                    <a:lnTo>
                      <a:pt x="246" y="263"/>
                    </a:lnTo>
                    <a:lnTo>
                      <a:pt x="263" y="245"/>
                    </a:lnTo>
                    <a:lnTo>
                      <a:pt x="279" y="224"/>
                    </a:lnTo>
                    <a:lnTo>
                      <a:pt x="290" y="201"/>
                    </a:lnTo>
                    <a:lnTo>
                      <a:pt x="297"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43" name="Line 250"/>
              <p:cNvSpPr>
                <a:spLocks noChangeShapeType="1"/>
              </p:cNvSpPr>
              <p:nvPr/>
            </p:nvSpPr>
            <p:spPr bwMode="auto">
              <a:xfrm>
                <a:off x="852" y="320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4" name="Freeform 251"/>
              <p:cNvSpPr>
                <a:spLocks/>
              </p:cNvSpPr>
              <p:nvPr/>
            </p:nvSpPr>
            <p:spPr bwMode="auto">
              <a:xfrm>
                <a:off x="802" y="3182"/>
                <a:ext cx="50" cy="4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90" y="98"/>
                    </a:lnTo>
                    <a:lnTo>
                      <a:pt x="278" y="75"/>
                    </a:lnTo>
                    <a:lnTo>
                      <a:pt x="263" y="53"/>
                    </a:lnTo>
                    <a:lnTo>
                      <a:pt x="247" y="35"/>
                    </a:lnTo>
                    <a:lnTo>
                      <a:pt x="224" y="20"/>
                    </a:lnTo>
                    <a:lnTo>
                      <a:pt x="201" y="8"/>
                    </a:lnTo>
                    <a:lnTo>
                      <a:pt x="176" y="2"/>
                    </a:lnTo>
                    <a:lnTo>
                      <a:pt x="150" y="0"/>
                    </a:lnTo>
                    <a:lnTo>
                      <a:pt x="123" y="2"/>
                    </a:lnTo>
                    <a:lnTo>
                      <a:pt x="99" y="8"/>
                    </a:lnTo>
                    <a:lnTo>
                      <a:pt x="75" y="20"/>
                    </a:lnTo>
                    <a:lnTo>
                      <a:pt x="54" y="35"/>
                    </a:lnTo>
                    <a:lnTo>
                      <a:pt x="35" y="53"/>
                    </a:lnTo>
                    <a:lnTo>
                      <a:pt x="20" y="75"/>
                    </a:lnTo>
                    <a:lnTo>
                      <a:pt x="9" y="98"/>
                    </a:lnTo>
                    <a:lnTo>
                      <a:pt x="3" y="123"/>
                    </a:lnTo>
                    <a:lnTo>
                      <a:pt x="0" y="148"/>
                    </a:lnTo>
                    <a:lnTo>
                      <a:pt x="3" y="175"/>
                    </a:lnTo>
                    <a:lnTo>
                      <a:pt x="9" y="199"/>
                    </a:lnTo>
                    <a:lnTo>
                      <a:pt x="20" y="224"/>
                    </a:lnTo>
                    <a:lnTo>
                      <a:pt x="35" y="244"/>
                    </a:lnTo>
                    <a:lnTo>
                      <a:pt x="54" y="263"/>
                    </a:lnTo>
                    <a:lnTo>
                      <a:pt x="75" y="278"/>
                    </a:lnTo>
                    <a:lnTo>
                      <a:pt x="99" y="289"/>
                    </a:lnTo>
                    <a:lnTo>
                      <a:pt x="123" y="296"/>
                    </a:lnTo>
                    <a:lnTo>
                      <a:pt x="150" y="298"/>
                    </a:lnTo>
                    <a:lnTo>
                      <a:pt x="176" y="296"/>
                    </a:lnTo>
                    <a:lnTo>
                      <a:pt x="201" y="289"/>
                    </a:lnTo>
                    <a:lnTo>
                      <a:pt x="224" y="278"/>
                    </a:lnTo>
                    <a:lnTo>
                      <a:pt x="247" y="263"/>
                    </a:lnTo>
                    <a:lnTo>
                      <a:pt x="263" y="244"/>
                    </a:lnTo>
                    <a:lnTo>
                      <a:pt x="278" y="224"/>
                    </a:lnTo>
                    <a:lnTo>
                      <a:pt x="290" y="199"/>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345" name="Line 252"/>
              <p:cNvSpPr>
                <a:spLocks noChangeShapeType="1"/>
              </p:cNvSpPr>
              <p:nvPr/>
            </p:nvSpPr>
            <p:spPr bwMode="auto">
              <a:xfrm>
                <a:off x="780" y="236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6" name="Freeform 253"/>
              <p:cNvSpPr>
                <a:spLocks/>
              </p:cNvSpPr>
              <p:nvPr/>
            </p:nvSpPr>
            <p:spPr bwMode="auto">
              <a:xfrm>
                <a:off x="730" y="2344"/>
                <a:ext cx="50" cy="4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2"/>
                    </a:lnTo>
                    <a:lnTo>
                      <a:pt x="289" y="98"/>
                    </a:lnTo>
                    <a:lnTo>
                      <a:pt x="278" y="73"/>
                    </a:lnTo>
                    <a:lnTo>
                      <a:pt x="263" y="52"/>
                    </a:lnTo>
                    <a:lnTo>
                      <a:pt x="244" y="34"/>
                    </a:lnTo>
                    <a:lnTo>
                      <a:pt x="224" y="20"/>
                    </a:lnTo>
                    <a:lnTo>
                      <a:pt x="201" y="9"/>
                    </a:lnTo>
                    <a:lnTo>
                      <a:pt x="175" y="2"/>
                    </a:lnTo>
                    <a:lnTo>
                      <a:pt x="149" y="0"/>
                    </a:lnTo>
                    <a:lnTo>
                      <a:pt x="123" y="2"/>
                    </a:lnTo>
                    <a:lnTo>
                      <a:pt x="98" y="9"/>
                    </a:lnTo>
                    <a:lnTo>
                      <a:pt x="74" y="20"/>
                    </a:lnTo>
                    <a:lnTo>
                      <a:pt x="53" y="34"/>
                    </a:lnTo>
                    <a:lnTo>
                      <a:pt x="34" y="52"/>
                    </a:lnTo>
                    <a:lnTo>
                      <a:pt x="20" y="73"/>
                    </a:lnTo>
                    <a:lnTo>
                      <a:pt x="8" y="98"/>
                    </a:lnTo>
                    <a:lnTo>
                      <a:pt x="3" y="122"/>
                    </a:lnTo>
                    <a:lnTo>
                      <a:pt x="0" y="149"/>
                    </a:lnTo>
                    <a:lnTo>
                      <a:pt x="3" y="175"/>
                    </a:lnTo>
                    <a:lnTo>
                      <a:pt x="8" y="200"/>
                    </a:lnTo>
                    <a:lnTo>
                      <a:pt x="20" y="223"/>
                    </a:lnTo>
                    <a:lnTo>
                      <a:pt x="34" y="245"/>
                    </a:lnTo>
                    <a:lnTo>
                      <a:pt x="53" y="263"/>
                    </a:lnTo>
                    <a:lnTo>
                      <a:pt x="74" y="278"/>
                    </a:lnTo>
                    <a:lnTo>
                      <a:pt x="98" y="289"/>
                    </a:lnTo>
                    <a:lnTo>
                      <a:pt x="123" y="296"/>
                    </a:lnTo>
                    <a:lnTo>
                      <a:pt x="149" y="298"/>
                    </a:lnTo>
                    <a:lnTo>
                      <a:pt x="175" y="296"/>
                    </a:lnTo>
                    <a:lnTo>
                      <a:pt x="201" y="289"/>
                    </a:lnTo>
                    <a:lnTo>
                      <a:pt x="224" y="278"/>
                    </a:lnTo>
                    <a:lnTo>
                      <a:pt x="244" y="263"/>
                    </a:lnTo>
                    <a:lnTo>
                      <a:pt x="263" y="245"/>
                    </a:lnTo>
                    <a:lnTo>
                      <a:pt x="278" y="223"/>
                    </a:lnTo>
                    <a:lnTo>
                      <a:pt x="289" y="200"/>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47" name="Line 254"/>
              <p:cNvSpPr>
                <a:spLocks noChangeShapeType="1"/>
              </p:cNvSpPr>
              <p:nvPr/>
            </p:nvSpPr>
            <p:spPr bwMode="auto">
              <a:xfrm>
                <a:off x="780" y="262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8" name="Freeform 255"/>
              <p:cNvSpPr>
                <a:spLocks/>
              </p:cNvSpPr>
              <p:nvPr/>
            </p:nvSpPr>
            <p:spPr bwMode="auto">
              <a:xfrm>
                <a:off x="730" y="2603"/>
                <a:ext cx="50" cy="49"/>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90" y="98"/>
                    </a:lnTo>
                    <a:lnTo>
                      <a:pt x="278" y="73"/>
                    </a:lnTo>
                    <a:lnTo>
                      <a:pt x="264" y="52"/>
                    </a:lnTo>
                    <a:lnTo>
                      <a:pt x="245" y="34"/>
                    </a:lnTo>
                    <a:lnTo>
                      <a:pt x="224" y="19"/>
                    </a:lnTo>
                    <a:lnTo>
                      <a:pt x="201" y="8"/>
                    </a:lnTo>
                    <a:lnTo>
                      <a:pt x="176" y="2"/>
                    </a:lnTo>
                    <a:lnTo>
                      <a:pt x="149" y="0"/>
                    </a:lnTo>
                    <a:lnTo>
                      <a:pt x="123" y="2"/>
                    </a:lnTo>
                    <a:lnTo>
                      <a:pt x="99" y="8"/>
                    </a:lnTo>
                    <a:lnTo>
                      <a:pt x="75" y="19"/>
                    </a:lnTo>
                    <a:lnTo>
                      <a:pt x="53" y="34"/>
                    </a:lnTo>
                    <a:lnTo>
                      <a:pt x="34" y="52"/>
                    </a:lnTo>
                    <a:lnTo>
                      <a:pt x="21" y="73"/>
                    </a:lnTo>
                    <a:lnTo>
                      <a:pt x="9" y="98"/>
                    </a:lnTo>
                    <a:lnTo>
                      <a:pt x="3" y="122"/>
                    </a:lnTo>
                    <a:lnTo>
                      <a:pt x="0" y="149"/>
                    </a:lnTo>
                    <a:lnTo>
                      <a:pt x="3" y="175"/>
                    </a:lnTo>
                    <a:lnTo>
                      <a:pt x="9" y="200"/>
                    </a:lnTo>
                    <a:lnTo>
                      <a:pt x="21" y="223"/>
                    </a:lnTo>
                    <a:lnTo>
                      <a:pt x="34" y="245"/>
                    </a:lnTo>
                    <a:lnTo>
                      <a:pt x="53" y="263"/>
                    </a:lnTo>
                    <a:lnTo>
                      <a:pt x="75" y="278"/>
                    </a:lnTo>
                    <a:lnTo>
                      <a:pt x="99" y="290"/>
                    </a:lnTo>
                    <a:lnTo>
                      <a:pt x="123" y="296"/>
                    </a:lnTo>
                    <a:lnTo>
                      <a:pt x="149" y="298"/>
                    </a:lnTo>
                    <a:lnTo>
                      <a:pt x="176" y="296"/>
                    </a:lnTo>
                    <a:lnTo>
                      <a:pt x="201" y="290"/>
                    </a:lnTo>
                    <a:lnTo>
                      <a:pt x="224" y="278"/>
                    </a:lnTo>
                    <a:lnTo>
                      <a:pt x="245" y="263"/>
                    </a:lnTo>
                    <a:lnTo>
                      <a:pt x="264" y="245"/>
                    </a:lnTo>
                    <a:lnTo>
                      <a:pt x="278" y="223"/>
                    </a:lnTo>
                    <a:lnTo>
                      <a:pt x="290" y="200"/>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49" name="Line 256"/>
              <p:cNvSpPr>
                <a:spLocks noChangeShapeType="1"/>
              </p:cNvSpPr>
              <p:nvPr/>
            </p:nvSpPr>
            <p:spPr bwMode="auto">
              <a:xfrm>
                <a:off x="1715" y="198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0" name="Freeform 257"/>
              <p:cNvSpPr>
                <a:spLocks/>
              </p:cNvSpPr>
              <p:nvPr/>
            </p:nvSpPr>
            <p:spPr bwMode="auto">
              <a:xfrm>
                <a:off x="1665" y="1957"/>
                <a:ext cx="50" cy="5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6" y="123"/>
                    </a:lnTo>
                    <a:lnTo>
                      <a:pt x="290" y="98"/>
                    </a:lnTo>
                    <a:lnTo>
                      <a:pt x="279" y="75"/>
                    </a:lnTo>
                    <a:lnTo>
                      <a:pt x="265" y="54"/>
                    </a:lnTo>
                    <a:lnTo>
                      <a:pt x="246" y="35"/>
                    </a:lnTo>
                    <a:lnTo>
                      <a:pt x="224" y="21"/>
                    </a:lnTo>
                    <a:lnTo>
                      <a:pt x="200" y="9"/>
                    </a:lnTo>
                    <a:lnTo>
                      <a:pt x="176" y="2"/>
                    </a:lnTo>
                    <a:lnTo>
                      <a:pt x="150" y="0"/>
                    </a:lnTo>
                    <a:lnTo>
                      <a:pt x="123" y="2"/>
                    </a:lnTo>
                    <a:lnTo>
                      <a:pt x="98" y="9"/>
                    </a:lnTo>
                    <a:lnTo>
                      <a:pt x="75" y="21"/>
                    </a:lnTo>
                    <a:lnTo>
                      <a:pt x="53" y="35"/>
                    </a:lnTo>
                    <a:lnTo>
                      <a:pt x="35" y="54"/>
                    </a:lnTo>
                    <a:lnTo>
                      <a:pt x="21" y="75"/>
                    </a:lnTo>
                    <a:lnTo>
                      <a:pt x="9" y="98"/>
                    </a:lnTo>
                    <a:lnTo>
                      <a:pt x="2" y="123"/>
                    </a:lnTo>
                    <a:lnTo>
                      <a:pt x="0" y="150"/>
                    </a:lnTo>
                    <a:lnTo>
                      <a:pt x="2" y="176"/>
                    </a:lnTo>
                    <a:lnTo>
                      <a:pt x="9" y="200"/>
                    </a:lnTo>
                    <a:lnTo>
                      <a:pt x="21" y="223"/>
                    </a:lnTo>
                    <a:lnTo>
                      <a:pt x="35" y="246"/>
                    </a:lnTo>
                    <a:lnTo>
                      <a:pt x="53" y="265"/>
                    </a:lnTo>
                    <a:lnTo>
                      <a:pt x="75" y="278"/>
                    </a:lnTo>
                    <a:lnTo>
                      <a:pt x="98" y="290"/>
                    </a:lnTo>
                    <a:lnTo>
                      <a:pt x="123" y="297"/>
                    </a:lnTo>
                    <a:lnTo>
                      <a:pt x="150" y="299"/>
                    </a:lnTo>
                    <a:lnTo>
                      <a:pt x="176" y="297"/>
                    </a:lnTo>
                    <a:lnTo>
                      <a:pt x="200" y="290"/>
                    </a:lnTo>
                    <a:lnTo>
                      <a:pt x="224" y="278"/>
                    </a:lnTo>
                    <a:lnTo>
                      <a:pt x="246" y="265"/>
                    </a:lnTo>
                    <a:lnTo>
                      <a:pt x="265" y="246"/>
                    </a:lnTo>
                    <a:lnTo>
                      <a:pt x="279" y="223"/>
                    </a:lnTo>
                    <a:lnTo>
                      <a:pt x="290" y="200"/>
                    </a:lnTo>
                    <a:lnTo>
                      <a:pt x="296"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351" name="Line 258"/>
              <p:cNvSpPr>
                <a:spLocks noChangeShapeType="1"/>
              </p:cNvSpPr>
              <p:nvPr/>
            </p:nvSpPr>
            <p:spPr bwMode="auto">
              <a:xfrm>
                <a:off x="517" y="234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2" name="Freeform 259"/>
              <p:cNvSpPr>
                <a:spLocks/>
              </p:cNvSpPr>
              <p:nvPr/>
            </p:nvSpPr>
            <p:spPr bwMode="auto">
              <a:xfrm>
                <a:off x="467" y="2321"/>
                <a:ext cx="50" cy="49"/>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50"/>
                    </a:moveTo>
                    <a:lnTo>
                      <a:pt x="296" y="124"/>
                    </a:lnTo>
                    <a:lnTo>
                      <a:pt x="290" y="98"/>
                    </a:lnTo>
                    <a:lnTo>
                      <a:pt x="278" y="74"/>
                    </a:lnTo>
                    <a:lnTo>
                      <a:pt x="264" y="54"/>
                    </a:lnTo>
                    <a:lnTo>
                      <a:pt x="246" y="35"/>
                    </a:lnTo>
                    <a:lnTo>
                      <a:pt x="224" y="20"/>
                    </a:lnTo>
                    <a:lnTo>
                      <a:pt x="200" y="10"/>
                    </a:lnTo>
                    <a:lnTo>
                      <a:pt x="175" y="3"/>
                    </a:lnTo>
                    <a:lnTo>
                      <a:pt x="150" y="0"/>
                    </a:lnTo>
                    <a:lnTo>
                      <a:pt x="123" y="3"/>
                    </a:lnTo>
                    <a:lnTo>
                      <a:pt x="99" y="10"/>
                    </a:lnTo>
                    <a:lnTo>
                      <a:pt x="75" y="20"/>
                    </a:lnTo>
                    <a:lnTo>
                      <a:pt x="54" y="35"/>
                    </a:lnTo>
                    <a:lnTo>
                      <a:pt x="35" y="54"/>
                    </a:lnTo>
                    <a:lnTo>
                      <a:pt x="20" y="74"/>
                    </a:lnTo>
                    <a:lnTo>
                      <a:pt x="10" y="98"/>
                    </a:lnTo>
                    <a:lnTo>
                      <a:pt x="2" y="124"/>
                    </a:lnTo>
                    <a:lnTo>
                      <a:pt x="0" y="150"/>
                    </a:lnTo>
                    <a:lnTo>
                      <a:pt x="2" y="175"/>
                    </a:lnTo>
                    <a:lnTo>
                      <a:pt x="10" y="201"/>
                    </a:lnTo>
                    <a:lnTo>
                      <a:pt x="20" y="224"/>
                    </a:lnTo>
                    <a:lnTo>
                      <a:pt x="35" y="246"/>
                    </a:lnTo>
                    <a:lnTo>
                      <a:pt x="54" y="264"/>
                    </a:lnTo>
                    <a:lnTo>
                      <a:pt x="75" y="279"/>
                    </a:lnTo>
                    <a:lnTo>
                      <a:pt x="99" y="290"/>
                    </a:lnTo>
                    <a:lnTo>
                      <a:pt x="123" y="296"/>
                    </a:lnTo>
                    <a:lnTo>
                      <a:pt x="150" y="299"/>
                    </a:lnTo>
                    <a:lnTo>
                      <a:pt x="175" y="296"/>
                    </a:lnTo>
                    <a:lnTo>
                      <a:pt x="200" y="290"/>
                    </a:lnTo>
                    <a:lnTo>
                      <a:pt x="224" y="279"/>
                    </a:lnTo>
                    <a:lnTo>
                      <a:pt x="246" y="264"/>
                    </a:lnTo>
                    <a:lnTo>
                      <a:pt x="264" y="246"/>
                    </a:lnTo>
                    <a:lnTo>
                      <a:pt x="278" y="224"/>
                    </a:lnTo>
                    <a:lnTo>
                      <a:pt x="290" y="201"/>
                    </a:lnTo>
                    <a:lnTo>
                      <a:pt x="296" y="175"/>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353" name="Line 260"/>
              <p:cNvSpPr>
                <a:spLocks noChangeShapeType="1"/>
              </p:cNvSpPr>
              <p:nvPr/>
            </p:nvSpPr>
            <p:spPr bwMode="auto">
              <a:xfrm>
                <a:off x="2599" y="134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4" name="Freeform 261"/>
              <p:cNvSpPr>
                <a:spLocks/>
              </p:cNvSpPr>
              <p:nvPr/>
            </p:nvSpPr>
            <p:spPr bwMode="auto">
              <a:xfrm>
                <a:off x="2549" y="1322"/>
                <a:ext cx="50" cy="49"/>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90" y="98"/>
                    </a:lnTo>
                    <a:lnTo>
                      <a:pt x="279" y="75"/>
                    </a:lnTo>
                    <a:lnTo>
                      <a:pt x="264" y="54"/>
                    </a:lnTo>
                    <a:lnTo>
                      <a:pt x="246" y="35"/>
                    </a:lnTo>
                    <a:lnTo>
                      <a:pt x="224" y="20"/>
                    </a:lnTo>
                    <a:lnTo>
                      <a:pt x="201" y="9"/>
                    </a:lnTo>
                    <a:lnTo>
                      <a:pt x="175" y="2"/>
                    </a:lnTo>
                    <a:lnTo>
                      <a:pt x="150" y="0"/>
                    </a:lnTo>
                    <a:lnTo>
                      <a:pt x="124" y="2"/>
                    </a:lnTo>
                    <a:lnTo>
                      <a:pt x="99" y="9"/>
                    </a:lnTo>
                    <a:lnTo>
                      <a:pt x="74" y="20"/>
                    </a:lnTo>
                    <a:lnTo>
                      <a:pt x="54" y="35"/>
                    </a:lnTo>
                    <a:lnTo>
                      <a:pt x="35" y="54"/>
                    </a:lnTo>
                    <a:lnTo>
                      <a:pt x="21" y="75"/>
                    </a:lnTo>
                    <a:lnTo>
                      <a:pt x="10" y="98"/>
                    </a:lnTo>
                    <a:lnTo>
                      <a:pt x="3" y="124"/>
                    </a:lnTo>
                    <a:lnTo>
                      <a:pt x="0" y="149"/>
                    </a:lnTo>
                    <a:lnTo>
                      <a:pt x="3" y="175"/>
                    </a:lnTo>
                    <a:lnTo>
                      <a:pt x="10" y="199"/>
                    </a:lnTo>
                    <a:lnTo>
                      <a:pt x="21" y="224"/>
                    </a:lnTo>
                    <a:lnTo>
                      <a:pt x="35" y="245"/>
                    </a:lnTo>
                    <a:lnTo>
                      <a:pt x="54" y="264"/>
                    </a:lnTo>
                    <a:lnTo>
                      <a:pt x="74" y="279"/>
                    </a:lnTo>
                    <a:lnTo>
                      <a:pt x="99" y="289"/>
                    </a:lnTo>
                    <a:lnTo>
                      <a:pt x="124" y="296"/>
                    </a:lnTo>
                    <a:lnTo>
                      <a:pt x="150" y="299"/>
                    </a:lnTo>
                    <a:lnTo>
                      <a:pt x="175" y="296"/>
                    </a:lnTo>
                    <a:lnTo>
                      <a:pt x="201" y="289"/>
                    </a:lnTo>
                    <a:lnTo>
                      <a:pt x="224" y="279"/>
                    </a:lnTo>
                    <a:lnTo>
                      <a:pt x="246" y="264"/>
                    </a:lnTo>
                    <a:lnTo>
                      <a:pt x="264" y="245"/>
                    </a:lnTo>
                    <a:lnTo>
                      <a:pt x="279" y="224"/>
                    </a:lnTo>
                    <a:lnTo>
                      <a:pt x="290" y="199"/>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55" name="Line 262"/>
              <p:cNvSpPr>
                <a:spLocks noChangeShapeType="1"/>
              </p:cNvSpPr>
              <p:nvPr/>
            </p:nvSpPr>
            <p:spPr bwMode="auto">
              <a:xfrm>
                <a:off x="1941" y="171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6" name="Freeform 263"/>
              <p:cNvSpPr>
                <a:spLocks/>
              </p:cNvSpPr>
              <p:nvPr/>
            </p:nvSpPr>
            <p:spPr bwMode="auto">
              <a:xfrm>
                <a:off x="1892" y="1691"/>
                <a:ext cx="49"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4"/>
                    </a:lnTo>
                    <a:lnTo>
                      <a:pt x="290" y="100"/>
                    </a:lnTo>
                    <a:lnTo>
                      <a:pt x="278" y="75"/>
                    </a:lnTo>
                    <a:lnTo>
                      <a:pt x="264" y="54"/>
                    </a:lnTo>
                    <a:lnTo>
                      <a:pt x="246" y="35"/>
                    </a:lnTo>
                    <a:lnTo>
                      <a:pt x="224" y="21"/>
                    </a:lnTo>
                    <a:lnTo>
                      <a:pt x="200" y="10"/>
                    </a:lnTo>
                    <a:lnTo>
                      <a:pt x="175" y="3"/>
                    </a:lnTo>
                    <a:lnTo>
                      <a:pt x="150" y="0"/>
                    </a:lnTo>
                    <a:lnTo>
                      <a:pt x="123" y="3"/>
                    </a:lnTo>
                    <a:lnTo>
                      <a:pt x="98" y="10"/>
                    </a:lnTo>
                    <a:lnTo>
                      <a:pt x="74" y="21"/>
                    </a:lnTo>
                    <a:lnTo>
                      <a:pt x="54" y="35"/>
                    </a:lnTo>
                    <a:lnTo>
                      <a:pt x="35" y="54"/>
                    </a:lnTo>
                    <a:lnTo>
                      <a:pt x="20" y="75"/>
                    </a:lnTo>
                    <a:lnTo>
                      <a:pt x="10" y="100"/>
                    </a:lnTo>
                    <a:lnTo>
                      <a:pt x="2" y="124"/>
                    </a:lnTo>
                    <a:lnTo>
                      <a:pt x="0" y="149"/>
                    </a:lnTo>
                    <a:lnTo>
                      <a:pt x="2" y="176"/>
                    </a:lnTo>
                    <a:lnTo>
                      <a:pt x="10" y="202"/>
                    </a:lnTo>
                    <a:lnTo>
                      <a:pt x="20" y="225"/>
                    </a:lnTo>
                    <a:lnTo>
                      <a:pt x="35" y="245"/>
                    </a:lnTo>
                    <a:lnTo>
                      <a:pt x="54" y="264"/>
                    </a:lnTo>
                    <a:lnTo>
                      <a:pt x="74" y="279"/>
                    </a:lnTo>
                    <a:lnTo>
                      <a:pt x="98" y="290"/>
                    </a:lnTo>
                    <a:lnTo>
                      <a:pt x="123" y="297"/>
                    </a:lnTo>
                    <a:lnTo>
                      <a:pt x="150" y="299"/>
                    </a:lnTo>
                    <a:lnTo>
                      <a:pt x="175" y="297"/>
                    </a:lnTo>
                    <a:lnTo>
                      <a:pt x="200" y="290"/>
                    </a:lnTo>
                    <a:lnTo>
                      <a:pt x="224" y="279"/>
                    </a:lnTo>
                    <a:lnTo>
                      <a:pt x="246" y="264"/>
                    </a:lnTo>
                    <a:lnTo>
                      <a:pt x="264" y="245"/>
                    </a:lnTo>
                    <a:lnTo>
                      <a:pt x="278" y="225"/>
                    </a:lnTo>
                    <a:lnTo>
                      <a:pt x="290" y="202"/>
                    </a:lnTo>
                    <a:lnTo>
                      <a:pt x="295"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57" name="Line 264"/>
              <p:cNvSpPr>
                <a:spLocks noChangeShapeType="1"/>
              </p:cNvSpPr>
              <p:nvPr/>
            </p:nvSpPr>
            <p:spPr bwMode="auto">
              <a:xfrm>
                <a:off x="921" y="250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8" name="Freeform 265"/>
              <p:cNvSpPr>
                <a:spLocks/>
              </p:cNvSpPr>
              <p:nvPr/>
            </p:nvSpPr>
            <p:spPr bwMode="auto">
              <a:xfrm>
                <a:off x="871" y="2480"/>
                <a:ext cx="50"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7" y="124"/>
                    </a:lnTo>
                    <a:lnTo>
                      <a:pt x="290" y="99"/>
                    </a:lnTo>
                    <a:lnTo>
                      <a:pt x="278" y="76"/>
                    </a:lnTo>
                    <a:lnTo>
                      <a:pt x="264" y="53"/>
                    </a:lnTo>
                    <a:lnTo>
                      <a:pt x="246" y="35"/>
                    </a:lnTo>
                    <a:lnTo>
                      <a:pt x="224" y="21"/>
                    </a:lnTo>
                    <a:lnTo>
                      <a:pt x="200" y="9"/>
                    </a:lnTo>
                    <a:lnTo>
                      <a:pt x="175" y="3"/>
                    </a:lnTo>
                    <a:lnTo>
                      <a:pt x="150" y="0"/>
                    </a:lnTo>
                    <a:lnTo>
                      <a:pt x="123" y="3"/>
                    </a:lnTo>
                    <a:lnTo>
                      <a:pt x="98" y="9"/>
                    </a:lnTo>
                    <a:lnTo>
                      <a:pt x="74" y="21"/>
                    </a:lnTo>
                    <a:lnTo>
                      <a:pt x="54" y="35"/>
                    </a:lnTo>
                    <a:lnTo>
                      <a:pt x="35" y="53"/>
                    </a:lnTo>
                    <a:lnTo>
                      <a:pt x="20" y="76"/>
                    </a:lnTo>
                    <a:lnTo>
                      <a:pt x="10" y="99"/>
                    </a:lnTo>
                    <a:lnTo>
                      <a:pt x="2" y="124"/>
                    </a:lnTo>
                    <a:lnTo>
                      <a:pt x="0" y="149"/>
                    </a:lnTo>
                    <a:lnTo>
                      <a:pt x="2" y="177"/>
                    </a:lnTo>
                    <a:lnTo>
                      <a:pt x="10" y="201"/>
                    </a:lnTo>
                    <a:lnTo>
                      <a:pt x="20" y="224"/>
                    </a:lnTo>
                    <a:lnTo>
                      <a:pt x="35" y="246"/>
                    </a:lnTo>
                    <a:lnTo>
                      <a:pt x="54" y="264"/>
                    </a:lnTo>
                    <a:lnTo>
                      <a:pt x="74" y="278"/>
                    </a:lnTo>
                    <a:lnTo>
                      <a:pt x="98" y="290"/>
                    </a:lnTo>
                    <a:lnTo>
                      <a:pt x="123" y="297"/>
                    </a:lnTo>
                    <a:lnTo>
                      <a:pt x="150" y="299"/>
                    </a:lnTo>
                    <a:lnTo>
                      <a:pt x="175" y="297"/>
                    </a:lnTo>
                    <a:lnTo>
                      <a:pt x="200" y="290"/>
                    </a:lnTo>
                    <a:lnTo>
                      <a:pt x="224" y="278"/>
                    </a:lnTo>
                    <a:lnTo>
                      <a:pt x="246" y="264"/>
                    </a:lnTo>
                    <a:lnTo>
                      <a:pt x="264" y="246"/>
                    </a:lnTo>
                    <a:lnTo>
                      <a:pt x="278" y="224"/>
                    </a:lnTo>
                    <a:lnTo>
                      <a:pt x="290" y="201"/>
                    </a:lnTo>
                    <a:lnTo>
                      <a:pt x="297" y="177"/>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59" name="Line 266"/>
              <p:cNvSpPr>
                <a:spLocks noChangeShapeType="1"/>
              </p:cNvSpPr>
              <p:nvPr/>
            </p:nvSpPr>
            <p:spPr bwMode="auto">
              <a:xfrm>
                <a:off x="666" y="198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0" name="Freeform 267"/>
              <p:cNvSpPr>
                <a:spLocks/>
              </p:cNvSpPr>
              <p:nvPr/>
            </p:nvSpPr>
            <p:spPr bwMode="auto">
              <a:xfrm>
                <a:off x="616" y="1963"/>
                <a:ext cx="50"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90" y="97"/>
                    </a:lnTo>
                    <a:lnTo>
                      <a:pt x="279" y="74"/>
                    </a:lnTo>
                    <a:lnTo>
                      <a:pt x="264" y="53"/>
                    </a:lnTo>
                    <a:lnTo>
                      <a:pt x="246" y="35"/>
                    </a:lnTo>
                    <a:lnTo>
                      <a:pt x="225" y="20"/>
                    </a:lnTo>
                    <a:lnTo>
                      <a:pt x="202" y="8"/>
                    </a:lnTo>
                    <a:lnTo>
                      <a:pt x="176" y="2"/>
                    </a:lnTo>
                    <a:lnTo>
                      <a:pt x="150" y="0"/>
                    </a:lnTo>
                    <a:lnTo>
                      <a:pt x="124" y="2"/>
                    </a:lnTo>
                    <a:lnTo>
                      <a:pt x="99" y="8"/>
                    </a:lnTo>
                    <a:lnTo>
                      <a:pt x="75" y="20"/>
                    </a:lnTo>
                    <a:lnTo>
                      <a:pt x="54" y="35"/>
                    </a:lnTo>
                    <a:lnTo>
                      <a:pt x="35" y="53"/>
                    </a:lnTo>
                    <a:lnTo>
                      <a:pt x="20" y="74"/>
                    </a:lnTo>
                    <a:lnTo>
                      <a:pt x="10" y="97"/>
                    </a:lnTo>
                    <a:lnTo>
                      <a:pt x="3" y="123"/>
                    </a:lnTo>
                    <a:lnTo>
                      <a:pt x="0" y="148"/>
                    </a:lnTo>
                    <a:lnTo>
                      <a:pt x="3" y="175"/>
                    </a:lnTo>
                    <a:lnTo>
                      <a:pt x="10" y="200"/>
                    </a:lnTo>
                    <a:lnTo>
                      <a:pt x="20" y="223"/>
                    </a:lnTo>
                    <a:lnTo>
                      <a:pt x="35" y="244"/>
                    </a:lnTo>
                    <a:lnTo>
                      <a:pt x="54" y="263"/>
                    </a:lnTo>
                    <a:lnTo>
                      <a:pt x="75" y="278"/>
                    </a:lnTo>
                    <a:lnTo>
                      <a:pt x="99" y="289"/>
                    </a:lnTo>
                    <a:lnTo>
                      <a:pt x="124" y="295"/>
                    </a:lnTo>
                    <a:lnTo>
                      <a:pt x="150" y="298"/>
                    </a:lnTo>
                    <a:lnTo>
                      <a:pt x="176" y="295"/>
                    </a:lnTo>
                    <a:lnTo>
                      <a:pt x="202" y="289"/>
                    </a:lnTo>
                    <a:lnTo>
                      <a:pt x="225" y="278"/>
                    </a:lnTo>
                    <a:lnTo>
                      <a:pt x="246" y="263"/>
                    </a:lnTo>
                    <a:lnTo>
                      <a:pt x="264" y="244"/>
                    </a:lnTo>
                    <a:lnTo>
                      <a:pt x="279" y="223"/>
                    </a:lnTo>
                    <a:lnTo>
                      <a:pt x="290"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361" name="Line 268"/>
              <p:cNvSpPr>
                <a:spLocks noChangeShapeType="1"/>
              </p:cNvSpPr>
              <p:nvPr/>
            </p:nvSpPr>
            <p:spPr bwMode="auto">
              <a:xfrm>
                <a:off x="1001" y="190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2" name="Freeform 269"/>
              <p:cNvSpPr>
                <a:spLocks/>
              </p:cNvSpPr>
              <p:nvPr/>
            </p:nvSpPr>
            <p:spPr bwMode="auto">
              <a:xfrm>
                <a:off x="952" y="1875"/>
                <a:ext cx="49" cy="5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7"/>
                    </a:moveTo>
                    <a:lnTo>
                      <a:pt x="296" y="122"/>
                    </a:lnTo>
                    <a:lnTo>
                      <a:pt x="290" y="97"/>
                    </a:lnTo>
                    <a:lnTo>
                      <a:pt x="278" y="73"/>
                    </a:lnTo>
                    <a:lnTo>
                      <a:pt x="264" y="52"/>
                    </a:lnTo>
                    <a:lnTo>
                      <a:pt x="246" y="34"/>
                    </a:lnTo>
                    <a:lnTo>
                      <a:pt x="224" y="19"/>
                    </a:lnTo>
                    <a:lnTo>
                      <a:pt x="200" y="8"/>
                    </a:lnTo>
                    <a:lnTo>
                      <a:pt x="176" y="2"/>
                    </a:lnTo>
                    <a:lnTo>
                      <a:pt x="150" y="0"/>
                    </a:lnTo>
                    <a:lnTo>
                      <a:pt x="122" y="2"/>
                    </a:lnTo>
                    <a:lnTo>
                      <a:pt x="98" y="8"/>
                    </a:lnTo>
                    <a:lnTo>
                      <a:pt x="75" y="19"/>
                    </a:lnTo>
                    <a:lnTo>
                      <a:pt x="53" y="34"/>
                    </a:lnTo>
                    <a:lnTo>
                      <a:pt x="35" y="52"/>
                    </a:lnTo>
                    <a:lnTo>
                      <a:pt x="20" y="73"/>
                    </a:lnTo>
                    <a:lnTo>
                      <a:pt x="8" y="97"/>
                    </a:lnTo>
                    <a:lnTo>
                      <a:pt x="2" y="122"/>
                    </a:lnTo>
                    <a:lnTo>
                      <a:pt x="0" y="147"/>
                    </a:lnTo>
                    <a:lnTo>
                      <a:pt x="2" y="175"/>
                    </a:lnTo>
                    <a:lnTo>
                      <a:pt x="8" y="200"/>
                    </a:lnTo>
                    <a:lnTo>
                      <a:pt x="20" y="223"/>
                    </a:lnTo>
                    <a:lnTo>
                      <a:pt x="35" y="244"/>
                    </a:lnTo>
                    <a:lnTo>
                      <a:pt x="53" y="262"/>
                    </a:lnTo>
                    <a:lnTo>
                      <a:pt x="75" y="278"/>
                    </a:lnTo>
                    <a:lnTo>
                      <a:pt x="98" y="287"/>
                    </a:lnTo>
                    <a:lnTo>
                      <a:pt x="122" y="295"/>
                    </a:lnTo>
                    <a:lnTo>
                      <a:pt x="150" y="297"/>
                    </a:lnTo>
                    <a:lnTo>
                      <a:pt x="176" y="295"/>
                    </a:lnTo>
                    <a:lnTo>
                      <a:pt x="200" y="287"/>
                    </a:lnTo>
                    <a:lnTo>
                      <a:pt x="224" y="278"/>
                    </a:lnTo>
                    <a:lnTo>
                      <a:pt x="246" y="262"/>
                    </a:lnTo>
                    <a:lnTo>
                      <a:pt x="264" y="244"/>
                    </a:lnTo>
                    <a:lnTo>
                      <a:pt x="278" y="223"/>
                    </a:lnTo>
                    <a:lnTo>
                      <a:pt x="290" y="200"/>
                    </a:lnTo>
                    <a:lnTo>
                      <a:pt x="296" y="175"/>
                    </a:lnTo>
                    <a:lnTo>
                      <a:pt x="298" y="147"/>
                    </a:lnTo>
                    <a:close/>
                  </a:path>
                </a:pathLst>
              </a:custGeom>
              <a:solidFill>
                <a:srgbClr val="2A8307"/>
              </a:solidFill>
              <a:ln w="12700">
                <a:solidFill>
                  <a:srgbClr val="2A8307"/>
                </a:solidFill>
                <a:round/>
                <a:headEnd/>
                <a:tailEnd/>
              </a:ln>
            </p:spPr>
            <p:txBody>
              <a:bodyPr/>
              <a:lstStyle/>
              <a:p>
                <a:endParaRPr lang="en-US" sz="1350" dirty="0"/>
              </a:p>
            </p:txBody>
          </p:sp>
          <p:sp>
            <p:nvSpPr>
              <p:cNvPr id="363" name="Line 270"/>
              <p:cNvSpPr>
                <a:spLocks noChangeShapeType="1"/>
              </p:cNvSpPr>
              <p:nvPr/>
            </p:nvSpPr>
            <p:spPr bwMode="auto">
              <a:xfrm>
                <a:off x="2611" y="257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4" name="Freeform 271"/>
              <p:cNvSpPr>
                <a:spLocks/>
              </p:cNvSpPr>
              <p:nvPr/>
            </p:nvSpPr>
            <p:spPr bwMode="auto">
              <a:xfrm>
                <a:off x="2561" y="2553"/>
                <a:ext cx="50" cy="50"/>
              </a:xfrm>
              <a:custGeom>
                <a:avLst/>
                <a:gdLst>
                  <a:gd name="T0" fmla="*/ 0 w 299"/>
                  <a:gd name="T1" fmla="*/ 0 h 300"/>
                  <a:gd name="T2" fmla="*/ 0 w 299"/>
                  <a:gd name="T3" fmla="*/ 0 h 300"/>
                  <a:gd name="T4" fmla="*/ 0 w 299"/>
                  <a:gd name="T5" fmla="*/ 0 h 300"/>
                  <a:gd name="T6" fmla="*/ 0 w 299"/>
                  <a:gd name="T7" fmla="*/ 0 h 300"/>
                  <a:gd name="T8" fmla="*/ 0 w 299"/>
                  <a:gd name="T9" fmla="*/ 0 h 300"/>
                  <a:gd name="T10" fmla="*/ 0 w 299"/>
                  <a:gd name="T11" fmla="*/ 0 h 300"/>
                  <a:gd name="T12" fmla="*/ 0 w 299"/>
                  <a:gd name="T13" fmla="*/ 0 h 300"/>
                  <a:gd name="T14" fmla="*/ 0 w 299"/>
                  <a:gd name="T15" fmla="*/ 0 h 300"/>
                  <a:gd name="T16" fmla="*/ 0 w 299"/>
                  <a:gd name="T17" fmla="*/ 0 h 300"/>
                  <a:gd name="T18" fmla="*/ 0 w 299"/>
                  <a:gd name="T19" fmla="*/ 0 h 300"/>
                  <a:gd name="T20" fmla="*/ 0 w 299"/>
                  <a:gd name="T21" fmla="*/ 0 h 300"/>
                  <a:gd name="T22" fmla="*/ 0 w 299"/>
                  <a:gd name="T23" fmla="*/ 0 h 300"/>
                  <a:gd name="T24" fmla="*/ 0 w 299"/>
                  <a:gd name="T25" fmla="*/ 0 h 300"/>
                  <a:gd name="T26" fmla="*/ 0 w 299"/>
                  <a:gd name="T27" fmla="*/ 0 h 300"/>
                  <a:gd name="T28" fmla="*/ 0 w 299"/>
                  <a:gd name="T29" fmla="*/ 0 h 300"/>
                  <a:gd name="T30" fmla="*/ 0 w 299"/>
                  <a:gd name="T31" fmla="*/ 0 h 300"/>
                  <a:gd name="T32" fmla="*/ 0 w 299"/>
                  <a:gd name="T33" fmla="*/ 0 h 300"/>
                  <a:gd name="T34" fmla="*/ 0 w 299"/>
                  <a:gd name="T35" fmla="*/ 0 h 300"/>
                  <a:gd name="T36" fmla="*/ 0 w 299"/>
                  <a:gd name="T37" fmla="*/ 0 h 300"/>
                  <a:gd name="T38" fmla="*/ 0 w 299"/>
                  <a:gd name="T39" fmla="*/ 0 h 300"/>
                  <a:gd name="T40" fmla="*/ 0 w 299"/>
                  <a:gd name="T41" fmla="*/ 0 h 300"/>
                  <a:gd name="T42" fmla="*/ 0 w 299"/>
                  <a:gd name="T43" fmla="*/ 0 h 300"/>
                  <a:gd name="T44" fmla="*/ 0 w 299"/>
                  <a:gd name="T45" fmla="*/ 0 h 300"/>
                  <a:gd name="T46" fmla="*/ 0 w 299"/>
                  <a:gd name="T47" fmla="*/ 0 h 300"/>
                  <a:gd name="T48" fmla="*/ 0 w 299"/>
                  <a:gd name="T49" fmla="*/ 0 h 300"/>
                  <a:gd name="T50" fmla="*/ 0 w 299"/>
                  <a:gd name="T51" fmla="*/ 0 h 300"/>
                  <a:gd name="T52" fmla="*/ 0 w 299"/>
                  <a:gd name="T53" fmla="*/ 0 h 300"/>
                  <a:gd name="T54" fmla="*/ 0 w 299"/>
                  <a:gd name="T55" fmla="*/ 0 h 300"/>
                  <a:gd name="T56" fmla="*/ 0 w 299"/>
                  <a:gd name="T57" fmla="*/ 0 h 300"/>
                  <a:gd name="T58" fmla="*/ 0 w 299"/>
                  <a:gd name="T59" fmla="*/ 0 h 300"/>
                  <a:gd name="T60" fmla="*/ 0 w 299"/>
                  <a:gd name="T61" fmla="*/ 0 h 300"/>
                  <a:gd name="T62" fmla="*/ 0 w 299"/>
                  <a:gd name="T63" fmla="*/ 0 h 300"/>
                  <a:gd name="T64" fmla="*/ 0 w 299"/>
                  <a:gd name="T65" fmla="*/ 0 h 300"/>
                  <a:gd name="T66" fmla="*/ 0 w 299"/>
                  <a:gd name="T67" fmla="*/ 0 h 300"/>
                  <a:gd name="T68" fmla="*/ 0 w 299"/>
                  <a:gd name="T69" fmla="*/ 0 h 300"/>
                  <a:gd name="T70" fmla="*/ 0 w 299"/>
                  <a:gd name="T71" fmla="*/ 0 h 300"/>
                  <a:gd name="T72" fmla="*/ 0 w 299"/>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300"/>
                  <a:gd name="T113" fmla="*/ 299 w 299"/>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300">
                    <a:moveTo>
                      <a:pt x="299" y="150"/>
                    </a:moveTo>
                    <a:lnTo>
                      <a:pt x="296" y="124"/>
                    </a:lnTo>
                    <a:lnTo>
                      <a:pt x="289" y="100"/>
                    </a:lnTo>
                    <a:lnTo>
                      <a:pt x="279" y="76"/>
                    </a:lnTo>
                    <a:lnTo>
                      <a:pt x="264" y="54"/>
                    </a:lnTo>
                    <a:lnTo>
                      <a:pt x="245" y="35"/>
                    </a:lnTo>
                    <a:lnTo>
                      <a:pt x="224" y="21"/>
                    </a:lnTo>
                    <a:lnTo>
                      <a:pt x="200" y="10"/>
                    </a:lnTo>
                    <a:lnTo>
                      <a:pt x="175" y="4"/>
                    </a:lnTo>
                    <a:lnTo>
                      <a:pt x="150" y="0"/>
                    </a:lnTo>
                    <a:lnTo>
                      <a:pt x="124" y="4"/>
                    </a:lnTo>
                    <a:lnTo>
                      <a:pt x="98" y="10"/>
                    </a:lnTo>
                    <a:lnTo>
                      <a:pt x="75" y="21"/>
                    </a:lnTo>
                    <a:lnTo>
                      <a:pt x="54" y="35"/>
                    </a:lnTo>
                    <a:lnTo>
                      <a:pt x="35" y="54"/>
                    </a:lnTo>
                    <a:lnTo>
                      <a:pt x="20" y="76"/>
                    </a:lnTo>
                    <a:lnTo>
                      <a:pt x="10" y="100"/>
                    </a:lnTo>
                    <a:lnTo>
                      <a:pt x="2" y="124"/>
                    </a:lnTo>
                    <a:lnTo>
                      <a:pt x="0" y="150"/>
                    </a:lnTo>
                    <a:lnTo>
                      <a:pt x="2" y="178"/>
                    </a:lnTo>
                    <a:lnTo>
                      <a:pt x="10" y="202"/>
                    </a:lnTo>
                    <a:lnTo>
                      <a:pt x="20" y="225"/>
                    </a:lnTo>
                    <a:lnTo>
                      <a:pt x="35" y="247"/>
                    </a:lnTo>
                    <a:lnTo>
                      <a:pt x="54" y="265"/>
                    </a:lnTo>
                    <a:lnTo>
                      <a:pt x="75" y="279"/>
                    </a:lnTo>
                    <a:lnTo>
                      <a:pt x="98" y="290"/>
                    </a:lnTo>
                    <a:lnTo>
                      <a:pt x="124" y="298"/>
                    </a:lnTo>
                    <a:lnTo>
                      <a:pt x="150" y="300"/>
                    </a:lnTo>
                    <a:lnTo>
                      <a:pt x="175" y="298"/>
                    </a:lnTo>
                    <a:lnTo>
                      <a:pt x="200" y="290"/>
                    </a:lnTo>
                    <a:lnTo>
                      <a:pt x="224" y="279"/>
                    </a:lnTo>
                    <a:lnTo>
                      <a:pt x="245" y="265"/>
                    </a:lnTo>
                    <a:lnTo>
                      <a:pt x="264" y="247"/>
                    </a:lnTo>
                    <a:lnTo>
                      <a:pt x="279" y="225"/>
                    </a:lnTo>
                    <a:lnTo>
                      <a:pt x="289" y="202"/>
                    </a:lnTo>
                    <a:lnTo>
                      <a:pt x="296" y="178"/>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365" name="Line 272"/>
              <p:cNvSpPr>
                <a:spLocks noChangeShapeType="1"/>
              </p:cNvSpPr>
              <p:nvPr/>
            </p:nvSpPr>
            <p:spPr bwMode="auto">
              <a:xfrm>
                <a:off x="2706" y="171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6" name="Freeform 273"/>
              <p:cNvSpPr>
                <a:spLocks/>
              </p:cNvSpPr>
              <p:nvPr/>
            </p:nvSpPr>
            <p:spPr bwMode="auto">
              <a:xfrm>
                <a:off x="2657" y="1690"/>
                <a:ext cx="49" cy="49"/>
              </a:xfrm>
              <a:custGeom>
                <a:avLst/>
                <a:gdLst>
                  <a:gd name="T0" fmla="*/ 0 w 297"/>
                  <a:gd name="T1" fmla="*/ 0 h 297"/>
                  <a:gd name="T2" fmla="*/ 0 w 297"/>
                  <a:gd name="T3" fmla="*/ 0 h 297"/>
                  <a:gd name="T4" fmla="*/ 0 w 297"/>
                  <a:gd name="T5" fmla="*/ 0 h 297"/>
                  <a:gd name="T6" fmla="*/ 0 w 297"/>
                  <a:gd name="T7" fmla="*/ 0 h 297"/>
                  <a:gd name="T8" fmla="*/ 0 w 297"/>
                  <a:gd name="T9" fmla="*/ 0 h 297"/>
                  <a:gd name="T10" fmla="*/ 0 w 297"/>
                  <a:gd name="T11" fmla="*/ 0 h 297"/>
                  <a:gd name="T12" fmla="*/ 0 w 297"/>
                  <a:gd name="T13" fmla="*/ 0 h 297"/>
                  <a:gd name="T14" fmla="*/ 0 w 297"/>
                  <a:gd name="T15" fmla="*/ 0 h 297"/>
                  <a:gd name="T16" fmla="*/ 0 w 297"/>
                  <a:gd name="T17" fmla="*/ 0 h 297"/>
                  <a:gd name="T18" fmla="*/ 0 w 297"/>
                  <a:gd name="T19" fmla="*/ 0 h 297"/>
                  <a:gd name="T20" fmla="*/ 0 w 297"/>
                  <a:gd name="T21" fmla="*/ 0 h 297"/>
                  <a:gd name="T22" fmla="*/ 0 w 297"/>
                  <a:gd name="T23" fmla="*/ 0 h 297"/>
                  <a:gd name="T24" fmla="*/ 0 w 297"/>
                  <a:gd name="T25" fmla="*/ 0 h 297"/>
                  <a:gd name="T26" fmla="*/ 0 w 297"/>
                  <a:gd name="T27" fmla="*/ 0 h 297"/>
                  <a:gd name="T28" fmla="*/ 0 w 297"/>
                  <a:gd name="T29" fmla="*/ 0 h 297"/>
                  <a:gd name="T30" fmla="*/ 0 w 297"/>
                  <a:gd name="T31" fmla="*/ 0 h 297"/>
                  <a:gd name="T32" fmla="*/ 0 w 297"/>
                  <a:gd name="T33" fmla="*/ 0 h 297"/>
                  <a:gd name="T34" fmla="*/ 0 w 297"/>
                  <a:gd name="T35" fmla="*/ 0 h 297"/>
                  <a:gd name="T36" fmla="*/ 0 w 297"/>
                  <a:gd name="T37" fmla="*/ 0 h 297"/>
                  <a:gd name="T38" fmla="*/ 0 w 297"/>
                  <a:gd name="T39" fmla="*/ 0 h 297"/>
                  <a:gd name="T40" fmla="*/ 0 w 297"/>
                  <a:gd name="T41" fmla="*/ 0 h 297"/>
                  <a:gd name="T42" fmla="*/ 0 w 297"/>
                  <a:gd name="T43" fmla="*/ 0 h 297"/>
                  <a:gd name="T44" fmla="*/ 0 w 297"/>
                  <a:gd name="T45" fmla="*/ 0 h 297"/>
                  <a:gd name="T46" fmla="*/ 0 w 297"/>
                  <a:gd name="T47" fmla="*/ 0 h 297"/>
                  <a:gd name="T48" fmla="*/ 0 w 297"/>
                  <a:gd name="T49" fmla="*/ 0 h 297"/>
                  <a:gd name="T50" fmla="*/ 0 w 297"/>
                  <a:gd name="T51" fmla="*/ 0 h 297"/>
                  <a:gd name="T52" fmla="*/ 0 w 297"/>
                  <a:gd name="T53" fmla="*/ 0 h 297"/>
                  <a:gd name="T54" fmla="*/ 0 w 297"/>
                  <a:gd name="T55" fmla="*/ 0 h 297"/>
                  <a:gd name="T56" fmla="*/ 0 w 297"/>
                  <a:gd name="T57" fmla="*/ 0 h 297"/>
                  <a:gd name="T58" fmla="*/ 0 w 297"/>
                  <a:gd name="T59" fmla="*/ 0 h 297"/>
                  <a:gd name="T60" fmla="*/ 0 w 297"/>
                  <a:gd name="T61" fmla="*/ 0 h 297"/>
                  <a:gd name="T62" fmla="*/ 0 w 297"/>
                  <a:gd name="T63" fmla="*/ 0 h 297"/>
                  <a:gd name="T64" fmla="*/ 0 w 297"/>
                  <a:gd name="T65" fmla="*/ 0 h 297"/>
                  <a:gd name="T66" fmla="*/ 0 w 297"/>
                  <a:gd name="T67" fmla="*/ 0 h 297"/>
                  <a:gd name="T68" fmla="*/ 0 w 297"/>
                  <a:gd name="T69" fmla="*/ 0 h 297"/>
                  <a:gd name="T70" fmla="*/ 0 w 297"/>
                  <a:gd name="T71" fmla="*/ 0 h 297"/>
                  <a:gd name="T72" fmla="*/ 0 w 297"/>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8"/>
                    </a:moveTo>
                    <a:lnTo>
                      <a:pt x="295" y="122"/>
                    </a:lnTo>
                    <a:lnTo>
                      <a:pt x="288" y="97"/>
                    </a:lnTo>
                    <a:lnTo>
                      <a:pt x="278" y="74"/>
                    </a:lnTo>
                    <a:lnTo>
                      <a:pt x="262" y="53"/>
                    </a:lnTo>
                    <a:lnTo>
                      <a:pt x="244" y="35"/>
                    </a:lnTo>
                    <a:lnTo>
                      <a:pt x="223" y="19"/>
                    </a:lnTo>
                    <a:lnTo>
                      <a:pt x="200" y="8"/>
                    </a:lnTo>
                    <a:lnTo>
                      <a:pt x="175" y="2"/>
                    </a:lnTo>
                    <a:lnTo>
                      <a:pt x="148" y="0"/>
                    </a:lnTo>
                    <a:lnTo>
                      <a:pt x="122" y="2"/>
                    </a:lnTo>
                    <a:lnTo>
                      <a:pt x="97" y="8"/>
                    </a:lnTo>
                    <a:lnTo>
                      <a:pt x="74" y="19"/>
                    </a:lnTo>
                    <a:lnTo>
                      <a:pt x="52" y="35"/>
                    </a:lnTo>
                    <a:lnTo>
                      <a:pt x="35" y="53"/>
                    </a:lnTo>
                    <a:lnTo>
                      <a:pt x="19" y="74"/>
                    </a:lnTo>
                    <a:lnTo>
                      <a:pt x="8" y="97"/>
                    </a:lnTo>
                    <a:lnTo>
                      <a:pt x="2" y="122"/>
                    </a:lnTo>
                    <a:lnTo>
                      <a:pt x="0" y="148"/>
                    </a:lnTo>
                    <a:lnTo>
                      <a:pt x="2" y="175"/>
                    </a:lnTo>
                    <a:lnTo>
                      <a:pt x="8" y="199"/>
                    </a:lnTo>
                    <a:lnTo>
                      <a:pt x="19" y="224"/>
                    </a:lnTo>
                    <a:lnTo>
                      <a:pt x="35" y="245"/>
                    </a:lnTo>
                    <a:lnTo>
                      <a:pt x="52" y="263"/>
                    </a:lnTo>
                    <a:lnTo>
                      <a:pt x="74" y="279"/>
                    </a:lnTo>
                    <a:lnTo>
                      <a:pt x="97" y="289"/>
                    </a:lnTo>
                    <a:lnTo>
                      <a:pt x="122" y="295"/>
                    </a:lnTo>
                    <a:lnTo>
                      <a:pt x="148" y="297"/>
                    </a:lnTo>
                    <a:lnTo>
                      <a:pt x="175" y="295"/>
                    </a:lnTo>
                    <a:lnTo>
                      <a:pt x="200" y="289"/>
                    </a:lnTo>
                    <a:lnTo>
                      <a:pt x="223" y="279"/>
                    </a:lnTo>
                    <a:lnTo>
                      <a:pt x="244" y="263"/>
                    </a:lnTo>
                    <a:lnTo>
                      <a:pt x="262" y="245"/>
                    </a:lnTo>
                    <a:lnTo>
                      <a:pt x="278" y="224"/>
                    </a:lnTo>
                    <a:lnTo>
                      <a:pt x="288" y="199"/>
                    </a:lnTo>
                    <a:lnTo>
                      <a:pt x="295"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367" name="Line 274"/>
              <p:cNvSpPr>
                <a:spLocks noChangeShapeType="1"/>
              </p:cNvSpPr>
              <p:nvPr/>
            </p:nvSpPr>
            <p:spPr bwMode="auto">
              <a:xfrm>
                <a:off x="1763" y="269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8" name="Freeform 275"/>
              <p:cNvSpPr>
                <a:spLocks/>
              </p:cNvSpPr>
              <p:nvPr/>
            </p:nvSpPr>
            <p:spPr bwMode="auto">
              <a:xfrm>
                <a:off x="1713" y="2665"/>
                <a:ext cx="50"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90" y="97"/>
                    </a:lnTo>
                    <a:lnTo>
                      <a:pt x="278" y="74"/>
                    </a:lnTo>
                    <a:lnTo>
                      <a:pt x="264" y="53"/>
                    </a:lnTo>
                    <a:lnTo>
                      <a:pt x="246" y="35"/>
                    </a:lnTo>
                    <a:lnTo>
                      <a:pt x="224" y="20"/>
                    </a:lnTo>
                    <a:lnTo>
                      <a:pt x="201" y="9"/>
                    </a:lnTo>
                    <a:lnTo>
                      <a:pt x="177" y="2"/>
                    </a:lnTo>
                    <a:lnTo>
                      <a:pt x="149" y="0"/>
                    </a:lnTo>
                    <a:lnTo>
                      <a:pt x="124" y="2"/>
                    </a:lnTo>
                    <a:lnTo>
                      <a:pt x="99" y="9"/>
                    </a:lnTo>
                    <a:lnTo>
                      <a:pt x="76" y="20"/>
                    </a:lnTo>
                    <a:lnTo>
                      <a:pt x="53" y="35"/>
                    </a:lnTo>
                    <a:lnTo>
                      <a:pt x="34" y="53"/>
                    </a:lnTo>
                    <a:lnTo>
                      <a:pt x="21" y="74"/>
                    </a:lnTo>
                    <a:lnTo>
                      <a:pt x="9" y="97"/>
                    </a:lnTo>
                    <a:lnTo>
                      <a:pt x="3" y="122"/>
                    </a:lnTo>
                    <a:lnTo>
                      <a:pt x="0" y="149"/>
                    </a:lnTo>
                    <a:lnTo>
                      <a:pt x="3" y="175"/>
                    </a:lnTo>
                    <a:lnTo>
                      <a:pt x="9" y="200"/>
                    </a:lnTo>
                    <a:lnTo>
                      <a:pt x="21" y="223"/>
                    </a:lnTo>
                    <a:lnTo>
                      <a:pt x="34" y="244"/>
                    </a:lnTo>
                    <a:lnTo>
                      <a:pt x="53" y="263"/>
                    </a:lnTo>
                    <a:lnTo>
                      <a:pt x="76" y="278"/>
                    </a:lnTo>
                    <a:lnTo>
                      <a:pt x="99" y="289"/>
                    </a:lnTo>
                    <a:lnTo>
                      <a:pt x="124" y="295"/>
                    </a:lnTo>
                    <a:lnTo>
                      <a:pt x="149" y="298"/>
                    </a:lnTo>
                    <a:lnTo>
                      <a:pt x="177" y="295"/>
                    </a:lnTo>
                    <a:lnTo>
                      <a:pt x="201" y="289"/>
                    </a:lnTo>
                    <a:lnTo>
                      <a:pt x="224" y="278"/>
                    </a:lnTo>
                    <a:lnTo>
                      <a:pt x="246" y="263"/>
                    </a:lnTo>
                    <a:lnTo>
                      <a:pt x="264" y="244"/>
                    </a:lnTo>
                    <a:lnTo>
                      <a:pt x="278" y="223"/>
                    </a:lnTo>
                    <a:lnTo>
                      <a:pt x="290" y="200"/>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69" name="Line 276"/>
              <p:cNvSpPr>
                <a:spLocks noChangeShapeType="1"/>
              </p:cNvSpPr>
              <p:nvPr/>
            </p:nvSpPr>
            <p:spPr bwMode="auto">
              <a:xfrm>
                <a:off x="1283" y="216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0" name="Line 278"/>
              <p:cNvSpPr>
                <a:spLocks noChangeShapeType="1"/>
              </p:cNvSpPr>
              <p:nvPr/>
            </p:nvSpPr>
            <p:spPr bwMode="auto">
              <a:xfrm>
                <a:off x="666" y="280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1" name="Freeform 279"/>
              <p:cNvSpPr>
                <a:spLocks/>
              </p:cNvSpPr>
              <p:nvPr/>
            </p:nvSpPr>
            <p:spPr bwMode="auto">
              <a:xfrm>
                <a:off x="616" y="2780"/>
                <a:ext cx="50"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2"/>
                    </a:lnTo>
                    <a:lnTo>
                      <a:pt x="289" y="98"/>
                    </a:lnTo>
                    <a:lnTo>
                      <a:pt x="279" y="74"/>
                    </a:lnTo>
                    <a:lnTo>
                      <a:pt x="264" y="52"/>
                    </a:lnTo>
                    <a:lnTo>
                      <a:pt x="246" y="34"/>
                    </a:lnTo>
                    <a:lnTo>
                      <a:pt x="225" y="20"/>
                    </a:lnTo>
                    <a:lnTo>
                      <a:pt x="202" y="8"/>
                    </a:lnTo>
                    <a:lnTo>
                      <a:pt x="176" y="2"/>
                    </a:lnTo>
                    <a:lnTo>
                      <a:pt x="150" y="0"/>
                    </a:lnTo>
                    <a:lnTo>
                      <a:pt x="124" y="2"/>
                    </a:lnTo>
                    <a:lnTo>
                      <a:pt x="98" y="8"/>
                    </a:lnTo>
                    <a:lnTo>
                      <a:pt x="75" y="20"/>
                    </a:lnTo>
                    <a:lnTo>
                      <a:pt x="54" y="34"/>
                    </a:lnTo>
                    <a:lnTo>
                      <a:pt x="35" y="52"/>
                    </a:lnTo>
                    <a:lnTo>
                      <a:pt x="20" y="74"/>
                    </a:lnTo>
                    <a:lnTo>
                      <a:pt x="10" y="98"/>
                    </a:lnTo>
                    <a:lnTo>
                      <a:pt x="3" y="122"/>
                    </a:lnTo>
                    <a:lnTo>
                      <a:pt x="0" y="148"/>
                    </a:lnTo>
                    <a:lnTo>
                      <a:pt x="3" y="176"/>
                    </a:lnTo>
                    <a:lnTo>
                      <a:pt x="10" y="200"/>
                    </a:lnTo>
                    <a:lnTo>
                      <a:pt x="20" y="223"/>
                    </a:lnTo>
                    <a:lnTo>
                      <a:pt x="35" y="245"/>
                    </a:lnTo>
                    <a:lnTo>
                      <a:pt x="54" y="263"/>
                    </a:lnTo>
                    <a:lnTo>
                      <a:pt x="75" y="278"/>
                    </a:lnTo>
                    <a:lnTo>
                      <a:pt x="98" y="290"/>
                    </a:lnTo>
                    <a:lnTo>
                      <a:pt x="124" y="296"/>
                    </a:lnTo>
                    <a:lnTo>
                      <a:pt x="150" y="298"/>
                    </a:lnTo>
                    <a:lnTo>
                      <a:pt x="176" y="296"/>
                    </a:lnTo>
                    <a:lnTo>
                      <a:pt x="202" y="290"/>
                    </a:lnTo>
                    <a:lnTo>
                      <a:pt x="225" y="278"/>
                    </a:lnTo>
                    <a:lnTo>
                      <a:pt x="246" y="263"/>
                    </a:lnTo>
                    <a:lnTo>
                      <a:pt x="264" y="245"/>
                    </a:lnTo>
                    <a:lnTo>
                      <a:pt x="279" y="223"/>
                    </a:lnTo>
                    <a:lnTo>
                      <a:pt x="289" y="200"/>
                    </a:lnTo>
                    <a:lnTo>
                      <a:pt x="297" y="176"/>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372" name="Line 280"/>
              <p:cNvSpPr>
                <a:spLocks noChangeShapeType="1"/>
              </p:cNvSpPr>
              <p:nvPr/>
            </p:nvSpPr>
            <p:spPr bwMode="auto">
              <a:xfrm>
                <a:off x="2216" y="155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3" name="Freeform 281"/>
              <p:cNvSpPr>
                <a:spLocks/>
              </p:cNvSpPr>
              <p:nvPr/>
            </p:nvSpPr>
            <p:spPr bwMode="auto">
              <a:xfrm>
                <a:off x="2166" y="1530"/>
                <a:ext cx="50" cy="49"/>
              </a:xfrm>
              <a:custGeom>
                <a:avLst/>
                <a:gdLst>
                  <a:gd name="T0" fmla="*/ 0 w 297"/>
                  <a:gd name="T1" fmla="*/ 0 h 297"/>
                  <a:gd name="T2" fmla="*/ 0 w 297"/>
                  <a:gd name="T3" fmla="*/ 0 h 297"/>
                  <a:gd name="T4" fmla="*/ 0 w 297"/>
                  <a:gd name="T5" fmla="*/ 0 h 297"/>
                  <a:gd name="T6" fmla="*/ 0 w 297"/>
                  <a:gd name="T7" fmla="*/ 0 h 297"/>
                  <a:gd name="T8" fmla="*/ 0 w 297"/>
                  <a:gd name="T9" fmla="*/ 0 h 297"/>
                  <a:gd name="T10" fmla="*/ 0 w 297"/>
                  <a:gd name="T11" fmla="*/ 0 h 297"/>
                  <a:gd name="T12" fmla="*/ 0 w 297"/>
                  <a:gd name="T13" fmla="*/ 0 h 297"/>
                  <a:gd name="T14" fmla="*/ 0 w 297"/>
                  <a:gd name="T15" fmla="*/ 0 h 297"/>
                  <a:gd name="T16" fmla="*/ 0 w 297"/>
                  <a:gd name="T17" fmla="*/ 0 h 297"/>
                  <a:gd name="T18" fmla="*/ 0 w 297"/>
                  <a:gd name="T19" fmla="*/ 0 h 297"/>
                  <a:gd name="T20" fmla="*/ 0 w 297"/>
                  <a:gd name="T21" fmla="*/ 0 h 297"/>
                  <a:gd name="T22" fmla="*/ 0 w 297"/>
                  <a:gd name="T23" fmla="*/ 0 h 297"/>
                  <a:gd name="T24" fmla="*/ 0 w 297"/>
                  <a:gd name="T25" fmla="*/ 0 h 297"/>
                  <a:gd name="T26" fmla="*/ 0 w 297"/>
                  <a:gd name="T27" fmla="*/ 0 h 297"/>
                  <a:gd name="T28" fmla="*/ 0 w 297"/>
                  <a:gd name="T29" fmla="*/ 0 h 297"/>
                  <a:gd name="T30" fmla="*/ 0 w 297"/>
                  <a:gd name="T31" fmla="*/ 0 h 297"/>
                  <a:gd name="T32" fmla="*/ 0 w 297"/>
                  <a:gd name="T33" fmla="*/ 0 h 297"/>
                  <a:gd name="T34" fmla="*/ 0 w 297"/>
                  <a:gd name="T35" fmla="*/ 0 h 297"/>
                  <a:gd name="T36" fmla="*/ 0 w 297"/>
                  <a:gd name="T37" fmla="*/ 0 h 297"/>
                  <a:gd name="T38" fmla="*/ 0 w 297"/>
                  <a:gd name="T39" fmla="*/ 0 h 297"/>
                  <a:gd name="T40" fmla="*/ 0 w 297"/>
                  <a:gd name="T41" fmla="*/ 0 h 297"/>
                  <a:gd name="T42" fmla="*/ 0 w 297"/>
                  <a:gd name="T43" fmla="*/ 0 h 297"/>
                  <a:gd name="T44" fmla="*/ 0 w 297"/>
                  <a:gd name="T45" fmla="*/ 0 h 297"/>
                  <a:gd name="T46" fmla="*/ 0 w 297"/>
                  <a:gd name="T47" fmla="*/ 0 h 297"/>
                  <a:gd name="T48" fmla="*/ 0 w 297"/>
                  <a:gd name="T49" fmla="*/ 0 h 297"/>
                  <a:gd name="T50" fmla="*/ 0 w 297"/>
                  <a:gd name="T51" fmla="*/ 0 h 297"/>
                  <a:gd name="T52" fmla="*/ 0 w 297"/>
                  <a:gd name="T53" fmla="*/ 0 h 297"/>
                  <a:gd name="T54" fmla="*/ 0 w 297"/>
                  <a:gd name="T55" fmla="*/ 0 h 297"/>
                  <a:gd name="T56" fmla="*/ 0 w 297"/>
                  <a:gd name="T57" fmla="*/ 0 h 297"/>
                  <a:gd name="T58" fmla="*/ 0 w 297"/>
                  <a:gd name="T59" fmla="*/ 0 h 297"/>
                  <a:gd name="T60" fmla="*/ 0 w 297"/>
                  <a:gd name="T61" fmla="*/ 0 h 297"/>
                  <a:gd name="T62" fmla="*/ 0 w 297"/>
                  <a:gd name="T63" fmla="*/ 0 h 297"/>
                  <a:gd name="T64" fmla="*/ 0 w 297"/>
                  <a:gd name="T65" fmla="*/ 0 h 297"/>
                  <a:gd name="T66" fmla="*/ 0 w 297"/>
                  <a:gd name="T67" fmla="*/ 0 h 297"/>
                  <a:gd name="T68" fmla="*/ 0 w 297"/>
                  <a:gd name="T69" fmla="*/ 0 h 297"/>
                  <a:gd name="T70" fmla="*/ 0 w 297"/>
                  <a:gd name="T71" fmla="*/ 0 h 297"/>
                  <a:gd name="T72" fmla="*/ 0 w 297"/>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8"/>
                    </a:moveTo>
                    <a:lnTo>
                      <a:pt x="295" y="122"/>
                    </a:lnTo>
                    <a:lnTo>
                      <a:pt x="289" y="97"/>
                    </a:lnTo>
                    <a:lnTo>
                      <a:pt x="278" y="73"/>
                    </a:lnTo>
                    <a:lnTo>
                      <a:pt x="262" y="52"/>
                    </a:lnTo>
                    <a:lnTo>
                      <a:pt x="245" y="34"/>
                    </a:lnTo>
                    <a:lnTo>
                      <a:pt x="223" y="19"/>
                    </a:lnTo>
                    <a:lnTo>
                      <a:pt x="200" y="7"/>
                    </a:lnTo>
                    <a:lnTo>
                      <a:pt x="175" y="2"/>
                    </a:lnTo>
                    <a:lnTo>
                      <a:pt x="150" y="0"/>
                    </a:lnTo>
                    <a:lnTo>
                      <a:pt x="122" y="2"/>
                    </a:lnTo>
                    <a:lnTo>
                      <a:pt x="97" y="7"/>
                    </a:lnTo>
                    <a:lnTo>
                      <a:pt x="74" y="19"/>
                    </a:lnTo>
                    <a:lnTo>
                      <a:pt x="53" y="34"/>
                    </a:lnTo>
                    <a:lnTo>
                      <a:pt x="35" y="52"/>
                    </a:lnTo>
                    <a:lnTo>
                      <a:pt x="20" y="73"/>
                    </a:lnTo>
                    <a:lnTo>
                      <a:pt x="9" y="97"/>
                    </a:lnTo>
                    <a:lnTo>
                      <a:pt x="2" y="122"/>
                    </a:lnTo>
                    <a:lnTo>
                      <a:pt x="0" y="148"/>
                    </a:lnTo>
                    <a:lnTo>
                      <a:pt x="2" y="175"/>
                    </a:lnTo>
                    <a:lnTo>
                      <a:pt x="9" y="200"/>
                    </a:lnTo>
                    <a:lnTo>
                      <a:pt x="20" y="223"/>
                    </a:lnTo>
                    <a:lnTo>
                      <a:pt x="35" y="244"/>
                    </a:lnTo>
                    <a:lnTo>
                      <a:pt x="53" y="262"/>
                    </a:lnTo>
                    <a:lnTo>
                      <a:pt x="74" y="278"/>
                    </a:lnTo>
                    <a:lnTo>
                      <a:pt x="97" y="288"/>
                    </a:lnTo>
                    <a:lnTo>
                      <a:pt x="122" y="295"/>
                    </a:lnTo>
                    <a:lnTo>
                      <a:pt x="150" y="297"/>
                    </a:lnTo>
                    <a:lnTo>
                      <a:pt x="175" y="295"/>
                    </a:lnTo>
                    <a:lnTo>
                      <a:pt x="200" y="288"/>
                    </a:lnTo>
                    <a:lnTo>
                      <a:pt x="223" y="278"/>
                    </a:lnTo>
                    <a:lnTo>
                      <a:pt x="245" y="262"/>
                    </a:lnTo>
                    <a:lnTo>
                      <a:pt x="262" y="244"/>
                    </a:lnTo>
                    <a:lnTo>
                      <a:pt x="278" y="223"/>
                    </a:lnTo>
                    <a:lnTo>
                      <a:pt x="289" y="200"/>
                    </a:lnTo>
                    <a:lnTo>
                      <a:pt x="295"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374" name="Line 282"/>
              <p:cNvSpPr>
                <a:spLocks noChangeShapeType="1"/>
              </p:cNvSpPr>
              <p:nvPr/>
            </p:nvSpPr>
            <p:spPr bwMode="auto">
              <a:xfrm>
                <a:off x="1968" y="335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5" name="Freeform 283"/>
              <p:cNvSpPr>
                <a:spLocks/>
              </p:cNvSpPr>
              <p:nvPr/>
            </p:nvSpPr>
            <p:spPr bwMode="auto">
              <a:xfrm>
                <a:off x="1919" y="3329"/>
                <a:ext cx="49" cy="5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89" y="99"/>
                    </a:lnTo>
                    <a:lnTo>
                      <a:pt x="279" y="75"/>
                    </a:lnTo>
                    <a:lnTo>
                      <a:pt x="264" y="54"/>
                    </a:lnTo>
                    <a:lnTo>
                      <a:pt x="245" y="35"/>
                    </a:lnTo>
                    <a:lnTo>
                      <a:pt x="224" y="20"/>
                    </a:lnTo>
                    <a:lnTo>
                      <a:pt x="201" y="9"/>
                    </a:lnTo>
                    <a:lnTo>
                      <a:pt x="175" y="4"/>
                    </a:lnTo>
                    <a:lnTo>
                      <a:pt x="150" y="0"/>
                    </a:lnTo>
                    <a:lnTo>
                      <a:pt x="124" y="4"/>
                    </a:lnTo>
                    <a:lnTo>
                      <a:pt x="97" y="9"/>
                    </a:lnTo>
                    <a:lnTo>
                      <a:pt x="74" y="20"/>
                    </a:lnTo>
                    <a:lnTo>
                      <a:pt x="54" y="35"/>
                    </a:lnTo>
                    <a:lnTo>
                      <a:pt x="35" y="54"/>
                    </a:lnTo>
                    <a:lnTo>
                      <a:pt x="20" y="75"/>
                    </a:lnTo>
                    <a:lnTo>
                      <a:pt x="10" y="99"/>
                    </a:lnTo>
                    <a:lnTo>
                      <a:pt x="2" y="124"/>
                    </a:lnTo>
                    <a:lnTo>
                      <a:pt x="0" y="149"/>
                    </a:lnTo>
                    <a:lnTo>
                      <a:pt x="2" y="177"/>
                    </a:lnTo>
                    <a:lnTo>
                      <a:pt x="10" y="202"/>
                    </a:lnTo>
                    <a:lnTo>
                      <a:pt x="20" y="225"/>
                    </a:lnTo>
                    <a:lnTo>
                      <a:pt x="35" y="246"/>
                    </a:lnTo>
                    <a:lnTo>
                      <a:pt x="54" y="264"/>
                    </a:lnTo>
                    <a:lnTo>
                      <a:pt x="74" y="279"/>
                    </a:lnTo>
                    <a:lnTo>
                      <a:pt x="97" y="289"/>
                    </a:lnTo>
                    <a:lnTo>
                      <a:pt x="124" y="297"/>
                    </a:lnTo>
                    <a:lnTo>
                      <a:pt x="150" y="299"/>
                    </a:lnTo>
                    <a:lnTo>
                      <a:pt x="175" y="297"/>
                    </a:lnTo>
                    <a:lnTo>
                      <a:pt x="201" y="289"/>
                    </a:lnTo>
                    <a:lnTo>
                      <a:pt x="224" y="279"/>
                    </a:lnTo>
                    <a:lnTo>
                      <a:pt x="245" y="264"/>
                    </a:lnTo>
                    <a:lnTo>
                      <a:pt x="264" y="246"/>
                    </a:lnTo>
                    <a:lnTo>
                      <a:pt x="279" y="225"/>
                    </a:lnTo>
                    <a:lnTo>
                      <a:pt x="289" y="202"/>
                    </a:lnTo>
                    <a:lnTo>
                      <a:pt x="296" y="177"/>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76" name="Line 284"/>
              <p:cNvSpPr>
                <a:spLocks noChangeShapeType="1"/>
              </p:cNvSpPr>
              <p:nvPr/>
            </p:nvSpPr>
            <p:spPr bwMode="auto">
              <a:xfrm>
                <a:off x="1769" y="134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7" name="Freeform 285"/>
              <p:cNvSpPr>
                <a:spLocks/>
              </p:cNvSpPr>
              <p:nvPr/>
            </p:nvSpPr>
            <p:spPr bwMode="auto">
              <a:xfrm>
                <a:off x="1720" y="1316"/>
                <a:ext cx="49"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4"/>
                    </a:lnTo>
                    <a:lnTo>
                      <a:pt x="289" y="99"/>
                    </a:lnTo>
                    <a:lnTo>
                      <a:pt x="278" y="75"/>
                    </a:lnTo>
                    <a:lnTo>
                      <a:pt x="263" y="54"/>
                    </a:lnTo>
                    <a:lnTo>
                      <a:pt x="244" y="35"/>
                    </a:lnTo>
                    <a:lnTo>
                      <a:pt x="223" y="21"/>
                    </a:lnTo>
                    <a:lnTo>
                      <a:pt x="200" y="10"/>
                    </a:lnTo>
                    <a:lnTo>
                      <a:pt x="175" y="4"/>
                    </a:lnTo>
                    <a:lnTo>
                      <a:pt x="149" y="0"/>
                    </a:lnTo>
                    <a:lnTo>
                      <a:pt x="123" y="4"/>
                    </a:lnTo>
                    <a:lnTo>
                      <a:pt x="97" y="10"/>
                    </a:lnTo>
                    <a:lnTo>
                      <a:pt x="74" y="21"/>
                    </a:lnTo>
                    <a:lnTo>
                      <a:pt x="54" y="35"/>
                    </a:lnTo>
                    <a:lnTo>
                      <a:pt x="35" y="54"/>
                    </a:lnTo>
                    <a:lnTo>
                      <a:pt x="20" y="75"/>
                    </a:lnTo>
                    <a:lnTo>
                      <a:pt x="9" y="99"/>
                    </a:lnTo>
                    <a:lnTo>
                      <a:pt x="2" y="124"/>
                    </a:lnTo>
                    <a:lnTo>
                      <a:pt x="0" y="149"/>
                    </a:lnTo>
                    <a:lnTo>
                      <a:pt x="2" y="175"/>
                    </a:lnTo>
                    <a:lnTo>
                      <a:pt x="9" y="202"/>
                    </a:lnTo>
                    <a:lnTo>
                      <a:pt x="20" y="225"/>
                    </a:lnTo>
                    <a:lnTo>
                      <a:pt x="35" y="245"/>
                    </a:lnTo>
                    <a:lnTo>
                      <a:pt x="54" y="264"/>
                    </a:lnTo>
                    <a:lnTo>
                      <a:pt x="74" y="279"/>
                    </a:lnTo>
                    <a:lnTo>
                      <a:pt x="97" y="289"/>
                    </a:lnTo>
                    <a:lnTo>
                      <a:pt x="123" y="297"/>
                    </a:lnTo>
                    <a:lnTo>
                      <a:pt x="149" y="299"/>
                    </a:lnTo>
                    <a:lnTo>
                      <a:pt x="175" y="297"/>
                    </a:lnTo>
                    <a:lnTo>
                      <a:pt x="200" y="289"/>
                    </a:lnTo>
                    <a:lnTo>
                      <a:pt x="223" y="279"/>
                    </a:lnTo>
                    <a:lnTo>
                      <a:pt x="244" y="264"/>
                    </a:lnTo>
                    <a:lnTo>
                      <a:pt x="263" y="245"/>
                    </a:lnTo>
                    <a:lnTo>
                      <a:pt x="278" y="225"/>
                    </a:lnTo>
                    <a:lnTo>
                      <a:pt x="289" y="202"/>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78" name="Line 286"/>
              <p:cNvSpPr>
                <a:spLocks noChangeShapeType="1"/>
              </p:cNvSpPr>
              <p:nvPr/>
            </p:nvSpPr>
            <p:spPr bwMode="auto">
              <a:xfrm>
                <a:off x="1975" y="202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9" name="Freeform 287"/>
              <p:cNvSpPr>
                <a:spLocks/>
              </p:cNvSpPr>
              <p:nvPr/>
            </p:nvSpPr>
            <p:spPr bwMode="auto">
              <a:xfrm>
                <a:off x="1925" y="2000"/>
                <a:ext cx="50" cy="50"/>
              </a:xfrm>
              <a:custGeom>
                <a:avLst/>
                <a:gdLst>
                  <a:gd name="T0" fmla="*/ 0 w 300"/>
                  <a:gd name="T1" fmla="*/ 0 h 300"/>
                  <a:gd name="T2" fmla="*/ 0 w 300"/>
                  <a:gd name="T3" fmla="*/ 0 h 300"/>
                  <a:gd name="T4" fmla="*/ 0 w 300"/>
                  <a:gd name="T5" fmla="*/ 0 h 300"/>
                  <a:gd name="T6" fmla="*/ 0 w 300"/>
                  <a:gd name="T7" fmla="*/ 0 h 300"/>
                  <a:gd name="T8" fmla="*/ 0 w 300"/>
                  <a:gd name="T9" fmla="*/ 0 h 300"/>
                  <a:gd name="T10" fmla="*/ 0 w 300"/>
                  <a:gd name="T11" fmla="*/ 0 h 300"/>
                  <a:gd name="T12" fmla="*/ 0 w 300"/>
                  <a:gd name="T13" fmla="*/ 0 h 300"/>
                  <a:gd name="T14" fmla="*/ 0 w 300"/>
                  <a:gd name="T15" fmla="*/ 0 h 300"/>
                  <a:gd name="T16" fmla="*/ 0 w 300"/>
                  <a:gd name="T17" fmla="*/ 0 h 300"/>
                  <a:gd name="T18" fmla="*/ 0 w 300"/>
                  <a:gd name="T19" fmla="*/ 0 h 300"/>
                  <a:gd name="T20" fmla="*/ 0 w 300"/>
                  <a:gd name="T21" fmla="*/ 0 h 300"/>
                  <a:gd name="T22" fmla="*/ 0 w 300"/>
                  <a:gd name="T23" fmla="*/ 0 h 300"/>
                  <a:gd name="T24" fmla="*/ 0 w 300"/>
                  <a:gd name="T25" fmla="*/ 0 h 300"/>
                  <a:gd name="T26" fmla="*/ 0 w 300"/>
                  <a:gd name="T27" fmla="*/ 0 h 300"/>
                  <a:gd name="T28" fmla="*/ 0 w 300"/>
                  <a:gd name="T29" fmla="*/ 0 h 300"/>
                  <a:gd name="T30" fmla="*/ 0 w 300"/>
                  <a:gd name="T31" fmla="*/ 0 h 300"/>
                  <a:gd name="T32" fmla="*/ 0 w 300"/>
                  <a:gd name="T33" fmla="*/ 0 h 300"/>
                  <a:gd name="T34" fmla="*/ 0 w 300"/>
                  <a:gd name="T35" fmla="*/ 0 h 300"/>
                  <a:gd name="T36" fmla="*/ 0 w 300"/>
                  <a:gd name="T37" fmla="*/ 0 h 300"/>
                  <a:gd name="T38" fmla="*/ 0 w 300"/>
                  <a:gd name="T39" fmla="*/ 0 h 300"/>
                  <a:gd name="T40" fmla="*/ 0 w 300"/>
                  <a:gd name="T41" fmla="*/ 0 h 300"/>
                  <a:gd name="T42" fmla="*/ 0 w 300"/>
                  <a:gd name="T43" fmla="*/ 0 h 300"/>
                  <a:gd name="T44" fmla="*/ 0 w 300"/>
                  <a:gd name="T45" fmla="*/ 0 h 300"/>
                  <a:gd name="T46" fmla="*/ 0 w 300"/>
                  <a:gd name="T47" fmla="*/ 0 h 300"/>
                  <a:gd name="T48" fmla="*/ 0 w 300"/>
                  <a:gd name="T49" fmla="*/ 0 h 300"/>
                  <a:gd name="T50" fmla="*/ 0 w 300"/>
                  <a:gd name="T51" fmla="*/ 0 h 300"/>
                  <a:gd name="T52" fmla="*/ 0 w 300"/>
                  <a:gd name="T53" fmla="*/ 0 h 300"/>
                  <a:gd name="T54" fmla="*/ 0 w 300"/>
                  <a:gd name="T55" fmla="*/ 0 h 300"/>
                  <a:gd name="T56" fmla="*/ 0 w 300"/>
                  <a:gd name="T57" fmla="*/ 0 h 300"/>
                  <a:gd name="T58" fmla="*/ 0 w 300"/>
                  <a:gd name="T59" fmla="*/ 0 h 300"/>
                  <a:gd name="T60" fmla="*/ 0 w 300"/>
                  <a:gd name="T61" fmla="*/ 0 h 300"/>
                  <a:gd name="T62" fmla="*/ 0 w 300"/>
                  <a:gd name="T63" fmla="*/ 0 h 300"/>
                  <a:gd name="T64" fmla="*/ 0 w 300"/>
                  <a:gd name="T65" fmla="*/ 0 h 300"/>
                  <a:gd name="T66" fmla="*/ 0 w 300"/>
                  <a:gd name="T67" fmla="*/ 0 h 300"/>
                  <a:gd name="T68" fmla="*/ 0 w 300"/>
                  <a:gd name="T69" fmla="*/ 0 h 300"/>
                  <a:gd name="T70" fmla="*/ 0 w 300"/>
                  <a:gd name="T71" fmla="*/ 0 h 300"/>
                  <a:gd name="T72" fmla="*/ 0 w 300"/>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300"/>
                  <a:gd name="T113" fmla="*/ 300 w 300"/>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300">
                    <a:moveTo>
                      <a:pt x="300" y="150"/>
                    </a:moveTo>
                    <a:lnTo>
                      <a:pt x="298" y="125"/>
                    </a:lnTo>
                    <a:lnTo>
                      <a:pt x="290" y="99"/>
                    </a:lnTo>
                    <a:lnTo>
                      <a:pt x="279" y="76"/>
                    </a:lnTo>
                    <a:lnTo>
                      <a:pt x="264" y="54"/>
                    </a:lnTo>
                    <a:lnTo>
                      <a:pt x="246" y="35"/>
                    </a:lnTo>
                    <a:lnTo>
                      <a:pt x="224" y="21"/>
                    </a:lnTo>
                    <a:lnTo>
                      <a:pt x="201" y="10"/>
                    </a:lnTo>
                    <a:lnTo>
                      <a:pt x="175" y="2"/>
                    </a:lnTo>
                    <a:lnTo>
                      <a:pt x="150" y="0"/>
                    </a:lnTo>
                    <a:lnTo>
                      <a:pt x="124" y="2"/>
                    </a:lnTo>
                    <a:lnTo>
                      <a:pt x="99" y="10"/>
                    </a:lnTo>
                    <a:lnTo>
                      <a:pt x="75" y="21"/>
                    </a:lnTo>
                    <a:lnTo>
                      <a:pt x="54" y="35"/>
                    </a:lnTo>
                    <a:lnTo>
                      <a:pt x="35" y="54"/>
                    </a:lnTo>
                    <a:lnTo>
                      <a:pt x="20" y="76"/>
                    </a:lnTo>
                    <a:lnTo>
                      <a:pt x="10" y="99"/>
                    </a:lnTo>
                    <a:lnTo>
                      <a:pt x="2" y="125"/>
                    </a:lnTo>
                    <a:lnTo>
                      <a:pt x="0" y="150"/>
                    </a:lnTo>
                    <a:lnTo>
                      <a:pt x="2" y="176"/>
                    </a:lnTo>
                    <a:lnTo>
                      <a:pt x="10" y="202"/>
                    </a:lnTo>
                    <a:lnTo>
                      <a:pt x="20" y="226"/>
                    </a:lnTo>
                    <a:lnTo>
                      <a:pt x="35" y="246"/>
                    </a:lnTo>
                    <a:lnTo>
                      <a:pt x="54" y="265"/>
                    </a:lnTo>
                    <a:lnTo>
                      <a:pt x="75" y="280"/>
                    </a:lnTo>
                    <a:lnTo>
                      <a:pt x="99" y="290"/>
                    </a:lnTo>
                    <a:lnTo>
                      <a:pt x="124" y="298"/>
                    </a:lnTo>
                    <a:lnTo>
                      <a:pt x="150" y="300"/>
                    </a:lnTo>
                    <a:lnTo>
                      <a:pt x="175" y="298"/>
                    </a:lnTo>
                    <a:lnTo>
                      <a:pt x="201" y="290"/>
                    </a:lnTo>
                    <a:lnTo>
                      <a:pt x="224" y="280"/>
                    </a:lnTo>
                    <a:lnTo>
                      <a:pt x="246" y="265"/>
                    </a:lnTo>
                    <a:lnTo>
                      <a:pt x="264" y="246"/>
                    </a:lnTo>
                    <a:lnTo>
                      <a:pt x="279" y="226"/>
                    </a:lnTo>
                    <a:lnTo>
                      <a:pt x="290" y="202"/>
                    </a:lnTo>
                    <a:lnTo>
                      <a:pt x="298" y="176"/>
                    </a:lnTo>
                    <a:lnTo>
                      <a:pt x="300" y="150"/>
                    </a:lnTo>
                    <a:close/>
                  </a:path>
                </a:pathLst>
              </a:custGeom>
              <a:solidFill>
                <a:srgbClr val="2A8307"/>
              </a:solidFill>
              <a:ln w="12700">
                <a:solidFill>
                  <a:srgbClr val="2A8307"/>
                </a:solidFill>
                <a:round/>
                <a:headEnd/>
                <a:tailEnd/>
              </a:ln>
            </p:spPr>
            <p:txBody>
              <a:bodyPr/>
              <a:lstStyle/>
              <a:p>
                <a:endParaRPr lang="en-US" sz="1350" dirty="0"/>
              </a:p>
            </p:txBody>
          </p:sp>
          <p:sp>
            <p:nvSpPr>
              <p:cNvPr id="380" name="Line 288"/>
              <p:cNvSpPr>
                <a:spLocks noChangeShapeType="1"/>
              </p:cNvSpPr>
              <p:nvPr/>
            </p:nvSpPr>
            <p:spPr bwMode="auto">
              <a:xfrm>
                <a:off x="2747" y="146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1" name="Freeform 289"/>
              <p:cNvSpPr>
                <a:spLocks/>
              </p:cNvSpPr>
              <p:nvPr/>
            </p:nvSpPr>
            <p:spPr bwMode="auto">
              <a:xfrm>
                <a:off x="2698" y="1436"/>
                <a:ext cx="49"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7" y="123"/>
                    </a:lnTo>
                    <a:lnTo>
                      <a:pt x="290" y="99"/>
                    </a:lnTo>
                    <a:lnTo>
                      <a:pt x="279" y="74"/>
                    </a:lnTo>
                    <a:lnTo>
                      <a:pt x="263" y="53"/>
                    </a:lnTo>
                    <a:lnTo>
                      <a:pt x="246" y="34"/>
                    </a:lnTo>
                    <a:lnTo>
                      <a:pt x="224" y="20"/>
                    </a:lnTo>
                    <a:lnTo>
                      <a:pt x="201" y="9"/>
                    </a:lnTo>
                    <a:lnTo>
                      <a:pt x="175" y="3"/>
                    </a:lnTo>
                    <a:lnTo>
                      <a:pt x="150" y="0"/>
                    </a:lnTo>
                    <a:lnTo>
                      <a:pt x="123" y="3"/>
                    </a:lnTo>
                    <a:lnTo>
                      <a:pt x="98" y="9"/>
                    </a:lnTo>
                    <a:lnTo>
                      <a:pt x="74" y="20"/>
                    </a:lnTo>
                    <a:lnTo>
                      <a:pt x="53" y="34"/>
                    </a:lnTo>
                    <a:lnTo>
                      <a:pt x="35" y="53"/>
                    </a:lnTo>
                    <a:lnTo>
                      <a:pt x="19" y="74"/>
                    </a:lnTo>
                    <a:lnTo>
                      <a:pt x="10" y="99"/>
                    </a:lnTo>
                    <a:lnTo>
                      <a:pt x="3" y="123"/>
                    </a:lnTo>
                    <a:lnTo>
                      <a:pt x="0" y="149"/>
                    </a:lnTo>
                    <a:lnTo>
                      <a:pt x="3" y="176"/>
                    </a:lnTo>
                    <a:lnTo>
                      <a:pt x="10" y="201"/>
                    </a:lnTo>
                    <a:lnTo>
                      <a:pt x="19" y="224"/>
                    </a:lnTo>
                    <a:lnTo>
                      <a:pt x="35" y="246"/>
                    </a:lnTo>
                    <a:lnTo>
                      <a:pt x="53" y="263"/>
                    </a:lnTo>
                    <a:lnTo>
                      <a:pt x="74" y="278"/>
                    </a:lnTo>
                    <a:lnTo>
                      <a:pt x="98" y="290"/>
                    </a:lnTo>
                    <a:lnTo>
                      <a:pt x="123" y="297"/>
                    </a:lnTo>
                    <a:lnTo>
                      <a:pt x="150" y="299"/>
                    </a:lnTo>
                    <a:lnTo>
                      <a:pt x="175" y="297"/>
                    </a:lnTo>
                    <a:lnTo>
                      <a:pt x="201" y="290"/>
                    </a:lnTo>
                    <a:lnTo>
                      <a:pt x="224" y="278"/>
                    </a:lnTo>
                    <a:lnTo>
                      <a:pt x="246" y="263"/>
                    </a:lnTo>
                    <a:lnTo>
                      <a:pt x="263" y="246"/>
                    </a:lnTo>
                    <a:lnTo>
                      <a:pt x="279" y="224"/>
                    </a:lnTo>
                    <a:lnTo>
                      <a:pt x="290" y="201"/>
                    </a:lnTo>
                    <a:lnTo>
                      <a:pt x="297"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82" name="Line 290"/>
              <p:cNvSpPr>
                <a:spLocks noChangeShapeType="1"/>
              </p:cNvSpPr>
              <p:nvPr/>
            </p:nvSpPr>
            <p:spPr bwMode="auto">
              <a:xfrm>
                <a:off x="1858" y="137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3" name="Freeform 291"/>
              <p:cNvSpPr>
                <a:spLocks/>
              </p:cNvSpPr>
              <p:nvPr/>
            </p:nvSpPr>
            <p:spPr bwMode="auto">
              <a:xfrm>
                <a:off x="1808" y="1350"/>
                <a:ext cx="50" cy="50"/>
              </a:xfrm>
              <a:custGeom>
                <a:avLst/>
                <a:gdLst>
                  <a:gd name="T0" fmla="*/ 0 w 300"/>
                  <a:gd name="T1" fmla="*/ 0 h 299"/>
                  <a:gd name="T2" fmla="*/ 0 w 300"/>
                  <a:gd name="T3" fmla="*/ 0 h 299"/>
                  <a:gd name="T4" fmla="*/ 0 w 300"/>
                  <a:gd name="T5" fmla="*/ 0 h 299"/>
                  <a:gd name="T6" fmla="*/ 0 w 300"/>
                  <a:gd name="T7" fmla="*/ 0 h 299"/>
                  <a:gd name="T8" fmla="*/ 0 w 300"/>
                  <a:gd name="T9" fmla="*/ 0 h 299"/>
                  <a:gd name="T10" fmla="*/ 0 w 300"/>
                  <a:gd name="T11" fmla="*/ 0 h 299"/>
                  <a:gd name="T12" fmla="*/ 0 w 300"/>
                  <a:gd name="T13" fmla="*/ 0 h 299"/>
                  <a:gd name="T14" fmla="*/ 0 w 300"/>
                  <a:gd name="T15" fmla="*/ 0 h 299"/>
                  <a:gd name="T16" fmla="*/ 0 w 300"/>
                  <a:gd name="T17" fmla="*/ 0 h 299"/>
                  <a:gd name="T18" fmla="*/ 0 w 300"/>
                  <a:gd name="T19" fmla="*/ 0 h 299"/>
                  <a:gd name="T20" fmla="*/ 0 w 300"/>
                  <a:gd name="T21" fmla="*/ 0 h 299"/>
                  <a:gd name="T22" fmla="*/ 0 w 300"/>
                  <a:gd name="T23" fmla="*/ 0 h 299"/>
                  <a:gd name="T24" fmla="*/ 0 w 300"/>
                  <a:gd name="T25" fmla="*/ 0 h 299"/>
                  <a:gd name="T26" fmla="*/ 0 w 300"/>
                  <a:gd name="T27" fmla="*/ 0 h 299"/>
                  <a:gd name="T28" fmla="*/ 0 w 300"/>
                  <a:gd name="T29" fmla="*/ 0 h 299"/>
                  <a:gd name="T30" fmla="*/ 0 w 300"/>
                  <a:gd name="T31" fmla="*/ 0 h 299"/>
                  <a:gd name="T32" fmla="*/ 0 w 300"/>
                  <a:gd name="T33" fmla="*/ 0 h 299"/>
                  <a:gd name="T34" fmla="*/ 0 w 300"/>
                  <a:gd name="T35" fmla="*/ 0 h 299"/>
                  <a:gd name="T36" fmla="*/ 0 w 300"/>
                  <a:gd name="T37" fmla="*/ 0 h 299"/>
                  <a:gd name="T38" fmla="*/ 0 w 300"/>
                  <a:gd name="T39" fmla="*/ 0 h 299"/>
                  <a:gd name="T40" fmla="*/ 0 w 300"/>
                  <a:gd name="T41" fmla="*/ 0 h 299"/>
                  <a:gd name="T42" fmla="*/ 0 w 300"/>
                  <a:gd name="T43" fmla="*/ 0 h 299"/>
                  <a:gd name="T44" fmla="*/ 0 w 300"/>
                  <a:gd name="T45" fmla="*/ 0 h 299"/>
                  <a:gd name="T46" fmla="*/ 0 w 300"/>
                  <a:gd name="T47" fmla="*/ 0 h 299"/>
                  <a:gd name="T48" fmla="*/ 0 w 300"/>
                  <a:gd name="T49" fmla="*/ 0 h 299"/>
                  <a:gd name="T50" fmla="*/ 0 w 300"/>
                  <a:gd name="T51" fmla="*/ 0 h 299"/>
                  <a:gd name="T52" fmla="*/ 0 w 300"/>
                  <a:gd name="T53" fmla="*/ 0 h 299"/>
                  <a:gd name="T54" fmla="*/ 0 w 300"/>
                  <a:gd name="T55" fmla="*/ 0 h 299"/>
                  <a:gd name="T56" fmla="*/ 0 w 300"/>
                  <a:gd name="T57" fmla="*/ 0 h 299"/>
                  <a:gd name="T58" fmla="*/ 0 w 300"/>
                  <a:gd name="T59" fmla="*/ 0 h 299"/>
                  <a:gd name="T60" fmla="*/ 0 w 300"/>
                  <a:gd name="T61" fmla="*/ 0 h 299"/>
                  <a:gd name="T62" fmla="*/ 0 w 300"/>
                  <a:gd name="T63" fmla="*/ 0 h 299"/>
                  <a:gd name="T64" fmla="*/ 0 w 300"/>
                  <a:gd name="T65" fmla="*/ 0 h 299"/>
                  <a:gd name="T66" fmla="*/ 0 w 300"/>
                  <a:gd name="T67" fmla="*/ 0 h 299"/>
                  <a:gd name="T68" fmla="*/ 0 w 300"/>
                  <a:gd name="T69" fmla="*/ 0 h 299"/>
                  <a:gd name="T70" fmla="*/ 0 w 300"/>
                  <a:gd name="T71" fmla="*/ 0 h 299"/>
                  <a:gd name="T72" fmla="*/ 0 w 30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50"/>
                    </a:moveTo>
                    <a:lnTo>
                      <a:pt x="297" y="122"/>
                    </a:lnTo>
                    <a:lnTo>
                      <a:pt x="290" y="98"/>
                    </a:lnTo>
                    <a:lnTo>
                      <a:pt x="280" y="75"/>
                    </a:lnTo>
                    <a:lnTo>
                      <a:pt x="265" y="53"/>
                    </a:lnTo>
                    <a:lnTo>
                      <a:pt x="246" y="35"/>
                    </a:lnTo>
                    <a:lnTo>
                      <a:pt x="225" y="21"/>
                    </a:lnTo>
                    <a:lnTo>
                      <a:pt x="201" y="9"/>
                    </a:lnTo>
                    <a:lnTo>
                      <a:pt x="176" y="2"/>
                    </a:lnTo>
                    <a:lnTo>
                      <a:pt x="150" y="0"/>
                    </a:lnTo>
                    <a:lnTo>
                      <a:pt x="125" y="2"/>
                    </a:lnTo>
                    <a:lnTo>
                      <a:pt x="98" y="9"/>
                    </a:lnTo>
                    <a:lnTo>
                      <a:pt x="75" y="21"/>
                    </a:lnTo>
                    <a:lnTo>
                      <a:pt x="53" y="35"/>
                    </a:lnTo>
                    <a:lnTo>
                      <a:pt x="36" y="53"/>
                    </a:lnTo>
                    <a:lnTo>
                      <a:pt x="21" y="75"/>
                    </a:lnTo>
                    <a:lnTo>
                      <a:pt x="10" y="98"/>
                    </a:lnTo>
                    <a:lnTo>
                      <a:pt x="2" y="122"/>
                    </a:lnTo>
                    <a:lnTo>
                      <a:pt x="0" y="150"/>
                    </a:lnTo>
                    <a:lnTo>
                      <a:pt x="2" y="176"/>
                    </a:lnTo>
                    <a:lnTo>
                      <a:pt x="10" y="200"/>
                    </a:lnTo>
                    <a:lnTo>
                      <a:pt x="21" y="223"/>
                    </a:lnTo>
                    <a:lnTo>
                      <a:pt x="36" y="246"/>
                    </a:lnTo>
                    <a:lnTo>
                      <a:pt x="53" y="265"/>
                    </a:lnTo>
                    <a:lnTo>
                      <a:pt x="75" y="278"/>
                    </a:lnTo>
                    <a:lnTo>
                      <a:pt x="98" y="290"/>
                    </a:lnTo>
                    <a:lnTo>
                      <a:pt x="125" y="296"/>
                    </a:lnTo>
                    <a:lnTo>
                      <a:pt x="150" y="299"/>
                    </a:lnTo>
                    <a:lnTo>
                      <a:pt x="176" y="296"/>
                    </a:lnTo>
                    <a:lnTo>
                      <a:pt x="201" y="290"/>
                    </a:lnTo>
                    <a:lnTo>
                      <a:pt x="225" y="278"/>
                    </a:lnTo>
                    <a:lnTo>
                      <a:pt x="246" y="265"/>
                    </a:lnTo>
                    <a:lnTo>
                      <a:pt x="265" y="246"/>
                    </a:lnTo>
                    <a:lnTo>
                      <a:pt x="280" y="223"/>
                    </a:lnTo>
                    <a:lnTo>
                      <a:pt x="290" y="200"/>
                    </a:lnTo>
                    <a:lnTo>
                      <a:pt x="297" y="176"/>
                    </a:lnTo>
                    <a:lnTo>
                      <a:pt x="300" y="150"/>
                    </a:lnTo>
                    <a:close/>
                  </a:path>
                </a:pathLst>
              </a:custGeom>
              <a:solidFill>
                <a:srgbClr val="2A8307"/>
              </a:solidFill>
              <a:ln w="12700">
                <a:solidFill>
                  <a:srgbClr val="2A8307"/>
                </a:solidFill>
                <a:round/>
                <a:headEnd/>
                <a:tailEnd/>
              </a:ln>
            </p:spPr>
            <p:txBody>
              <a:bodyPr/>
              <a:lstStyle/>
              <a:p>
                <a:endParaRPr lang="en-US" sz="1350" dirty="0"/>
              </a:p>
            </p:txBody>
          </p:sp>
          <p:sp>
            <p:nvSpPr>
              <p:cNvPr id="384" name="Line 292"/>
              <p:cNvSpPr>
                <a:spLocks noChangeShapeType="1"/>
              </p:cNvSpPr>
              <p:nvPr/>
            </p:nvSpPr>
            <p:spPr bwMode="auto">
              <a:xfrm>
                <a:off x="598" y="278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5" name="Freeform 293"/>
              <p:cNvSpPr>
                <a:spLocks/>
              </p:cNvSpPr>
              <p:nvPr/>
            </p:nvSpPr>
            <p:spPr bwMode="auto">
              <a:xfrm>
                <a:off x="549" y="2764"/>
                <a:ext cx="49"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8"/>
                    </a:lnTo>
                    <a:lnTo>
                      <a:pt x="279" y="74"/>
                    </a:lnTo>
                    <a:lnTo>
                      <a:pt x="264" y="53"/>
                    </a:lnTo>
                    <a:lnTo>
                      <a:pt x="246" y="34"/>
                    </a:lnTo>
                    <a:lnTo>
                      <a:pt x="225" y="20"/>
                    </a:lnTo>
                    <a:lnTo>
                      <a:pt x="202" y="9"/>
                    </a:lnTo>
                    <a:lnTo>
                      <a:pt x="176" y="2"/>
                    </a:lnTo>
                    <a:lnTo>
                      <a:pt x="150" y="0"/>
                    </a:lnTo>
                    <a:lnTo>
                      <a:pt x="124" y="2"/>
                    </a:lnTo>
                    <a:lnTo>
                      <a:pt x="98" y="9"/>
                    </a:lnTo>
                    <a:lnTo>
                      <a:pt x="75" y="20"/>
                    </a:lnTo>
                    <a:lnTo>
                      <a:pt x="54" y="34"/>
                    </a:lnTo>
                    <a:lnTo>
                      <a:pt x="35" y="53"/>
                    </a:lnTo>
                    <a:lnTo>
                      <a:pt x="20" y="74"/>
                    </a:lnTo>
                    <a:lnTo>
                      <a:pt x="9" y="98"/>
                    </a:lnTo>
                    <a:lnTo>
                      <a:pt x="4" y="123"/>
                    </a:lnTo>
                    <a:lnTo>
                      <a:pt x="0" y="148"/>
                    </a:lnTo>
                    <a:lnTo>
                      <a:pt x="4" y="175"/>
                    </a:lnTo>
                    <a:lnTo>
                      <a:pt x="9" y="201"/>
                    </a:lnTo>
                    <a:lnTo>
                      <a:pt x="20" y="224"/>
                    </a:lnTo>
                    <a:lnTo>
                      <a:pt x="35" y="244"/>
                    </a:lnTo>
                    <a:lnTo>
                      <a:pt x="54" y="263"/>
                    </a:lnTo>
                    <a:lnTo>
                      <a:pt x="75" y="278"/>
                    </a:lnTo>
                    <a:lnTo>
                      <a:pt x="98" y="289"/>
                    </a:lnTo>
                    <a:lnTo>
                      <a:pt x="124" y="296"/>
                    </a:lnTo>
                    <a:lnTo>
                      <a:pt x="150" y="298"/>
                    </a:lnTo>
                    <a:lnTo>
                      <a:pt x="176" y="296"/>
                    </a:lnTo>
                    <a:lnTo>
                      <a:pt x="202" y="289"/>
                    </a:lnTo>
                    <a:lnTo>
                      <a:pt x="225" y="278"/>
                    </a:lnTo>
                    <a:lnTo>
                      <a:pt x="246" y="263"/>
                    </a:lnTo>
                    <a:lnTo>
                      <a:pt x="264" y="244"/>
                    </a:lnTo>
                    <a:lnTo>
                      <a:pt x="279" y="224"/>
                    </a:lnTo>
                    <a:lnTo>
                      <a:pt x="289" y="201"/>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386" name="Line 294"/>
              <p:cNvSpPr>
                <a:spLocks noChangeShapeType="1"/>
              </p:cNvSpPr>
              <p:nvPr/>
            </p:nvSpPr>
            <p:spPr bwMode="auto">
              <a:xfrm>
                <a:off x="2019" y="143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7" name="Freeform 295"/>
              <p:cNvSpPr>
                <a:spLocks/>
              </p:cNvSpPr>
              <p:nvPr/>
            </p:nvSpPr>
            <p:spPr bwMode="auto">
              <a:xfrm>
                <a:off x="1969" y="1414"/>
                <a:ext cx="50" cy="5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3"/>
                    </a:lnTo>
                    <a:lnTo>
                      <a:pt x="289" y="99"/>
                    </a:lnTo>
                    <a:lnTo>
                      <a:pt x="278" y="75"/>
                    </a:lnTo>
                    <a:lnTo>
                      <a:pt x="264" y="54"/>
                    </a:lnTo>
                    <a:lnTo>
                      <a:pt x="245" y="35"/>
                    </a:lnTo>
                    <a:lnTo>
                      <a:pt x="224" y="20"/>
                    </a:lnTo>
                    <a:lnTo>
                      <a:pt x="200" y="9"/>
                    </a:lnTo>
                    <a:lnTo>
                      <a:pt x="175" y="2"/>
                    </a:lnTo>
                    <a:lnTo>
                      <a:pt x="150" y="0"/>
                    </a:lnTo>
                    <a:lnTo>
                      <a:pt x="123" y="2"/>
                    </a:lnTo>
                    <a:lnTo>
                      <a:pt x="97" y="9"/>
                    </a:lnTo>
                    <a:lnTo>
                      <a:pt x="74" y="20"/>
                    </a:lnTo>
                    <a:lnTo>
                      <a:pt x="54" y="35"/>
                    </a:lnTo>
                    <a:lnTo>
                      <a:pt x="35" y="54"/>
                    </a:lnTo>
                    <a:lnTo>
                      <a:pt x="20" y="75"/>
                    </a:lnTo>
                    <a:lnTo>
                      <a:pt x="9" y="99"/>
                    </a:lnTo>
                    <a:lnTo>
                      <a:pt x="2" y="123"/>
                    </a:lnTo>
                    <a:lnTo>
                      <a:pt x="0" y="150"/>
                    </a:lnTo>
                    <a:lnTo>
                      <a:pt x="2" y="175"/>
                    </a:lnTo>
                    <a:lnTo>
                      <a:pt x="9" y="201"/>
                    </a:lnTo>
                    <a:lnTo>
                      <a:pt x="20" y="225"/>
                    </a:lnTo>
                    <a:lnTo>
                      <a:pt x="35" y="246"/>
                    </a:lnTo>
                    <a:lnTo>
                      <a:pt x="54" y="264"/>
                    </a:lnTo>
                    <a:lnTo>
                      <a:pt x="74" y="278"/>
                    </a:lnTo>
                    <a:lnTo>
                      <a:pt x="97" y="290"/>
                    </a:lnTo>
                    <a:lnTo>
                      <a:pt x="123" y="297"/>
                    </a:lnTo>
                    <a:lnTo>
                      <a:pt x="150" y="298"/>
                    </a:lnTo>
                    <a:lnTo>
                      <a:pt x="175" y="297"/>
                    </a:lnTo>
                    <a:lnTo>
                      <a:pt x="200" y="290"/>
                    </a:lnTo>
                    <a:lnTo>
                      <a:pt x="224" y="278"/>
                    </a:lnTo>
                    <a:lnTo>
                      <a:pt x="245" y="264"/>
                    </a:lnTo>
                    <a:lnTo>
                      <a:pt x="264" y="246"/>
                    </a:lnTo>
                    <a:lnTo>
                      <a:pt x="278" y="225"/>
                    </a:lnTo>
                    <a:lnTo>
                      <a:pt x="289" y="201"/>
                    </a:lnTo>
                    <a:lnTo>
                      <a:pt x="296" y="175"/>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388" name="Line 296"/>
              <p:cNvSpPr>
                <a:spLocks noChangeShapeType="1"/>
              </p:cNvSpPr>
              <p:nvPr/>
            </p:nvSpPr>
            <p:spPr bwMode="auto">
              <a:xfrm>
                <a:off x="1988" y="263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9" name="Freeform 297"/>
              <p:cNvSpPr>
                <a:spLocks/>
              </p:cNvSpPr>
              <p:nvPr/>
            </p:nvSpPr>
            <p:spPr bwMode="auto">
              <a:xfrm>
                <a:off x="1938" y="2613"/>
                <a:ext cx="50" cy="5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2"/>
                    </a:lnTo>
                    <a:lnTo>
                      <a:pt x="289" y="98"/>
                    </a:lnTo>
                    <a:lnTo>
                      <a:pt x="279" y="75"/>
                    </a:lnTo>
                    <a:lnTo>
                      <a:pt x="264" y="52"/>
                    </a:lnTo>
                    <a:lnTo>
                      <a:pt x="245" y="35"/>
                    </a:lnTo>
                    <a:lnTo>
                      <a:pt x="224" y="21"/>
                    </a:lnTo>
                    <a:lnTo>
                      <a:pt x="200" y="9"/>
                    </a:lnTo>
                    <a:lnTo>
                      <a:pt x="175" y="2"/>
                    </a:lnTo>
                    <a:lnTo>
                      <a:pt x="150" y="0"/>
                    </a:lnTo>
                    <a:lnTo>
                      <a:pt x="123" y="2"/>
                    </a:lnTo>
                    <a:lnTo>
                      <a:pt x="97" y="9"/>
                    </a:lnTo>
                    <a:lnTo>
                      <a:pt x="74" y="21"/>
                    </a:lnTo>
                    <a:lnTo>
                      <a:pt x="53" y="35"/>
                    </a:lnTo>
                    <a:lnTo>
                      <a:pt x="35" y="52"/>
                    </a:lnTo>
                    <a:lnTo>
                      <a:pt x="20" y="75"/>
                    </a:lnTo>
                    <a:lnTo>
                      <a:pt x="9" y="98"/>
                    </a:lnTo>
                    <a:lnTo>
                      <a:pt x="2" y="122"/>
                    </a:lnTo>
                    <a:lnTo>
                      <a:pt x="0" y="149"/>
                    </a:lnTo>
                    <a:lnTo>
                      <a:pt x="2" y="176"/>
                    </a:lnTo>
                    <a:lnTo>
                      <a:pt x="9" y="200"/>
                    </a:lnTo>
                    <a:lnTo>
                      <a:pt x="20" y="223"/>
                    </a:lnTo>
                    <a:lnTo>
                      <a:pt x="35" y="245"/>
                    </a:lnTo>
                    <a:lnTo>
                      <a:pt x="53" y="264"/>
                    </a:lnTo>
                    <a:lnTo>
                      <a:pt x="74" y="278"/>
                    </a:lnTo>
                    <a:lnTo>
                      <a:pt x="97" y="290"/>
                    </a:lnTo>
                    <a:lnTo>
                      <a:pt x="123" y="296"/>
                    </a:lnTo>
                    <a:lnTo>
                      <a:pt x="150" y="299"/>
                    </a:lnTo>
                    <a:lnTo>
                      <a:pt x="175" y="296"/>
                    </a:lnTo>
                    <a:lnTo>
                      <a:pt x="200" y="290"/>
                    </a:lnTo>
                    <a:lnTo>
                      <a:pt x="224" y="278"/>
                    </a:lnTo>
                    <a:lnTo>
                      <a:pt x="245" y="264"/>
                    </a:lnTo>
                    <a:lnTo>
                      <a:pt x="264" y="245"/>
                    </a:lnTo>
                    <a:lnTo>
                      <a:pt x="279" y="223"/>
                    </a:lnTo>
                    <a:lnTo>
                      <a:pt x="289" y="200"/>
                    </a:lnTo>
                    <a:lnTo>
                      <a:pt x="296" y="176"/>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90" name="Line 298"/>
              <p:cNvSpPr>
                <a:spLocks noChangeShapeType="1"/>
              </p:cNvSpPr>
              <p:nvPr/>
            </p:nvSpPr>
            <p:spPr bwMode="auto">
              <a:xfrm>
                <a:off x="560" y="147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1" name="Freeform 299"/>
              <p:cNvSpPr>
                <a:spLocks/>
              </p:cNvSpPr>
              <p:nvPr/>
            </p:nvSpPr>
            <p:spPr bwMode="auto">
              <a:xfrm>
                <a:off x="511" y="1452"/>
                <a:ext cx="49" cy="5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2"/>
                    </a:lnTo>
                    <a:lnTo>
                      <a:pt x="290" y="98"/>
                    </a:lnTo>
                    <a:lnTo>
                      <a:pt x="279" y="73"/>
                    </a:lnTo>
                    <a:lnTo>
                      <a:pt x="263" y="52"/>
                    </a:lnTo>
                    <a:lnTo>
                      <a:pt x="245" y="34"/>
                    </a:lnTo>
                    <a:lnTo>
                      <a:pt x="224" y="18"/>
                    </a:lnTo>
                    <a:lnTo>
                      <a:pt x="200" y="8"/>
                    </a:lnTo>
                    <a:lnTo>
                      <a:pt x="176" y="2"/>
                    </a:lnTo>
                    <a:lnTo>
                      <a:pt x="149" y="0"/>
                    </a:lnTo>
                    <a:lnTo>
                      <a:pt x="123" y="2"/>
                    </a:lnTo>
                    <a:lnTo>
                      <a:pt x="98" y="8"/>
                    </a:lnTo>
                    <a:lnTo>
                      <a:pt x="74" y="18"/>
                    </a:lnTo>
                    <a:lnTo>
                      <a:pt x="52" y="34"/>
                    </a:lnTo>
                    <a:lnTo>
                      <a:pt x="34" y="52"/>
                    </a:lnTo>
                    <a:lnTo>
                      <a:pt x="20" y="73"/>
                    </a:lnTo>
                    <a:lnTo>
                      <a:pt x="8" y="98"/>
                    </a:lnTo>
                    <a:lnTo>
                      <a:pt x="2" y="122"/>
                    </a:lnTo>
                    <a:lnTo>
                      <a:pt x="0" y="148"/>
                    </a:lnTo>
                    <a:lnTo>
                      <a:pt x="2" y="175"/>
                    </a:lnTo>
                    <a:lnTo>
                      <a:pt x="8" y="200"/>
                    </a:lnTo>
                    <a:lnTo>
                      <a:pt x="20" y="223"/>
                    </a:lnTo>
                    <a:lnTo>
                      <a:pt x="34" y="245"/>
                    </a:lnTo>
                    <a:lnTo>
                      <a:pt x="52" y="262"/>
                    </a:lnTo>
                    <a:lnTo>
                      <a:pt x="74" y="278"/>
                    </a:lnTo>
                    <a:lnTo>
                      <a:pt x="98" y="289"/>
                    </a:lnTo>
                    <a:lnTo>
                      <a:pt x="123" y="296"/>
                    </a:lnTo>
                    <a:lnTo>
                      <a:pt x="149" y="298"/>
                    </a:lnTo>
                    <a:lnTo>
                      <a:pt x="176" y="296"/>
                    </a:lnTo>
                    <a:lnTo>
                      <a:pt x="200" y="289"/>
                    </a:lnTo>
                    <a:lnTo>
                      <a:pt x="224" y="278"/>
                    </a:lnTo>
                    <a:lnTo>
                      <a:pt x="245" y="262"/>
                    </a:lnTo>
                    <a:lnTo>
                      <a:pt x="263" y="245"/>
                    </a:lnTo>
                    <a:lnTo>
                      <a:pt x="279" y="223"/>
                    </a:lnTo>
                    <a:lnTo>
                      <a:pt x="290" y="200"/>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392" name="Line 300"/>
              <p:cNvSpPr>
                <a:spLocks noChangeShapeType="1"/>
              </p:cNvSpPr>
              <p:nvPr/>
            </p:nvSpPr>
            <p:spPr bwMode="auto">
              <a:xfrm>
                <a:off x="762" y="307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3" name="Freeform 301"/>
              <p:cNvSpPr>
                <a:spLocks/>
              </p:cNvSpPr>
              <p:nvPr/>
            </p:nvSpPr>
            <p:spPr bwMode="auto">
              <a:xfrm>
                <a:off x="713" y="3047"/>
                <a:ext cx="49"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90" y="98"/>
                    </a:lnTo>
                    <a:lnTo>
                      <a:pt x="278" y="74"/>
                    </a:lnTo>
                    <a:lnTo>
                      <a:pt x="264" y="53"/>
                    </a:lnTo>
                    <a:lnTo>
                      <a:pt x="246" y="35"/>
                    </a:lnTo>
                    <a:lnTo>
                      <a:pt x="224" y="19"/>
                    </a:lnTo>
                    <a:lnTo>
                      <a:pt x="200" y="9"/>
                    </a:lnTo>
                    <a:lnTo>
                      <a:pt x="175" y="2"/>
                    </a:lnTo>
                    <a:lnTo>
                      <a:pt x="150" y="0"/>
                    </a:lnTo>
                    <a:lnTo>
                      <a:pt x="124" y="2"/>
                    </a:lnTo>
                    <a:lnTo>
                      <a:pt x="99" y="9"/>
                    </a:lnTo>
                    <a:lnTo>
                      <a:pt x="75" y="19"/>
                    </a:lnTo>
                    <a:lnTo>
                      <a:pt x="54" y="35"/>
                    </a:lnTo>
                    <a:lnTo>
                      <a:pt x="35" y="53"/>
                    </a:lnTo>
                    <a:lnTo>
                      <a:pt x="20" y="74"/>
                    </a:lnTo>
                    <a:lnTo>
                      <a:pt x="10" y="98"/>
                    </a:lnTo>
                    <a:lnTo>
                      <a:pt x="2" y="122"/>
                    </a:lnTo>
                    <a:lnTo>
                      <a:pt x="0" y="149"/>
                    </a:lnTo>
                    <a:lnTo>
                      <a:pt x="2" y="175"/>
                    </a:lnTo>
                    <a:lnTo>
                      <a:pt x="10" y="201"/>
                    </a:lnTo>
                    <a:lnTo>
                      <a:pt x="20" y="224"/>
                    </a:lnTo>
                    <a:lnTo>
                      <a:pt x="35" y="246"/>
                    </a:lnTo>
                    <a:lnTo>
                      <a:pt x="54" y="263"/>
                    </a:lnTo>
                    <a:lnTo>
                      <a:pt x="75" y="279"/>
                    </a:lnTo>
                    <a:lnTo>
                      <a:pt x="99" y="290"/>
                    </a:lnTo>
                    <a:lnTo>
                      <a:pt x="124" y="296"/>
                    </a:lnTo>
                    <a:lnTo>
                      <a:pt x="150" y="298"/>
                    </a:lnTo>
                    <a:lnTo>
                      <a:pt x="175" y="296"/>
                    </a:lnTo>
                    <a:lnTo>
                      <a:pt x="200" y="290"/>
                    </a:lnTo>
                    <a:lnTo>
                      <a:pt x="224" y="279"/>
                    </a:lnTo>
                    <a:lnTo>
                      <a:pt x="246" y="263"/>
                    </a:lnTo>
                    <a:lnTo>
                      <a:pt x="264" y="246"/>
                    </a:lnTo>
                    <a:lnTo>
                      <a:pt x="278" y="224"/>
                    </a:lnTo>
                    <a:lnTo>
                      <a:pt x="290" y="201"/>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94" name="Line 302"/>
              <p:cNvSpPr>
                <a:spLocks noChangeShapeType="1"/>
              </p:cNvSpPr>
              <p:nvPr/>
            </p:nvSpPr>
            <p:spPr bwMode="auto">
              <a:xfrm>
                <a:off x="1260" y="264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5" name="Freeform 303"/>
              <p:cNvSpPr>
                <a:spLocks/>
              </p:cNvSpPr>
              <p:nvPr/>
            </p:nvSpPr>
            <p:spPr bwMode="auto">
              <a:xfrm>
                <a:off x="1210" y="2616"/>
                <a:ext cx="50" cy="5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50"/>
                    </a:moveTo>
                    <a:lnTo>
                      <a:pt x="295" y="124"/>
                    </a:lnTo>
                    <a:lnTo>
                      <a:pt x="290" y="98"/>
                    </a:lnTo>
                    <a:lnTo>
                      <a:pt x="279" y="75"/>
                    </a:lnTo>
                    <a:lnTo>
                      <a:pt x="263" y="53"/>
                    </a:lnTo>
                    <a:lnTo>
                      <a:pt x="246" y="36"/>
                    </a:lnTo>
                    <a:lnTo>
                      <a:pt x="224" y="21"/>
                    </a:lnTo>
                    <a:lnTo>
                      <a:pt x="200" y="9"/>
                    </a:lnTo>
                    <a:lnTo>
                      <a:pt x="175" y="2"/>
                    </a:lnTo>
                    <a:lnTo>
                      <a:pt x="149" y="0"/>
                    </a:lnTo>
                    <a:lnTo>
                      <a:pt x="122" y="2"/>
                    </a:lnTo>
                    <a:lnTo>
                      <a:pt x="98" y="9"/>
                    </a:lnTo>
                    <a:lnTo>
                      <a:pt x="74" y="21"/>
                    </a:lnTo>
                    <a:lnTo>
                      <a:pt x="53" y="36"/>
                    </a:lnTo>
                    <a:lnTo>
                      <a:pt x="35" y="53"/>
                    </a:lnTo>
                    <a:lnTo>
                      <a:pt x="19" y="75"/>
                    </a:lnTo>
                    <a:lnTo>
                      <a:pt x="9" y="98"/>
                    </a:lnTo>
                    <a:lnTo>
                      <a:pt x="2" y="124"/>
                    </a:lnTo>
                    <a:lnTo>
                      <a:pt x="0" y="150"/>
                    </a:lnTo>
                    <a:lnTo>
                      <a:pt x="2" y="176"/>
                    </a:lnTo>
                    <a:lnTo>
                      <a:pt x="9" y="200"/>
                    </a:lnTo>
                    <a:lnTo>
                      <a:pt x="19" y="225"/>
                    </a:lnTo>
                    <a:lnTo>
                      <a:pt x="35" y="246"/>
                    </a:lnTo>
                    <a:lnTo>
                      <a:pt x="53" y="265"/>
                    </a:lnTo>
                    <a:lnTo>
                      <a:pt x="74" y="279"/>
                    </a:lnTo>
                    <a:lnTo>
                      <a:pt x="98" y="290"/>
                    </a:lnTo>
                    <a:lnTo>
                      <a:pt x="122" y="296"/>
                    </a:lnTo>
                    <a:lnTo>
                      <a:pt x="149" y="299"/>
                    </a:lnTo>
                    <a:lnTo>
                      <a:pt x="175" y="296"/>
                    </a:lnTo>
                    <a:lnTo>
                      <a:pt x="200" y="290"/>
                    </a:lnTo>
                    <a:lnTo>
                      <a:pt x="224" y="279"/>
                    </a:lnTo>
                    <a:lnTo>
                      <a:pt x="246" y="265"/>
                    </a:lnTo>
                    <a:lnTo>
                      <a:pt x="263" y="246"/>
                    </a:lnTo>
                    <a:lnTo>
                      <a:pt x="279" y="225"/>
                    </a:lnTo>
                    <a:lnTo>
                      <a:pt x="290" y="200"/>
                    </a:lnTo>
                    <a:lnTo>
                      <a:pt x="295" y="176"/>
                    </a:lnTo>
                    <a:lnTo>
                      <a:pt x="297" y="150"/>
                    </a:lnTo>
                    <a:close/>
                  </a:path>
                </a:pathLst>
              </a:custGeom>
              <a:solidFill>
                <a:srgbClr val="2A8307"/>
              </a:solidFill>
              <a:ln w="12700">
                <a:solidFill>
                  <a:srgbClr val="2A8307"/>
                </a:solidFill>
                <a:round/>
                <a:headEnd/>
                <a:tailEnd/>
              </a:ln>
            </p:spPr>
            <p:txBody>
              <a:bodyPr/>
              <a:lstStyle/>
              <a:p>
                <a:endParaRPr lang="en-US" sz="1350" dirty="0"/>
              </a:p>
            </p:txBody>
          </p:sp>
          <p:sp>
            <p:nvSpPr>
              <p:cNvPr id="396" name="Line 304"/>
              <p:cNvSpPr>
                <a:spLocks noChangeShapeType="1"/>
              </p:cNvSpPr>
              <p:nvPr/>
            </p:nvSpPr>
            <p:spPr bwMode="auto">
              <a:xfrm>
                <a:off x="556" y="302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7" name="Freeform 305"/>
              <p:cNvSpPr>
                <a:spLocks/>
              </p:cNvSpPr>
              <p:nvPr/>
            </p:nvSpPr>
            <p:spPr bwMode="auto">
              <a:xfrm>
                <a:off x="507" y="2998"/>
                <a:ext cx="49" cy="5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90" y="99"/>
                    </a:lnTo>
                    <a:lnTo>
                      <a:pt x="279" y="75"/>
                    </a:lnTo>
                    <a:lnTo>
                      <a:pt x="263" y="54"/>
                    </a:lnTo>
                    <a:lnTo>
                      <a:pt x="245" y="35"/>
                    </a:lnTo>
                    <a:lnTo>
                      <a:pt x="224" y="20"/>
                    </a:lnTo>
                    <a:lnTo>
                      <a:pt x="201" y="9"/>
                    </a:lnTo>
                    <a:lnTo>
                      <a:pt x="175" y="2"/>
                    </a:lnTo>
                    <a:lnTo>
                      <a:pt x="149" y="0"/>
                    </a:lnTo>
                    <a:lnTo>
                      <a:pt x="123" y="2"/>
                    </a:lnTo>
                    <a:lnTo>
                      <a:pt x="97" y="9"/>
                    </a:lnTo>
                    <a:lnTo>
                      <a:pt x="74" y="20"/>
                    </a:lnTo>
                    <a:lnTo>
                      <a:pt x="53" y="35"/>
                    </a:lnTo>
                    <a:lnTo>
                      <a:pt x="35" y="54"/>
                    </a:lnTo>
                    <a:lnTo>
                      <a:pt x="19" y="75"/>
                    </a:lnTo>
                    <a:lnTo>
                      <a:pt x="9" y="99"/>
                    </a:lnTo>
                    <a:lnTo>
                      <a:pt x="2" y="123"/>
                    </a:lnTo>
                    <a:lnTo>
                      <a:pt x="0" y="149"/>
                    </a:lnTo>
                    <a:lnTo>
                      <a:pt x="2" y="175"/>
                    </a:lnTo>
                    <a:lnTo>
                      <a:pt x="9" y="201"/>
                    </a:lnTo>
                    <a:lnTo>
                      <a:pt x="19" y="225"/>
                    </a:lnTo>
                    <a:lnTo>
                      <a:pt x="35" y="245"/>
                    </a:lnTo>
                    <a:lnTo>
                      <a:pt x="53" y="264"/>
                    </a:lnTo>
                    <a:lnTo>
                      <a:pt x="74" y="278"/>
                    </a:lnTo>
                    <a:lnTo>
                      <a:pt x="97" y="290"/>
                    </a:lnTo>
                    <a:lnTo>
                      <a:pt x="123" y="296"/>
                    </a:lnTo>
                    <a:lnTo>
                      <a:pt x="149" y="298"/>
                    </a:lnTo>
                    <a:lnTo>
                      <a:pt x="175" y="296"/>
                    </a:lnTo>
                    <a:lnTo>
                      <a:pt x="201" y="290"/>
                    </a:lnTo>
                    <a:lnTo>
                      <a:pt x="224" y="278"/>
                    </a:lnTo>
                    <a:lnTo>
                      <a:pt x="245" y="264"/>
                    </a:lnTo>
                    <a:lnTo>
                      <a:pt x="263" y="245"/>
                    </a:lnTo>
                    <a:lnTo>
                      <a:pt x="279" y="225"/>
                    </a:lnTo>
                    <a:lnTo>
                      <a:pt x="290" y="201"/>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98" name="Line 306"/>
              <p:cNvSpPr>
                <a:spLocks noChangeShapeType="1"/>
              </p:cNvSpPr>
              <p:nvPr/>
            </p:nvSpPr>
            <p:spPr bwMode="auto">
              <a:xfrm>
                <a:off x="1588" y="336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9" name="Freeform 307"/>
              <p:cNvSpPr>
                <a:spLocks/>
              </p:cNvSpPr>
              <p:nvPr/>
            </p:nvSpPr>
            <p:spPr bwMode="auto">
              <a:xfrm>
                <a:off x="1538" y="3338"/>
                <a:ext cx="50" cy="5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50"/>
                    </a:moveTo>
                    <a:lnTo>
                      <a:pt x="295" y="124"/>
                    </a:lnTo>
                    <a:lnTo>
                      <a:pt x="289" y="99"/>
                    </a:lnTo>
                    <a:lnTo>
                      <a:pt x="278" y="75"/>
                    </a:lnTo>
                    <a:lnTo>
                      <a:pt x="263" y="54"/>
                    </a:lnTo>
                    <a:lnTo>
                      <a:pt x="244" y="35"/>
                    </a:lnTo>
                    <a:lnTo>
                      <a:pt x="223" y="20"/>
                    </a:lnTo>
                    <a:lnTo>
                      <a:pt x="200" y="10"/>
                    </a:lnTo>
                    <a:lnTo>
                      <a:pt x="175" y="2"/>
                    </a:lnTo>
                    <a:lnTo>
                      <a:pt x="149" y="0"/>
                    </a:lnTo>
                    <a:lnTo>
                      <a:pt x="123" y="2"/>
                    </a:lnTo>
                    <a:lnTo>
                      <a:pt x="98" y="10"/>
                    </a:lnTo>
                    <a:lnTo>
                      <a:pt x="73" y="20"/>
                    </a:lnTo>
                    <a:lnTo>
                      <a:pt x="53" y="35"/>
                    </a:lnTo>
                    <a:lnTo>
                      <a:pt x="34" y="54"/>
                    </a:lnTo>
                    <a:lnTo>
                      <a:pt x="20" y="75"/>
                    </a:lnTo>
                    <a:lnTo>
                      <a:pt x="9" y="99"/>
                    </a:lnTo>
                    <a:lnTo>
                      <a:pt x="2" y="124"/>
                    </a:lnTo>
                    <a:lnTo>
                      <a:pt x="0" y="150"/>
                    </a:lnTo>
                    <a:lnTo>
                      <a:pt x="2" y="175"/>
                    </a:lnTo>
                    <a:lnTo>
                      <a:pt x="9" y="201"/>
                    </a:lnTo>
                    <a:lnTo>
                      <a:pt x="20" y="224"/>
                    </a:lnTo>
                    <a:lnTo>
                      <a:pt x="34" y="246"/>
                    </a:lnTo>
                    <a:lnTo>
                      <a:pt x="53" y="264"/>
                    </a:lnTo>
                    <a:lnTo>
                      <a:pt x="73" y="279"/>
                    </a:lnTo>
                    <a:lnTo>
                      <a:pt x="98" y="290"/>
                    </a:lnTo>
                    <a:lnTo>
                      <a:pt x="123" y="298"/>
                    </a:lnTo>
                    <a:lnTo>
                      <a:pt x="149" y="299"/>
                    </a:lnTo>
                    <a:lnTo>
                      <a:pt x="175" y="298"/>
                    </a:lnTo>
                    <a:lnTo>
                      <a:pt x="200" y="290"/>
                    </a:lnTo>
                    <a:lnTo>
                      <a:pt x="223" y="279"/>
                    </a:lnTo>
                    <a:lnTo>
                      <a:pt x="244" y="264"/>
                    </a:lnTo>
                    <a:lnTo>
                      <a:pt x="263" y="246"/>
                    </a:lnTo>
                    <a:lnTo>
                      <a:pt x="278" y="224"/>
                    </a:lnTo>
                    <a:lnTo>
                      <a:pt x="289" y="201"/>
                    </a:lnTo>
                    <a:lnTo>
                      <a:pt x="295" y="175"/>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400" name="Line 308"/>
              <p:cNvSpPr>
                <a:spLocks noChangeShapeType="1"/>
              </p:cNvSpPr>
              <p:nvPr/>
            </p:nvSpPr>
            <p:spPr bwMode="auto">
              <a:xfrm>
                <a:off x="2386" y="150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1" name="Freeform 309"/>
              <p:cNvSpPr>
                <a:spLocks/>
              </p:cNvSpPr>
              <p:nvPr/>
            </p:nvSpPr>
            <p:spPr bwMode="auto">
              <a:xfrm>
                <a:off x="2336" y="1478"/>
                <a:ext cx="50" cy="5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90" y="98"/>
                    </a:lnTo>
                    <a:lnTo>
                      <a:pt x="278" y="74"/>
                    </a:lnTo>
                    <a:lnTo>
                      <a:pt x="262" y="52"/>
                    </a:lnTo>
                    <a:lnTo>
                      <a:pt x="245" y="34"/>
                    </a:lnTo>
                    <a:lnTo>
                      <a:pt x="223" y="20"/>
                    </a:lnTo>
                    <a:lnTo>
                      <a:pt x="200" y="8"/>
                    </a:lnTo>
                    <a:lnTo>
                      <a:pt x="175" y="2"/>
                    </a:lnTo>
                    <a:lnTo>
                      <a:pt x="149" y="0"/>
                    </a:lnTo>
                    <a:lnTo>
                      <a:pt x="122" y="2"/>
                    </a:lnTo>
                    <a:lnTo>
                      <a:pt x="98" y="8"/>
                    </a:lnTo>
                    <a:lnTo>
                      <a:pt x="73" y="20"/>
                    </a:lnTo>
                    <a:lnTo>
                      <a:pt x="52" y="34"/>
                    </a:lnTo>
                    <a:lnTo>
                      <a:pt x="34" y="52"/>
                    </a:lnTo>
                    <a:lnTo>
                      <a:pt x="19" y="74"/>
                    </a:lnTo>
                    <a:lnTo>
                      <a:pt x="9" y="98"/>
                    </a:lnTo>
                    <a:lnTo>
                      <a:pt x="2" y="123"/>
                    </a:lnTo>
                    <a:lnTo>
                      <a:pt x="0" y="148"/>
                    </a:lnTo>
                    <a:lnTo>
                      <a:pt x="2" y="175"/>
                    </a:lnTo>
                    <a:lnTo>
                      <a:pt x="9" y="199"/>
                    </a:lnTo>
                    <a:lnTo>
                      <a:pt x="19" y="223"/>
                    </a:lnTo>
                    <a:lnTo>
                      <a:pt x="34" y="244"/>
                    </a:lnTo>
                    <a:lnTo>
                      <a:pt x="52" y="263"/>
                    </a:lnTo>
                    <a:lnTo>
                      <a:pt x="73" y="278"/>
                    </a:lnTo>
                    <a:lnTo>
                      <a:pt x="98" y="289"/>
                    </a:lnTo>
                    <a:lnTo>
                      <a:pt x="122" y="296"/>
                    </a:lnTo>
                    <a:lnTo>
                      <a:pt x="149" y="298"/>
                    </a:lnTo>
                    <a:lnTo>
                      <a:pt x="175" y="296"/>
                    </a:lnTo>
                    <a:lnTo>
                      <a:pt x="200" y="289"/>
                    </a:lnTo>
                    <a:lnTo>
                      <a:pt x="223" y="278"/>
                    </a:lnTo>
                    <a:lnTo>
                      <a:pt x="245" y="263"/>
                    </a:lnTo>
                    <a:lnTo>
                      <a:pt x="262" y="244"/>
                    </a:lnTo>
                    <a:lnTo>
                      <a:pt x="278" y="223"/>
                    </a:lnTo>
                    <a:lnTo>
                      <a:pt x="290" y="199"/>
                    </a:lnTo>
                    <a:lnTo>
                      <a:pt x="295"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402" name="Line 310"/>
              <p:cNvSpPr>
                <a:spLocks noChangeShapeType="1"/>
              </p:cNvSpPr>
              <p:nvPr/>
            </p:nvSpPr>
            <p:spPr bwMode="auto">
              <a:xfrm>
                <a:off x="2608" y="140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3" name="Freeform 311"/>
              <p:cNvSpPr>
                <a:spLocks/>
              </p:cNvSpPr>
              <p:nvPr/>
            </p:nvSpPr>
            <p:spPr bwMode="auto">
              <a:xfrm>
                <a:off x="2558" y="1376"/>
                <a:ext cx="50" cy="5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88" y="98"/>
                    </a:lnTo>
                    <a:lnTo>
                      <a:pt x="279" y="75"/>
                    </a:lnTo>
                    <a:lnTo>
                      <a:pt x="263" y="53"/>
                    </a:lnTo>
                    <a:lnTo>
                      <a:pt x="245" y="35"/>
                    </a:lnTo>
                    <a:lnTo>
                      <a:pt x="224" y="20"/>
                    </a:lnTo>
                    <a:lnTo>
                      <a:pt x="201" y="8"/>
                    </a:lnTo>
                    <a:lnTo>
                      <a:pt x="175" y="3"/>
                    </a:lnTo>
                    <a:lnTo>
                      <a:pt x="149" y="0"/>
                    </a:lnTo>
                    <a:lnTo>
                      <a:pt x="123" y="3"/>
                    </a:lnTo>
                    <a:lnTo>
                      <a:pt x="97" y="8"/>
                    </a:lnTo>
                    <a:lnTo>
                      <a:pt x="74" y="20"/>
                    </a:lnTo>
                    <a:lnTo>
                      <a:pt x="53" y="35"/>
                    </a:lnTo>
                    <a:lnTo>
                      <a:pt x="35" y="53"/>
                    </a:lnTo>
                    <a:lnTo>
                      <a:pt x="19" y="75"/>
                    </a:lnTo>
                    <a:lnTo>
                      <a:pt x="9" y="98"/>
                    </a:lnTo>
                    <a:lnTo>
                      <a:pt x="2" y="123"/>
                    </a:lnTo>
                    <a:lnTo>
                      <a:pt x="0" y="149"/>
                    </a:lnTo>
                    <a:lnTo>
                      <a:pt x="2" y="175"/>
                    </a:lnTo>
                    <a:lnTo>
                      <a:pt x="9" y="200"/>
                    </a:lnTo>
                    <a:lnTo>
                      <a:pt x="19" y="225"/>
                    </a:lnTo>
                    <a:lnTo>
                      <a:pt x="35" y="245"/>
                    </a:lnTo>
                    <a:lnTo>
                      <a:pt x="53" y="264"/>
                    </a:lnTo>
                    <a:lnTo>
                      <a:pt x="74" y="278"/>
                    </a:lnTo>
                    <a:lnTo>
                      <a:pt x="97" y="289"/>
                    </a:lnTo>
                    <a:lnTo>
                      <a:pt x="123" y="296"/>
                    </a:lnTo>
                    <a:lnTo>
                      <a:pt x="149" y="298"/>
                    </a:lnTo>
                    <a:lnTo>
                      <a:pt x="175" y="296"/>
                    </a:lnTo>
                    <a:lnTo>
                      <a:pt x="201" y="289"/>
                    </a:lnTo>
                    <a:lnTo>
                      <a:pt x="224" y="278"/>
                    </a:lnTo>
                    <a:lnTo>
                      <a:pt x="245" y="264"/>
                    </a:lnTo>
                    <a:lnTo>
                      <a:pt x="263" y="245"/>
                    </a:lnTo>
                    <a:lnTo>
                      <a:pt x="279" y="225"/>
                    </a:lnTo>
                    <a:lnTo>
                      <a:pt x="288" y="200"/>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404" name="Line 312"/>
              <p:cNvSpPr>
                <a:spLocks noChangeShapeType="1"/>
              </p:cNvSpPr>
              <p:nvPr/>
            </p:nvSpPr>
            <p:spPr bwMode="auto">
              <a:xfrm>
                <a:off x="2108" y="261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5" name="Freeform 313"/>
              <p:cNvSpPr>
                <a:spLocks/>
              </p:cNvSpPr>
              <p:nvPr/>
            </p:nvSpPr>
            <p:spPr bwMode="auto">
              <a:xfrm>
                <a:off x="2058" y="2590"/>
                <a:ext cx="50"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8"/>
                    </a:lnTo>
                    <a:lnTo>
                      <a:pt x="278" y="75"/>
                    </a:lnTo>
                    <a:lnTo>
                      <a:pt x="264" y="52"/>
                    </a:lnTo>
                    <a:lnTo>
                      <a:pt x="245" y="35"/>
                    </a:lnTo>
                    <a:lnTo>
                      <a:pt x="223" y="20"/>
                    </a:lnTo>
                    <a:lnTo>
                      <a:pt x="200" y="8"/>
                    </a:lnTo>
                    <a:lnTo>
                      <a:pt x="175" y="2"/>
                    </a:lnTo>
                    <a:lnTo>
                      <a:pt x="149" y="0"/>
                    </a:lnTo>
                    <a:lnTo>
                      <a:pt x="123" y="2"/>
                    </a:lnTo>
                    <a:lnTo>
                      <a:pt x="99" y="8"/>
                    </a:lnTo>
                    <a:lnTo>
                      <a:pt x="73" y="20"/>
                    </a:lnTo>
                    <a:lnTo>
                      <a:pt x="53" y="35"/>
                    </a:lnTo>
                    <a:lnTo>
                      <a:pt x="34" y="52"/>
                    </a:lnTo>
                    <a:lnTo>
                      <a:pt x="20" y="75"/>
                    </a:lnTo>
                    <a:lnTo>
                      <a:pt x="9" y="98"/>
                    </a:lnTo>
                    <a:lnTo>
                      <a:pt x="2" y="123"/>
                    </a:lnTo>
                    <a:lnTo>
                      <a:pt x="0" y="148"/>
                    </a:lnTo>
                    <a:lnTo>
                      <a:pt x="2" y="175"/>
                    </a:lnTo>
                    <a:lnTo>
                      <a:pt x="9" y="199"/>
                    </a:lnTo>
                    <a:lnTo>
                      <a:pt x="20" y="223"/>
                    </a:lnTo>
                    <a:lnTo>
                      <a:pt x="34" y="244"/>
                    </a:lnTo>
                    <a:lnTo>
                      <a:pt x="53" y="263"/>
                    </a:lnTo>
                    <a:lnTo>
                      <a:pt x="73" y="278"/>
                    </a:lnTo>
                    <a:lnTo>
                      <a:pt x="99" y="289"/>
                    </a:lnTo>
                    <a:lnTo>
                      <a:pt x="123" y="296"/>
                    </a:lnTo>
                    <a:lnTo>
                      <a:pt x="149" y="298"/>
                    </a:lnTo>
                    <a:lnTo>
                      <a:pt x="175" y="296"/>
                    </a:lnTo>
                    <a:lnTo>
                      <a:pt x="200" y="289"/>
                    </a:lnTo>
                    <a:lnTo>
                      <a:pt x="223" y="278"/>
                    </a:lnTo>
                    <a:lnTo>
                      <a:pt x="245" y="263"/>
                    </a:lnTo>
                    <a:lnTo>
                      <a:pt x="264" y="244"/>
                    </a:lnTo>
                    <a:lnTo>
                      <a:pt x="278" y="223"/>
                    </a:lnTo>
                    <a:lnTo>
                      <a:pt x="289" y="199"/>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406" name="Line 314"/>
              <p:cNvSpPr>
                <a:spLocks noChangeShapeType="1"/>
              </p:cNvSpPr>
              <p:nvPr/>
            </p:nvSpPr>
            <p:spPr bwMode="auto">
              <a:xfrm>
                <a:off x="2292" y="164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7" name="Freeform 315"/>
              <p:cNvSpPr>
                <a:spLocks/>
              </p:cNvSpPr>
              <p:nvPr/>
            </p:nvSpPr>
            <p:spPr bwMode="auto">
              <a:xfrm>
                <a:off x="2242" y="1625"/>
                <a:ext cx="50" cy="49"/>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7"/>
                    </a:lnTo>
                    <a:lnTo>
                      <a:pt x="279" y="74"/>
                    </a:lnTo>
                    <a:lnTo>
                      <a:pt x="264" y="54"/>
                    </a:lnTo>
                    <a:lnTo>
                      <a:pt x="245" y="35"/>
                    </a:lnTo>
                    <a:lnTo>
                      <a:pt x="224" y="20"/>
                    </a:lnTo>
                    <a:lnTo>
                      <a:pt x="201" y="9"/>
                    </a:lnTo>
                    <a:lnTo>
                      <a:pt x="175" y="2"/>
                    </a:lnTo>
                    <a:lnTo>
                      <a:pt x="150" y="0"/>
                    </a:lnTo>
                    <a:lnTo>
                      <a:pt x="124" y="2"/>
                    </a:lnTo>
                    <a:lnTo>
                      <a:pt x="97" y="9"/>
                    </a:lnTo>
                    <a:lnTo>
                      <a:pt x="74" y="20"/>
                    </a:lnTo>
                    <a:lnTo>
                      <a:pt x="54" y="35"/>
                    </a:lnTo>
                    <a:lnTo>
                      <a:pt x="35" y="54"/>
                    </a:lnTo>
                    <a:lnTo>
                      <a:pt x="20" y="74"/>
                    </a:lnTo>
                    <a:lnTo>
                      <a:pt x="9" y="97"/>
                    </a:lnTo>
                    <a:lnTo>
                      <a:pt x="3" y="123"/>
                    </a:lnTo>
                    <a:lnTo>
                      <a:pt x="0" y="149"/>
                    </a:lnTo>
                    <a:lnTo>
                      <a:pt x="3" y="175"/>
                    </a:lnTo>
                    <a:lnTo>
                      <a:pt x="9" y="200"/>
                    </a:lnTo>
                    <a:lnTo>
                      <a:pt x="20" y="224"/>
                    </a:lnTo>
                    <a:lnTo>
                      <a:pt x="35" y="245"/>
                    </a:lnTo>
                    <a:lnTo>
                      <a:pt x="54" y="264"/>
                    </a:lnTo>
                    <a:lnTo>
                      <a:pt x="74" y="278"/>
                    </a:lnTo>
                    <a:lnTo>
                      <a:pt x="97" y="290"/>
                    </a:lnTo>
                    <a:lnTo>
                      <a:pt x="124" y="295"/>
                    </a:lnTo>
                    <a:lnTo>
                      <a:pt x="150" y="298"/>
                    </a:lnTo>
                    <a:lnTo>
                      <a:pt x="175" y="295"/>
                    </a:lnTo>
                    <a:lnTo>
                      <a:pt x="201" y="290"/>
                    </a:lnTo>
                    <a:lnTo>
                      <a:pt x="224" y="278"/>
                    </a:lnTo>
                    <a:lnTo>
                      <a:pt x="245" y="264"/>
                    </a:lnTo>
                    <a:lnTo>
                      <a:pt x="264" y="245"/>
                    </a:lnTo>
                    <a:lnTo>
                      <a:pt x="279" y="224"/>
                    </a:lnTo>
                    <a:lnTo>
                      <a:pt x="289" y="200"/>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408" name="Line 316"/>
              <p:cNvSpPr>
                <a:spLocks noChangeShapeType="1"/>
              </p:cNvSpPr>
              <p:nvPr/>
            </p:nvSpPr>
            <p:spPr bwMode="auto">
              <a:xfrm>
                <a:off x="493" y="336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9" name="Freeform 317"/>
              <p:cNvSpPr>
                <a:spLocks/>
              </p:cNvSpPr>
              <p:nvPr/>
            </p:nvSpPr>
            <p:spPr bwMode="auto">
              <a:xfrm>
                <a:off x="443" y="3344"/>
                <a:ext cx="50" cy="5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89" y="98"/>
                    </a:lnTo>
                    <a:lnTo>
                      <a:pt x="278" y="75"/>
                    </a:lnTo>
                    <a:lnTo>
                      <a:pt x="263" y="53"/>
                    </a:lnTo>
                    <a:lnTo>
                      <a:pt x="244" y="35"/>
                    </a:lnTo>
                    <a:lnTo>
                      <a:pt x="223" y="20"/>
                    </a:lnTo>
                    <a:lnTo>
                      <a:pt x="200" y="9"/>
                    </a:lnTo>
                    <a:lnTo>
                      <a:pt x="175" y="2"/>
                    </a:lnTo>
                    <a:lnTo>
                      <a:pt x="149" y="0"/>
                    </a:lnTo>
                    <a:lnTo>
                      <a:pt x="122" y="2"/>
                    </a:lnTo>
                    <a:lnTo>
                      <a:pt x="97" y="9"/>
                    </a:lnTo>
                    <a:lnTo>
                      <a:pt x="74" y="20"/>
                    </a:lnTo>
                    <a:lnTo>
                      <a:pt x="52" y="35"/>
                    </a:lnTo>
                    <a:lnTo>
                      <a:pt x="35" y="53"/>
                    </a:lnTo>
                    <a:lnTo>
                      <a:pt x="20" y="75"/>
                    </a:lnTo>
                    <a:lnTo>
                      <a:pt x="9" y="98"/>
                    </a:lnTo>
                    <a:lnTo>
                      <a:pt x="2" y="123"/>
                    </a:lnTo>
                    <a:lnTo>
                      <a:pt x="0" y="149"/>
                    </a:lnTo>
                    <a:lnTo>
                      <a:pt x="2" y="175"/>
                    </a:lnTo>
                    <a:lnTo>
                      <a:pt x="9" y="199"/>
                    </a:lnTo>
                    <a:lnTo>
                      <a:pt x="20" y="224"/>
                    </a:lnTo>
                    <a:lnTo>
                      <a:pt x="35" y="245"/>
                    </a:lnTo>
                    <a:lnTo>
                      <a:pt x="52" y="264"/>
                    </a:lnTo>
                    <a:lnTo>
                      <a:pt x="74" y="278"/>
                    </a:lnTo>
                    <a:lnTo>
                      <a:pt x="97" y="289"/>
                    </a:lnTo>
                    <a:lnTo>
                      <a:pt x="122" y="296"/>
                    </a:lnTo>
                    <a:lnTo>
                      <a:pt x="149" y="298"/>
                    </a:lnTo>
                    <a:lnTo>
                      <a:pt x="175" y="296"/>
                    </a:lnTo>
                    <a:lnTo>
                      <a:pt x="200" y="289"/>
                    </a:lnTo>
                    <a:lnTo>
                      <a:pt x="223" y="278"/>
                    </a:lnTo>
                    <a:lnTo>
                      <a:pt x="244" y="264"/>
                    </a:lnTo>
                    <a:lnTo>
                      <a:pt x="263" y="245"/>
                    </a:lnTo>
                    <a:lnTo>
                      <a:pt x="278" y="224"/>
                    </a:lnTo>
                    <a:lnTo>
                      <a:pt x="289" y="199"/>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410" name="Line 318"/>
              <p:cNvSpPr>
                <a:spLocks noChangeShapeType="1"/>
              </p:cNvSpPr>
              <p:nvPr/>
            </p:nvSpPr>
            <p:spPr bwMode="auto">
              <a:xfrm>
                <a:off x="1264" y="214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1" name="Freeform 319"/>
              <p:cNvSpPr>
                <a:spLocks/>
              </p:cNvSpPr>
              <p:nvPr/>
            </p:nvSpPr>
            <p:spPr bwMode="auto">
              <a:xfrm>
                <a:off x="1214" y="2116"/>
                <a:ext cx="50" cy="49"/>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90" y="97"/>
                    </a:lnTo>
                    <a:lnTo>
                      <a:pt x="279" y="74"/>
                    </a:lnTo>
                    <a:lnTo>
                      <a:pt x="263" y="52"/>
                    </a:lnTo>
                    <a:lnTo>
                      <a:pt x="246" y="35"/>
                    </a:lnTo>
                    <a:lnTo>
                      <a:pt x="224" y="20"/>
                    </a:lnTo>
                    <a:lnTo>
                      <a:pt x="201" y="8"/>
                    </a:lnTo>
                    <a:lnTo>
                      <a:pt x="175" y="2"/>
                    </a:lnTo>
                    <a:lnTo>
                      <a:pt x="150" y="0"/>
                    </a:lnTo>
                    <a:lnTo>
                      <a:pt x="123" y="2"/>
                    </a:lnTo>
                    <a:lnTo>
                      <a:pt x="98" y="8"/>
                    </a:lnTo>
                    <a:lnTo>
                      <a:pt x="74" y="20"/>
                    </a:lnTo>
                    <a:lnTo>
                      <a:pt x="53" y="35"/>
                    </a:lnTo>
                    <a:lnTo>
                      <a:pt x="35" y="52"/>
                    </a:lnTo>
                    <a:lnTo>
                      <a:pt x="19" y="74"/>
                    </a:lnTo>
                    <a:lnTo>
                      <a:pt x="9" y="97"/>
                    </a:lnTo>
                    <a:lnTo>
                      <a:pt x="3" y="122"/>
                    </a:lnTo>
                    <a:lnTo>
                      <a:pt x="0" y="149"/>
                    </a:lnTo>
                    <a:lnTo>
                      <a:pt x="3" y="175"/>
                    </a:lnTo>
                    <a:lnTo>
                      <a:pt x="9" y="199"/>
                    </a:lnTo>
                    <a:lnTo>
                      <a:pt x="19" y="223"/>
                    </a:lnTo>
                    <a:lnTo>
                      <a:pt x="35" y="245"/>
                    </a:lnTo>
                    <a:lnTo>
                      <a:pt x="53" y="264"/>
                    </a:lnTo>
                    <a:lnTo>
                      <a:pt x="74" y="278"/>
                    </a:lnTo>
                    <a:lnTo>
                      <a:pt x="98" y="289"/>
                    </a:lnTo>
                    <a:lnTo>
                      <a:pt x="123" y="295"/>
                    </a:lnTo>
                    <a:lnTo>
                      <a:pt x="150" y="298"/>
                    </a:lnTo>
                    <a:lnTo>
                      <a:pt x="175" y="295"/>
                    </a:lnTo>
                    <a:lnTo>
                      <a:pt x="201" y="289"/>
                    </a:lnTo>
                    <a:lnTo>
                      <a:pt x="224" y="278"/>
                    </a:lnTo>
                    <a:lnTo>
                      <a:pt x="246" y="264"/>
                    </a:lnTo>
                    <a:lnTo>
                      <a:pt x="263" y="245"/>
                    </a:lnTo>
                    <a:lnTo>
                      <a:pt x="279" y="223"/>
                    </a:lnTo>
                    <a:lnTo>
                      <a:pt x="290" y="199"/>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412" name="Line 320"/>
              <p:cNvSpPr>
                <a:spLocks noChangeShapeType="1"/>
              </p:cNvSpPr>
              <p:nvPr/>
            </p:nvSpPr>
            <p:spPr bwMode="auto">
              <a:xfrm>
                <a:off x="2042" y="349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3" name="Freeform 321"/>
              <p:cNvSpPr>
                <a:spLocks/>
              </p:cNvSpPr>
              <p:nvPr/>
            </p:nvSpPr>
            <p:spPr bwMode="auto">
              <a:xfrm>
                <a:off x="1992" y="3467"/>
                <a:ext cx="50" cy="49"/>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50"/>
                    </a:moveTo>
                    <a:lnTo>
                      <a:pt x="295" y="122"/>
                    </a:lnTo>
                    <a:lnTo>
                      <a:pt x="290" y="98"/>
                    </a:lnTo>
                    <a:lnTo>
                      <a:pt x="278" y="74"/>
                    </a:lnTo>
                    <a:lnTo>
                      <a:pt x="264" y="53"/>
                    </a:lnTo>
                    <a:lnTo>
                      <a:pt x="246" y="35"/>
                    </a:lnTo>
                    <a:lnTo>
                      <a:pt x="224" y="19"/>
                    </a:lnTo>
                    <a:lnTo>
                      <a:pt x="200" y="9"/>
                    </a:lnTo>
                    <a:lnTo>
                      <a:pt x="175" y="2"/>
                    </a:lnTo>
                    <a:lnTo>
                      <a:pt x="150" y="0"/>
                    </a:lnTo>
                    <a:lnTo>
                      <a:pt x="122" y="2"/>
                    </a:lnTo>
                    <a:lnTo>
                      <a:pt x="98" y="9"/>
                    </a:lnTo>
                    <a:lnTo>
                      <a:pt x="74" y="19"/>
                    </a:lnTo>
                    <a:lnTo>
                      <a:pt x="53" y="35"/>
                    </a:lnTo>
                    <a:lnTo>
                      <a:pt x="35" y="53"/>
                    </a:lnTo>
                    <a:lnTo>
                      <a:pt x="20" y="74"/>
                    </a:lnTo>
                    <a:lnTo>
                      <a:pt x="10" y="98"/>
                    </a:lnTo>
                    <a:lnTo>
                      <a:pt x="2" y="122"/>
                    </a:lnTo>
                    <a:lnTo>
                      <a:pt x="0" y="150"/>
                    </a:lnTo>
                    <a:lnTo>
                      <a:pt x="2" y="175"/>
                    </a:lnTo>
                    <a:lnTo>
                      <a:pt x="10" y="200"/>
                    </a:lnTo>
                    <a:lnTo>
                      <a:pt x="20" y="224"/>
                    </a:lnTo>
                    <a:lnTo>
                      <a:pt x="35" y="246"/>
                    </a:lnTo>
                    <a:lnTo>
                      <a:pt x="53" y="263"/>
                    </a:lnTo>
                    <a:lnTo>
                      <a:pt x="74" y="278"/>
                    </a:lnTo>
                    <a:lnTo>
                      <a:pt x="98" y="290"/>
                    </a:lnTo>
                    <a:lnTo>
                      <a:pt x="122" y="295"/>
                    </a:lnTo>
                    <a:lnTo>
                      <a:pt x="150" y="297"/>
                    </a:lnTo>
                    <a:lnTo>
                      <a:pt x="175" y="295"/>
                    </a:lnTo>
                    <a:lnTo>
                      <a:pt x="200" y="290"/>
                    </a:lnTo>
                    <a:lnTo>
                      <a:pt x="224" y="278"/>
                    </a:lnTo>
                    <a:lnTo>
                      <a:pt x="246" y="263"/>
                    </a:lnTo>
                    <a:lnTo>
                      <a:pt x="264" y="246"/>
                    </a:lnTo>
                    <a:lnTo>
                      <a:pt x="278" y="224"/>
                    </a:lnTo>
                    <a:lnTo>
                      <a:pt x="290" y="200"/>
                    </a:lnTo>
                    <a:lnTo>
                      <a:pt x="295" y="175"/>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414" name="Line 322"/>
              <p:cNvSpPr>
                <a:spLocks noChangeShapeType="1"/>
              </p:cNvSpPr>
              <p:nvPr/>
            </p:nvSpPr>
            <p:spPr bwMode="auto">
              <a:xfrm>
                <a:off x="1328" y="213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5" name="Freeform 323"/>
              <p:cNvSpPr>
                <a:spLocks/>
              </p:cNvSpPr>
              <p:nvPr/>
            </p:nvSpPr>
            <p:spPr bwMode="auto">
              <a:xfrm>
                <a:off x="1278" y="2106"/>
                <a:ext cx="50" cy="49"/>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9"/>
                    </a:moveTo>
                    <a:lnTo>
                      <a:pt x="295" y="122"/>
                    </a:lnTo>
                    <a:lnTo>
                      <a:pt x="290" y="97"/>
                    </a:lnTo>
                    <a:lnTo>
                      <a:pt x="279" y="74"/>
                    </a:lnTo>
                    <a:lnTo>
                      <a:pt x="263" y="53"/>
                    </a:lnTo>
                    <a:lnTo>
                      <a:pt x="245" y="35"/>
                    </a:lnTo>
                    <a:lnTo>
                      <a:pt x="224" y="19"/>
                    </a:lnTo>
                    <a:lnTo>
                      <a:pt x="201" y="9"/>
                    </a:lnTo>
                    <a:lnTo>
                      <a:pt x="175" y="2"/>
                    </a:lnTo>
                    <a:lnTo>
                      <a:pt x="150" y="0"/>
                    </a:lnTo>
                    <a:lnTo>
                      <a:pt x="123" y="2"/>
                    </a:lnTo>
                    <a:lnTo>
                      <a:pt x="97" y="9"/>
                    </a:lnTo>
                    <a:lnTo>
                      <a:pt x="74" y="19"/>
                    </a:lnTo>
                    <a:lnTo>
                      <a:pt x="53" y="35"/>
                    </a:lnTo>
                    <a:lnTo>
                      <a:pt x="35" y="53"/>
                    </a:lnTo>
                    <a:lnTo>
                      <a:pt x="19" y="74"/>
                    </a:lnTo>
                    <a:lnTo>
                      <a:pt x="10" y="97"/>
                    </a:lnTo>
                    <a:lnTo>
                      <a:pt x="2" y="122"/>
                    </a:lnTo>
                    <a:lnTo>
                      <a:pt x="0" y="149"/>
                    </a:lnTo>
                    <a:lnTo>
                      <a:pt x="2" y="175"/>
                    </a:lnTo>
                    <a:lnTo>
                      <a:pt x="10" y="200"/>
                    </a:lnTo>
                    <a:lnTo>
                      <a:pt x="19" y="223"/>
                    </a:lnTo>
                    <a:lnTo>
                      <a:pt x="35" y="244"/>
                    </a:lnTo>
                    <a:lnTo>
                      <a:pt x="53" y="262"/>
                    </a:lnTo>
                    <a:lnTo>
                      <a:pt x="74" y="278"/>
                    </a:lnTo>
                    <a:lnTo>
                      <a:pt x="97" y="289"/>
                    </a:lnTo>
                    <a:lnTo>
                      <a:pt x="123" y="295"/>
                    </a:lnTo>
                    <a:lnTo>
                      <a:pt x="150" y="297"/>
                    </a:lnTo>
                    <a:lnTo>
                      <a:pt x="175" y="295"/>
                    </a:lnTo>
                    <a:lnTo>
                      <a:pt x="201" y="289"/>
                    </a:lnTo>
                    <a:lnTo>
                      <a:pt x="224" y="278"/>
                    </a:lnTo>
                    <a:lnTo>
                      <a:pt x="245" y="262"/>
                    </a:lnTo>
                    <a:lnTo>
                      <a:pt x="263" y="244"/>
                    </a:lnTo>
                    <a:lnTo>
                      <a:pt x="279" y="223"/>
                    </a:lnTo>
                    <a:lnTo>
                      <a:pt x="290" y="200"/>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416" name="Line 324"/>
              <p:cNvSpPr>
                <a:spLocks noChangeShapeType="1"/>
              </p:cNvSpPr>
              <p:nvPr/>
            </p:nvSpPr>
            <p:spPr bwMode="auto">
              <a:xfrm>
                <a:off x="1773" y="150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7" name="Freeform 325"/>
              <p:cNvSpPr>
                <a:spLocks/>
              </p:cNvSpPr>
              <p:nvPr/>
            </p:nvSpPr>
            <p:spPr bwMode="auto">
              <a:xfrm>
                <a:off x="1723" y="1484"/>
                <a:ext cx="50" cy="5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5" y="123"/>
                    </a:lnTo>
                    <a:lnTo>
                      <a:pt x="290" y="98"/>
                    </a:lnTo>
                    <a:lnTo>
                      <a:pt x="278" y="74"/>
                    </a:lnTo>
                    <a:lnTo>
                      <a:pt x="264" y="52"/>
                    </a:lnTo>
                    <a:lnTo>
                      <a:pt x="246" y="34"/>
                    </a:lnTo>
                    <a:lnTo>
                      <a:pt x="223" y="20"/>
                    </a:lnTo>
                    <a:lnTo>
                      <a:pt x="200" y="8"/>
                    </a:lnTo>
                    <a:lnTo>
                      <a:pt x="175" y="3"/>
                    </a:lnTo>
                    <a:lnTo>
                      <a:pt x="150" y="0"/>
                    </a:lnTo>
                    <a:lnTo>
                      <a:pt x="122" y="3"/>
                    </a:lnTo>
                    <a:lnTo>
                      <a:pt x="98" y="8"/>
                    </a:lnTo>
                    <a:lnTo>
                      <a:pt x="74" y="20"/>
                    </a:lnTo>
                    <a:lnTo>
                      <a:pt x="53" y="34"/>
                    </a:lnTo>
                    <a:lnTo>
                      <a:pt x="35" y="52"/>
                    </a:lnTo>
                    <a:lnTo>
                      <a:pt x="20" y="74"/>
                    </a:lnTo>
                    <a:lnTo>
                      <a:pt x="9" y="98"/>
                    </a:lnTo>
                    <a:lnTo>
                      <a:pt x="2" y="123"/>
                    </a:lnTo>
                    <a:lnTo>
                      <a:pt x="0" y="148"/>
                    </a:lnTo>
                    <a:lnTo>
                      <a:pt x="2" y="175"/>
                    </a:lnTo>
                    <a:lnTo>
                      <a:pt x="9" y="200"/>
                    </a:lnTo>
                    <a:lnTo>
                      <a:pt x="20" y="224"/>
                    </a:lnTo>
                    <a:lnTo>
                      <a:pt x="35" y="244"/>
                    </a:lnTo>
                    <a:lnTo>
                      <a:pt x="53" y="263"/>
                    </a:lnTo>
                    <a:lnTo>
                      <a:pt x="74" y="278"/>
                    </a:lnTo>
                    <a:lnTo>
                      <a:pt x="98" y="288"/>
                    </a:lnTo>
                    <a:lnTo>
                      <a:pt x="122" y="296"/>
                    </a:lnTo>
                    <a:lnTo>
                      <a:pt x="150" y="298"/>
                    </a:lnTo>
                    <a:lnTo>
                      <a:pt x="175" y="296"/>
                    </a:lnTo>
                    <a:lnTo>
                      <a:pt x="200" y="288"/>
                    </a:lnTo>
                    <a:lnTo>
                      <a:pt x="223" y="278"/>
                    </a:lnTo>
                    <a:lnTo>
                      <a:pt x="246" y="263"/>
                    </a:lnTo>
                    <a:lnTo>
                      <a:pt x="264" y="244"/>
                    </a:lnTo>
                    <a:lnTo>
                      <a:pt x="278" y="224"/>
                    </a:lnTo>
                    <a:lnTo>
                      <a:pt x="290" y="200"/>
                    </a:lnTo>
                    <a:lnTo>
                      <a:pt x="295"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418" name="Line 326"/>
              <p:cNvSpPr>
                <a:spLocks noChangeShapeType="1"/>
              </p:cNvSpPr>
              <p:nvPr/>
            </p:nvSpPr>
            <p:spPr bwMode="auto">
              <a:xfrm>
                <a:off x="1310" y="216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9" name="Freeform 327"/>
              <p:cNvSpPr>
                <a:spLocks/>
              </p:cNvSpPr>
              <p:nvPr/>
            </p:nvSpPr>
            <p:spPr bwMode="auto">
              <a:xfrm>
                <a:off x="1261" y="2143"/>
                <a:ext cx="49" cy="5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90" y="99"/>
                    </a:lnTo>
                    <a:lnTo>
                      <a:pt x="278" y="75"/>
                    </a:lnTo>
                    <a:lnTo>
                      <a:pt x="262" y="54"/>
                    </a:lnTo>
                    <a:lnTo>
                      <a:pt x="245" y="35"/>
                    </a:lnTo>
                    <a:lnTo>
                      <a:pt x="223" y="20"/>
                    </a:lnTo>
                    <a:lnTo>
                      <a:pt x="200" y="10"/>
                    </a:lnTo>
                    <a:lnTo>
                      <a:pt x="175" y="3"/>
                    </a:lnTo>
                    <a:lnTo>
                      <a:pt x="149" y="0"/>
                    </a:lnTo>
                    <a:lnTo>
                      <a:pt x="122" y="3"/>
                    </a:lnTo>
                    <a:lnTo>
                      <a:pt x="98" y="10"/>
                    </a:lnTo>
                    <a:lnTo>
                      <a:pt x="74" y="20"/>
                    </a:lnTo>
                    <a:lnTo>
                      <a:pt x="52" y="35"/>
                    </a:lnTo>
                    <a:lnTo>
                      <a:pt x="35" y="54"/>
                    </a:lnTo>
                    <a:lnTo>
                      <a:pt x="19" y="75"/>
                    </a:lnTo>
                    <a:lnTo>
                      <a:pt x="8" y="99"/>
                    </a:lnTo>
                    <a:lnTo>
                      <a:pt x="2" y="124"/>
                    </a:lnTo>
                    <a:lnTo>
                      <a:pt x="0" y="149"/>
                    </a:lnTo>
                    <a:lnTo>
                      <a:pt x="2" y="175"/>
                    </a:lnTo>
                    <a:lnTo>
                      <a:pt x="8" y="201"/>
                    </a:lnTo>
                    <a:lnTo>
                      <a:pt x="19" y="224"/>
                    </a:lnTo>
                    <a:lnTo>
                      <a:pt x="35" y="245"/>
                    </a:lnTo>
                    <a:lnTo>
                      <a:pt x="52" y="264"/>
                    </a:lnTo>
                    <a:lnTo>
                      <a:pt x="74" y="279"/>
                    </a:lnTo>
                    <a:lnTo>
                      <a:pt x="98" y="289"/>
                    </a:lnTo>
                    <a:lnTo>
                      <a:pt x="122" y="297"/>
                    </a:lnTo>
                    <a:lnTo>
                      <a:pt x="149" y="299"/>
                    </a:lnTo>
                    <a:lnTo>
                      <a:pt x="175" y="297"/>
                    </a:lnTo>
                    <a:lnTo>
                      <a:pt x="200" y="289"/>
                    </a:lnTo>
                    <a:lnTo>
                      <a:pt x="223" y="279"/>
                    </a:lnTo>
                    <a:lnTo>
                      <a:pt x="245" y="264"/>
                    </a:lnTo>
                    <a:lnTo>
                      <a:pt x="262" y="245"/>
                    </a:lnTo>
                    <a:lnTo>
                      <a:pt x="278" y="224"/>
                    </a:lnTo>
                    <a:lnTo>
                      <a:pt x="290" y="201"/>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420" name="Line 328"/>
              <p:cNvSpPr>
                <a:spLocks noChangeShapeType="1"/>
              </p:cNvSpPr>
              <p:nvPr/>
            </p:nvSpPr>
            <p:spPr bwMode="auto">
              <a:xfrm>
                <a:off x="1194" y="154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1" name="Freeform 329"/>
              <p:cNvSpPr>
                <a:spLocks/>
              </p:cNvSpPr>
              <p:nvPr/>
            </p:nvSpPr>
            <p:spPr bwMode="auto">
              <a:xfrm>
                <a:off x="1144" y="1515"/>
                <a:ext cx="50"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90" y="99"/>
                    </a:lnTo>
                    <a:lnTo>
                      <a:pt x="278" y="75"/>
                    </a:lnTo>
                    <a:lnTo>
                      <a:pt x="264" y="54"/>
                    </a:lnTo>
                    <a:lnTo>
                      <a:pt x="246" y="35"/>
                    </a:lnTo>
                    <a:lnTo>
                      <a:pt x="224" y="20"/>
                    </a:lnTo>
                    <a:lnTo>
                      <a:pt x="201" y="10"/>
                    </a:lnTo>
                    <a:lnTo>
                      <a:pt x="177" y="3"/>
                    </a:lnTo>
                    <a:lnTo>
                      <a:pt x="149" y="0"/>
                    </a:lnTo>
                    <a:lnTo>
                      <a:pt x="124" y="3"/>
                    </a:lnTo>
                    <a:lnTo>
                      <a:pt x="99" y="10"/>
                    </a:lnTo>
                    <a:lnTo>
                      <a:pt x="76" y="20"/>
                    </a:lnTo>
                    <a:lnTo>
                      <a:pt x="53" y="35"/>
                    </a:lnTo>
                    <a:lnTo>
                      <a:pt x="35" y="54"/>
                    </a:lnTo>
                    <a:lnTo>
                      <a:pt x="21" y="75"/>
                    </a:lnTo>
                    <a:lnTo>
                      <a:pt x="9" y="99"/>
                    </a:lnTo>
                    <a:lnTo>
                      <a:pt x="3" y="123"/>
                    </a:lnTo>
                    <a:lnTo>
                      <a:pt x="0" y="149"/>
                    </a:lnTo>
                    <a:lnTo>
                      <a:pt x="3" y="175"/>
                    </a:lnTo>
                    <a:lnTo>
                      <a:pt x="9" y="201"/>
                    </a:lnTo>
                    <a:lnTo>
                      <a:pt x="21" y="225"/>
                    </a:lnTo>
                    <a:lnTo>
                      <a:pt x="35" y="245"/>
                    </a:lnTo>
                    <a:lnTo>
                      <a:pt x="53" y="264"/>
                    </a:lnTo>
                    <a:lnTo>
                      <a:pt x="76" y="278"/>
                    </a:lnTo>
                    <a:lnTo>
                      <a:pt x="99" y="290"/>
                    </a:lnTo>
                    <a:lnTo>
                      <a:pt x="124" y="296"/>
                    </a:lnTo>
                    <a:lnTo>
                      <a:pt x="149" y="298"/>
                    </a:lnTo>
                    <a:lnTo>
                      <a:pt x="177" y="296"/>
                    </a:lnTo>
                    <a:lnTo>
                      <a:pt x="201" y="290"/>
                    </a:lnTo>
                    <a:lnTo>
                      <a:pt x="224" y="278"/>
                    </a:lnTo>
                    <a:lnTo>
                      <a:pt x="246" y="264"/>
                    </a:lnTo>
                    <a:lnTo>
                      <a:pt x="264" y="245"/>
                    </a:lnTo>
                    <a:lnTo>
                      <a:pt x="278" y="225"/>
                    </a:lnTo>
                    <a:lnTo>
                      <a:pt x="290" y="201"/>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422" name="Line 330"/>
              <p:cNvSpPr>
                <a:spLocks noChangeShapeType="1"/>
              </p:cNvSpPr>
              <p:nvPr/>
            </p:nvSpPr>
            <p:spPr bwMode="auto">
              <a:xfrm>
                <a:off x="766" y="171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3" name="Freeform 331"/>
              <p:cNvSpPr>
                <a:spLocks/>
              </p:cNvSpPr>
              <p:nvPr/>
            </p:nvSpPr>
            <p:spPr bwMode="auto">
              <a:xfrm>
                <a:off x="716" y="1689"/>
                <a:ext cx="50" cy="5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9"/>
                    </a:moveTo>
                    <a:lnTo>
                      <a:pt x="298" y="123"/>
                    </a:lnTo>
                    <a:lnTo>
                      <a:pt x="290" y="98"/>
                    </a:lnTo>
                    <a:lnTo>
                      <a:pt x="279" y="75"/>
                    </a:lnTo>
                    <a:lnTo>
                      <a:pt x="265" y="54"/>
                    </a:lnTo>
                    <a:lnTo>
                      <a:pt x="246" y="35"/>
                    </a:lnTo>
                    <a:lnTo>
                      <a:pt x="224" y="20"/>
                    </a:lnTo>
                    <a:lnTo>
                      <a:pt x="201" y="9"/>
                    </a:lnTo>
                    <a:lnTo>
                      <a:pt x="176" y="3"/>
                    </a:lnTo>
                    <a:lnTo>
                      <a:pt x="150" y="0"/>
                    </a:lnTo>
                    <a:lnTo>
                      <a:pt x="124" y="3"/>
                    </a:lnTo>
                    <a:lnTo>
                      <a:pt x="99" y="9"/>
                    </a:lnTo>
                    <a:lnTo>
                      <a:pt x="76" y="20"/>
                    </a:lnTo>
                    <a:lnTo>
                      <a:pt x="54" y="35"/>
                    </a:lnTo>
                    <a:lnTo>
                      <a:pt x="35" y="54"/>
                    </a:lnTo>
                    <a:lnTo>
                      <a:pt x="21" y="75"/>
                    </a:lnTo>
                    <a:lnTo>
                      <a:pt x="10" y="98"/>
                    </a:lnTo>
                    <a:lnTo>
                      <a:pt x="2" y="123"/>
                    </a:lnTo>
                    <a:lnTo>
                      <a:pt x="0" y="149"/>
                    </a:lnTo>
                    <a:lnTo>
                      <a:pt x="2" y="175"/>
                    </a:lnTo>
                    <a:lnTo>
                      <a:pt x="10" y="201"/>
                    </a:lnTo>
                    <a:lnTo>
                      <a:pt x="21" y="225"/>
                    </a:lnTo>
                    <a:lnTo>
                      <a:pt x="35" y="245"/>
                    </a:lnTo>
                    <a:lnTo>
                      <a:pt x="54" y="264"/>
                    </a:lnTo>
                    <a:lnTo>
                      <a:pt x="76" y="278"/>
                    </a:lnTo>
                    <a:lnTo>
                      <a:pt x="99" y="289"/>
                    </a:lnTo>
                    <a:lnTo>
                      <a:pt x="124" y="296"/>
                    </a:lnTo>
                    <a:lnTo>
                      <a:pt x="150" y="298"/>
                    </a:lnTo>
                    <a:lnTo>
                      <a:pt x="176" y="296"/>
                    </a:lnTo>
                    <a:lnTo>
                      <a:pt x="201" y="289"/>
                    </a:lnTo>
                    <a:lnTo>
                      <a:pt x="224" y="278"/>
                    </a:lnTo>
                    <a:lnTo>
                      <a:pt x="246" y="264"/>
                    </a:lnTo>
                    <a:lnTo>
                      <a:pt x="265" y="245"/>
                    </a:lnTo>
                    <a:lnTo>
                      <a:pt x="279" y="225"/>
                    </a:lnTo>
                    <a:lnTo>
                      <a:pt x="290" y="201"/>
                    </a:lnTo>
                    <a:lnTo>
                      <a:pt x="298" y="175"/>
                    </a:lnTo>
                    <a:lnTo>
                      <a:pt x="300" y="149"/>
                    </a:lnTo>
                    <a:close/>
                  </a:path>
                </a:pathLst>
              </a:custGeom>
              <a:solidFill>
                <a:srgbClr val="2A8307"/>
              </a:solidFill>
              <a:ln w="12700">
                <a:solidFill>
                  <a:srgbClr val="2A8307"/>
                </a:solidFill>
                <a:round/>
                <a:headEnd/>
                <a:tailEnd/>
              </a:ln>
            </p:spPr>
            <p:txBody>
              <a:bodyPr/>
              <a:lstStyle/>
              <a:p>
                <a:endParaRPr lang="en-US" sz="1350" dirty="0"/>
              </a:p>
            </p:txBody>
          </p:sp>
          <p:sp>
            <p:nvSpPr>
              <p:cNvPr id="424" name="Rectangle 332"/>
              <p:cNvSpPr>
                <a:spLocks noChangeArrowheads="1"/>
              </p:cNvSpPr>
              <p:nvPr/>
            </p:nvSpPr>
            <p:spPr bwMode="auto">
              <a:xfrm>
                <a:off x="384" y="1252"/>
                <a:ext cx="2479" cy="233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425" name="Text Box 661"/>
              <p:cNvSpPr txBox="1">
                <a:spLocks noChangeArrowheads="1"/>
              </p:cNvSpPr>
              <p:nvPr/>
            </p:nvSpPr>
            <p:spPr bwMode="auto">
              <a:xfrm>
                <a:off x="832" y="3669"/>
                <a:ext cx="11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350" dirty="0">
                    <a:latin typeface="+mn-lt"/>
                  </a:rPr>
                  <a:t>Accuracy = 81%</a:t>
                </a:r>
              </a:p>
            </p:txBody>
          </p:sp>
          <p:sp>
            <p:nvSpPr>
              <p:cNvPr id="426" name="Freeform 277"/>
              <p:cNvSpPr>
                <a:spLocks/>
              </p:cNvSpPr>
              <p:nvPr/>
            </p:nvSpPr>
            <p:spPr bwMode="auto">
              <a:xfrm>
                <a:off x="1233" y="2144"/>
                <a:ext cx="50" cy="5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89" y="99"/>
                    </a:lnTo>
                    <a:lnTo>
                      <a:pt x="278" y="74"/>
                    </a:lnTo>
                    <a:lnTo>
                      <a:pt x="264" y="53"/>
                    </a:lnTo>
                    <a:lnTo>
                      <a:pt x="245" y="34"/>
                    </a:lnTo>
                    <a:lnTo>
                      <a:pt x="225" y="20"/>
                    </a:lnTo>
                    <a:lnTo>
                      <a:pt x="202" y="9"/>
                    </a:lnTo>
                    <a:lnTo>
                      <a:pt x="175" y="3"/>
                    </a:lnTo>
                    <a:lnTo>
                      <a:pt x="150" y="0"/>
                    </a:lnTo>
                    <a:lnTo>
                      <a:pt x="123" y="3"/>
                    </a:lnTo>
                    <a:lnTo>
                      <a:pt x="98" y="9"/>
                    </a:lnTo>
                    <a:lnTo>
                      <a:pt x="75" y="20"/>
                    </a:lnTo>
                    <a:lnTo>
                      <a:pt x="54" y="34"/>
                    </a:lnTo>
                    <a:lnTo>
                      <a:pt x="35" y="53"/>
                    </a:lnTo>
                    <a:lnTo>
                      <a:pt x="20" y="74"/>
                    </a:lnTo>
                    <a:lnTo>
                      <a:pt x="10" y="99"/>
                    </a:lnTo>
                    <a:lnTo>
                      <a:pt x="2" y="123"/>
                    </a:lnTo>
                    <a:lnTo>
                      <a:pt x="0" y="149"/>
                    </a:lnTo>
                    <a:lnTo>
                      <a:pt x="2" y="176"/>
                    </a:lnTo>
                    <a:lnTo>
                      <a:pt x="10" y="201"/>
                    </a:lnTo>
                    <a:lnTo>
                      <a:pt x="20" y="224"/>
                    </a:lnTo>
                    <a:lnTo>
                      <a:pt x="35" y="246"/>
                    </a:lnTo>
                    <a:lnTo>
                      <a:pt x="54" y="263"/>
                    </a:lnTo>
                    <a:lnTo>
                      <a:pt x="75" y="278"/>
                    </a:lnTo>
                    <a:lnTo>
                      <a:pt x="98" y="290"/>
                    </a:lnTo>
                    <a:lnTo>
                      <a:pt x="123" y="297"/>
                    </a:lnTo>
                    <a:lnTo>
                      <a:pt x="150" y="298"/>
                    </a:lnTo>
                    <a:lnTo>
                      <a:pt x="175" y="297"/>
                    </a:lnTo>
                    <a:lnTo>
                      <a:pt x="202" y="290"/>
                    </a:lnTo>
                    <a:lnTo>
                      <a:pt x="225" y="278"/>
                    </a:lnTo>
                    <a:lnTo>
                      <a:pt x="245" y="263"/>
                    </a:lnTo>
                    <a:lnTo>
                      <a:pt x="264" y="246"/>
                    </a:lnTo>
                    <a:lnTo>
                      <a:pt x="278" y="224"/>
                    </a:lnTo>
                    <a:lnTo>
                      <a:pt x="289" y="201"/>
                    </a:lnTo>
                    <a:lnTo>
                      <a:pt x="296" y="176"/>
                    </a:lnTo>
                    <a:lnTo>
                      <a:pt x="299" y="149"/>
                    </a:lnTo>
                    <a:close/>
                  </a:path>
                </a:pathLst>
              </a:custGeom>
              <a:solidFill>
                <a:srgbClr val="2A8307"/>
              </a:solidFill>
              <a:ln w="12700">
                <a:solidFill>
                  <a:srgbClr val="2A8307"/>
                </a:solidFill>
                <a:round/>
                <a:headEnd/>
                <a:tailEnd/>
              </a:ln>
            </p:spPr>
            <p:txBody>
              <a:bodyPr/>
              <a:lstStyle/>
              <a:p>
                <a:endParaRPr lang="en-US" sz="1350" dirty="0"/>
              </a:p>
            </p:txBody>
          </p:sp>
        </p:grpSp>
      </p:grpSp>
    </p:spTree>
    <p:extLst>
      <p:ext uri="{BB962C8B-B14F-4D97-AF65-F5344CB8AC3E}">
        <p14:creationId xmlns:p14="http://schemas.microsoft.com/office/powerpoint/2010/main" val="83062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937E-F532-FD1C-ECE0-CB2272C64086}"/>
              </a:ext>
            </a:extLst>
          </p:cNvPr>
          <p:cNvSpPr>
            <a:spLocks noGrp="1"/>
          </p:cNvSpPr>
          <p:nvPr>
            <p:ph type="title"/>
          </p:nvPr>
        </p:nvSpPr>
        <p:spPr/>
        <p:txBody>
          <a:bodyPr/>
          <a:lstStyle/>
          <a:p>
            <a:r>
              <a:rPr lang="en-US" dirty="0"/>
              <a:t>Ensemble Methods </a:t>
            </a:r>
          </a:p>
        </p:txBody>
      </p:sp>
      <p:sp>
        <p:nvSpPr>
          <p:cNvPr id="3" name="Content Placeholder 2">
            <a:extLst>
              <a:ext uri="{FF2B5EF4-FFF2-40B4-BE49-F238E27FC236}">
                <a16:creationId xmlns:a16="http://schemas.microsoft.com/office/drawing/2014/main" id="{B6301009-D240-67B2-AD88-5BCE80CD9BE1}"/>
              </a:ext>
            </a:extLst>
          </p:cNvPr>
          <p:cNvSpPr>
            <a:spLocks noGrp="1"/>
          </p:cNvSpPr>
          <p:nvPr>
            <p:ph idx="1"/>
          </p:nvPr>
        </p:nvSpPr>
        <p:spPr/>
        <p:txBody>
          <a:bodyPr/>
          <a:lstStyle/>
          <a:p>
            <a:r>
              <a:rPr lang="en-US" dirty="0"/>
              <a:t>Also called </a:t>
            </a:r>
            <a:r>
              <a:rPr lang="en-US" b="1" dirty="0"/>
              <a:t>classifier combination</a:t>
            </a:r>
            <a:r>
              <a:rPr lang="en-US" dirty="0"/>
              <a:t> methods </a:t>
            </a:r>
          </a:p>
          <a:p>
            <a:pPr marL="0" indent="0">
              <a:buNone/>
            </a:pPr>
            <a:endParaRPr lang="en-US" dirty="0"/>
          </a:p>
          <a:p>
            <a:r>
              <a:rPr lang="en-US" dirty="0"/>
              <a:t>Techniques for improving classification accuracy by aggregating the predictions of multiple classifiers</a:t>
            </a:r>
          </a:p>
          <a:p>
            <a:endParaRPr lang="en-US" dirty="0"/>
          </a:p>
          <a:p>
            <a:r>
              <a:rPr lang="en-US" dirty="0"/>
              <a:t>Constructs a set of </a:t>
            </a:r>
            <a:r>
              <a:rPr lang="en-US" b="1" dirty="0"/>
              <a:t>base classifiers</a:t>
            </a:r>
            <a:r>
              <a:rPr lang="en-US" dirty="0"/>
              <a:t> from training data and performs classification by taking a vote on the predictions made by each base classifier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08877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Perturb</a:t>
            </a:r>
          </a:p>
        </p:txBody>
      </p:sp>
      <p:sp>
        <p:nvSpPr>
          <p:cNvPr id="6" name="Slide Number Placeholder 5"/>
          <p:cNvSpPr>
            <a:spLocks noGrp="1"/>
          </p:cNvSpPr>
          <p:nvPr>
            <p:ph type="sldNum" sz="quarter" idx="4294967295"/>
          </p:nvPr>
        </p:nvSpPr>
        <p:spPr>
          <a:xfrm>
            <a:off x="12520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20</a:t>
            </a:fld>
            <a:endParaRPr lang="en-US" dirty="0"/>
          </a:p>
        </p:txBody>
      </p:sp>
      <p:grpSp>
        <p:nvGrpSpPr>
          <p:cNvPr id="7" name="Group 1384"/>
          <p:cNvGrpSpPr>
            <a:grpSpLocks/>
          </p:cNvGrpSpPr>
          <p:nvPr/>
        </p:nvGrpSpPr>
        <p:grpSpPr bwMode="auto">
          <a:xfrm>
            <a:off x="3004074" y="1520626"/>
            <a:ext cx="1770459" cy="3975497"/>
            <a:chOff x="433" y="741"/>
            <a:chExt cx="1487" cy="3339"/>
          </a:xfrm>
        </p:grpSpPr>
        <p:sp>
          <p:nvSpPr>
            <p:cNvPr id="8" name="Line 6"/>
            <p:cNvSpPr>
              <a:spLocks noChangeShapeType="1"/>
            </p:cNvSpPr>
            <p:nvPr/>
          </p:nvSpPr>
          <p:spPr bwMode="auto">
            <a:xfrm>
              <a:off x="433" y="1961"/>
              <a:ext cx="104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 name="Line 7"/>
            <p:cNvSpPr>
              <a:spLocks noChangeShapeType="1"/>
            </p:cNvSpPr>
            <p:nvPr/>
          </p:nvSpPr>
          <p:spPr bwMode="auto">
            <a:xfrm>
              <a:off x="1474" y="1370"/>
              <a:ext cx="44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Line 8"/>
            <p:cNvSpPr>
              <a:spLocks noChangeShapeType="1"/>
            </p:cNvSpPr>
            <p:nvPr/>
          </p:nvSpPr>
          <p:spPr bwMode="auto">
            <a:xfrm>
              <a:off x="433" y="1120"/>
              <a:ext cx="104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 name="Line 72"/>
            <p:cNvSpPr>
              <a:spLocks noChangeShapeType="1"/>
            </p:cNvSpPr>
            <p:nvPr/>
          </p:nvSpPr>
          <p:spPr bwMode="auto">
            <a:xfrm flipV="1">
              <a:off x="487" y="1119"/>
              <a:ext cx="1" cy="8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Line 73"/>
            <p:cNvSpPr>
              <a:spLocks noChangeShapeType="1"/>
            </p:cNvSpPr>
            <p:nvPr/>
          </p:nvSpPr>
          <p:spPr bwMode="auto">
            <a:xfrm flipV="1">
              <a:off x="1473" y="1056"/>
              <a:ext cx="1" cy="13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Line 132"/>
            <p:cNvSpPr>
              <a:spLocks noChangeShapeType="1"/>
            </p:cNvSpPr>
            <p:nvPr/>
          </p:nvSpPr>
          <p:spPr bwMode="auto">
            <a:xfrm>
              <a:off x="509" y="228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4" name="Freeform 133"/>
            <p:cNvSpPr>
              <a:spLocks/>
            </p:cNvSpPr>
            <p:nvPr/>
          </p:nvSpPr>
          <p:spPr bwMode="auto">
            <a:xfrm>
              <a:off x="479" y="2271"/>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5" y="122"/>
                  </a:lnTo>
                  <a:lnTo>
                    <a:pt x="288" y="98"/>
                  </a:lnTo>
                  <a:lnTo>
                    <a:pt x="278" y="74"/>
                  </a:lnTo>
                  <a:lnTo>
                    <a:pt x="263" y="53"/>
                  </a:lnTo>
                  <a:lnTo>
                    <a:pt x="244" y="35"/>
                  </a:lnTo>
                  <a:lnTo>
                    <a:pt x="223" y="19"/>
                  </a:lnTo>
                  <a:lnTo>
                    <a:pt x="199" y="8"/>
                  </a:lnTo>
                  <a:lnTo>
                    <a:pt x="175" y="2"/>
                  </a:lnTo>
                  <a:lnTo>
                    <a:pt x="148" y="0"/>
                  </a:lnTo>
                  <a:lnTo>
                    <a:pt x="122" y="2"/>
                  </a:lnTo>
                  <a:lnTo>
                    <a:pt x="97" y="8"/>
                  </a:lnTo>
                  <a:lnTo>
                    <a:pt x="73" y="19"/>
                  </a:lnTo>
                  <a:lnTo>
                    <a:pt x="51" y="35"/>
                  </a:lnTo>
                  <a:lnTo>
                    <a:pt x="34" y="53"/>
                  </a:lnTo>
                  <a:lnTo>
                    <a:pt x="20" y="74"/>
                  </a:lnTo>
                  <a:lnTo>
                    <a:pt x="8" y="98"/>
                  </a:lnTo>
                  <a:lnTo>
                    <a:pt x="1" y="122"/>
                  </a:lnTo>
                  <a:lnTo>
                    <a:pt x="0" y="150"/>
                  </a:lnTo>
                  <a:lnTo>
                    <a:pt x="1" y="175"/>
                  </a:lnTo>
                  <a:lnTo>
                    <a:pt x="8" y="200"/>
                  </a:lnTo>
                  <a:lnTo>
                    <a:pt x="20" y="224"/>
                  </a:lnTo>
                  <a:lnTo>
                    <a:pt x="34" y="246"/>
                  </a:lnTo>
                  <a:lnTo>
                    <a:pt x="51" y="264"/>
                  </a:lnTo>
                  <a:lnTo>
                    <a:pt x="73" y="278"/>
                  </a:lnTo>
                  <a:lnTo>
                    <a:pt x="97" y="290"/>
                  </a:lnTo>
                  <a:lnTo>
                    <a:pt x="122" y="296"/>
                  </a:lnTo>
                  <a:lnTo>
                    <a:pt x="148" y="298"/>
                  </a:lnTo>
                  <a:lnTo>
                    <a:pt x="175" y="296"/>
                  </a:lnTo>
                  <a:lnTo>
                    <a:pt x="199" y="290"/>
                  </a:lnTo>
                  <a:lnTo>
                    <a:pt x="223" y="278"/>
                  </a:lnTo>
                  <a:lnTo>
                    <a:pt x="244" y="264"/>
                  </a:lnTo>
                  <a:lnTo>
                    <a:pt x="263" y="246"/>
                  </a:lnTo>
                  <a:lnTo>
                    <a:pt x="278" y="224"/>
                  </a:lnTo>
                  <a:lnTo>
                    <a:pt x="288" y="200"/>
                  </a:lnTo>
                  <a:lnTo>
                    <a:pt x="295" y="175"/>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15" name="Line 134"/>
            <p:cNvSpPr>
              <a:spLocks noChangeShapeType="1"/>
            </p:cNvSpPr>
            <p:nvPr/>
          </p:nvSpPr>
          <p:spPr bwMode="auto">
            <a:xfrm>
              <a:off x="486" y="1247"/>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6" name="Freeform 135"/>
            <p:cNvSpPr>
              <a:spLocks/>
            </p:cNvSpPr>
            <p:nvPr/>
          </p:nvSpPr>
          <p:spPr bwMode="auto">
            <a:xfrm>
              <a:off x="457" y="1232"/>
              <a:ext cx="29"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89" y="97"/>
                  </a:lnTo>
                  <a:lnTo>
                    <a:pt x="278" y="74"/>
                  </a:lnTo>
                  <a:lnTo>
                    <a:pt x="263" y="52"/>
                  </a:lnTo>
                  <a:lnTo>
                    <a:pt x="245" y="35"/>
                  </a:lnTo>
                  <a:lnTo>
                    <a:pt x="224" y="19"/>
                  </a:lnTo>
                  <a:lnTo>
                    <a:pt x="200" y="8"/>
                  </a:lnTo>
                  <a:lnTo>
                    <a:pt x="175" y="2"/>
                  </a:lnTo>
                  <a:lnTo>
                    <a:pt x="150" y="0"/>
                  </a:lnTo>
                  <a:lnTo>
                    <a:pt x="122" y="2"/>
                  </a:lnTo>
                  <a:lnTo>
                    <a:pt x="97" y="8"/>
                  </a:lnTo>
                  <a:lnTo>
                    <a:pt x="74" y="19"/>
                  </a:lnTo>
                  <a:lnTo>
                    <a:pt x="53" y="35"/>
                  </a:lnTo>
                  <a:lnTo>
                    <a:pt x="35" y="52"/>
                  </a:lnTo>
                  <a:lnTo>
                    <a:pt x="19" y="74"/>
                  </a:lnTo>
                  <a:lnTo>
                    <a:pt x="9" y="97"/>
                  </a:lnTo>
                  <a:lnTo>
                    <a:pt x="2" y="123"/>
                  </a:lnTo>
                  <a:lnTo>
                    <a:pt x="0" y="148"/>
                  </a:lnTo>
                  <a:lnTo>
                    <a:pt x="2" y="175"/>
                  </a:lnTo>
                  <a:lnTo>
                    <a:pt x="9" y="200"/>
                  </a:lnTo>
                  <a:lnTo>
                    <a:pt x="19" y="224"/>
                  </a:lnTo>
                  <a:lnTo>
                    <a:pt x="35" y="245"/>
                  </a:lnTo>
                  <a:lnTo>
                    <a:pt x="53" y="263"/>
                  </a:lnTo>
                  <a:lnTo>
                    <a:pt x="74" y="279"/>
                  </a:lnTo>
                  <a:lnTo>
                    <a:pt x="97" y="289"/>
                  </a:lnTo>
                  <a:lnTo>
                    <a:pt x="122" y="295"/>
                  </a:lnTo>
                  <a:lnTo>
                    <a:pt x="150" y="298"/>
                  </a:lnTo>
                  <a:lnTo>
                    <a:pt x="175" y="295"/>
                  </a:lnTo>
                  <a:lnTo>
                    <a:pt x="200" y="289"/>
                  </a:lnTo>
                  <a:lnTo>
                    <a:pt x="224" y="279"/>
                  </a:lnTo>
                  <a:lnTo>
                    <a:pt x="245" y="263"/>
                  </a:lnTo>
                  <a:lnTo>
                    <a:pt x="263" y="245"/>
                  </a:lnTo>
                  <a:lnTo>
                    <a:pt x="278" y="224"/>
                  </a:lnTo>
                  <a:lnTo>
                    <a:pt x="289" y="200"/>
                  </a:lnTo>
                  <a:lnTo>
                    <a:pt x="295" y="175"/>
                  </a:lnTo>
                  <a:lnTo>
                    <a:pt x="297" y="148"/>
                  </a:lnTo>
                  <a:close/>
                </a:path>
              </a:pathLst>
            </a:custGeom>
            <a:solidFill>
              <a:srgbClr val="E0A860"/>
            </a:solidFill>
            <a:ln w="12700">
              <a:solidFill>
                <a:srgbClr val="E0A860"/>
              </a:solidFill>
              <a:round/>
              <a:headEnd/>
              <a:tailEnd/>
            </a:ln>
          </p:spPr>
          <p:txBody>
            <a:bodyPr/>
            <a:lstStyle/>
            <a:p>
              <a:endParaRPr lang="en-US" sz="1350" dirty="0"/>
            </a:p>
          </p:txBody>
        </p:sp>
        <p:sp>
          <p:nvSpPr>
            <p:cNvPr id="17" name="Line 136"/>
            <p:cNvSpPr>
              <a:spLocks noChangeShapeType="1"/>
            </p:cNvSpPr>
            <p:nvPr/>
          </p:nvSpPr>
          <p:spPr bwMode="auto">
            <a:xfrm>
              <a:off x="1154" y="118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8" name="Freeform 137"/>
            <p:cNvSpPr>
              <a:spLocks/>
            </p:cNvSpPr>
            <p:nvPr/>
          </p:nvSpPr>
          <p:spPr bwMode="auto">
            <a:xfrm>
              <a:off x="1124" y="1168"/>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6" y="124"/>
                  </a:lnTo>
                  <a:lnTo>
                    <a:pt x="289" y="99"/>
                  </a:lnTo>
                  <a:lnTo>
                    <a:pt x="278" y="76"/>
                  </a:lnTo>
                  <a:lnTo>
                    <a:pt x="263" y="54"/>
                  </a:lnTo>
                  <a:lnTo>
                    <a:pt x="245" y="35"/>
                  </a:lnTo>
                  <a:lnTo>
                    <a:pt x="223" y="21"/>
                  </a:lnTo>
                  <a:lnTo>
                    <a:pt x="200" y="10"/>
                  </a:lnTo>
                  <a:lnTo>
                    <a:pt x="175" y="4"/>
                  </a:lnTo>
                  <a:lnTo>
                    <a:pt x="150" y="0"/>
                  </a:lnTo>
                  <a:lnTo>
                    <a:pt x="123" y="4"/>
                  </a:lnTo>
                  <a:lnTo>
                    <a:pt x="98" y="10"/>
                  </a:lnTo>
                  <a:lnTo>
                    <a:pt x="75" y="21"/>
                  </a:lnTo>
                  <a:lnTo>
                    <a:pt x="54" y="35"/>
                  </a:lnTo>
                  <a:lnTo>
                    <a:pt x="35" y="54"/>
                  </a:lnTo>
                  <a:lnTo>
                    <a:pt x="20" y="76"/>
                  </a:lnTo>
                  <a:lnTo>
                    <a:pt x="8" y="99"/>
                  </a:lnTo>
                  <a:lnTo>
                    <a:pt x="2" y="124"/>
                  </a:lnTo>
                  <a:lnTo>
                    <a:pt x="0" y="150"/>
                  </a:lnTo>
                  <a:lnTo>
                    <a:pt x="2" y="177"/>
                  </a:lnTo>
                  <a:lnTo>
                    <a:pt x="8" y="202"/>
                  </a:lnTo>
                  <a:lnTo>
                    <a:pt x="20" y="225"/>
                  </a:lnTo>
                  <a:lnTo>
                    <a:pt x="35" y="247"/>
                  </a:lnTo>
                  <a:lnTo>
                    <a:pt x="54" y="265"/>
                  </a:lnTo>
                  <a:lnTo>
                    <a:pt x="75" y="279"/>
                  </a:lnTo>
                  <a:lnTo>
                    <a:pt x="98" y="290"/>
                  </a:lnTo>
                  <a:lnTo>
                    <a:pt x="123" y="298"/>
                  </a:lnTo>
                  <a:lnTo>
                    <a:pt x="150" y="300"/>
                  </a:lnTo>
                  <a:lnTo>
                    <a:pt x="175" y="298"/>
                  </a:lnTo>
                  <a:lnTo>
                    <a:pt x="200" y="290"/>
                  </a:lnTo>
                  <a:lnTo>
                    <a:pt x="223" y="279"/>
                  </a:lnTo>
                  <a:lnTo>
                    <a:pt x="245" y="265"/>
                  </a:lnTo>
                  <a:lnTo>
                    <a:pt x="263" y="247"/>
                  </a:lnTo>
                  <a:lnTo>
                    <a:pt x="278" y="225"/>
                  </a:lnTo>
                  <a:lnTo>
                    <a:pt x="289" y="202"/>
                  </a:lnTo>
                  <a:lnTo>
                    <a:pt x="296" y="177"/>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19" name="Line 138"/>
            <p:cNvSpPr>
              <a:spLocks noChangeShapeType="1"/>
            </p:cNvSpPr>
            <p:nvPr/>
          </p:nvSpPr>
          <p:spPr bwMode="auto">
            <a:xfrm>
              <a:off x="647" y="111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0" name="Freeform 139"/>
            <p:cNvSpPr>
              <a:spLocks/>
            </p:cNvSpPr>
            <p:nvPr/>
          </p:nvSpPr>
          <p:spPr bwMode="auto">
            <a:xfrm>
              <a:off x="617" y="1097"/>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8" y="97"/>
                  </a:lnTo>
                  <a:lnTo>
                    <a:pt x="278" y="74"/>
                  </a:lnTo>
                  <a:lnTo>
                    <a:pt x="263" y="54"/>
                  </a:lnTo>
                  <a:lnTo>
                    <a:pt x="244" y="35"/>
                  </a:lnTo>
                  <a:lnTo>
                    <a:pt x="223" y="20"/>
                  </a:lnTo>
                  <a:lnTo>
                    <a:pt x="200" y="9"/>
                  </a:lnTo>
                  <a:lnTo>
                    <a:pt x="175" y="2"/>
                  </a:lnTo>
                  <a:lnTo>
                    <a:pt x="149" y="0"/>
                  </a:lnTo>
                  <a:lnTo>
                    <a:pt x="123" y="2"/>
                  </a:lnTo>
                  <a:lnTo>
                    <a:pt x="97" y="9"/>
                  </a:lnTo>
                  <a:lnTo>
                    <a:pt x="73" y="20"/>
                  </a:lnTo>
                  <a:lnTo>
                    <a:pt x="53" y="35"/>
                  </a:lnTo>
                  <a:lnTo>
                    <a:pt x="34" y="54"/>
                  </a:lnTo>
                  <a:lnTo>
                    <a:pt x="20" y="74"/>
                  </a:lnTo>
                  <a:lnTo>
                    <a:pt x="9" y="97"/>
                  </a:lnTo>
                  <a:lnTo>
                    <a:pt x="2" y="123"/>
                  </a:lnTo>
                  <a:lnTo>
                    <a:pt x="0" y="148"/>
                  </a:lnTo>
                  <a:lnTo>
                    <a:pt x="2" y="175"/>
                  </a:lnTo>
                  <a:lnTo>
                    <a:pt x="9" y="200"/>
                  </a:lnTo>
                  <a:lnTo>
                    <a:pt x="20" y="223"/>
                  </a:lnTo>
                  <a:lnTo>
                    <a:pt x="34" y="244"/>
                  </a:lnTo>
                  <a:lnTo>
                    <a:pt x="53" y="263"/>
                  </a:lnTo>
                  <a:lnTo>
                    <a:pt x="73" y="278"/>
                  </a:lnTo>
                  <a:lnTo>
                    <a:pt x="97" y="289"/>
                  </a:lnTo>
                  <a:lnTo>
                    <a:pt x="123" y="295"/>
                  </a:lnTo>
                  <a:lnTo>
                    <a:pt x="149" y="298"/>
                  </a:lnTo>
                  <a:lnTo>
                    <a:pt x="175" y="295"/>
                  </a:lnTo>
                  <a:lnTo>
                    <a:pt x="200" y="289"/>
                  </a:lnTo>
                  <a:lnTo>
                    <a:pt x="223" y="278"/>
                  </a:lnTo>
                  <a:lnTo>
                    <a:pt x="244" y="263"/>
                  </a:lnTo>
                  <a:lnTo>
                    <a:pt x="263" y="244"/>
                  </a:lnTo>
                  <a:lnTo>
                    <a:pt x="278" y="223"/>
                  </a:lnTo>
                  <a:lnTo>
                    <a:pt x="288" y="200"/>
                  </a:lnTo>
                  <a:lnTo>
                    <a:pt x="296"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21" name="Line 140"/>
            <p:cNvSpPr>
              <a:spLocks noChangeShapeType="1"/>
            </p:cNvSpPr>
            <p:nvPr/>
          </p:nvSpPr>
          <p:spPr bwMode="auto">
            <a:xfrm>
              <a:off x="1643" y="190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 name="Freeform 141"/>
            <p:cNvSpPr>
              <a:spLocks/>
            </p:cNvSpPr>
            <p:nvPr/>
          </p:nvSpPr>
          <p:spPr bwMode="auto">
            <a:xfrm>
              <a:off x="1613" y="1890"/>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90" y="98"/>
                  </a:lnTo>
                  <a:lnTo>
                    <a:pt x="278" y="75"/>
                  </a:lnTo>
                  <a:lnTo>
                    <a:pt x="264" y="53"/>
                  </a:lnTo>
                  <a:lnTo>
                    <a:pt x="247" y="35"/>
                  </a:lnTo>
                  <a:lnTo>
                    <a:pt x="224" y="20"/>
                  </a:lnTo>
                  <a:lnTo>
                    <a:pt x="201" y="9"/>
                  </a:lnTo>
                  <a:lnTo>
                    <a:pt x="176" y="2"/>
                  </a:lnTo>
                  <a:lnTo>
                    <a:pt x="150" y="0"/>
                  </a:lnTo>
                  <a:lnTo>
                    <a:pt x="123" y="2"/>
                  </a:lnTo>
                  <a:lnTo>
                    <a:pt x="99" y="9"/>
                  </a:lnTo>
                  <a:lnTo>
                    <a:pt x="75" y="20"/>
                  </a:lnTo>
                  <a:lnTo>
                    <a:pt x="54" y="35"/>
                  </a:lnTo>
                  <a:lnTo>
                    <a:pt x="35" y="53"/>
                  </a:lnTo>
                  <a:lnTo>
                    <a:pt x="21" y="75"/>
                  </a:lnTo>
                  <a:lnTo>
                    <a:pt x="9" y="98"/>
                  </a:lnTo>
                  <a:lnTo>
                    <a:pt x="3" y="124"/>
                  </a:lnTo>
                  <a:lnTo>
                    <a:pt x="0" y="149"/>
                  </a:lnTo>
                  <a:lnTo>
                    <a:pt x="3" y="175"/>
                  </a:lnTo>
                  <a:lnTo>
                    <a:pt x="9" y="200"/>
                  </a:lnTo>
                  <a:lnTo>
                    <a:pt x="21" y="224"/>
                  </a:lnTo>
                  <a:lnTo>
                    <a:pt x="35" y="245"/>
                  </a:lnTo>
                  <a:lnTo>
                    <a:pt x="54" y="264"/>
                  </a:lnTo>
                  <a:lnTo>
                    <a:pt x="75" y="279"/>
                  </a:lnTo>
                  <a:lnTo>
                    <a:pt x="99" y="289"/>
                  </a:lnTo>
                  <a:lnTo>
                    <a:pt x="123" y="297"/>
                  </a:lnTo>
                  <a:lnTo>
                    <a:pt x="150" y="299"/>
                  </a:lnTo>
                  <a:lnTo>
                    <a:pt x="176" y="297"/>
                  </a:lnTo>
                  <a:lnTo>
                    <a:pt x="201" y="289"/>
                  </a:lnTo>
                  <a:lnTo>
                    <a:pt x="224" y="279"/>
                  </a:lnTo>
                  <a:lnTo>
                    <a:pt x="247" y="264"/>
                  </a:lnTo>
                  <a:lnTo>
                    <a:pt x="264" y="245"/>
                  </a:lnTo>
                  <a:lnTo>
                    <a:pt x="278" y="224"/>
                  </a:lnTo>
                  <a:lnTo>
                    <a:pt x="290" y="200"/>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3" name="Line 142"/>
            <p:cNvSpPr>
              <a:spLocks noChangeShapeType="1"/>
            </p:cNvSpPr>
            <p:nvPr/>
          </p:nvSpPr>
          <p:spPr bwMode="auto">
            <a:xfrm>
              <a:off x="486" y="238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Freeform 143"/>
            <p:cNvSpPr>
              <a:spLocks/>
            </p:cNvSpPr>
            <p:nvPr/>
          </p:nvSpPr>
          <p:spPr bwMode="auto">
            <a:xfrm>
              <a:off x="456" y="2368"/>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2"/>
                  </a:lnTo>
                  <a:lnTo>
                    <a:pt x="290" y="98"/>
                  </a:lnTo>
                  <a:lnTo>
                    <a:pt x="278" y="74"/>
                  </a:lnTo>
                  <a:lnTo>
                    <a:pt x="263" y="52"/>
                  </a:lnTo>
                  <a:lnTo>
                    <a:pt x="244" y="34"/>
                  </a:lnTo>
                  <a:lnTo>
                    <a:pt x="223" y="21"/>
                  </a:lnTo>
                  <a:lnTo>
                    <a:pt x="200" y="9"/>
                  </a:lnTo>
                  <a:lnTo>
                    <a:pt x="175" y="2"/>
                  </a:lnTo>
                  <a:lnTo>
                    <a:pt x="149" y="0"/>
                  </a:lnTo>
                  <a:lnTo>
                    <a:pt x="122" y="2"/>
                  </a:lnTo>
                  <a:lnTo>
                    <a:pt x="98" y="9"/>
                  </a:lnTo>
                  <a:lnTo>
                    <a:pt x="73" y="21"/>
                  </a:lnTo>
                  <a:lnTo>
                    <a:pt x="52" y="34"/>
                  </a:lnTo>
                  <a:lnTo>
                    <a:pt x="34" y="52"/>
                  </a:lnTo>
                  <a:lnTo>
                    <a:pt x="20" y="74"/>
                  </a:lnTo>
                  <a:lnTo>
                    <a:pt x="9" y="98"/>
                  </a:lnTo>
                  <a:lnTo>
                    <a:pt x="2" y="122"/>
                  </a:lnTo>
                  <a:lnTo>
                    <a:pt x="0" y="149"/>
                  </a:lnTo>
                  <a:lnTo>
                    <a:pt x="2" y="176"/>
                  </a:lnTo>
                  <a:lnTo>
                    <a:pt x="9" y="200"/>
                  </a:lnTo>
                  <a:lnTo>
                    <a:pt x="20" y="223"/>
                  </a:lnTo>
                  <a:lnTo>
                    <a:pt x="34" y="245"/>
                  </a:lnTo>
                  <a:lnTo>
                    <a:pt x="52" y="264"/>
                  </a:lnTo>
                  <a:lnTo>
                    <a:pt x="73" y="278"/>
                  </a:lnTo>
                  <a:lnTo>
                    <a:pt x="98" y="289"/>
                  </a:lnTo>
                  <a:lnTo>
                    <a:pt x="122" y="296"/>
                  </a:lnTo>
                  <a:lnTo>
                    <a:pt x="149" y="299"/>
                  </a:lnTo>
                  <a:lnTo>
                    <a:pt x="175" y="296"/>
                  </a:lnTo>
                  <a:lnTo>
                    <a:pt x="200" y="289"/>
                  </a:lnTo>
                  <a:lnTo>
                    <a:pt x="223" y="278"/>
                  </a:lnTo>
                  <a:lnTo>
                    <a:pt x="244" y="264"/>
                  </a:lnTo>
                  <a:lnTo>
                    <a:pt x="263" y="245"/>
                  </a:lnTo>
                  <a:lnTo>
                    <a:pt x="278" y="223"/>
                  </a:lnTo>
                  <a:lnTo>
                    <a:pt x="290" y="200"/>
                  </a:lnTo>
                  <a:lnTo>
                    <a:pt x="295" y="176"/>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5" name="Line 144"/>
            <p:cNvSpPr>
              <a:spLocks noChangeShapeType="1"/>
            </p:cNvSpPr>
            <p:nvPr/>
          </p:nvSpPr>
          <p:spPr bwMode="auto">
            <a:xfrm>
              <a:off x="1734" y="166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Freeform 145"/>
            <p:cNvSpPr>
              <a:spLocks/>
            </p:cNvSpPr>
            <p:nvPr/>
          </p:nvSpPr>
          <p:spPr bwMode="auto">
            <a:xfrm>
              <a:off x="1704" y="1647"/>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9" y="97"/>
                  </a:lnTo>
                  <a:lnTo>
                    <a:pt x="278" y="74"/>
                  </a:lnTo>
                  <a:lnTo>
                    <a:pt x="263" y="54"/>
                  </a:lnTo>
                  <a:lnTo>
                    <a:pt x="244" y="35"/>
                  </a:lnTo>
                  <a:lnTo>
                    <a:pt x="224" y="20"/>
                  </a:lnTo>
                  <a:lnTo>
                    <a:pt x="201" y="9"/>
                  </a:lnTo>
                  <a:lnTo>
                    <a:pt x="175" y="2"/>
                  </a:lnTo>
                  <a:lnTo>
                    <a:pt x="150" y="0"/>
                  </a:lnTo>
                  <a:lnTo>
                    <a:pt x="123" y="2"/>
                  </a:lnTo>
                  <a:lnTo>
                    <a:pt x="98" y="9"/>
                  </a:lnTo>
                  <a:lnTo>
                    <a:pt x="75" y="20"/>
                  </a:lnTo>
                  <a:lnTo>
                    <a:pt x="54" y="35"/>
                  </a:lnTo>
                  <a:lnTo>
                    <a:pt x="35" y="54"/>
                  </a:lnTo>
                  <a:lnTo>
                    <a:pt x="20" y="74"/>
                  </a:lnTo>
                  <a:lnTo>
                    <a:pt x="8" y="97"/>
                  </a:lnTo>
                  <a:lnTo>
                    <a:pt x="2" y="124"/>
                  </a:lnTo>
                  <a:lnTo>
                    <a:pt x="0" y="149"/>
                  </a:lnTo>
                  <a:lnTo>
                    <a:pt x="2" y="175"/>
                  </a:lnTo>
                  <a:lnTo>
                    <a:pt x="8" y="201"/>
                  </a:lnTo>
                  <a:lnTo>
                    <a:pt x="20" y="224"/>
                  </a:lnTo>
                  <a:lnTo>
                    <a:pt x="35" y="245"/>
                  </a:lnTo>
                  <a:lnTo>
                    <a:pt x="54" y="264"/>
                  </a:lnTo>
                  <a:lnTo>
                    <a:pt x="75" y="279"/>
                  </a:lnTo>
                  <a:lnTo>
                    <a:pt x="98" y="289"/>
                  </a:lnTo>
                  <a:lnTo>
                    <a:pt x="123" y="296"/>
                  </a:lnTo>
                  <a:lnTo>
                    <a:pt x="150" y="299"/>
                  </a:lnTo>
                  <a:lnTo>
                    <a:pt x="175" y="296"/>
                  </a:lnTo>
                  <a:lnTo>
                    <a:pt x="201" y="289"/>
                  </a:lnTo>
                  <a:lnTo>
                    <a:pt x="224" y="279"/>
                  </a:lnTo>
                  <a:lnTo>
                    <a:pt x="244" y="264"/>
                  </a:lnTo>
                  <a:lnTo>
                    <a:pt x="263" y="245"/>
                  </a:lnTo>
                  <a:lnTo>
                    <a:pt x="278" y="224"/>
                  </a:lnTo>
                  <a:lnTo>
                    <a:pt x="289" y="201"/>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7" name="Line 146"/>
            <p:cNvSpPr>
              <a:spLocks noChangeShapeType="1"/>
            </p:cNvSpPr>
            <p:nvPr/>
          </p:nvSpPr>
          <p:spPr bwMode="auto">
            <a:xfrm>
              <a:off x="685" y="229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Freeform 147"/>
            <p:cNvSpPr>
              <a:spLocks/>
            </p:cNvSpPr>
            <p:nvPr/>
          </p:nvSpPr>
          <p:spPr bwMode="auto">
            <a:xfrm>
              <a:off x="655" y="2277"/>
              <a:ext cx="30" cy="3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9"/>
                  </a:moveTo>
                  <a:lnTo>
                    <a:pt x="297" y="122"/>
                  </a:lnTo>
                  <a:lnTo>
                    <a:pt x="290" y="97"/>
                  </a:lnTo>
                  <a:lnTo>
                    <a:pt x="278" y="74"/>
                  </a:lnTo>
                  <a:lnTo>
                    <a:pt x="264" y="53"/>
                  </a:lnTo>
                  <a:lnTo>
                    <a:pt x="246" y="35"/>
                  </a:lnTo>
                  <a:lnTo>
                    <a:pt x="224" y="19"/>
                  </a:lnTo>
                  <a:lnTo>
                    <a:pt x="200" y="10"/>
                  </a:lnTo>
                  <a:lnTo>
                    <a:pt x="175" y="2"/>
                  </a:lnTo>
                  <a:lnTo>
                    <a:pt x="150" y="0"/>
                  </a:lnTo>
                  <a:lnTo>
                    <a:pt x="124" y="2"/>
                  </a:lnTo>
                  <a:lnTo>
                    <a:pt x="98" y="10"/>
                  </a:lnTo>
                  <a:lnTo>
                    <a:pt x="74" y="19"/>
                  </a:lnTo>
                  <a:lnTo>
                    <a:pt x="54" y="35"/>
                  </a:lnTo>
                  <a:lnTo>
                    <a:pt x="35" y="53"/>
                  </a:lnTo>
                  <a:lnTo>
                    <a:pt x="20" y="74"/>
                  </a:lnTo>
                  <a:lnTo>
                    <a:pt x="10" y="97"/>
                  </a:lnTo>
                  <a:lnTo>
                    <a:pt x="2" y="122"/>
                  </a:lnTo>
                  <a:lnTo>
                    <a:pt x="0" y="149"/>
                  </a:lnTo>
                  <a:lnTo>
                    <a:pt x="2" y="175"/>
                  </a:lnTo>
                  <a:lnTo>
                    <a:pt x="10" y="200"/>
                  </a:lnTo>
                  <a:lnTo>
                    <a:pt x="20" y="224"/>
                  </a:lnTo>
                  <a:lnTo>
                    <a:pt x="35" y="245"/>
                  </a:lnTo>
                  <a:lnTo>
                    <a:pt x="54" y="263"/>
                  </a:lnTo>
                  <a:lnTo>
                    <a:pt x="74" y="278"/>
                  </a:lnTo>
                  <a:lnTo>
                    <a:pt x="98" y="290"/>
                  </a:lnTo>
                  <a:lnTo>
                    <a:pt x="124" y="295"/>
                  </a:lnTo>
                  <a:lnTo>
                    <a:pt x="150" y="297"/>
                  </a:lnTo>
                  <a:lnTo>
                    <a:pt x="175" y="295"/>
                  </a:lnTo>
                  <a:lnTo>
                    <a:pt x="200" y="290"/>
                  </a:lnTo>
                  <a:lnTo>
                    <a:pt x="224" y="278"/>
                  </a:lnTo>
                  <a:lnTo>
                    <a:pt x="246" y="263"/>
                  </a:lnTo>
                  <a:lnTo>
                    <a:pt x="264" y="245"/>
                  </a:lnTo>
                  <a:lnTo>
                    <a:pt x="278" y="224"/>
                  </a:lnTo>
                  <a:lnTo>
                    <a:pt x="290" y="200"/>
                  </a:lnTo>
                  <a:lnTo>
                    <a:pt x="297"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9" name="Line 148"/>
            <p:cNvSpPr>
              <a:spLocks noChangeShapeType="1"/>
            </p:cNvSpPr>
            <p:nvPr/>
          </p:nvSpPr>
          <p:spPr bwMode="auto">
            <a:xfrm>
              <a:off x="1348" y="161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Freeform 149"/>
            <p:cNvSpPr>
              <a:spLocks/>
            </p:cNvSpPr>
            <p:nvPr/>
          </p:nvSpPr>
          <p:spPr bwMode="auto">
            <a:xfrm>
              <a:off x="1318" y="1600"/>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6" y="124"/>
                  </a:lnTo>
                  <a:lnTo>
                    <a:pt x="290" y="99"/>
                  </a:lnTo>
                  <a:lnTo>
                    <a:pt x="278" y="76"/>
                  </a:lnTo>
                  <a:lnTo>
                    <a:pt x="263" y="54"/>
                  </a:lnTo>
                  <a:lnTo>
                    <a:pt x="245" y="35"/>
                  </a:lnTo>
                  <a:lnTo>
                    <a:pt x="224" y="21"/>
                  </a:lnTo>
                  <a:lnTo>
                    <a:pt x="200" y="10"/>
                  </a:lnTo>
                  <a:lnTo>
                    <a:pt x="176" y="3"/>
                  </a:lnTo>
                  <a:lnTo>
                    <a:pt x="149" y="0"/>
                  </a:lnTo>
                  <a:lnTo>
                    <a:pt x="123" y="3"/>
                  </a:lnTo>
                  <a:lnTo>
                    <a:pt x="98" y="10"/>
                  </a:lnTo>
                  <a:lnTo>
                    <a:pt x="75" y="21"/>
                  </a:lnTo>
                  <a:lnTo>
                    <a:pt x="52" y="35"/>
                  </a:lnTo>
                  <a:lnTo>
                    <a:pt x="35" y="54"/>
                  </a:lnTo>
                  <a:lnTo>
                    <a:pt x="20" y="76"/>
                  </a:lnTo>
                  <a:lnTo>
                    <a:pt x="8" y="99"/>
                  </a:lnTo>
                  <a:lnTo>
                    <a:pt x="2" y="124"/>
                  </a:lnTo>
                  <a:lnTo>
                    <a:pt x="0" y="150"/>
                  </a:lnTo>
                  <a:lnTo>
                    <a:pt x="2" y="175"/>
                  </a:lnTo>
                  <a:lnTo>
                    <a:pt x="8" y="201"/>
                  </a:lnTo>
                  <a:lnTo>
                    <a:pt x="20" y="224"/>
                  </a:lnTo>
                  <a:lnTo>
                    <a:pt x="35" y="246"/>
                  </a:lnTo>
                  <a:lnTo>
                    <a:pt x="52" y="265"/>
                  </a:lnTo>
                  <a:lnTo>
                    <a:pt x="75" y="279"/>
                  </a:lnTo>
                  <a:lnTo>
                    <a:pt x="98" y="290"/>
                  </a:lnTo>
                  <a:lnTo>
                    <a:pt x="123" y="298"/>
                  </a:lnTo>
                  <a:lnTo>
                    <a:pt x="149" y="300"/>
                  </a:lnTo>
                  <a:lnTo>
                    <a:pt x="176" y="298"/>
                  </a:lnTo>
                  <a:lnTo>
                    <a:pt x="200" y="290"/>
                  </a:lnTo>
                  <a:lnTo>
                    <a:pt x="224" y="279"/>
                  </a:lnTo>
                  <a:lnTo>
                    <a:pt x="245" y="265"/>
                  </a:lnTo>
                  <a:lnTo>
                    <a:pt x="263" y="246"/>
                  </a:lnTo>
                  <a:lnTo>
                    <a:pt x="278" y="224"/>
                  </a:lnTo>
                  <a:lnTo>
                    <a:pt x="290" y="201"/>
                  </a:lnTo>
                  <a:lnTo>
                    <a:pt x="296" y="175"/>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31" name="Line 150"/>
            <p:cNvSpPr>
              <a:spLocks noChangeShapeType="1"/>
            </p:cNvSpPr>
            <p:nvPr/>
          </p:nvSpPr>
          <p:spPr bwMode="auto">
            <a:xfrm>
              <a:off x="1231" y="198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Freeform 151"/>
            <p:cNvSpPr>
              <a:spLocks/>
            </p:cNvSpPr>
            <p:nvPr/>
          </p:nvSpPr>
          <p:spPr bwMode="auto">
            <a:xfrm>
              <a:off x="1201" y="1970"/>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89" y="97"/>
                  </a:lnTo>
                  <a:lnTo>
                    <a:pt x="279" y="74"/>
                  </a:lnTo>
                  <a:lnTo>
                    <a:pt x="264" y="54"/>
                  </a:lnTo>
                  <a:lnTo>
                    <a:pt x="246" y="35"/>
                  </a:lnTo>
                  <a:lnTo>
                    <a:pt x="225" y="20"/>
                  </a:lnTo>
                  <a:lnTo>
                    <a:pt x="202" y="10"/>
                  </a:lnTo>
                  <a:lnTo>
                    <a:pt x="176" y="2"/>
                  </a:lnTo>
                  <a:lnTo>
                    <a:pt x="150" y="0"/>
                  </a:lnTo>
                  <a:lnTo>
                    <a:pt x="124" y="2"/>
                  </a:lnTo>
                  <a:lnTo>
                    <a:pt x="98" y="10"/>
                  </a:lnTo>
                  <a:lnTo>
                    <a:pt x="75" y="20"/>
                  </a:lnTo>
                  <a:lnTo>
                    <a:pt x="54" y="35"/>
                  </a:lnTo>
                  <a:lnTo>
                    <a:pt x="35" y="54"/>
                  </a:lnTo>
                  <a:lnTo>
                    <a:pt x="20" y="74"/>
                  </a:lnTo>
                  <a:lnTo>
                    <a:pt x="10" y="97"/>
                  </a:lnTo>
                  <a:lnTo>
                    <a:pt x="4" y="124"/>
                  </a:lnTo>
                  <a:lnTo>
                    <a:pt x="0" y="149"/>
                  </a:lnTo>
                  <a:lnTo>
                    <a:pt x="4" y="175"/>
                  </a:lnTo>
                  <a:lnTo>
                    <a:pt x="10" y="201"/>
                  </a:lnTo>
                  <a:lnTo>
                    <a:pt x="20" y="224"/>
                  </a:lnTo>
                  <a:lnTo>
                    <a:pt x="35" y="245"/>
                  </a:lnTo>
                  <a:lnTo>
                    <a:pt x="54" y="264"/>
                  </a:lnTo>
                  <a:lnTo>
                    <a:pt x="75" y="279"/>
                  </a:lnTo>
                  <a:lnTo>
                    <a:pt x="98" y="289"/>
                  </a:lnTo>
                  <a:lnTo>
                    <a:pt x="124" y="296"/>
                  </a:lnTo>
                  <a:lnTo>
                    <a:pt x="150" y="299"/>
                  </a:lnTo>
                  <a:lnTo>
                    <a:pt x="176" y="296"/>
                  </a:lnTo>
                  <a:lnTo>
                    <a:pt x="202" y="289"/>
                  </a:lnTo>
                  <a:lnTo>
                    <a:pt x="225" y="279"/>
                  </a:lnTo>
                  <a:lnTo>
                    <a:pt x="246" y="264"/>
                  </a:lnTo>
                  <a:lnTo>
                    <a:pt x="264" y="245"/>
                  </a:lnTo>
                  <a:lnTo>
                    <a:pt x="279" y="224"/>
                  </a:lnTo>
                  <a:lnTo>
                    <a:pt x="289" y="201"/>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33" name="Line 152"/>
            <p:cNvSpPr>
              <a:spLocks noChangeShapeType="1"/>
            </p:cNvSpPr>
            <p:nvPr/>
          </p:nvSpPr>
          <p:spPr bwMode="auto">
            <a:xfrm>
              <a:off x="1362" y="182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Freeform 153"/>
            <p:cNvSpPr>
              <a:spLocks/>
            </p:cNvSpPr>
            <p:nvPr/>
          </p:nvSpPr>
          <p:spPr bwMode="auto">
            <a:xfrm>
              <a:off x="1332" y="1807"/>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2"/>
                  </a:lnTo>
                  <a:lnTo>
                    <a:pt x="289" y="98"/>
                  </a:lnTo>
                  <a:lnTo>
                    <a:pt x="278" y="75"/>
                  </a:lnTo>
                  <a:lnTo>
                    <a:pt x="263" y="52"/>
                  </a:lnTo>
                  <a:lnTo>
                    <a:pt x="245" y="35"/>
                  </a:lnTo>
                  <a:lnTo>
                    <a:pt x="224" y="20"/>
                  </a:lnTo>
                  <a:lnTo>
                    <a:pt x="201" y="8"/>
                  </a:lnTo>
                  <a:lnTo>
                    <a:pt x="176" y="2"/>
                  </a:lnTo>
                  <a:lnTo>
                    <a:pt x="149" y="0"/>
                  </a:lnTo>
                  <a:lnTo>
                    <a:pt x="123" y="2"/>
                  </a:lnTo>
                  <a:lnTo>
                    <a:pt x="98" y="8"/>
                  </a:lnTo>
                  <a:lnTo>
                    <a:pt x="75" y="20"/>
                  </a:lnTo>
                  <a:lnTo>
                    <a:pt x="53" y="35"/>
                  </a:lnTo>
                  <a:lnTo>
                    <a:pt x="34" y="52"/>
                  </a:lnTo>
                  <a:lnTo>
                    <a:pt x="20" y="75"/>
                  </a:lnTo>
                  <a:lnTo>
                    <a:pt x="9" y="98"/>
                  </a:lnTo>
                  <a:lnTo>
                    <a:pt x="3" y="122"/>
                  </a:lnTo>
                  <a:lnTo>
                    <a:pt x="0" y="149"/>
                  </a:lnTo>
                  <a:lnTo>
                    <a:pt x="3" y="176"/>
                  </a:lnTo>
                  <a:lnTo>
                    <a:pt x="9" y="200"/>
                  </a:lnTo>
                  <a:lnTo>
                    <a:pt x="20" y="223"/>
                  </a:lnTo>
                  <a:lnTo>
                    <a:pt x="34" y="245"/>
                  </a:lnTo>
                  <a:lnTo>
                    <a:pt x="53" y="263"/>
                  </a:lnTo>
                  <a:lnTo>
                    <a:pt x="75" y="278"/>
                  </a:lnTo>
                  <a:lnTo>
                    <a:pt x="98" y="290"/>
                  </a:lnTo>
                  <a:lnTo>
                    <a:pt x="123" y="296"/>
                  </a:lnTo>
                  <a:lnTo>
                    <a:pt x="149" y="298"/>
                  </a:lnTo>
                  <a:lnTo>
                    <a:pt x="176" y="296"/>
                  </a:lnTo>
                  <a:lnTo>
                    <a:pt x="201" y="290"/>
                  </a:lnTo>
                  <a:lnTo>
                    <a:pt x="224" y="278"/>
                  </a:lnTo>
                  <a:lnTo>
                    <a:pt x="245" y="263"/>
                  </a:lnTo>
                  <a:lnTo>
                    <a:pt x="263" y="245"/>
                  </a:lnTo>
                  <a:lnTo>
                    <a:pt x="278" y="223"/>
                  </a:lnTo>
                  <a:lnTo>
                    <a:pt x="289" y="200"/>
                  </a:lnTo>
                  <a:lnTo>
                    <a:pt x="296" y="176"/>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35" name="Line 154"/>
            <p:cNvSpPr>
              <a:spLocks noChangeShapeType="1"/>
            </p:cNvSpPr>
            <p:nvPr/>
          </p:nvSpPr>
          <p:spPr bwMode="auto">
            <a:xfrm>
              <a:off x="990" y="241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Freeform 155"/>
            <p:cNvSpPr>
              <a:spLocks/>
            </p:cNvSpPr>
            <p:nvPr/>
          </p:nvSpPr>
          <p:spPr bwMode="auto">
            <a:xfrm>
              <a:off x="961" y="2396"/>
              <a:ext cx="29" cy="2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2"/>
                  </a:lnTo>
                  <a:lnTo>
                    <a:pt x="289" y="98"/>
                  </a:lnTo>
                  <a:lnTo>
                    <a:pt x="278" y="75"/>
                  </a:lnTo>
                  <a:lnTo>
                    <a:pt x="263" y="53"/>
                  </a:lnTo>
                  <a:lnTo>
                    <a:pt x="244" y="35"/>
                  </a:lnTo>
                  <a:lnTo>
                    <a:pt x="223" y="20"/>
                  </a:lnTo>
                  <a:lnTo>
                    <a:pt x="200" y="8"/>
                  </a:lnTo>
                  <a:lnTo>
                    <a:pt x="175" y="2"/>
                  </a:lnTo>
                  <a:lnTo>
                    <a:pt x="150" y="0"/>
                  </a:lnTo>
                  <a:lnTo>
                    <a:pt x="123" y="2"/>
                  </a:lnTo>
                  <a:lnTo>
                    <a:pt x="98" y="8"/>
                  </a:lnTo>
                  <a:lnTo>
                    <a:pt x="75" y="20"/>
                  </a:lnTo>
                  <a:lnTo>
                    <a:pt x="54" y="35"/>
                  </a:lnTo>
                  <a:lnTo>
                    <a:pt x="35" y="53"/>
                  </a:lnTo>
                  <a:lnTo>
                    <a:pt x="20" y="75"/>
                  </a:lnTo>
                  <a:lnTo>
                    <a:pt x="9" y="98"/>
                  </a:lnTo>
                  <a:lnTo>
                    <a:pt x="2" y="122"/>
                  </a:lnTo>
                  <a:lnTo>
                    <a:pt x="0" y="150"/>
                  </a:lnTo>
                  <a:lnTo>
                    <a:pt x="2" y="176"/>
                  </a:lnTo>
                  <a:lnTo>
                    <a:pt x="9" y="200"/>
                  </a:lnTo>
                  <a:lnTo>
                    <a:pt x="20" y="223"/>
                  </a:lnTo>
                  <a:lnTo>
                    <a:pt x="35" y="245"/>
                  </a:lnTo>
                  <a:lnTo>
                    <a:pt x="54" y="263"/>
                  </a:lnTo>
                  <a:lnTo>
                    <a:pt x="75" y="278"/>
                  </a:lnTo>
                  <a:lnTo>
                    <a:pt x="98" y="290"/>
                  </a:lnTo>
                  <a:lnTo>
                    <a:pt x="123" y="296"/>
                  </a:lnTo>
                  <a:lnTo>
                    <a:pt x="150" y="298"/>
                  </a:lnTo>
                  <a:lnTo>
                    <a:pt x="175" y="296"/>
                  </a:lnTo>
                  <a:lnTo>
                    <a:pt x="200" y="290"/>
                  </a:lnTo>
                  <a:lnTo>
                    <a:pt x="223" y="278"/>
                  </a:lnTo>
                  <a:lnTo>
                    <a:pt x="244" y="263"/>
                  </a:lnTo>
                  <a:lnTo>
                    <a:pt x="263" y="245"/>
                  </a:lnTo>
                  <a:lnTo>
                    <a:pt x="278" y="223"/>
                  </a:lnTo>
                  <a:lnTo>
                    <a:pt x="289" y="200"/>
                  </a:lnTo>
                  <a:lnTo>
                    <a:pt x="296" y="176"/>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37" name="Freeform 157"/>
            <p:cNvSpPr>
              <a:spLocks/>
            </p:cNvSpPr>
            <p:nvPr/>
          </p:nvSpPr>
          <p:spPr bwMode="auto">
            <a:xfrm>
              <a:off x="1860" y="1829"/>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5" y="123"/>
                  </a:lnTo>
                  <a:lnTo>
                    <a:pt x="289" y="98"/>
                  </a:lnTo>
                  <a:lnTo>
                    <a:pt x="278" y="75"/>
                  </a:lnTo>
                  <a:lnTo>
                    <a:pt x="264" y="54"/>
                  </a:lnTo>
                  <a:lnTo>
                    <a:pt x="245" y="35"/>
                  </a:lnTo>
                  <a:lnTo>
                    <a:pt x="224" y="20"/>
                  </a:lnTo>
                  <a:lnTo>
                    <a:pt x="199" y="8"/>
                  </a:lnTo>
                  <a:lnTo>
                    <a:pt x="175" y="2"/>
                  </a:lnTo>
                  <a:lnTo>
                    <a:pt x="149" y="0"/>
                  </a:lnTo>
                  <a:lnTo>
                    <a:pt x="123" y="2"/>
                  </a:lnTo>
                  <a:lnTo>
                    <a:pt x="97" y="8"/>
                  </a:lnTo>
                  <a:lnTo>
                    <a:pt x="74" y="20"/>
                  </a:lnTo>
                  <a:lnTo>
                    <a:pt x="52" y="35"/>
                  </a:lnTo>
                  <a:lnTo>
                    <a:pt x="35" y="54"/>
                  </a:lnTo>
                  <a:lnTo>
                    <a:pt x="20" y="75"/>
                  </a:lnTo>
                  <a:lnTo>
                    <a:pt x="8" y="98"/>
                  </a:lnTo>
                  <a:lnTo>
                    <a:pt x="1" y="123"/>
                  </a:lnTo>
                  <a:lnTo>
                    <a:pt x="0" y="148"/>
                  </a:lnTo>
                  <a:lnTo>
                    <a:pt x="1" y="175"/>
                  </a:lnTo>
                  <a:lnTo>
                    <a:pt x="8" y="201"/>
                  </a:lnTo>
                  <a:lnTo>
                    <a:pt x="20" y="224"/>
                  </a:lnTo>
                  <a:lnTo>
                    <a:pt x="35" y="244"/>
                  </a:lnTo>
                  <a:lnTo>
                    <a:pt x="52" y="263"/>
                  </a:lnTo>
                  <a:lnTo>
                    <a:pt x="74" y="278"/>
                  </a:lnTo>
                  <a:lnTo>
                    <a:pt x="97" y="289"/>
                  </a:lnTo>
                  <a:lnTo>
                    <a:pt x="123" y="296"/>
                  </a:lnTo>
                  <a:lnTo>
                    <a:pt x="149" y="298"/>
                  </a:lnTo>
                  <a:lnTo>
                    <a:pt x="175" y="296"/>
                  </a:lnTo>
                  <a:lnTo>
                    <a:pt x="199" y="289"/>
                  </a:lnTo>
                  <a:lnTo>
                    <a:pt x="224" y="278"/>
                  </a:lnTo>
                  <a:lnTo>
                    <a:pt x="245" y="263"/>
                  </a:lnTo>
                  <a:lnTo>
                    <a:pt x="264" y="244"/>
                  </a:lnTo>
                  <a:lnTo>
                    <a:pt x="278" y="224"/>
                  </a:lnTo>
                  <a:lnTo>
                    <a:pt x="289" y="201"/>
                  </a:lnTo>
                  <a:lnTo>
                    <a:pt x="295"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38" name="Freeform 159"/>
            <p:cNvSpPr>
              <a:spLocks/>
            </p:cNvSpPr>
            <p:nvPr/>
          </p:nvSpPr>
          <p:spPr bwMode="auto">
            <a:xfrm>
              <a:off x="1873" y="2146"/>
              <a:ext cx="30" cy="3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7"/>
                  </a:moveTo>
                  <a:lnTo>
                    <a:pt x="296" y="122"/>
                  </a:lnTo>
                  <a:lnTo>
                    <a:pt x="290" y="97"/>
                  </a:lnTo>
                  <a:lnTo>
                    <a:pt x="278" y="74"/>
                  </a:lnTo>
                  <a:lnTo>
                    <a:pt x="263" y="52"/>
                  </a:lnTo>
                  <a:lnTo>
                    <a:pt x="245" y="35"/>
                  </a:lnTo>
                  <a:lnTo>
                    <a:pt x="223" y="19"/>
                  </a:lnTo>
                  <a:lnTo>
                    <a:pt x="200" y="8"/>
                  </a:lnTo>
                  <a:lnTo>
                    <a:pt x="175" y="2"/>
                  </a:lnTo>
                  <a:lnTo>
                    <a:pt x="149" y="0"/>
                  </a:lnTo>
                  <a:lnTo>
                    <a:pt x="123" y="2"/>
                  </a:lnTo>
                  <a:lnTo>
                    <a:pt x="99" y="8"/>
                  </a:lnTo>
                  <a:lnTo>
                    <a:pt x="73" y="19"/>
                  </a:lnTo>
                  <a:lnTo>
                    <a:pt x="53" y="35"/>
                  </a:lnTo>
                  <a:lnTo>
                    <a:pt x="34" y="52"/>
                  </a:lnTo>
                  <a:lnTo>
                    <a:pt x="20" y="74"/>
                  </a:lnTo>
                  <a:lnTo>
                    <a:pt x="9" y="97"/>
                  </a:lnTo>
                  <a:lnTo>
                    <a:pt x="2" y="122"/>
                  </a:lnTo>
                  <a:lnTo>
                    <a:pt x="0" y="147"/>
                  </a:lnTo>
                  <a:lnTo>
                    <a:pt x="2" y="175"/>
                  </a:lnTo>
                  <a:lnTo>
                    <a:pt x="9" y="200"/>
                  </a:lnTo>
                  <a:lnTo>
                    <a:pt x="20" y="223"/>
                  </a:lnTo>
                  <a:lnTo>
                    <a:pt x="34" y="244"/>
                  </a:lnTo>
                  <a:lnTo>
                    <a:pt x="53" y="262"/>
                  </a:lnTo>
                  <a:lnTo>
                    <a:pt x="73" y="278"/>
                  </a:lnTo>
                  <a:lnTo>
                    <a:pt x="99" y="289"/>
                  </a:lnTo>
                  <a:lnTo>
                    <a:pt x="123" y="295"/>
                  </a:lnTo>
                  <a:lnTo>
                    <a:pt x="149" y="297"/>
                  </a:lnTo>
                  <a:lnTo>
                    <a:pt x="175" y="295"/>
                  </a:lnTo>
                  <a:lnTo>
                    <a:pt x="200" y="289"/>
                  </a:lnTo>
                  <a:lnTo>
                    <a:pt x="223" y="278"/>
                  </a:lnTo>
                  <a:lnTo>
                    <a:pt x="245" y="262"/>
                  </a:lnTo>
                  <a:lnTo>
                    <a:pt x="263" y="244"/>
                  </a:lnTo>
                  <a:lnTo>
                    <a:pt x="278" y="223"/>
                  </a:lnTo>
                  <a:lnTo>
                    <a:pt x="290" y="200"/>
                  </a:lnTo>
                  <a:lnTo>
                    <a:pt x="296" y="175"/>
                  </a:lnTo>
                  <a:lnTo>
                    <a:pt x="298" y="147"/>
                  </a:lnTo>
                  <a:close/>
                </a:path>
              </a:pathLst>
            </a:custGeom>
            <a:solidFill>
              <a:srgbClr val="E0A860"/>
            </a:solidFill>
            <a:ln w="12700">
              <a:solidFill>
                <a:srgbClr val="E0A860"/>
              </a:solidFill>
              <a:round/>
              <a:headEnd/>
              <a:tailEnd/>
            </a:ln>
          </p:spPr>
          <p:txBody>
            <a:bodyPr/>
            <a:lstStyle/>
            <a:p>
              <a:endParaRPr lang="en-US" sz="1350" dirty="0"/>
            </a:p>
          </p:txBody>
        </p:sp>
        <p:sp>
          <p:nvSpPr>
            <p:cNvPr id="39" name="Line 160"/>
            <p:cNvSpPr>
              <a:spLocks noChangeShapeType="1"/>
            </p:cNvSpPr>
            <p:nvPr/>
          </p:nvSpPr>
          <p:spPr bwMode="auto">
            <a:xfrm>
              <a:off x="703" y="225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 name="Freeform 161"/>
            <p:cNvSpPr>
              <a:spLocks/>
            </p:cNvSpPr>
            <p:nvPr/>
          </p:nvSpPr>
          <p:spPr bwMode="auto">
            <a:xfrm>
              <a:off x="674" y="2239"/>
              <a:ext cx="29"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7" y="123"/>
                  </a:lnTo>
                  <a:lnTo>
                    <a:pt x="290" y="99"/>
                  </a:lnTo>
                  <a:lnTo>
                    <a:pt x="279" y="74"/>
                  </a:lnTo>
                  <a:lnTo>
                    <a:pt x="263" y="53"/>
                  </a:lnTo>
                  <a:lnTo>
                    <a:pt x="246" y="35"/>
                  </a:lnTo>
                  <a:lnTo>
                    <a:pt x="224" y="21"/>
                  </a:lnTo>
                  <a:lnTo>
                    <a:pt x="201" y="10"/>
                  </a:lnTo>
                  <a:lnTo>
                    <a:pt x="175" y="3"/>
                  </a:lnTo>
                  <a:lnTo>
                    <a:pt x="149" y="0"/>
                  </a:lnTo>
                  <a:lnTo>
                    <a:pt x="123" y="3"/>
                  </a:lnTo>
                  <a:lnTo>
                    <a:pt x="99" y="10"/>
                  </a:lnTo>
                  <a:lnTo>
                    <a:pt x="74" y="21"/>
                  </a:lnTo>
                  <a:lnTo>
                    <a:pt x="53" y="35"/>
                  </a:lnTo>
                  <a:lnTo>
                    <a:pt x="35" y="53"/>
                  </a:lnTo>
                  <a:lnTo>
                    <a:pt x="19" y="74"/>
                  </a:lnTo>
                  <a:lnTo>
                    <a:pt x="9" y="99"/>
                  </a:lnTo>
                  <a:lnTo>
                    <a:pt x="3" y="123"/>
                  </a:lnTo>
                  <a:lnTo>
                    <a:pt x="0" y="150"/>
                  </a:lnTo>
                  <a:lnTo>
                    <a:pt x="3" y="175"/>
                  </a:lnTo>
                  <a:lnTo>
                    <a:pt x="9" y="201"/>
                  </a:lnTo>
                  <a:lnTo>
                    <a:pt x="19" y="224"/>
                  </a:lnTo>
                  <a:lnTo>
                    <a:pt x="35" y="246"/>
                  </a:lnTo>
                  <a:lnTo>
                    <a:pt x="53" y="264"/>
                  </a:lnTo>
                  <a:lnTo>
                    <a:pt x="74" y="279"/>
                  </a:lnTo>
                  <a:lnTo>
                    <a:pt x="99" y="290"/>
                  </a:lnTo>
                  <a:lnTo>
                    <a:pt x="123" y="297"/>
                  </a:lnTo>
                  <a:lnTo>
                    <a:pt x="149" y="299"/>
                  </a:lnTo>
                  <a:lnTo>
                    <a:pt x="175" y="297"/>
                  </a:lnTo>
                  <a:lnTo>
                    <a:pt x="201" y="290"/>
                  </a:lnTo>
                  <a:lnTo>
                    <a:pt x="224" y="279"/>
                  </a:lnTo>
                  <a:lnTo>
                    <a:pt x="246" y="264"/>
                  </a:lnTo>
                  <a:lnTo>
                    <a:pt x="263" y="246"/>
                  </a:lnTo>
                  <a:lnTo>
                    <a:pt x="279" y="224"/>
                  </a:lnTo>
                  <a:lnTo>
                    <a:pt x="290" y="201"/>
                  </a:lnTo>
                  <a:lnTo>
                    <a:pt x="297" y="175"/>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41" name="Line 162"/>
            <p:cNvSpPr>
              <a:spLocks noChangeShapeType="1"/>
            </p:cNvSpPr>
            <p:nvPr/>
          </p:nvSpPr>
          <p:spPr bwMode="auto">
            <a:xfrm>
              <a:off x="1255" y="204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Freeform 163"/>
            <p:cNvSpPr>
              <a:spLocks/>
            </p:cNvSpPr>
            <p:nvPr/>
          </p:nvSpPr>
          <p:spPr bwMode="auto">
            <a:xfrm>
              <a:off x="1225" y="2029"/>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5" y="125"/>
                  </a:lnTo>
                  <a:lnTo>
                    <a:pt x="288" y="99"/>
                  </a:lnTo>
                  <a:lnTo>
                    <a:pt x="278" y="76"/>
                  </a:lnTo>
                  <a:lnTo>
                    <a:pt x="263" y="54"/>
                  </a:lnTo>
                  <a:lnTo>
                    <a:pt x="244" y="36"/>
                  </a:lnTo>
                  <a:lnTo>
                    <a:pt x="223" y="21"/>
                  </a:lnTo>
                  <a:lnTo>
                    <a:pt x="199" y="10"/>
                  </a:lnTo>
                  <a:lnTo>
                    <a:pt x="175" y="4"/>
                  </a:lnTo>
                  <a:lnTo>
                    <a:pt x="148" y="0"/>
                  </a:lnTo>
                  <a:lnTo>
                    <a:pt x="122" y="4"/>
                  </a:lnTo>
                  <a:lnTo>
                    <a:pt x="97" y="10"/>
                  </a:lnTo>
                  <a:lnTo>
                    <a:pt x="73" y="21"/>
                  </a:lnTo>
                  <a:lnTo>
                    <a:pt x="51" y="36"/>
                  </a:lnTo>
                  <a:lnTo>
                    <a:pt x="34" y="54"/>
                  </a:lnTo>
                  <a:lnTo>
                    <a:pt x="20" y="76"/>
                  </a:lnTo>
                  <a:lnTo>
                    <a:pt x="8" y="99"/>
                  </a:lnTo>
                  <a:lnTo>
                    <a:pt x="1" y="125"/>
                  </a:lnTo>
                  <a:lnTo>
                    <a:pt x="0" y="150"/>
                  </a:lnTo>
                  <a:lnTo>
                    <a:pt x="1" y="177"/>
                  </a:lnTo>
                  <a:lnTo>
                    <a:pt x="8" y="202"/>
                  </a:lnTo>
                  <a:lnTo>
                    <a:pt x="20" y="226"/>
                  </a:lnTo>
                  <a:lnTo>
                    <a:pt x="34" y="247"/>
                  </a:lnTo>
                  <a:lnTo>
                    <a:pt x="51" y="265"/>
                  </a:lnTo>
                  <a:lnTo>
                    <a:pt x="73" y="280"/>
                  </a:lnTo>
                  <a:lnTo>
                    <a:pt x="97" y="290"/>
                  </a:lnTo>
                  <a:lnTo>
                    <a:pt x="122" y="298"/>
                  </a:lnTo>
                  <a:lnTo>
                    <a:pt x="148" y="300"/>
                  </a:lnTo>
                  <a:lnTo>
                    <a:pt x="175" y="298"/>
                  </a:lnTo>
                  <a:lnTo>
                    <a:pt x="199" y="290"/>
                  </a:lnTo>
                  <a:lnTo>
                    <a:pt x="223" y="280"/>
                  </a:lnTo>
                  <a:lnTo>
                    <a:pt x="244" y="265"/>
                  </a:lnTo>
                  <a:lnTo>
                    <a:pt x="263" y="247"/>
                  </a:lnTo>
                  <a:lnTo>
                    <a:pt x="278" y="226"/>
                  </a:lnTo>
                  <a:lnTo>
                    <a:pt x="288" y="202"/>
                  </a:lnTo>
                  <a:lnTo>
                    <a:pt x="295" y="177"/>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43" name="Line 164"/>
            <p:cNvSpPr>
              <a:spLocks noChangeShapeType="1"/>
            </p:cNvSpPr>
            <p:nvPr/>
          </p:nvSpPr>
          <p:spPr bwMode="auto">
            <a:xfrm>
              <a:off x="1209" y="232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Freeform 165"/>
            <p:cNvSpPr>
              <a:spLocks/>
            </p:cNvSpPr>
            <p:nvPr/>
          </p:nvSpPr>
          <p:spPr bwMode="auto">
            <a:xfrm>
              <a:off x="1179" y="2307"/>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5" y="125"/>
                  </a:lnTo>
                  <a:lnTo>
                    <a:pt x="289" y="99"/>
                  </a:lnTo>
                  <a:lnTo>
                    <a:pt x="279" y="76"/>
                  </a:lnTo>
                  <a:lnTo>
                    <a:pt x="263" y="54"/>
                  </a:lnTo>
                  <a:lnTo>
                    <a:pt x="245" y="36"/>
                  </a:lnTo>
                  <a:lnTo>
                    <a:pt x="224" y="21"/>
                  </a:lnTo>
                  <a:lnTo>
                    <a:pt x="200" y="10"/>
                  </a:lnTo>
                  <a:lnTo>
                    <a:pt x="175" y="2"/>
                  </a:lnTo>
                  <a:lnTo>
                    <a:pt x="149" y="0"/>
                  </a:lnTo>
                  <a:lnTo>
                    <a:pt x="123" y="2"/>
                  </a:lnTo>
                  <a:lnTo>
                    <a:pt x="97" y="10"/>
                  </a:lnTo>
                  <a:lnTo>
                    <a:pt x="74" y="21"/>
                  </a:lnTo>
                  <a:lnTo>
                    <a:pt x="52" y="36"/>
                  </a:lnTo>
                  <a:lnTo>
                    <a:pt x="35" y="54"/>
                  </a:lnTo>
                  <a:lnTo>
                    <a:pt x="19" y="76"/>
                  </a:lnTo>
                  <a:lnTo>
                    <a:pt x="8" y="99"/>
                  </a:lnTo>
                  <a:lnTo>
                    <a:pt x="1" y="125"/>
                  </a:lnTo>
                  <a:lnTo>
                    <a:pt x="0" y="150"/>
                  </a:lnTo>
                  <a:lnTo>
                    <a:pt x="1" y="176"/>
                  </a:lnTo>
                  <a:lnTo>
                    <a:pt x="8" y="202"/>
                  </a:lnTo>
                  <a:lnTo>
                    <a:pt x="19" y="226"/>
                  </a:lnTo>
                  <a:lnTo>
                    <a:pt x="35" y="246"/>
                  </a:lnTo>
                  <a:lnTo>
                    <a:pt x="52" y="265"/>
                  </a:lnTo>
                  <a:lnTo>
                    <a:pt x="74" y="280"/>
                  </a:lnTo>
                  <a:lnTo>
                    <a:pt x="97" y="290"/>
                  </a:lnTo>
                  <a:lnTo>
                    <a:pt x="123" y="298"/>
                  </a:lnTo>
                  <a:lnTo>
                    <a:pt x="149" y="300"/>
                  </a:lnTo>
                  <a:lnTo>
                    <a:pt x="175" y="298"/>
                  </a:lnTo>
                  <a:lnTo>
                    <a:pt x="200" y="290"/>
                  </a:lnTo>
                  <a:lnTo>
                    <a:pt x="224" y="280"/>
                  </a:lnTo>
                  <a:lnTo>
                    <a:pt x="245" y="265"/>
                  </a:lnTo>
                  <a:lnTo>
                    <a:pt x="263" y="246"/>
                  </a:lnTo>
                  <a:lnTo>
                    <a:pt x="279" y="226"/>
                  </a:lnTo>
                  <a:lnTo>
                    <a:pt x="289" y="202"/>
                  </a:lnTo>
                  <a:lnTo>
                    <a:pt x="295" y="176"/>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45" name="Line 166"/>
            <p:cNvSpPr>
              <a:spLocks noChangeShapeType="1"/>
            </p:cNvSpPr>
            <p:nvPr/>
          </p:nvSpPr>
          <p:spPr bwMode="auto">
            <a:xfrm>
              <a:off x="1509" y="203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Freeform 167"/>
            <p:cNvSpPr>
              <a:spLocks/>
            </p:cNvSpPr>
            <p:nvPr/>
          </p:nvSpPr>
          <p:spPr bwMode="auto">
            <a:xfrm>
              <a:off x="1480" y="2019"/>
              <a:ext cx="29" cy="3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89" y="99"/>
                  </a:lnTo>
                  <a:lnTo>
                    <a:pt x="278" y="75"/>
                  </a:lnTo>
                  <a:lnTo>
                    <a:pt x="262" y="54"/>
                  </a:lnTo>
                  <a:lnTo>
                    <a:pt x="245" y="35"/>
                  </a:lnTo>
                  <a:lnTo>
                    <a:pt x="223" y="21"/>
                  </a:lnTo>
                  <a:lnTo>
                    <a:pt x="200" y="9"/>
                  </a:lnTo>
                  <a:lnTo>
                    <a:pt x="174" y="3"/>
                  </a:lnTo>
                  <a:lnTo>
                    <a:pt x="149" y="0"/>
                  </a:lnTo>
                  <a:lnTo>
                    <a:pt x="122" y="3"/>
                  </a:lnTo>
                  <a:lnTo>
                    <a:pt x="98" y="9"/>
                  </a:lnTo>
                  <a:lnTo>
                    <a:pt x="73" y="21"/>
                  </a:lnTo>
                  <a:lnTo>
                    <a:pt x="52" y="35"/>
                  </a:lnTo>
                  <a:lnTo>
                    <a:pt x="34" y="54"/>
                  </a:lnTo>
                  <a:lnTo>
                    <a:pt x="18" y="75"/>
                  </a:lnTo>
                  <a:lnTo>
                    <a:pt x="8" y="99"/>
                  </a:lnTo>
                  <a:lnTo>
                    <a:pt x="2" y="124"/>
                  </a:lnTo>
                  <a:lnTo>
                    <a:pt x="0" y="149"/>
                  </a:lnTo>
                  <a:lnTo>
                    <a:pt x="2" y="175"/>
                  </a:lnTo>
                  <a:lnTo>
                    <a:pt x="8" y="201"/>
                  </a:lnTo>
                  <a:lnTo>
                    <a:pt x="18" y="224"/>
                  </a:lnTo>
                  <a:lnTo>
                    <a:pt x="34" y="245"/>
                  </a:lnTo>
                  <a:lnTo>
                    <a:pt x="52" y="264"/>
                  </a:lnTo>
                  <a:lnTo>
                    <a:pt x="73" y="279"/>
                  </a:lnTo>
                  <a:lnTo>
                    <a:pt x="98" y="289"/>
                  </a:lnTo>
                  <a:lnTo>
                    <a:pt x="122" y="297"/>
                  </a:lnTo>
                  <a:lnTo>
                    <a:pt x="149" y="299"/>
                  </a:lnTo>
                  <a:lnTo>
                    <a:pt x="174" y="297"/>
                  </a:lnTo>
                  <a:lnTo>
                    <a:pt x="200" y="289"/>
                  </a:lnTo>
                  <a:lnTo>
                    <a:pt x="223" y="279"/>
                  </a:lnTo>
                  <a:lnTo>
                    <a:pt x="245" y="264"/>
                  </a:lnTo>
                  <a:lnTo>
                    <a:pt x="262" y="245"/>
                  </a:lnTo>
                  <a:lnTo>
                    <a:pt x="278" y="224"/>
                  </a:lnTo>
                  <a:lnTo>
                    <a:pt x="289" y="201"/>
                  </a:lnTo>
                  <a:lnTo>
                    <a:pt x="295" y="175"/>
                  </a:lnTo>
                  <a:lnTo>
                    <a:pt x="297" y="149"/>
                  </a:lnTo>
                  <a:close/>
                </a:path>
              </a:pathLst>
            </a:custGeom>
            <a:solidFill>
              <a:srgbClr val="E0A860"/>
            </a:solidFill>
            <a:ln w="12700">
              <a:solidFill>
                <a:srgbClr val="E0A860"/>
              </a:solidFill>
              <a:round/>
              <a:headEnd/>
              <a:tailEnd/>
            </a:ln>
          </p:spPr>
          <p:txBody>
            <a:bodyPr/>
            <a:lstStyle/>
            <a:p>
              <a:endParaRPr lang="en-US" sz="1350" dirty="0"/>
            </a:p>
          </p:txBody>
        </p:sp>
        <p:sp>
          <p:nvSpPr>
            <p:cNvPr id="47" name="Line 168"/>
            <p:cNvSpPr>
              <a:spLocks noChangeShapeType="1"/>
            </p:cNvSpPr>
            <p:nvPr/>
          </p:nvSpPr>
          <p:spPr bwMode="auto">
            <a:xfrm>
              <a:off x="679" y="214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Freeform 169"/>
            <p:cNvSpPr>
              <a:spLocks/>
            </p:cNvSpPr>
            <p:nvPr/>
          </p:nvSpPr>
          <p:spPr bwMode="auto">
            <a:xfrm>
              <a:off x="649" y="2126"/>
              <a:ext cx="30" cy="30"/>
            </a:xfrm>
            <a:custGeom>
              <a:avLst/>
              <a:gdLst>
                <a:gd name="T0" fmla="*/ 0 w 299"/>
                <a:gd name="T1" fmla="*/ 0 h 300"/>
                <a:gd name="T2" fmla="*/ 0 w 299"/>
                <a:gd name="T3" fmla="*/ 0 h 300"/>
                <a:gd name="T4" fmla="*/ 0 w 299"/>
                <a:gd name="T5" fmla="*/ 0 h 300"/>
                <a:gd name="T6" fmla="*/ 0 w 299"/>
                <a:gd name="T7" fmla="*/ 0 h 300"/>
                <a:gd name="T8" fmla="*/ 0 w 299"/>
                <a:gd name="T9" fmla="*/ 0 h 300"/>
                <a:gd name="T10" fmla="*/ 0 w 299"/>
                <a:gd name="T11" fmla="*/ 0 h 300"/>
                <a:gd name="T12" fmla="*/ 0 w 299"/>
                <a:gd name="T13" fmla="*/ 0 h 300"/>
                <a:gd name="T14" fmla="*/ 0 w 299"/>
                <a:gd name="T15" fmla="*/ 0 h 300"/>
                <a:gd name="T16" fmla="*/ 0 w 299"/>
                <a:gd name="T17" fmla="*/ 0 h 300"/>
                <a:gd name="T18" fmla="*/ 0 w 299"/>
                <a:gd name="T19" fmla="*/ 0 h 300"/>
                <a:gd name="T20" fmla="*/ 0 w 299"/>
                <a:gd name="T21" fmla="*/ 0 h 300"/>
                <a:gd name="T22" fmla="*/ 0 w 299"/>
                <a:gd name="T23" fmla="*/ 0 h 300"/>
                <a:gd name="T24" fmla="*/ 0 w 299"/>
                <a:gd name="T25" fmla="*/ 0 h 300"/>
                <a:gd name="T26" fmla="*/ 0 w 299"/>
                <a:gd name="T27" fmla="*/ 0 h 300"/>
                <a:gd name="T28" fmla="*/ 0 w 299"/>
                <a:gd name="T29" fmla="*/ 0 h 300"/>
                <a:gd name="T30" fmla="*/ 0 w 299"/>
                <a:gd name="T31" fmla="*/ 0 h 300"/>
                <a:gd name="T32" fmla="*/ 0 w 299"/>
                <a:gd name="T33" fmla="*/ 0 h 300"/>
                <a:gd name="T34" fmla="*/ 0 w 299"/>
                <a:gd name="T35" fmla="*/ 0 h 300"/>
                <a:gd name="T36" fmla="*/ 0 w 299"/>
                <a:gd name="T37" fmla="*/ 0 h 300"/>
                <a:gd name="T38" fmla="*/ 0 w 299"/>
                <a:gd name="T39" fmla="*/ 0 h 300"/>
                <a:gd name="T40" fmla="*/ 0 w 299"/>
                <a:gd name="T41" fmla="*/ 0 h 300"/>
                <a:gd name="T42" fmla="*/ 0 w 299"/>
                <a:gd name="T43" fmla="*/ 0 h 300"/>
                <a:gd name="T44" fmla="*/ 0 w 299"/>
                <a:gd name="T45" fmla="*/ 0 h 300"/>
                <a:gd name="T46" fmla="*/ 0 w 299"/>
                <a:gd name="T47" fmla="*/ 0 h 300"/>
                <a:gd name="T48" fmla="*/ 0 w 299"/>
                <a:gd name="T49" fmla="*/ 0 h 300"/>
                <a:gd name="T50" fmla="*/ 0 w 299"/>
                <a:gd name="T51" fmla="*/ 0 h 300"/>
                <a:gd name="T52" fmla="*/ 0 w 299"/>
                <a:gd name="T53" fmla="*/ 0 h 300"/>
                <a:gd name="T54" fmla="*/ 0 w 299"/>
                <a:gd name="T55" fmla="*/ 0 h 300"/>
                <a:gd name="T56" fmla="*/ 0 w 299"/>
                <a:gd name="T57" fmla="*/ 0 h 300"/>
                <a:gd name="T58" fmla="*/ 0 w 299"/>
                <a:gd name="T59" fmla="*/ 0 h 300"/>
                <a:gd name="T60" fmla="*/ 0 w 299"/>
                <a:gd name="T61" fmla="*/ 0 h 300"/>
                <a:gd name="T62" fmla="*/ 0 w 299"/>
                <a:gd name="T63" fmla="*/ 0 h 300"/>
                <a:gd name="T64" fmla="*/ 0 w 299"/>
                <a:gd name="T65" fmla="*/ 0 h 300"/>
                <a:gd name="T66" fmla="*/ 0 w 299"/>
                <a:gd name="T67" fmla="*/ 0 h 300"/>
                <a:gd name="T68" fmla="*/ 0 w 299"/>
                <a:gd name="T69" fmla="*/ 0 h 300"/>
                <a:gd name="T70" fmla="*/ 0 w 299"/>
                <a:gd name="T71" fmla="*/ 0 h 300"/>
                <a:gd name="T72" fmla="*/ 0 w 299"/>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300"/>
                <a:gd name="T113" fmla="*/ 299 w 299"/>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300">
                  <a:moveTo>
                    <a:pt x="299" y="150"/>
                  </a:moveTo>
                  <a:lnTo>
                    <a:pt x="297" y="124"/>
                  </a:lnTo>
                  <a:lnTo>
                    <a:pt x="290" y="100"/>
                  </a:lnTo>
                  <a:lnTo>
                    <a:pt x="279" y="75"/>
                  </a:lnTo>
                  <a:lnTo>
                    <a:pt x="264" y="54"/>
                  </a:lnTo>
                  <a:lnTo>
                    <a:pt x="245" y="35"/>
                  </a:lnTo>
                  <a:lnTo>
                    <a:pt x="225" y="20"/>
                  </a:lnTo>
                  <a:lnTo>
                    <a:pt x="200" y="10"/>
                  </a:lnTo>
                  <a:lnTo>
                    <a:pt x="176" y="4"/>
                  </a:lnTo>
                  <a:lnTo>
                    <a:pt x="149" y="0"/>
                  </a:lnTo>
                  <a:lnTo>
                    <a:pt x="124" y="4"/>
                  </a:lnTo>
                  <a:lnTo>
                    <a:pt x="99" y="10"/>
                  </a:lnTo>
                  <a:lnTo>
                    <a:pt x="76" y="20"/>
                  </a:lnTo>
                  <a:lnTo>
                    <a:pt x="53" y="35"/>
                  </a:lnTo>
                  <a:lnTo>
                    <a:pt x="36" y="54"/>
                  </a:lnTo>
                  <a:lnTo>
                    <a:pt x="21" y="75"/>
                  </a:lnTo>
                  <a:lnTo>
                    <a:pt x="9" y="100"/>
                  </a:lnTo>
                  <a:lnTo>
                    <a:pt x="2" y="124"/>
                  </a:lnTo>
                  <a:lnTo>
                    <a:pt x="0" y="150"/>
                  </a:lnTo>
                  <a:lnTo>
                    <a:pt x="2" y="176"/>
                  </a:lnTo>
                  <a:lnTo>
                    <a:pt x="9" y="202"/>
                  </a:lnTo>
                  <a:lnTo>
                    <a:pt x="21" y="225"/>
                  </a:lnTo>
                  <a:lnTo>
                    <a:pt x="36" y="247"/>
                  </a:lnTo>
                  <a:lnTo>
                    <a:pt x="53" y="265"/>
                  </a:lnTo>
                  <a:lnTo>
                    <a:pt x="76" y="279"/>
                  </a:lnTo>
                  <a:lnTo>
                    <a:pt x="99" y="290"/>
                  </a:lnTo>
                  <a:lnTo>
                    <a:pt x="124" y="298"/>
                  </a:lnTo>
                  <a:lnTo>
                    <a:pt x="149" y="300"/>
                  </a:lnTo>
                  <a:lnTo>
                    <a:pt x="176" y="298"/>
                  </a:lnTo>
                  <a:lnTo>
                    <a:pt x="200" y="290"/>
                  </a:lnTo>
                  <a:lnTo>
                    <a:pt x="225" y="279"/>
                  </a:lnTo>
                  <a:lnTo>
                    <a:pt x="245" y="265"/>
                  </a:lnTo>
                  <a:lnTo>
                    <a:pt x="264" y="247"/>
                  </a:lnTo>
                  <a:lnTo>
                    <a:pt x="279" y="225"/>
                  </a:lnTo>
                  <a:lnTo>
                    <a:pt x="290" y="202"/>
                  </a:lnTo>
                  <a:lnTo>
                    <a:pt x="297" y="176"/>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49" name="Line 170"/>
            <p:cNvSpPr>
              <a:spLocks noChangeShapeType="1"/>
            </p:cNvSpPr>
            <p:nvPr/>
          </p:nvSpPr>
          <p:spPr bwMode="auto">
            <a:xfrm>
              <a:off x="1850" y="215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Freeform 171"/>
            <p:cNvSpPr>
              <a:spLocks/>
            </p:cNvSpPr>
            <p:nvPr/>
          </p:nvSpPr>
          <p:spPr bwMode="auto">
            <a:xfrm>
              <a:off x="1820" y="2144"/>
              <a:ext cx="30" cy="3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8"/>
                  </a:moveTo>
                  <a:lnTo>
                    <a:pt x="298" y="122"/>
                  </a:lnTo>
                  <a:lnTo>
                    <a:pt x="290" y="97"/>
                  </a:lnTo>
                  <a:lnTo>
                    <a:pt x="279" y="73"/>
                  </a:lnTo>
                  <a:lnTo>
                    <a:pt x="264" y="52"/>
                  </a:lnTo>
                  <a:lnTo>
                    <a:pt x="246" y="34"/>
                  </a:lnTo>
                  <a:lnTo>
                    <a:pt x="224" y="20"/>
                  </a:lnTo>
                  <a:lnTo>
                    <a:pt x="201" y="8"/>
                  </a:lnTo>
                  <a:lnTo>
                    <a:pt x="175" y="2"/>
                  </a:lnTo>
                  <a:lnTo>
                    <a:pt x="150" y="0"/>
                  </a:lnTo>
                  <a:lnTo>
                    <a:pt x="124" y="2"/>
                  </a:lnTo>
                  <a:lnTo>
                    <a:pt x="99" y="8"/>
                  </a:lnTo>
                  <a:lnTo>
                    <a:pt x="75" y="20"/>
                  </a:lnTo>
                  <a:lnTo>
                    <a:pt x="54" y="34"/>
                  </a:lnTo>
                  <a:lnTo>
                    <a:pt x="35" y="52"/>
                  </a:lnTo>
                  <a:lnTo>
                    <a:pt x="20" y="73"/>
                  </a:lnTo>
                  <a:lnTo>
                    <a:pt x="10" y="97"/>
                  </a:lnTo>
                  <a:lnTo>
                    <a:pt x="2" y="122"/>
                  </a:lnTo>
                  <a:lnTo>
                    <a:pt x="0" y="148"/>
                  </a:lnTo>
                  <a:lnTo>
                    <a:pt x="2" y="175"/>
                  </a:lnTo>
                  <a:lnTo>
                    <a:pt x="10" y="199"/>
                  </a:lnTo>
                  <a:lnTo>
                    <a:pt x="20" y="223"/>
                  </a:lnTo>
                  <a:lnTo>
                    <a:pt x="35" y="244"/>
                  </a:lnTo>
                  <a:lnTo>
                    <a:pt x="54" y="263"/>
                  </a:lnTo>
                  <a:lnTo>
                    <a:pt x="75" y="278"/>
                  </a:lnTo>
                  <a:lnTo>
                    <a:pt x="99" y="288"/>
                  </a:lnTo>
                  <a:lnTo>
                    <a:pt x="124" y="295"/>
                  </a:lnTo>
                  <a:lnTo>
                    <a:pt x="150" y="298"/>
                  </a:lnTo>
                  <a:lnTo>
                    <a:pt x="175" y="295"/>
                  </a:lnTo>
                  <a:lnTo>
                    <a:pt x="201" y="288"/>
                  </a:lnTo>
                  <a:lnTo>
                    <a:pt x="224" y="278"/>
                  </a:lnTo>
                  <a:lnTo>
                    <a:pt x="246" y="263"/>
                  </a:lnTo>
                  <a:lnTo>
                    <a:pt x="264" y="244"/>
                  </a:lnTo>
                  <a:lnTo>
                    <a:pt x="279" y="223"/>
                  </a:lnTo>
                  <a:lnTo>
                    <a:pt x="290" y="199"/>
                  </a:lnTo>
                  <a:lnTo>
                    <a:pt x="298" y="175"/>
                  </a:lnTo>
                  <a:lnTo>
                    <a:pt x="300" y="148"/>
                  </a:lnTo>
                  <a:close/>
                </a:path>
              </a:pathLst>
            </a:custGeom>
            <a:solidFill>
              <a:srgbClr val="E0A860"/>
            </a:solidFill>
            <a:ln w="12700">
              <a:solidFill>
                <a:srgbClr val="E0A860"/>
              </a:solidFill>
              <a:round/>
              <a:headEnd/>
              <a:tailEnd/>
            </a:ln>
          </p:spPr>
          <p:txBody>
            <a:bodyPr/>
            <a:lstStyle/>
            <a:p>
              <a:endParaRPr lang="en-US" sz="1350" dirty="0"/>
            </a:p>
          </p:txBody>
        </p:sp>
        <p:sp>
          <p:nvSpPr>
            <p:cNvPr id="51" name="Line 172"/>
            <p:cNvSpPr>
              <a:spLocks noChangeShapeType="1"/>
            </p:cNvSpPr>
            <p:nvPr/>
          </p:nvSpPr>
          <p:spPr bwMode="auto">
            <a:xfrm>
              <a:off x="1437" y="209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Freeform 173"/>
            <p:cNvSpPr>
              <a:spLocks/>
            </p:cNvSpPr>
            <p:nvPr/>
          </p:nvSpPr>
          <p:spPr bwMode="auto">
            <a:xfrm>
              <a:off x="1407" y="2084"/>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90" y="98"/>
                  </a:lnTo>
                  <a:lnTo>
                    <a:pt x="278" y="75"/>
                  </a:lnTo>
                  <a:lnTo>
                    <a:pt x="265" y="54"/>
                  </a:lnTo>
                  <a:lnTo>
                    <a:pt x="246" y="35"/>
                  </a:lnTo>
                  <a:lnTo>
                    <a:pt x="224" y="20"/>
                  </a:lnTo>
                  <a:lnTo>
                    <a:pt x="200" y="9"/>
                  </a:lnTo>
                  <a:lnTo>
                    <a:pt x="176" y="3"/>
                  </a:lnTo>
                  <a:lnTo>
                    <a:pt x="150" y="0"/>
                  </a:lnTo>
                  <a:lnTo>
                    <a:pt x="122" y="3"/>
                  </a:lnTo>
                  <a:lnTo>
                    <a:pt x="98" y="9"/>
                  </a:lnTo>
                  <a:lnTo>
                    <a:pt x="75" y="20"/>
                  </a:lnTo>
                  <a:lnTo>
                    <a:pt x="53" y="35"/>
                  </a:lnTo>
                  <a:lnTo>
                    <a:pt x="35" y="54"/>
                  </a:lnTo>
                  <a:lnTo>
                    <a:pt x="21" y="75"/>
                  </a:lnTo>
                  <a:lnTo>
                    <a:pt x="10" y="98"/>
                  </a:lnTo>
                  <a:lnTo>
                    <a:pt x="2" y="123"/>
                  </a:lnTo>
                  <a:lnTo>
                    <a:pt x="0" y="149"/>
                  </a:lnTo>
                  <a:lnTo>
                    <a:pt x="2" y="175"/>
                  </a:lnTo>
                  <a:lnTo>
                    <a:pt x="10" y="201"/>
                  </a:lnTo>
                  <a:lnTo>
                    <a:pt x="21" y="224"/>
                  </a:lnTo>
                  <a:lnTo>
                    <a:pt x="35" y="245"/>
                  </a:lnTo>
                  <a:lnTo>
                    <a:pt x="53" y="263"/>
                  </a:lnTo>
                  <a:lnTo>
                    <a:pt x="75" y="278"/>
                  </a:lnTo>
                  <a:lnTo>
                    <a:pt x="98" y="289"/>
                  </a:lnTo>
                  <a:lnTo>
                    <a:pt x="122" y="296"/>
                  </a:lnTo>
                  <a:lnTo>
                    <a:pt x="150" y="298"/>
                  </a:lnTo>
                  <a:lnTo>
                    <a:pt x="176" y="296"/>
                  </a:lnTo>
                  <a:lnTo>
                    <a:pt x="200" y="289"/>
                  </a:lnTo>
                  <a:lnTo>
                    <a:pt x="224" y="278"/>
                  </a:lnTo>
                  <a:lnTo>
                    <a:pt x="246" y="263"/>
                  </a:lnTo>
                  <a:lnTo>
                    <a:pt x="265" y="245"/>
                  </a:lnTo>
                  <a:lnTo>
                    <a:pt x="278" y="224"/>
                  </a:lnTo>
                  <a:lnTo>
                    <a:pt x="290" y="201"/>
                  </a:lnTo>
                  <a:lnTo>
                    <a:pt x="296"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53" name="Line 174"/>
            <p:cNvSpPr>
              <a:spLocks noChangeShapeType="1"/>
            </p:cNvSpPr>
            <p:nvPr/>
          </p:nvSpPr>
          <p:spPr bwMode="auto">
            <a:xfrm>
              <a:off x="1843" y="140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Freeform 175"/>
            <p:cNvSpPr>
              <a:spLocks/>
            </p:cNvSpPr>
            <p:nvPr/>
          </p:nvSpPr>
          <p:spPr bwMode="auto">
            <a:xfrm>
              <a:off x="1813" y="1391"/>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90" y="98"/>
                  </a:lnTo>
                  <a:lnTo>
                    <a:pt x="278" y="75"/>
                  </a:lnTo>
                  <a:lnTo>
                    <a:pt x="264" y="53"/>
                  </a:lnTo>
                  <a:lnTo>
                    <a:pt x="245" y="34"/>
                  </a:lnTo>
                  <a:lnTo>
                    <a:pt x="224" y="20"/>
                  </a:lnTo>
                  <a:lnTo>
                    <a:pt x="201" y="8"/>
                  </a:lnTo>
                  <a:lnTo>
                    <a:pt x="176" y="3"/>
                  </a:lnTo>
                  <a:lnTo>
                    <a:pt x="149" y="0"/>
                  </a:lnTo>
                  <a:lnTo>
                    <a:pt x="123" y="3"/>
                  </a:lnTo>
                  <a:lnTo>
                    <a:pt x="99" y="8"/>
                  </a:lnTo>
                  <a:lnTo>
                    <a:pt x="76" y="20"/>
                  </a:lnTo>
                  <a:lnTo>
                    <a:pt x="54" y="34"/>
                  </a:lnTo>
                  <a:lnTo>
                    <a:pt x="35" y="53"/>
                  </a:lnTo>
                  <a:lnTo>
                    <a:pt x="21" y="75"/>
                  </a:lnTo>
                  <a:lnTo>
                    <a:pt x="9" y="98"/>
                  </a:lnTo>
                  <a:lnTo>
                    <a:pt x="2" y="123"/>
                  </a:lnTo>
                  <a:lnTo>
                    <a:pt x="0" y="148"/>
                  </a:lnTo>
                  <a:lnTo>
                    <a:pt x="2" y="175"/>
                  </a:lnTo>
                  <a:lnTo>
                    <a:pt x="9" y="200"/>
                  </a:lnTo>
                  <a:lnTo>
                    <a:pt x="21" y="224"/>
                  </a:lnTo>
                  <a:lnTo>
                    <a:pt x="35" y="244"/>
                  </a:lnTo>
                  <a:lnTo>
                    <a:pt x="54" y="263"/>
                  </a:lnTo>
                  <a:lnTo>
                    <a:pt x="76" y="278"/>
                  </a:lnTo>
                  <a:lnTo>
                    <a:pt x="99" y="289"/>
                  </a:lnTo>
                  <a:lnTo>
                    <a:pt x="123" y="296"/>
                  </a:lnTo>
                  <a:lnTo>
                    <a:pt x="149" y="298"/>
                  </a:lnTo>
                  <a:lnTo>
                    <a:pt x="176" y="296"/>
                  </a:lnTo>
                  <a:lnTo>
                    <a:pt x="201" y="289"/>
                  </a:lnTo>
                  <a:lnTo>
                    <a:pt x="224" y="278"/>
                  </a:lnTo>
                  <a:lnTo>
                    <a:pt x="245" y="263"/>
                  </a:lnTo>
                  <a:lnTo>
                    <a:pt x="264" y="244"/>
                  </a:lnTo>
                  <a:lnTo>
                    <a:pt x="278" y="224"/>
                  </a:lnTo>
                  <a:lnTo>
                    <a:pt x="290" y="200"/>
                  </a:lnTo>
                  <a:lnTo>
                    <a:pt x="297"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55" name="Line 176"/>
            <p:cNvSpPr>
              <a:spLocks noChangeShapeType="1"/>
            </p:cNvSpPr>
            <p:nvPr/>
          </p:nvSpPr>
          <p:spPr bwMode="auto">
            <a:xfrm>
              <a:off x="987" y="1578"/>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Freeform 177"/>
            <p:cNvSpPr>
              <a:spLocks/>
            </p:cNvSpPr>
            <p:nvPr/>
          </p:nvSpPr>
          <p:spPr bwMode="auto">
            <a:xfrm>
              <a:off x="957" y="1564"/>
              <a:ext cx="30" cy="29"/>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4"/>
                  </a:lnTo>
                  <a:lnTo>
                    <a:pt x="290" y="99"/>
                  </a:lnTo>
                  <a:lnTo>
                    <a:pt x="278" y="75"/>
                  </a:lnTo>
                  <a:lnTo>
                    <a:pt x="264" y="54"/>
                  </a:lnTo>
                  <a:lnTo>
                    <a:pt x="246" y="35"/>
                  </a:lnTo>
                  <a:lnTo>
                    <a:pt x="223" y="21"/>
                  </a:lnTo>
                  <a:lnTo>
                    <a:pt x="200" y="10"/>
                  </a:lnTo>
                  <a:lnTo>
                    <a:pt x="175" y="4"/>
                  </a:lnTo>
                  <a:lnTo>
                    <a:pt x="150" y="0"/>
                  </a:lnTo>
                  <a:lnTo>
                    <a:pt x="122" y="4"/>
                  </a:lnTo>
                  <a:lnTo>
                    <a:pt x="98" y="10"/>
                  </a:lnTo>
                  <a:lnTo>
                    <a:pt x="74" y="21"/>
                  </a:lnTo>
                  <a:lnTo>
                    <a:pt x="53" y="35"/>
                  </a:lnTo>
                  <a:lnTo>
                    <a:pt x="35" y="54"/>
                  </a:lnTo>
                  <a:lnTo>
                    <a:pt x="20" y="75"/>
                  </a:lnTo>
                  <a:lnTo>
                    <a:pt x="9" y="99"/>
                  </a:lnTo>
                  <a:lnTo>
                    <a:pt x="2" y="124"/>
                  </a:lnTo>
                  <a:lnTo>
                    <a:pt x="0" y="149"/>
                  </a:lnTo>
                  <a:lnTo>
                    <a:pt x="2" y="175"/>
                  </a:lnTo>
                  <a:lnTo>
                    <a:pt x="9" y="202"/>
                  </a:lnTo>
                  <a:lnTo>
                    <a:pt x="20" y="225"/>
                  </a:lnTo>
                  <a:lnTo>
                    <a:pt x="35" y="245"/>
                  </a:lnTo>
                  <a:lnTo>
                    <a:pt x="53" y="264"/>
                  </a:lnTo>
                  <a:lnTo>
                    <a:pt x="74" y="279"/>
                  </a:lnTo>
                  <a:lnTo>
                    <a:pt x="98" y="289"/>
                  </a:lnTo>
                  <a:lnTo>
                    <a:pt x="122" y="297"/>
                  </a:lnTo>
                  <a:lnTo>
                    <a:pt x="150" y="299"/>
                  </a:lnTo>
                  <a:lnTo>
                    <a:pt x="175" y="297"/>
                  </a:lnTo>
                  <a:lnTo>
                    <a:pt x="200" y="289"/>
                  </a:lnTo>
                  <a:lnTo>
                    <a:pt x="223" y="279"/>
                  </a:lnTo>
                  <a:lnTo>
                    <a:pt x="246" y="264"/>
                  </a:lnTo>
                  <a:lnTo>
                    <a:pt x="264" y="245"/>
                  </a:lnTo>
                  <a:lnTo>
                    <a:pt x="278" y="225"/>
                  </a:lnTo>
                  <a:lnTo>
                    <a:pt x="290" y="202"/>
                  </a:lnTo>
                  <a:lnTo>
                    <a:pt x="295"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57" name="Line 178"/>
            <p:cNvSpPr>
              <a:spLocks noChangeShapeType="1"/>
            </p:cNvSpPr>
            <p:nvPr/>
          </p:nvSpPr>
          <p:spPr bwMode="auto">
            <a:xfrm>
              <a:off x="812" y="114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Freeform 179"/>
            <p:cNvSpPr>
              <a:spLocks/>
            </p:cNvSpPr>
            <p:nvPr/>
          </p:nvSpPr>
          <p:spPr bwMode="auto">
            <a:xfrm>
              <a:off x="783" y="1127"/>
              <a:ext cx="29"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9" y="99"/>
                  </a:lnTo>
                  <a:lnTo>
                    <a:pt x="279" y="74"/>
                  </a:lnTo>
                  <a:lnTo>
                    <a:pt x="263" y="54"/>
                  </a:lnTo>
                  <a:lnTo>
                    <a:pt x="245" y="35"/>
                  </a:lnTo>
                  <a:lnTo>
                    <a:pt x="224" y="20"/>
                  </a:lnTo>
                  <a:lnTo>
                    <a:pt x="200" y="10"/>
                  </a:lnTo>
                  <a:lnTo>
                    <a:pt x="176" y="2"/>
                  </a:lnTo>
                  <a:lnTo>
                    <a:pt x="149" y="0"/>
                  </a:lnTo>
                  <a:lnTo>
                    <a:pt x="123" y="2"/>
                  </a:lnTo>
                  <a:lnTo>
                    <a:pt x="98" y="10"/>
                  </a:lnTo>
                  <a:lnTo>
                    <a:pt x="74" y="20"/>
                  </a:lnTo>
                  <a:lnTo>
                    <a:pt x="52" y="35"/>
                  </a:lnTo>
                  <a:lnTo>
                    <a:pt x="35" y="54"/>
                  </a:lnTo>
                  <a:lnTo>
                    <a:pt x="20" y="74"/>
                  </a:lnTo>
                  <a:lnTo>
                    <a:pt x="8" y="99"/>
                  </a:lnTo>
                  <a:lnTo>
                    <a:pt x="2" y="124"/>
                  </a:lnTo>
                  <a:lnTo>
                    <a:pt x="0" y="149"/>
                  </a:lnTo>
                  <a:lnTo>
                    <a:pt x="2" y="175"/>
                  </a:lnTo>
                  <a:lnTo>
                    <a:pt x="8" y="201"/>
                  </a:lnTo>
                  <a:lnTo>
                    <a:pt x="20" y="224"/>
                  </a:lnTo>
                  <a:lnTo>
                    <a:pt x="35" y="245"/>
                  </a:lnTo>
                  <a:lnTo>
                    <a:pt x="52" y="264"/>
                  </a:lnTo>
                  <a:lnTo>
                    <a:pt x="74" y="279"/>
                  </a:lnTo>
                  <a:lnTo>
                    <a:pt x="98" y="290"/>
                  </a:lnTo>
                  <a:lnTo>
                    <a:pt x="123" y="297"/>
                  </a:lnTo>
                  <a:lnTo>
                    <a:pt x="149" y="299"/>
                  </a:lnTo>
                  <a:lnTo>
                    <a:pt x="176" y="297"/>
                  </a:lnTo>
                  <a:lnTo>
                    <a:pt x="200" y="290"/>
                  </a:lnTo>
                  <a:lnTo>
                    <a:pt x="224" y="279"/>
                  </a:lnTo>
                  <a:lnTo>
                    <a:pt x="245" y="264"/>
                  </a:lnTo>
                  <a:lnTo>
                    <a:pt x="263" y="245"/>
                  </a:lnTo>
                  <a:lnTo>
                    <a:pt x="279" y="224"/>
                  </a:lnTo>
                  <a:lnTo>
                    <a:pt x="289" y="201"/>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59" name="Line 180"/>
            <p:cNvSpPr>
              <a:spLocks noChangeShapeType="1"/>
            </p:cNvSpPr>
            <p:nvPr/>
          </p:nvSpPr>
          <p:spPr bwMode="auto">
            <a:xfrm>
              <a:off x="1064" y="117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Freeform 181"/>
            <p:cNvSpPr>
              <a:spLocks/>
            </p:cNvSpPr>
            <p:nvPr/>
          </p:nvSpPr>
          <p:spPr bwMode="auto">
            <a:xfrm>
              <a:off x="1034" y="1156"/>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89" y="99"/>
                  </a:lnTo>
                  <a:lnTo>
                    <a:pt x="279" y="74"/>
                  </a:lnTo>
                  <a:lnTo>
                    <a:pt x="264" y="54"/>
                  </a:lnTo>
                  <a:lnTo>
                    <a:pt x="245" y="35"/>
                  </a:lnTo>
                  <a:lnTo>
                    <a:pt x="225" y="20"/>
                  </a:lnTo>
                  <a:lnTo>
                    <a:pt x="202" y="10"/>
                  </a:lnTo>
                  <a:lnTo>
                    <a:pt x="175" y="2"/>
                  </a:lnTo>
                  <a:lnTo>
                    <a:pt x="150" y="0"/>
                  </a:lnTo>
                  <a:lnTo>
                    <a:pt x="124" y="2"/>
                  </a:lnTo>
                  <a:lnTo>
                    <a:pt x="99" y="10"/>
                  </a:lnTo>
                  <a:lnTo>
                    <a:pt x="75" y="20"/>
                  </a:lnTo>
                  <a:lnTo>
                    <a:pt x="54" y="35"/>
                  </a:lnTo>
                  <a:lnTo>
                    <a:pt x="35" y="54"/>
                  </a:lnTo>
                  <a:lnTo>
                    <a:pt x="21" y="74"/>
                  </a:lnTo>
                  <a:lnTo>
                    <a:pt x="10" y="99"/>
                  </a:lnTo>
                  <a:lnTo>
                    <a:pt x="3" y="124"/>
                  </a:lnTo>
                  <a:lnTo>
                    <a:pt x="0" y="149"/>
                  </a:lnTo>
                  <a:lnTo>
                    <a:pt x="3" y="175"/>
                  </a:lnTo>
                  <a:lnTo>
                    <a:pt x="10" y="201"/>
                  </a:lnTo>
                  <a:lnTo>
                    <a:pt x="21" y="224"/>
                  </a:lnTo>
                  <a:lnTo>
                    <a:pt x="35" y="245"/>
                  </a:lnTo>
                  <a:lnTo>
                    <a:pt x="54" y="264"/>
                  </a:lnTo>
                  <a:lnTo>
                    <a:pt x="75" y="279"/>
                  </a:lnTo>
                  <a:lnTo>
                    <a:pt x="99" y="290"/>
                  </a:lnTo>
                  <a:lnTo>
                    <a:pt x="124" y="296"/>
                  </a:lnTo>
                  <a:lnTo>
                    <a:pt x="150" y="299"/>
                  </a:lnTo>
                  <a:lnTo>
                    <a:pt x="175" y="296"/>
                  </a:lnTo>
                  <a:lnTo>
                    <a:pt x="202" y="290"/>
                  </a:lnTo>
                  <a:lnTo>
                    <a:pt x="225" y="279"/>
                  </a:lnTo>
                  <a:lnTo>
                    <a:pt x="245" y="264"/>
                  </a:lnTo>
                  <a:lnTo>
                    <a:pt x="264" y="245"/>
                  </a:lnTo>
                  <a:lnTo>
                    <a:pt x="279" y="224"/>
                  </a:lnTo>
                  <a:lnTo>
                    <a:pt x="289" y="201"/>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61" name="Line 182"/>
            <p:cNvSpPr>
              <a:spLocks noChangeShapeType="1"/>
            </p:cNvSpPr>
            <p:nvPr/>
          </p:nvSpPr>
          <p:spPr bwMode="auto">
            <a:xfrm>
              <a:off x="1539" y="203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Freeform 183"/>
            <p:cNvSpPr>
              <a:spLocks/>
            </p:cNvSpPr>
            <p:nvPr/>
          </p:nvSpPr>
          <p:spPr bwMode="auto">
            <a:xfrm>
              <a:off x="1509" y="2020"/>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90" y="99"/>
                  </a:lnTo>
                  <a:lnTo>
                    <a:pt x="278" y="74"/>
                  </a:lnTo>
                  <a:lnTo>
                    <a:pt x="263" y="54"/>
                  </a:lnTo>
                  <a:lnTo>
                    <a:pt x="244" y="35"/>
                  </a:lnTo>
                  <a:lnTo>
                    <a:pt x="224" y="20"/>
                  </a:lnTo>
                  <a:lnTo>
                    <a:pt x="201" y="10"/>
                  </a:lnTo>
                  <a:lnTo>
                    <a:pt x="175" y="2"/>
                  </a:lnTo>
                  <a:lnTo>
                    <a:pt x="149" y="0"/>
                  </a:lnTo>
                  <a:lnTo>
                    <a:pt x="123" y="2"/>
                  </a:lnTo>
                  <a:lnTo>
                    <a:pt x="98" y="10"/>
                  </a:lnTo>
                  <a:lnTo>
                    <a:pt x="75" y="20"/>
                  </a:lnTo>
                  <a:lnTo>
                    <a:pt x="54" y="35"/>
                  </a:lnTo>
                  <a:lnTo>
                    <a:pt x="35" y="54"/>
                  </a:lnTo>
                  <a:lnTo>
                    <a:pt x="20" y="74"/>
                  </a:lnTo>
                  <a:lnTo>
                    <a:pt x="9" y="99"/>
                  </a:lnTo>
                  <a:lnTo>
                    <a:pt x="3" y="123"/>
                  </a:lnTo>
                  <a:lnTo>
                    <a:pt x="0" y="149"/>
                  </a:lnTo>
                  <a:lnTo>
                    <a:pt x="3" y="175"/>
                  </a:lnTo>
                  <a:lnTo>
                    <a:pt x="9" y="200"/>
                  </a:lnTo>
                  <a:lnTo>
                    <a:pt x="20" y="224"/>
                  </a:lnTo>
                  <a:lnTo>
                    <a:pt x="35" y="245"/>
                  </a:lnTo>
                  <a:lnTo>
                    <a:pt x="54" y="264"/>
                  </a:lnTo>
                  <a:lnTo>
                    <a:pt x="75" y="278"/>
                  </a:lnTo>
                  <a:lnTo>
                    <a:pt x="98" y="290"/>
                  </a:lnTo>
                  <a:lnTo>
                    <a:pt x="123" y="296"/>
                  </a:lnTo>
                  <a:lnTo>
                    <a:pt x="149" y="298"/>
                  </a:lnTo>
                  <a:lnTo>
                    <a:pt x="175" y="296"/>
                  </a:lnTo>
                  <a:lnTo>
                    <a:pt x="201" y="290"/>
                  </a:lnTo>
                  <a:lnTo>
                    <a:pt x="224" y="278"/>
                  </a:lnTo>
                  <a:lnTo>
                    <a:pt x="244" y="264"/>
                  </a:lnTo>
                  <a:lnTo>
                    <a:pt x="263" y="245"/>
                  </a:lnTo>
                  <a:lnTo>
                    <a:pt x="278" y="224"/>
                  </a:lnTo>
                  <a:lnTo>
                    <a:pt x="290" y="200"/>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63" name="Line 184"/>
            <p:cNvSpPr>
              <a:spLocks noChangeShapeType="1"/>
            </p:cNvSpPr>
            <p:nvPr/>
          </p:nvSpPr>
          <p:spPr bwMode="auto">
            <a:xfrm>
              <a:off x="1833" y="186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Freeform 185"/>
            <p:cNvSpPr>
              <a:spLocks/>
            </p:cNvSpPr>
            <p:nvPr/>
          </p:nvSpPr>
          <p:spPr bwMode="auto">
            <a:xfrm>
              <a:off x="1803" y="1851"/>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90" y="98"/>
                  </a:lnTo>
                  <a:lnTo>
                    <a:pt x="278" y="75"/>
                  </a:lnTo>
                  <a:lnTo>
                    <a:pt x="264" y="54"/>
                  </a:lnTo>
                  <a:lnTo>
                    <a:pt x="245" y="35"/>
                  </a:lnTo>
                  <a:lnTo>
                    <a:pt x="223" y="20"/>
                  </a:lnTo>
                  <a:lnTo>
                    <a:pt x="200" y="10"/>
                  </a:lnTo>
                  <a:lnTo>
                    <a:pt x="176" y="2"/>
                  </a:lnTo>
                  <a:lnTo>
                    <a:pt x="150" y="0"/>
                  </a:lnTo>
                  <a:lnTo>
                    <a:pt x="122" y="2"/>
                  </a:lnTo>
                  <a:lnTo>
                    <a:pt x="98" y="10"/>
                  </a:lnTo>
                  <a:lnTo>
                    <a:pt x="75" y="20"/>
                  </a:lnTo>
                  <a:lnTo>
                    <a:pt x="53" y="35"/>
                  </a:lnTo>
                  <a:lnTo>
                    <a:pt x="35" y="54"/>
                  </a:lnTo>
                  <a:lnTo>
                    <a:pt x="21" y="75"/>
                  </a:lnTo>
                  <a:lnTo>
                    <a:pt x="9" y="98"/>
                  </a:lnTo>
                  <a:lnTo>
                    <a:pt x="2" y="123"/>
                  </a:lnTo>
                  <a:lnTo>
                    <a:pt x="0" y="149"/>
                  </a:lnTo>
                  <a:lnTo>
                    <a:pt x="2" y="175"/>
                  </a:lnTo>
                  <a:lnTo>
                    <a:pt x="9" y="200"/>
                  </a:lnTo>
                  <a:lnTo>
                    <a:pt x="21" y="224"/>
                  </a:lnTo>
                  <a:lnTo>
                    <a:pt x="35" y="245"/>
                  </a:lnTo>
                  <a:lnTo>
                    <a:pt x="53" y="264"/>
                  </a:lnTo>
                  <a:lnTo>
                    <a:pt x="75" y="278"/>
                  </a:lnTo>
                  <a:lnTo>
                    <a:pt x="98" y="289"/>
                  </a:lnTo>
                  <a:lnTo>
                    <a:pt x="122" y="296"/>
                  </a:lnTo>
                  <a:lnTo>
                    <a:pt x="150" y="298"/>
                  </a:lnTo>
                  <a:lnTo>
                    <a:pt x="176" y="296"/>
                  </a:lnTo>
                  <a:lnTo>
                    <a:pt x="200" y="289"/>
                  </a:lnTo>
                  <a:lnTo>
                    <a:pt x="223" y="278"/>
                  </a:lnTo>
                  <a:lnTo>
                    <a:pt x="245" y="264"/>
                  </a:lnTo>
                  <a:lnTo>
                    <a:pt x="264" y="245"/>
                  </a:lnTo>
                  <a:lnTo>
                    <a:pt x="278" y="224"/>
                  </a:lnTo>
                  <a:lnTo>
                    <a:pt x="290" y="200"/>
                  </a:lnTo>
                  <a:lnTo>
                    <a:pt x="296"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65" name="Line 186"/>
            <p:cNvSpPr>
              <a:spLocks noChangeShapeType="1"/>
            </p:cNvSpPr>
            <p:nvPr/>
          </p:nvSpPr>
          <p:spPr bwMode="auto">
            <a:xfrm>
              <a:off x="1278" y="198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6" name="Freeform 187"/>
            <p:cNvSpPr>
              <a:spLocks/>
            </p:cNvSpPr>
            <p:nvPr/>
          </p:nvSpPr>
          <p:spPr bwMode="auto">
            <a:xfrm>
              <a:off x="1248" y="1970"/>
              <a:ext cx="30" cy="2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89" y="99"/>
                  </a:lnTo>
                  <a:lnTo>
                    <a:pt x="278" y="75"/>
                  </a:lnTo>
                  <a:lnTo>
                    <a:pt x="263" y="54"/>
                  </a:lnTo>
                  <a:lnTo>
                    <a:pt x="245" y="35"/>
                  </a:lnTo>
                  <a:lnTo>
                    <a:pt x="223" y="20"/>
                  </a:lnTo>
                  <a:lnTo>
                    <a:pt x="200" y="10"/>
                  </a:lnTo>
                  <a:lnTo>
                    <a:pt x="174" y="3"/>
                  </a:lnTo>
                  <a:lnTo>
                    <a:pt x="149" y="0"/>
                  </a:lnTo>
                  <a:lnTo>
                    <a:pt x="122" y="3"/>
                  </a:lnTo>
                  <a:lnTo>
                    <a:pt x="98" y="10"/>
                  </a:lnTo>
                  <a:lnTo>
                    <a:pt x="73" y="20"/>
                  </a:lnTo>
                  <a:lnTo>
                    <a:pt x="52" y="35"/>
                  </a:lnTo>
                  <a:lnTo>
                    <a:pt x="34" y="54"/>
                  </a:lnTo>
                  <a:lnTo>
                    <a:pt x="20" y="75"/>
                  </a:lnTo>
                  <a:lnTo>
                    <a:pt x="9" y="99"/>
                  </a:lnTo>
                  <a:lnTo>
                    <a:pt x="2" y="123"/>
                  </a:lnTo>
                  <a:lnTo>
                    <a:pt x="0" y="149"/>
                  </a:lnTo>
                  <a:lnTo>
                    <a:pt x="2" y="176"/>
                  </a:lnTo>
                  <a:lnTo>
                    <a:pt x="9" y="201"/>
                  </a:lnTo>
                  <a:lnTo>
                    <a:pt x="20" y="225"/>
                  </a:lnTo>
                  <a:lnTo>
                    <a:pt x="34" y="246"/>
                  </a:lnTo>
                  <a:lnTo>
                    <a:pt x="52" y="264"/>
                  </a:lnTo>
                  <a:lnTo>
                    <a:pt x="73" y="278"/>
                  </a:lnTo>
                  <a:lnTo>
                    <a:pt x="98" y="290"/>
                  </a:lnTo>
                  <a:lnTo>
                    <a:pt x="122" y="296"/>
                  </a:lnTo>
                  <a:lnTo>
                    <a:pt x="149" y="298"/>
                  </a:lnTo>
                  <a:lnTo>
                    <a:pt x="174" y="296"/>
                  </a:lnTo>
                  <a:lnTo>
                    <a:pt x="200" y="290"/>
                  </a:lnTo>
                  <a:lnTo>
                    <a:pt x="223" y="278"/>
                  </a:lnTo>
                  <a:lnTo>
                    <a:pt x="245" y="264"/>
                  </a:lnTo>
                  <a:lnTo>
                    <a:pt x="263" y="246"/>
                  </a:lnTo>
                  <a:lnTo>
                    <a:pt x="278" y="225"/>
                  </a:lnTo>
                  <a:lnTo>
                    <a:pt x="289" y="201"/>
                  </a:lnTo>
                  <a:lnTo>
                    <a:pt x="296" y="176"/>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67" name="Line 188"/>
            <p:cNvSpPr>
              <a:spLocks noChangeShapeType="1"/>
            </p:cNvSpPr>
            <p:nvPr/>
          </p:nvSpPr>
          <p:spPr bwMode="auto">
            <a:xfrm>
              <a:off x="1561" y="1590"/>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8" name="Freeform 189"/>
            <p:cNvSpPr>
              <a:spLocks/>
            </p:cNvSpPr>
            <p:nvPr/>
          </p:nvSpPr>
          <p:spPr bwMode="auto">
            <a:xfrm>
              <a:off x="1531" y="1576"/>
              <a:ext cx="30" cy="29"/>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7"/>
                  </a:moveTo>
                  <a:lnTo>
                    <a:pt x="295" y="122"/>
                  </a:lnTo>
                  <a:lnTo>
                    <a:pt x="290" y="97"/>
                  </a:lnTo>
                  <a:lnTo>
                    <a:pt x="278" y="73"/>
                  </a:lnTo>
                  <a:lnTo>
                    <a:pt x="263" y="51"/>
                  </a:lnTo>
                  <a:lnTo>
                    <a:pt x="245" y="34"/>
                  </a:lnTo>
                  <a:lnTo>
                    <a:pt x="223" y="19"/>
                  </a:lnTo>
                  <a:lnTo>
                    <a:pt x="200" y="7"/>
                  </a:lnTo>
                  <a:lnTo>
                    <a:pt x="175" y="2"/>
                  </a:lnTo>
                  <a:lnTo>
                    <a:pt x="150" y="0"/>
                  </a:lnTo>
                  <a:lnTo>
                    <a:pt x="122" y="2"/>
                  </a:lnTo>
                  <a:lnTo>
                    <a:pt x="98" y="7"/>
                  </a:lnTo>
                  <a:lnTo>
                    <a:pt x="74" y="19"/>
                  </a:lnTo>
                  <a:lnTo>
                    <a:pt x="53" y="34"/>
                  </a:lnTo>
                  <a:lnTo>
                    <a:pt x="35" y="51"/>
                  </a:lnTo>
                  <a:lnTo>
                    <a:pt x="20" y="73"/>
                  </a:lnTo>
                  <a:lnTo>
                    <a:pt x="9" y="97"/>
                  </a:lnTo>
                  <a:lnTo>
                    <a:pt x="2" y="122"/>
                  </a:lnTo>
                  <a:lnTo>
                    <a:pt x="0" y="147"/>
                  </a:lnTo>
                  <a:lnTo>
                    <a:pt x="2" y="175"/>
                  </a:lnTo>
                  <a:lnTo>
                    <a:pt x="9" y="199"/>
                  </a:lnTo>
                  <a:lnTo>
                    <a:pt x="20" y="223"/>
                  </a:lnTo>
                  <a:lnTo>
                    <a:pt x="35" y="244"/>
                  </a:lnTo>
                  <a:lnTo>
                    <a:pt x="53" y="262"/>
                  </a:lnTo>
                  <a:lnTo>
                    <a:pt x="74" y="278"/>
                  </a:lnTo>
                  <a:lnTo>
                    <a:pt x="98" y="289"/>
                  </a:lnTo>
                  <a:lnTo>
                    <a:pt x="122" y="295"/>
                  </a:lnTo>
                  <a:lnTo>
                    <a:pt x="150" y="297"/>
                  </a:lnTo>
                  <a:lnTo>
                    <a:pt x="175" y="295"/>
                  </a:lnTo>
                  <a:lnTo>
                    <a:pt x="200" y="289"/>
                  </a:lnTo>
                  <a:lnTo>
                    <a:pt x="223" y="278"/>
                  </a:lnTo>
                  <a:lnTo>
                    <a:pt x="245" y="262"/>
                  </a:lnTo>
                  <a:lnTo>
                    <a:pt x="263" y="244"/>
                  </a:lnTo>
                  <a:lnTo>
                    <a:pt x="278" y="223"/>
                  </a:lnTo>
                  <a:lnTo>
                    <a:pt x="290" y="199"/>
                  </a:lnTo>
                  <a:lnTo>
                    <a:pt x="295" y="175"/>
                  </a:lnTo>
                  <a:lnTo>
                    <a:pt x="298" y="147"/>
                  </a:lnTo>
                  <a:close/>
                </a:path>
              </a:pathLst>
            </a:custGeom>
            <a:solidFill>
              <a:srgbClr val="E0A860"/>
            </a:solidFill>
            <a:ln w="12700">
              <a:solidFill>
                <a:srgbClr val="E0A860"/>
              </a:solidFill>
              <a:round/>
              <a:headEnd/>
              <a:tailEnd/>
            </a:ln>
          </p:spPr>
          <p:txBody>
            <a:bodyPr/>
            <a:lstStyle/>
            <a:p>
              <a:endParaRPr lang="en-US" sz="1350" dirty="0"/>
            </a:p>
          </p:txBody>
        </p:sp>
        <p:sp>
          <p:nvSpPr>
            <p:cNvPr id="69" name="Line 190"/>
            <p:cNvSpPr>
              <a:spLocks noChangeShapeType="1"/>
            </p:cNvSpPr>
            <p:nvPr/>
          </p:nvSpPr>
          <p:spPr bwMode="auto">
            <a:xfrm>
              <a:off x="1442" y="166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0" name="Freeform 191"/>
            <p:cNvSpPr>
              <a:spLocks/>
            </p:cNvSpPr>
            <p:nvPr/>
          </p:nvSpPr>
          <p:spPr bwMode="auto">
            <a:xfrm>
              <a:off x="1412" y="1648"/>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8"/>
                  </a:lnTo>
                  <a:lnTo>
                    <a:pt x="278" y="75"/>
                  </a:lnTo>
                  <a:lnTo>
                    <a:pt x="264" y="54"/>
                  </a:lnTo>
                  <a:lnTo>
                    <a:pt x="245" y="35"/>
                  </a:lnTo>
                  <a:lnTo>
                    <a:pt x="223" y="20"/>
                  </a:lnTo>
                  <a:lnTo>
                    <a:pt x="200" y="8"/>
                  </a:lnTo>
                  <a:lnTo>
                    <a:pt x="176" y="2"/>
                  </a:lnTo>
                  <a:lnTo>
                    <a:pt x="149" y="0"/>
                  </a:lnTo>
                  <a:lnTo>
                    <a:pt x="123" y="2"/>
                  </a:lnTo>
                  <a:lnTo>
                    <a:pt x="99" y="8"/>
                  </a:lnTo>
                  <a:lnTo>
                    <a:pt x="75" y="20"/>
                  </a:lnTo>
                  <a:lnTo>
                    <a:pt x="53" y="35"/>
                  </a:lnTo>
                  <a:lnTo>
                    <a:pt x="34" y="54"/>
                  </a:lnTo>
                  <a:lnTo>
                    <a:pt x="21" y="75"/>
                  </a:lnTo>
                  <a:lnTo>
                    <a:pt x="9" y="98"/>
                  </a:lnTo>
                  <a:lnTo>
                    <a:pt x="2" y="123"/>
                  </a:lnTo>
                  <a:lnTo>
                    <a:pt x="0" y="149"/>
                  </a:lnTo>
                  <a:lnTo>
                    <a:pt x="2" y="175"/>
                  </a:lnTo>
                  <a:lnTo>
                    <a:pt x="9" y="199"/>
                  </a:lnTo>
                  <a:lnTo>
                    <a:pt x="21" y="224"/>
                  </a:lnTo>
                  <a:lnTo>
                    <a:pt x="34" y="244"/>
                  </a:lnTo>
                  <a:lnTo>
                    <a:pt x="53" y="263"/>
                  </a:lnTo>
                  <a:lnTo>
                    <a:pt x="75" y="278"/>
                  </a:lnTo>
                  <a:lnTo>
                    <a:pt x="99" y="289"/>
                  </a:lnTo>
                  <a:lnTo>
                    <a:pt x="123" y="296"/>
                  </a:lnTo>
                  <a:lnTo>
                    <a:pt x="149" y="298"/>
                  </a:lnTo>
                  <a:lnTo>
                    <a:pt x="176" y="296"/>
                  </a:lnTo>
                  <a:lnTo>
                    <a:pt x="200" y="289"/>
                  </a:lnTo>
                  <a:lnTo>
                    <a:pt x="223" y="278"/>
                  </a:lnTo>
                  <a:lnTo>
                    <a:pt x="245" y="263"/>
                  </a:lnTo>
                  <a:lnTo>
                    <a:pt x="264" y="244"/>
                  </a:lnTo>
                  <a:lnTo>
                    <a:pt x="278" y="224"/>
                  </a:lnTo>
                  <a:lnTo>
                    <a:pt x="289" y="199"/>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71" name="Line 192"/>
            <p:cNvSpPr>
              <a:spLocks noChangeShapeType="1"/>
            </p:cNvSpPr>
            <p:nvPr/>
          </p:nvSpPr>
          <p:spPr bwMode="auto">
            <a:xfrm>
              <a:off x="1786" y="186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2" name="Freeform 193"/>
            <p:cNvSpPr>
              <a:spLocks/>
            </p:cNvSpPr>
            <p:nvPr/>
          </p:nvSpPr>
          <p:spPr bwMode="auto">
            <a:xfrm>
              <a:off x="1756" y="1850"/>
              <a:ext cx="30" cy="3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8"/>
                  </a:moveTo>
                  <a:lnTo>
                    <a:pt x="296" y="122"/>
                  </a:lnTo>
                  <a:lnTo>
                    <a:pt x="290" y="98"/>
                  </a:lnTo>
                  <a:lnTo>
                    <a:pt x="279" y="74"/>
                  </a:lnTo>
                  <a:lnTo>
                    <a:pt x="264" y="53"/>
                  </a:lnTo>
                  <a:lnTo>
                    <a:pt x="245" y="35"/>
                  </a:lnTo>
                  <a:lnTo>
                    <a:pt x="224" y="19"/>
                  </a:lnTo>
                  <a:lnTo>
                    <a:pt x="201" y="8"/>
                  </a:lnTo>
                  <a:lnTo>
                    <a:pt x="175" y="2"/>
                  </a:lnTo>
                  <a:lnTo>
                    <a:pt x="150" y="0"/>
                  </a:lnTo>
                  <a:lnTo>
                    <a:pt x="123" y="2"/>
                  </a:lnTo>
                  <a:lnTo>
                    <a:pt x="97" y="8"/>
                  </a:lnTo>
                  <a:lnTo>
                    <a:pt x="74" y="19"/>
                  </a:lnTo>
                  <a:lnTo>
                    <a:pt x="53" y="35"/>
                  </a:lnTo>
                  <a:lnTo>
                    <a:pt x="35" y="53"/>
                  </a:lnTo>
                  <a:lnTo>
                    <a:pt x="20" y="74"/>
                  </a:lnTo>
                  <a:lnTo>
                    <a:pt x="10" y="98"/>
                  </a:lnTo>
                  <a:lnTo>
                    <a:pt x="3" y="122"/>
                  </a:lnTo>
                  <a:lnTo>
                    <a:pt x="0" y="148"/>
                  </a:lnTo>
                  <a:lnTo>
                    <a:pt x="3" y="175"/>
                  </a:lnTo>
                  <a:lnTo>
                    <a:pt x="10" y="200"/>
                  </a:lnTo>
                  <a:lnTo>
                    <a:pt x="20" y="223"/>
                  </a:lnTo>
                  <a:lnTo>
                    <a:pt x="35" y="245"/>
                  </a:lnTo>
                  <a:lnTo>
                    <a:pt x="53" y="262"/>
                  </a:lnTo>
                  <a:lnTo>
                    <a:pt x="74" y="278"/>
                  </a:lnTo>
                  <a:lnTo>
                    <a:pt x="97" y="290"/>
                  </a:lnTo>
                  <a:lnTo>
                    <a:pt x="123" y="296"/>
                  </a:lnTo>
                  <a:lnTo>
                    <a:pt x="150" y="297"/>
                  </a:lnTo>
                  <a:lnTo>
                    <a:pt x="175" y="296"/>
                  </a:lnTo>
                  <a:lnTo>
                    <a:pt x="201" y="290"/>
                  </a:lnTo>
                  <a:lnTo>
                    <a:pt x="224" y="278"/>
                  </a:lnTo>
                  <a:lnTo>
                    <a:pt x="245" y="262"/>
                  </a:lnTo>
                  <a:lnTo>
                    <a:pt x="264" y="245"/>
                  </a:lnTo>
                  <a:lnTo>
                    <a:pt x="279" y="223"/>
                  </a:lnTo>
                  <a:lnTo>
                    <a:pt x="290" y="200"/>
                  </a:lnTo>
                  <a:lnTo>
                    <a:pt x="296"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73" name="Line 194"/>
            <p:cNvSpPr>
              <a:spLocks noChangeShapeType="1"/>
            </p:cNvSpPr>
            <p:nvPr/>
          </p:nvSpPr>
          <p:spPr bwMode="auto">
            <a:xfrm>
              <a:off x="1188" y="211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4" name="Freeform 195"/>
            <p:cNvSpPr>
              <a:spLocks/>
            </p:cNvSpPr>
            <p:nvPr/>
          </p:nvSpPr>
          <p:spPr bwMode="auto">
            <a:xfrm>
              <a:off x="1158" y="2104"/>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89" y="99"/>
                  </a:lnTo>
                  <a:lnTo>
                    <a:pt x="279" y="75"/>
                  </a:lnTo>
                  <a:lnTo>
                    <a:pt x="264" y="54"/>
                  </a:lnTo>
                  <a:lnTo>
                    <a:pt x="245" y="35"/>
                  </a:lnTo>
                  <a:lnTo>
                    <a:pt x="224" y="20"/>
                  </a:lnTo>
                  <a:lnTo>
                    <a:pt x="199" y="10"/>
                  </a:lnTo>
                  <a:lnTo>
                    <a:pt x="175" y="3"/>
                  </a:lnTo>
                  <a:lnTo>
                    <a:pt x="149" y="0"/>
                  </a:lnTo>
                  <a:lnTo>
                    <a:pt x="124" y="3"/>
                  </a:lnTo>
                  <a:lnTo>
                    <a:pt x="98" y="10"/>
                  </a:lnTo>
                  <a:lnTo>
                    <a:pt x="75" y="20"/>
                  </a:lnTo>
                  <a:lnTo>
                    <a:pt x="53" y="35"/>
                  </a:lnTo>
                  <a:lnTo>
                    <a:pt x="35" y="54"/>
                  </a:lnTo>
                  <a:lnTo>
                    <a:pt x="20" y="75"/>
                  </a:lnTo>
                  <a:lnTo>
                    <a:pt x="9" y="99"/>
                  </a:lnTo>
                  <a:lnTo>
                    <a:pt x="1" y="123"/>
                  </a:lnTo>
                  <a:lnTo>
                    <a:pt x="0" y="149"/>
                  </a:lnTo>
                  <a:lnTo>
                    <a:pt x="1" y="176"/>
                  </a:lnTo>
                  <a:lnTo>
                    <a:pt x="9" y="201"/>
                  </a:lnTo>
                  <a:lnTo>
                    <a:pt x="20" y="225"/>
                  </a:lnTo>
                  <a:lnTo>
                    <a:pt x="35" y="246"/>
                  </a:lnTo>
                  <a:lnTo>
                    <a:pt x="53" y="264"/>
                  </a:lnTo>
                  <a:lnTo>
                    <a:pt x="75" y="278"/>
                  </a:lnTo>
                  <a:lnTo>
                    <a:pt x="98" y="290"/>
                  </a:lnTo>
                  <a:lnTo>
                    <a:pt x="124" y="296"/>
                  </a:lnTo>
                  <a:lnTo>
                    <a:pt x="149" y="298"/>
                  </a:lnTo>
                  <a:lnTo>
                    <a:pt x="175" y="296"/>
                  </a:lnTo>
                  <a:lnTo>
                    <a:pt x="199" y="290"/>
                  </a:lnTo>
                  <a:lnTo>
                    <a:pt x="224" y="278"/>
                  </a:lnTo>
                  <a:lnTo>
                    <a:pt x="245" y="264"/>
                  </a:lnTo>
                  <a:lnTo>
                    <a:pt x="264" y="246"/>
                  </a:lnTo>
                  <a:lnTo>
                    <a:pt x="279" y="225"/>
                  </a:lnTo>
                  <a:lnTo>
                    <a:pt x="289" y="201"/>
                  </a:lnTo>
                  <a:lnTo>
                    <a:pt x="296" y="176"/>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75" name="Line 196"/>
            <p:cNvSpPr>
              <a:spLocks noChangeShapeType="1"/>
            </p:cNvSpPr>
            <p:nvPr/>
          </p:nvSpPr>
          <p:spPr bwMode="auto">
            <a:xfrm>
              <a:off x="1809" y="1577"/>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6" name="Freeform 197"/>
            <p:cNvSpPr>
              <a:spLocks/>
            </p:cNvSpPr>
            <p:nvPr/>
          </p:nvSpPr>
          <p:spPr bwMode="auto">
            <a:xfrm>
              <a:off x="1780" y="1562"/>
              <a:ext cx="29"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2"/>
                  </a:lnTo>
                  <a:lnTo>
                    <a:pt x="289" y="98"/>
                  </a:lnTo>
                  <a:lnTo>
                    <a:pt x="278" y="74"/>
                  </a:lnTo>
                  <a:lnTo>
                    <a:pt x="264" y="52"/>
                  </a:lnTo>
                  <a:lnTo>
                    <a:pt x="245" y="34"/>
                  </a:lnTo>
                  <a:lnTo>
                    <a:pt x="224" y="21"/>
                  </a:lnTo>
                  <a:lnTo>
                    <a:pt x="201" y="9"/>
                  </a:lnTo>
                  <a:lnTo>
                    <a:pt x="176" y="2"/>
                  </a:lnTo>
                  <a:lnTo>
                    <a:pt x="149" y="0"/>
                  </a:lnTo>
                  <a:lnTo>
                    <a:pt x="123" y="2"/>
                  </a:lnTo>
                  <a:lnTo>
                    <a:pt x="99" y="9"/>
                  </a:lnTo>
                  <a:lnTo>
                    <a:pt x="75" y="21"/>
                  </a:lnTo>
                  <a:lnTo>
                    <a:pt x="53" y="34"/>
                  </a:lnTo>
                  <a:lnTo>
                    <a:pt x="34" y="52"/>
                  </a:lnTo>
                  <a:lnTo>
                    <a:pt x="21" y="74"/>
                  </a:lnTo>
                  <a:lnTo>
                    <a:pt x="9" y="98"/>
                  </a:lnTo>
                  <a:lnTo>
                    <a:pt x="2" y="122"/>
                  </a:lnTo>
                  <a:lnTo>
                    <a:pt x="0" y="149"/>
                  </a:lnTo>
                  <a:lnTo>
                    <a:pt x="2" y="176"/>
                  </a:lnTo>
                  <a:lnTo>
                    <a:pt x="9" y="200"/>
                  </a:lnTo>
                  <a:lnTo>
                    <a:pt x="21" y="223"/>
                  </a:lnTo>
                  <a:lnTo>
                    <a:pt x="34" y="245"/>
                  </a:lnTo>
                  <a:lnTo>
                    <a:pt x="53" y="264"/>
                  </a:lnTo>
                  <a:lnTo>
                    <a:pt x="75" y="278"/>
                  </a:lnTo>
                  <a:lnTo>
                    <a:pt x="99" y="290"/>
                  </a:lnTo>
                  <a:lnTo>
                    <a:pt x="123" y="296"/>
                  </a:lnTo>
                  <a:lnTo>
                    <a:pt x="149" y="299"/>
                  </a:lnTo>
                  <a:lnTo>
                    <a:pt x="176" y="296"/>
                  </a:lnTo>
                  <a:lnTo>
                    <a:pt x="201" y="290"/>
                  </a:lnTo>
                  <a:lnTo>
                    <a:pt x="224" y="278"/>
                  </a:lnTo>
                  <a:lnTo>
                    <a:pt x="245" y="264"/>
                  </a:lnTo>
                  <a:lnTo>
                    <a:pt x="264" y="245"/>
                  </a:lnTo>
                  <a:lnTo>
                    <a:pt x="278" y="223"/>
                  </a:lnTo>
                  <a:lnTo>
                    <a:pt x="289" y="200"/>
                  </a:lnTo>
                  <a:lnTo>
                    <a:pt x="297" y="176"/>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77" name="Line 198"/>
            <p:cNvSpPr>
              <a:spLocks noChangeShapeType="1"/>
            </p:cNvSpPr>
            <p:nvPr/>
          </p:nvSpPr>
          <p:spPr bwMode="auto">
            <a:xfrm>
              <a:off x="1689" y="161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Freeform 199"/>
            <p:cNvSpPr>
              <a:spLocks/>
            </p:cNvSpPr>
            <p:nvPr/>
          </p:nvSpPr>
          <p:spPr bwMode="auto">
            <a:xfrm>
              <a:off x="1659" y="1604"/>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7"/>
                  </a:lnTo>
                  <a:lnTo>
                    <a:pt x="279" y="74"/>
                  </a:lnTo>
                  <a:lnTo>
                    <a:pt x="264" y="52"/>
                  </a:lnTo>
                  <a:lnTo>
                    <a:pt x="245" y="35"/>
                  </a:lnTo>
                  <a:lnTo>
                    <a:pt x="225" y="20"/>
                  </a:lnTo>
                  <a:lnTo>
                    <a:pt x="201" y="9"/>
                  </a:lnTo>
                  <a:lnTo>
                    <a:pt x="176" y="2"/>
                  </a:lnTo>
                  <a:lnTo>
                    <a:pt x="149" y="0"/>
                  </a:lnTo>
                  <a:lnTo>
                    <a:pt x="124" y="2"/>
                  </a:lnTo>
                  <a:lnTo>
                    <a:pt x="99" y="9"/>
                  </a:lnTo>
                  <a:lnTo>
                    <a:pt x="75" y="20"/>
                  </a:lnTo>
                  <a:lnTo>
                    <a:pt x="53" y="35"/>
                  </a:lnTo>
                  <a:lnTo>
                    <a:pt x="34" y="52"/>
                  </a:lnTo>
                  <a:lnTo>
                    <a:pt x="21" y="74"/>
                  </a:lnTo>
                  <a:lnTo>
                    <a:pt x="9" y="97"/>
                  </a:lnTo>
                  <a:lnTo>
                    <a:pt x="2" y="123"/>
                  </a:lnTo>
                  <a:lnTo>
                    <a:pt x="0" y="149"/>
                  </a:lnTo>
                  <a:lnTo>
                    <a:pt x="2" y="175"/>
                  </a:lnTo>
                  <a:lnTo>
                    <a:pt x="9" y="199"/>
                  </a:lnTo>
                  <a:lnTo>
                    <a:pt x="21" y="224"/>
                  </a:lnTo>
                  <a:lnTo>
                    <a:pt x="34" y="245"/>
                  </a:lnTo>
                  <a:lnTo>
                    <a:pt x="53" y="264"/>
                  </a:lnTo>
                  <a:lnTo>
                    <a:pt x="75" y="278"/>
                  </a:lnTo>
                  <a:lnTo>
                    <a:pt x="99" y="289"/>
                  </a:lnTo>
                  <a:lnTo>
                    <a:pt x="124" y="295"/>
                  </a:lnTo>
                  <a:lnTo>
                    <a:pt x="149" y="298"/>
                  </a:lnTo>
                  <a:lnTo>
                    <a:pt x="176" y="295"/>
                  </a:lnTo>
                  <a:lnTo>
                    <a:pt x="201" y="289"/>
                  </a:lnTo>
                  <a:lnTo>
                    <a:pt x="225" y="278"/>
                  </a:lnTo>
                  <a:lnTo>
                    <a:pt x="245" y="264"/>
                  </a:lnTo>
                  <a:lnTo>
                    <a:pt x="264" y="245"/>
                  </a:lnTo>
                  <a:lnTo>
                    <a:pt x="279" y="224"/>
                  </a:lnTo>
                  <a:lnTo>
                    <a:pt x="289" y="199"/>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79" name="Line 200"/>
            <p:cNvSpPr>
              <a:spLocks noChangeShapeType="1"/>
            </p:cNvSpPr>
            <p:nvPr/>
          </p:nvSpPr>
          <p:spPr bwMode="auto">
            <a:xfrm>
              <a:off x="1113" y="201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Freeform 201"/>
            <p:cNvSpPr>
              <a:spLocks/>
            </p:cNvSpPr>
            <p:nvPr/>
          </p:nvSpPr>
          <p:spPr bwMode="auto">
            <a:xfrm>
              <a:off x="1083" y="2005"/>
              <a:ext cx="30" cy="29"/>
            </a:xfrm>
            <a:custGeom>
              <a:avLst/>
              <a:gdLst>
                <a:gd name="T0" fmla="*/ 0 w 297"/>
                <a:gd name="T1" fmla="*/ 0 h 297"/>
                <a:gd name="T2" fmla="*/ 0 w 297"/>
                <a:gd name="T3" fmla="*/ 0 h 297"/>
                <a:gd name="T4" fmla="*/ 0 w 297"/>
                <a:gd name="T5" fmla="*/ 0 h 297"/>
                <a:gd name="T6" fmla="*/ 0 w 297"/>
                <a:gd name="T7" fmla="*/ 0 h 297"/>
                <a:gd name="T8" fmla="*/ 0 w 297"/>
                <a:gd name="T9" fmla="*/ 0 h 297"/>
                <a:gd name="T10" fmla="*/ 0 w 297"/>
                <a:gd name="T11" fmla="*/ 0 h 297"/>
                <a:gd name="T12" fmla="*/ 0 w 297"/>
                <a:gd name="T13" fmla="*/ 0 h 297"/>
                <a:gd name="T14" fmla="*/ 0 w 297"/>
                <a:gd name="T15" fmla="*/ 0 h 297"/>
                <a:gd name="T16" fmla="*/ 0 w 297"/>
                <a:gd name="T17" fmla="*/ 0 h 297"/>
                <a:gd name="T18" fmla="*/ 0 w 297"/>
                <a:gd name="T19" fmla="*/ 0 h 297"/>
                <a:gd name="T20" fmla="*/ 0 w 297"/>
                <a:gd name="T21" fmla="*/ 0 h 297"/>
                <a:gd name="T22" fmla="*/ 0 w 297"/>
                <a:gd name="T23" fmla="*/ 0 h 297"/>
                <a:gd name="T24" fmla="*/ 0 w 297"/>
                <a:gd name="T25" fmla="*/ 0 h 297"/>
                <a:gd name="T26" fmla="*/ 0 w 297"/>
                <a:gd name="T27" fmla="*/ 0 h 297"/>
                <a:gd name="T28" fmla="*/ 0 w 297"/>
                <a:gd name="T29" fmla="*/ 0 h 297"/>
                <a:gd name="T30" fmla="*/ 0 w 297"/>
                <a:gd name="T31" fmla="*/ 0 h 297"/>
                <a:gd name="T32" fmla="*/ 0 w 297"/>
                <a:gd name="T33" fmla="*/ 0 h 297"/>
                <a:gd name="T34" fmla="*/ 0 w 297"/>
                <a:gd name="T35" fmla="*/ 0 h 297"/>
                <a:gd name="T36" fmla="*/ 0 w 297"/>
                <a:gd name="T37" fmla="*/ 0 h 297"/>
                <a:gd name="T38" fmla="*/ 0 w 297"/>
                <a:gd name="T39" fmla="*/ 0 h 297"/>
                <a:gd name="T40" fmla="*/ 0 w 297"/>
                <a:gd name="T41" fmla="*/ 0 h 297"/>
                <a:gd name="T42" fmla="*/ 0 w 297"/>
                <a:gd name="T43" fmla="*/ 0 h 297"/>
                <a:gd name="T44" fmla="*/ 0 w 297"/>
                <a:gd name="T45" fmla="*/ 0 h 297"/>
                <a:gd name="T46" fmla="*/ 0 w 297"/>
                <a:gd name="T47" fmla="*/ 0 h 297"/>
                <a:gd name="T48" fmla="*/ 0 w 297"/>
                <a:gd name="T49" fmla="*/ 0 h 297"/>
                <a:gd name="T50" fmla="*/ 0 w 297"/>
                <a:gd name="T51" fmla="*/ 0 h 297"/>
                <a:gd name="T52" fmla="*/ 0 w 297"/>
                <a:gd name="T53" fmla="*/ 0 h 297"/>
                <a:gd name="T54" fmla="*/ 0 w 297"/>
                <a:gd name="T55" fmla="*/ 0 h 297"/>
                <a:gd name="T56" fmla="*/ 0 w 297"/>
                <a:gd name="T57" fmla="*/ 0 h 297"/>
                <a:gd name="T58" fmla="*/ 0 w 297"/>
                <a:gd name="T59" fmla="*/ 0 h 297"/>
                <a:gd name="T60" fmla="*/ 0 w 297"/>
                <a:gd name="T61" fmla="*/ 0 h 297"/>
                <a:gd name="T62" fmla="*/ 0 w 297"/>
                <a:gd name="T63" fmla="*/ 0 h 297"/>
                <a:gd name="T64" fmla="*/ 0 w 297"/>
                <a:gd name="T65" fmla="*/ 0 h 297"/>
                <a:gd name="T66" fmla="*/ 0 w 297"/>
                <a:gd name="T67" fmla="*/ 0 h 297"/>
                <a:gd name="T68" fmla="*/ 0 w 297"/>
                <a:gd name="T69" fmla="*/ 0 h 297"/>
                <a:gd name="T70" fmla="*/ 0 w 297"/>
                <a:gd name="T71" fmla="*/ 0 h 297"/>
                <a:gd name="T72" fmla="*/ 0 w 297"/>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8"/>
                  </a:moveTo>
                  <a:lnTo>
                    <a:pt x="295" y="122"/>
                  </a:lnTo>
                  <a:lnTo>
                    <a:pt x="290" y="97"/>
                  </a:lnTo>
                  <a:lnTo>
                    <a:pt x="278" y="74"/>
                  </a:lnTo>
                  <a:lnTo>
                    <a:pt x="262" y="53"/>
                  </a:lnTo>
                  <a:lnTo>
                    <a:pt x="244" y="35"/>
                  </a:lnTo>
                  <a:lnTo>
                    <a:pt x="223" y="19"/>
                  </a:lnTo>
                  <a:lnTo>
                    <a:pt x="200" y="9"/>
                  </a:lnTo>
                  <a:lnTo>
                    <a:pt x="175" y="2"/>
                  </a:lnTo>
                  <a:lnTo>
                    <a:pt x="148" y="0"/>
                  </a:lnTo>
                  <a:lnTo>
                    <a:pt x="122" y="2"/>
                  </a:lnTo>
                  <a:lnTo>
                    <a:pt x="98" y="9"/>
                  </a:lnTo>
                  <a:lnTo>
                    <a:pt x="74" y="19"/>
                  </a:lnTo>
                  <a:lnTo>
                    <a:pt x="52" y="35"/>
                  </a:lnTo>
                  <a:lnTo>
                    <a:pt x="35" y="53"/>
                  </a:lnTo>
                  <a:lnTo>
                    <a:pt x="19" y="74"/>
                  </a:lnTo>
                  <a:lnTo>
                    <a:pt x="8" y="97"/>
                  </a:lnTo>
                  <a:lnTo>
                    <a:pt x="2" y="122"/>
                  </a:lnTo>
                  <a:lnTo>
                    <a:pt x="0" y="148"/>
                  </a:lnTo>
                  <a:lnTo>
                    <a:pt x="2" y="175"/>
                  </a:lnTo>
                  <a:lnTo>
                    <a:pt x="8" y="200"/>
                  </a:lnTo>
                  <a:lnTo>
                    <a:pt x="19" y="224"/>
                  </a:lnTo>
                  <a:lnTo>
                    <a:pt x="35" y="245"/>
                  </a:lnTo>
                  <a:lnTo>
                    <a:pt x="52" y="263"/>
                  </a:lnTo>
                  <a:lnTo>
                    <a:pt x="74" y="278"/>
                  </a:lnTo>
                  <a:lnTo>
                    <a:pt x="98" y="289"/>
                  </a:lnTo>
                  <a:lnTo>
                    <a:pt x="122" y="295"/>
                  </a:lnTo>
                  <a:lnTo>
                    <a:pt x="148" y="297"/>
                  </a:lnTo>
                  <a:lnTo>
                    <a:pt x="175" y="295"/>
                  </a:lnTo>
                  <a:lnTo>
                    <a:pt x="200" y="289"/>
                  </a:lnTo>
                  <a:lnTo>
                    <a:pt x="223" y="278"/>
                  </a:lnTo>
                  <a:lnTo>
                    <a:pt x="244" y="263"/>
                  </a:lnTo>
                  <a:lnTo>
                    <a:pt x="262" y="245"/>
                  </a:lnTo>
                  <a:lnTo>
                    <a:pt x="278" y="224"/>
                  </a:lnTo>
                  <a:lnTo>
                    <a:pt x="290" y="200"/>
                  </a:lnTo>
                  <a:lnTo>
                    <a:pt x="295" y="175"/>
                  </a:lnTo>
                  <a:lnTo>
                    <a:pt x="297" y="148"/>
                  </a:lnTo>
                  <a:close/>
                </a:path>
              </a:pathLst>
            </a:custGeom>
            <a:solidFill>
              <a:srgbClr val="E0A860"/>
            </a:solidFill>
            <a:ln w="12700">
              <a:solidFill>
                <a:srgbClr val="E0A860"/>
              </a:solidFill>
              <a:round/>
              <a:headEnd/>
              <a:tailEnd/>
            </a:ln>
          </p:spPr>
          <p:txBody>
            <a:bodyPr/>
            <a:lstStyle/>
            <a:p>
              <a:endParaRPr lang="en-US" sz="1350" dirty="0"/>
            </a:p>
          </p:txBody>
        </p:sp>
        <p:sp>
          <p:nvSpPr>
            <p:cNvPr id="81" name="Line 202"/>
            <p:cNvSpPr>
              <a:spLocks noChangeShapeType="1"/>
            </p:cNvSpPr>
            <p:nvPr/>
          </p:nvSpPr>
          <p:spPr bwMode="auto">
            <a:xfrm>
              <a:off x="1656" y="2308"/>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Freeform 203"/>
            <p:cNvSpPr>
              <a:spLocks/>
            </p:cNvSpPr>
            <p:nvPr/>
          </p:nvSpPr>
          <p:spPr bwMode="auto">
            <a:xfrm>
              <a:off x="1626" y="2293"/>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3"/>
                  </a:lnTo>
                  <a:lnTo>
                    <a:pt x="289" y="98"/>
                  </a:lnTo>
                  <a:lnTo>
                    <a:pt x="278" y="74"/>
                  </a:lnTo>
                  <a:lnTo>
                    <a:pt x="263" y="54"/>
                  </a:lnTo>
                  <a:lnTo>
                    <a:pt x="244" y="35"/>
                  </a:lnTo>
                  <a:lnTo>
                    <a:pt x="223" y="20"/>
                  </a:lnTo>
                  <a:lnTo>
                    <a:pt x="200" y="9"/>
                  </a:lnTo>
                  <a:lnTo>
                    <a:pt x="175" y="2"/>
                  </a:lnTo>
                  <a:lnTo>
                    <a:pt x="150" y="0"/>
                  </a:lnTo>
                  <a:lnTo>
                    <a:pt x="123" y="2"/>
                  </a:lnTo>
                  <a:lnTo>
                    <a:pt x="98" y="9"/>
                  </a:lnTo>
                  <a:lnTo>
                    <a:pt x="75" y="20"/>
                  </a:lnTo>
                  <a:lnTo>
                    <a:pt x="54" y="35"/>
                  </a:lnTo>
                  <a:lnTo>
                    <a:pt x="35" y="54"/>
                  </a:lnTo>
                  <a:lnTo>
                    <a:pt x="20" y="74"/>
                  </a:lnTo>
                  <a:lnTo>
                    <a:pt x="9" y="98"/>
                  </a:lnTo>
                  <a:lnTo>
                    <a:pt x="2" y="123"/>
                  </a:lnTo>
                  <a:lnTo>
                    <a:pt x="0" y="150"/>
                  </a:lnTo>
                  <a:lnTo>
                    <a:pt x="2" y="175"/>
                  </a:lnTo>
                  <a:lnTo>
                    <a:pt x="9" y="200"/>
                  </a:lnTo>
                  <a:lnTo>
                    <a:pt x="20" y="223"/>
                  </a:lnTo>
                  <a:lnTo>
                    <a:pt x="35" y="246"/>
                  </a:lnTo>
                  <a:lnTo>
                    <a:pt x="54" y="264"/>
                  </a:lnTo>
                  <a:lnTo>
                    <a:pt x="75" y="278"/>
                  </a:lnTo>
                  <a:lnTo>
                    <a:pt x="98" y="290"/>
                  </a:lnTo>
                  <a:lnTo>
                    <a:pt x="123" y="297"/>
                  </a:lnTo>
                  <a:lnTo>
                    <a:pt x="150" y="298"/>
                  </a:lnTo>
                  <a:lnTo>
                    <a:pt x="175" y="297"/>
                  </a:lnTo>
                  <a:lnTo>
                    <a:pt x="200" y="290"/>
                  </a:lnTo>
                  <a:lnTo>
                    <a:pt x="223" y="278"/>
                  </a:lnTo>
                  <a:lnTo>
                    <a:pt x="244" y="264"/>
                  </a:lnTo>
                  <a:lnTo>
                    <a:pt x="263" y="246"/>
                  </a:lnTo>
                  <a:lnTo>
                    <a:pt x="278" y="223"/>
                  </a:lnTo>
                  <a:lnTo>
                    <a:pt x="289" y="200"/>
                  </a:lnTo>
                  <a:lnTo>
                    <a:pt x="296" y="175"/>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83" name="Line 204"/>
            <p:cNvSpPr>
              <a:spLocks noChangeShapeType="1"/>
            </p:cNvSpPr>
            <p:nvPr/>
          </p:nvSpPr>
          <p:spPr bwMode="auto">
            <a:xfrm>
              <a:off x="1343" y="1830"/>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Freeform 205"/>
            <p:cNvSpPr>
              <a:spLocks/>
            </p:cNvSpPr>
            <p:nvPr/>
          </p:nvSpPr>
          <p:spPr bwMode="auto">
            <a:xfrm>
              <a:off x="1313" y="1815"/>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3"/>
                  </a:lnTo>
                  <a:lnTo>
                    <a:pt x="290" y="99"/>
                  </a:lnTo>
                  <a:lnTo>
                    <a:pt x="278" y="75"/>
                  </a:lnTo>
                  <a:lnTo>
                    <a:pt x="265" y="53"/>
                  </a:lnTo>
                  <a:lnTo>
                    <a:pt x="246" y="35"/>
                  </a:lnTo>
                  <a:lnTo>
                    <a:pt x="223" y="20"/>
                  </a:lnTo>
                  <a:lnTo>
                    <a:pt x="200" y="9"/>
                  </a:lnTo>
                  <a:lnTo>
                    <a:pt x="176" y="3"/>
                  </a:lnTo>
                  <a:lnTo>
                    <a:pt x="150" y="0"/>
                  </a:lnTo>
                  <a:lnTo>
                    <a:pt x="123" y="3"/>
                  </a:lnTo>
                  <a:lnTo>
                    <a:pt x="99" y="9"/>
                  </a:lnTo>
                  <a:lnTo>
                    <a:pt x="76" y="20"/>
                  </a:lnTo>
                  <a:lnTo>
                    <a:pt x="54" y="35"/>
                  </a:lnTo>
                  <a:lnTo>
                    <a:pt x="35" y="53"/>
                  </a:lnTo>
                  <a:lnTo>
                    <a:pt x="21" y="75"/>
                  </a:lnTo>
                  <a:lnTo>
                    <a:pt x="10" y="99"/>
                  </a:lnTo>
                  <a:lnTo>
                    <a:pt x="2" y="123"/>
                  </a:lnTo>
                  <a:lnTo>
                    <a:pt x="0" y="149"/>
                  </a:lnTo>
                  <a:lnTo>
                    <a:pt x="2" y="175"/>
                  </a:lnTo>
                  <a:lnTo>
                    <a:pt x="10" y="201"/>
                  </a:lnTo>
                  <a:lnTo>
                    <a:pt x="21" y="224"/>
                  </a:lnTo>
                  <a:lnTo>
                    <a:pt x="35" y="246"/>
                  </a:lnTo>
                  <a:lnTo>
                    <a:pt x="54" y="263"/>
                  </a:lnTo>
                  <a:lnTo>
                    <a:pt x="76" y="278"/>
                  </a:lnTo>
                  <a:lnTo>
                    <a:pt x="99" y="290"/>
                  </a:lnTo>
                  <a:lnTo>
                    <a:pt x="123" y="297"/>
                  </a:lnTo>
                  <a:lnTo>
                    <a:pt x="150" y="299"/>
                  </a:lnTo>
                  <a:lnTo>
                    <a:pt x="176" y="297"/>
                  </a:lnTo>
                  <a:lnTo>
                    <a:pt x="200" y="290"/>
                  </a:lnTo>
                  <a:lnTo>
                    <a:pt x="223" y="278"/>
                  </a:lnTo>
                  <a:lnTo>
                    <a:pt x="246" y="263"/>
                  </a:lnTo>
                  <a:lnTo>
                    <a:pt x="265" y="246"/>
                  </a:lnTo>
                  <a:lnTo>
                    <a:pt x="278" y="224"/>
                  </a:lnTo>
                  <a:lnTo>
                    <a:pt x="290" y="201"/>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85" name="Line 207"/>
            <p:cNvSpPr>
              <a:spLocks noChangeShapeType="1"/>
            </p:cNvSpPr>
            <p:nvPr/>
          </p:nvSpPr>
          <p:spPr bwMode="auto">
            <a:xfrm>
              <a:off x="1431" y="187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Freeform 208"/>
            <p:cNvSpPr>
              <a:spLocks/>
            </p:cNvSpPr>
            <p:nvPr/>
          </p:nvSpPr>
          <p:spPr bwMode="auto">
            <a:xfrm>
              <a:off x="1401" y="1859"/>
              <a:ext cx="30" cy="3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90" y="97"/>
                  </a:lnTo>
                  <a:lnTo>
                    <a:pt x="278" y="74"/>
                  </a:lnTo>
                  <a:lnTo>
                    <a:pt x="263" y="53"/>
                  </a:lnTo>
                  <a:lnTo>
                    <a:pt x="245" y="35"/>
                  </a:lnTo>
                  <a:lnTo>
                    <a:pt x="224" y="20"/>
                  </a:lnTo>
                  <a:lnTo>
                    <a:pt x="200" y="9"/>
                  </a:lnTo>
                  <a:lnTo>
                    <a:pt x="175" y="1"/>
                  </a:lnTo>
                  <a:lnTo>
                    <a:pt x="150" y="0"/>
                  </a:lnTo>
                  <a:lnTo>
                    <a:pt x="122" y="1"/>
                  </a:lnTo>
                  <a:lnTo>
                    <a:pt x="97" y="9"/>
                  </a:lnTo>
                  <a:lnTo>
                    <a:pt x="74" y="20"/>
                  </a:lnTo>
                  <a:lnTo>
                    <a:pt x="53" y="35"/>
                  </a:lnTo>
                  <a:lnTo>
                    <a:pt x="35" y="53"/>
                  </a:lnTo>
                  <a:lnTo>
                    <a:pt x="19" y="74"/>
                  </a:lnTo>
                  <a:lnTo>
                    <a:pt x="10" y="97"/>
                  </a:lnTo>
                  <a:lnTo>
                    <a:pt x="2" y="124"/>
                  </a:lnTo>
                  <a:lnTo>
                    <a:pt x="0" y="149"/>
                  </a:lnTo>
                  <a:lnTo>
                    <a:pt x="2" y="175"/>
                  </a:lnTo>
                  <a:lnTo>
                    <a:pt x="10" y="199"/>
                  </a:lnTo>
                  <a:lnTo>
                    <a:pt x="19" y="224"/>
                  </a:lnTo>
                  <a:lnTo>
                    <a:pt x="35" y="245"/>
                  </a:lnTo>
                  <a:lnTo>
                    <a:pt x="53" y="264"/>
                  </a:lnTo>
                  <a:lnTo>
                    <a:pt x="74" y="279"/>
                  </a:lnTo>
                  <a:lnTo>
                    <a:pt x="97" y="289"/>
                  </a:lnTo>
                  <a:lnTo>
                    <a:pt x="122" y="296"/>
                  </a:lnTo>
                  <a:lnTo>
                    <a:pt x="150" y="299"/>
                  </a:lnTo>
                  <a:lnTo>
                    <a:pt x="175" y="296"/>
                  </a:lnTo>
                  <a:lnTo>
                    <a:pt x="200" y="289"/>
                  </a:lnTo>
                  <a:lnTo>
                    <a:pt x="224" y="279"/>
                  </a:lnTo>
                  <a:lnTo>
                    <a:pt x="245" y="264"/>
                  </a:lnTo>
                  <a:lnTo>
                    <a:pt x="263" y="245"/>
                  </a:lnTo>
                  <a:lnTo>
                    <a:pt x="278" y="224"/>
                  </a:lnTo>
                  <a:lnTo>
                    <a:pt x="290" y="199"/>
                  </a:lnTo>
                  <a:lnTo>
                    <a:pt x="295" y="175"/>
                  </a:lnTo>
                  <a:lnTo>
                    <a:pt x="297" y="149"/>
                  </a:lnTo>
                  <a:close/>
                </a:path>
              </a:pathLst>
            </a:custGeom>
            <a:solidFill>
              <a:srgbClr val="E0A860"/>
            </a:solidFill>
            <a:ln w="12700">
              <a:solidFill>
                <a:srgbClr val="E0A860"/>
              </a:solidFill>
              <a:round/>
              <a:headEnd/>
              <a:tailEnd/>
            </a:ln>
          </p:spPr>
          <p:txBody>
            <a:bodyPr/>
            <a:lstStyle/>
            <a:p>
              <a:endParaRPr lang="en-US" sz="1350" dirty="0"/>
            </a:p>
          </p:txBody>
        </p:sp>
        <p:sp>
          <p:nvSpPr>
            <p:cNvPr id="87" name="Line 209"/>
            <p:cNvSpPr>
              <a:spLocks noChangeShapeType="1"/>
            </p:cNvSpPr>
            <p:nvPr/>
          </p:nvSpPr>
          <p:spPr bwMode="auto">
            <a:xfrm>
              <a:off x="640" y="153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Freeform 210"/>
            <p:cNvSpPr>
              <a:spLocks/>
            </p:cNvSpPr>
            <p:nvPr/>
          </p:nvSpPr>
          <p:spPr bwMode="auto">
            <a:xfrm>
              <a:off x="610" y="1520"/>
              <a:ext cx="30" cy="3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9"/>
                  </a:moveTo>
                  <a:lnTo>
                    <a:pt x="296" y="122"/>
                  </a:lnTo>
                  <a:lnTo>
                    <a:pt x="289" y="97"/>
                  </a:lnTo>
                  <a:lnTo>
                    <a:pt x="278" y="74"/>
                  </a:lnTo>
                  <a:lnTo>
                    <a:pt x="264" y="53"/>
                  </a:lnTo>
                  <a:lnTo>
                    <a:pt x="245" y="35"/>
                  </a:lnTo>
                  <a:lnTo>
                    <a:pt x="225" y="19"/>
                  </a:lnTo>
                  <a:lnTo>
                    <a:pt x="201" y="8"/>
                  </a:lnTo>
                  <a:lnTo>
                    <a:pt x="175" y="2"/>
                  </a:lnTo>
                  <a:lnTo>
                    <a:pt x="150" y="0"/>
                  </a:lnTo>
                  <a:lnTo>
                    <a:pt x="123" y="2"/>
                  </a:lnTo>
                  <a:lnTo>
                    <a:pt x="98" y="8"/>
                  </a:lnTo>
                  <a:lnTo>
                    <a:pt x="75" y="19"/>
                  </a:lnTo>
                  <a:lnTo>
                    <a:pt x="54" y="35"/>
                  </a:lnTo>
                  <a:lnTo>
                    <a:pt x="35" y="53"/>
                  </a:lnTo>
                  <a:lnTo>
                    <a:pt x="20" y="74"/>
                  </a:lnTo>
                  <a:lnTo>
                    <a:pt x="10" y="97"/>
                  </a:lnTo>
                  <a:lnTo>
                    <a:pt x="2" y="122"/>
                  </a:lnTo>
                  <a:lnTo>
                    <a:pt x="0" y="149"/>
                  </a:lnTo>
                  <a:lnTo>
                    <a:pt x="2" y="175"/>
                  </a:lnTo>
                  <a:lnTo>
                    <a:pt x="10" y="199"/>
                  </a:lnTo>
                  <a:lnTo>
                    <a:pt x="20" y="224"/>
                  </a:lnTo>
                  <a:lnTo>
                    <a:pt x="35" y="245"/>
                  </a:lnTo>
                  <a:lnTo>
                    <a:pt x="54" y="263"/>
                  </a:lnTo>
                  <a:lnTo>
                    <a:pt x="75" y="278"/>
                  </a:lnTo>
                  <a:lnTo>
                    <a:pt x="98" y="289"/>
                  </a:lnTo>
                  <a:lnTo>
                    <a:pt x="123" y="295"/>
                  </a:lnTo>
                  <a:lnTo>
                    <a:pt x="150" y="297"/>
                  </a:lnTo>
                  <a:lnTo>
                    <a:pt x="175" y="295"/>
                  </a:lnTo>
                  <a:lnTo>
                    <a:pt x="201" y="289"/>
                  </a:lnTo>
                  <a:lnTo>
                    <a:pt x="225" y="278"/>
                  </a:lnTo>
                  <a:lnTo>
                    <a:pt x="245" y="263"/>
                  </a:lnTo>
                  <a:lnTo>
                    <a:pt x="264" y="245"/>
                  </a:lnTo>
                  <a:lnTo>
                    <a:pt x="278" y="224"/>
                  </a:lnTo>
                  <a:lnTo>
                    <a:pt x="289" y="199"/>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89" name="Line 211"/>
            <p:cNvSpPr>
              <a:spLocks noChangeShapeType="1"/>
            </p:cNvSpPr>
            <p:nvPr/>
          </p:nvSpPr>
          <p:spPr bwMode="auto">
            <a:xfrm>
              <a:off x="1204" y="114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Freeform 212"/>
            <p:cNvSpPr>
              <a:spLocks/>
            </p:cNvSpPr>
            <p:nvPr/>
          </p:nvSpPr>
          <p:spPr bwMode="auto">
            <a:xfrm>
              <a:off x="1174" y="1129"/>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3"/>
                  </a:lnTo>
                  <a:lnTo>
                    <a:pt x="289" y="97"/>
                  </a:lnTo>
                  <a:lnTo>
                    <a:pt x="278" y="74"/>
                  </a:lnTo>
                  <a:lnTo>
                    <a:pt x="263" y="53"/>
                  </a:lnTo>
                  <a:lnTo>
                    <a:pt x="244" y="35"/>
                  </a:lnTo>
                  <a:lnTo>
                    <a:pt x="224" y="20"/>
                  </a:lnTo>
                  <a:lnTo>
                    <a:pt x="201" y="10"/>
                  </a:lnTo>
                  <a:lnTo>
                    <a:pt x="175" y="3"/>
                  </a:lnTo>
                  <a:lnTo>
                    <a:pt x="149" y="0"/>
                  </a:lnTo>
                  <a:lnTo>
                    <a:pt x="123" y="3"/>
                  </a:lnTo>
                  <a:lnTo>
                    <a:pt x="98" y="10"/>
                  </a:lnTo>
                  <a:lnTo>
                    <a:pt x="74" y="20"/>
                  </a:lnTo>
                  <a:lnTo>
                    <a:pt x="53" y="35"/>
                  </a:lnTo>
                  <a:lnTo>
                    <a:pt x="34" y="53"/>
                  </a:lnTo>
                  <a:lnTo>
                    <a:pt x="20" y="74"/>
                  </a:lnTo>
                  <a:lnTo>
                    <a:pt x="9" y="97"/>
                  </a:lnTo>
                  <a:lnTo>
                    <a:pt x="2" y="123"/>
                  </a:lnTo>
                  <a:lnTo>
                    <a:pt x="0" y="149"/>
                  </a:lnTo>
                  <a:lnTo>
                    <a:pt x="2" y="175"/>
                  </a:lnTo>
                  <a:lnTo>
                    <a:pt x="9" y="201"/>
                  </a:lnTo>
                  <a:lnTo>
                    <a:pt x="20" y="224"/>
                  </a:lnTo>
                  <a:lnTo>
                    <a:pt x="34" y="245"/>
                  </a:lnTo>
                  <a:lnTo>
                    <a:pt x="53" y="264"/>
                  </a:lnTo>
                  <a:lnTo>
                    <a:pt x="74" y="279"/>
                  </a:lnTo>
                  <a:lnTo>
                    <a:pt x="98" y="289"/>
                  </a:lnTo>
                  <a:lnTo>
                    <a:pt x="123" y="296"/>
                  </a:lnTo>
                  <a:lnTo>
                    <a:pt x="149" y="299"/>
                  </a:lnTo>
                  <a:lnTo>
                    <a:pt x="175" y="296"/>
                  </a:lnTo>
                  <a:lnTo>
                    <a:pt x="201" y="289"/>
                  </a:lnTo>
                  <a:lnTo>
                    <a:pt x="224" y="279"/>
                  </a:lnTo>
                  <a:lnTo>
                    <a:pt x="244" y="264"/>
                  </a:lnTo>
                  <a:lnTo>
                    <a:pt x="263" y="245"/>
                  </a:lnTo>
                  <a:lnTo>
                    <a:pt x="278" y="224"/>
                  </a:lnTo>
                  <a:lnTo>
                    <a:pt x="289" y="201"/>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91" name="Line 213"/>
            <p:cNvSpPr>
              <a:spLocks noChangeShapeType="1"/>
            </p:cNvSpPr>
            <p:nvPr/>
          </p:nvSpPr>
          <p:spPr bwMode="auto">
            <a:xfrm>
              <a:off x="522" y="175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Freeform 214"/>
            <p:cNvSpPr>
              <a:spLocks/>
            </p:cNvSpPr>
            <p:nvPr/>
          </p:nvSpPr>
          <p:spPr bwMode="auto">
            <a:xfrm>
              <a:off x="492" y="1741"/>
              <a:ext cx="30" cy="29"/>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89" y="97"/>
                  </a:lnTo>
                  <a:lnTo>
                    <a:pt x="279" y="74"/>
                  </a:lnTo>
                  <a:lnTo>
                    <a:pt x="264" y="53"/>
                  </a:lnTo>
                  <a:lnTo>
                    <a:pt x="245" y="35"/>
                  </a:lnTo>
                  <a:lnTo>
                    <a:pt x="224" y="20"/>
                  </a:lnTo>
                  <a:lnTo>
                    <a:pt x="201" y="9"/>
                  </a:lnTo>
                  <a:lnTo>
                    <a:pt x="175" y="2"/>
                  </a:lnTo>
                  <a:lnTo>
                    <a:pt x="150" y="0"/>
                  </a:lnTo>
                  <a:lnTo>
                    <a:pt x="124" y="2"/>
                  </a:lnTo>
                  <a:lnTo>
                    <a:pt x="98" y="9"/>
                  </a:lnTo>
                  <a:lnTo>
                    <a:pt x="75" y="20"/>
                  </a:lnTo>
                  <a:lnTo>
                    <a:pt x="54" y="35"/>
                  </a:lnTo>
                  <a:lnTo>
                    <a:pt x="35" y="53"/>
                  </a:lnTo>
                  <a:lnTo>
                    <a:pt x="20" y="74"/>
                  </a:lnTo>
                  <a:lnTo>
                    <a:pt x="10" y="97"/>
                  </a:lnTo>
                  <a:lnTo>
                    <a:pt x="2" y="124"/>
                  </a:lnTo>
                  <a:lnTo>
                    <a:pt x="0" y="149"/>
                  </a:lnTo>
                  <a:lnTo>
                    <a:pt x="2" y="175"/>
                  </a:lnTo>
                  <a:lnTo>
                    <a:pt x="10" y="200"/>
                  </a:lnTo>
                  <a:lnTo>
                    <a:pt x="20" y="224"/>
                  </a:lnTo>
                  <a:lnTo>
                    <a:pt x="35" y="245"/>
                  </a:lnTo>
                  <a:lnTo>
                    <a:pt x="54" y="264"/>
                  </a:lnTo>
                  <a:lnTo>
                    <a:pt x="75" y="279"/>
                  </a:lnTo>
                  <a:lnTo>
                    <a:pt x="98" y="289"/>
                  </a:lnTo>
                  <a:lnTo>
                    <a:pt x="124" y="297"/>
                  </a:lnTo>
                  <a:lnTo>
                    <a:pt x="150" y="299"/>
                  </a:lnTo>
                  <a:lnTo>
                    <a:pt x="175" y="297"/>
                  </a:lnTo>
                  <a:lnTo>
                    <a:pt x="201" y="289"/>
                  </a:lnTo>
                  <a:lnTo>
                    <a:pt x="224" y="279"/>
                  </a:lnTo>
                  <a:lnTo>
                    <a:pt x="245" y="264"/>
                  </a:lnTo>
                  <a:lnTo>
                    <a:pt x="264" y="245"/>
                  </a:lnTo>
                  <a:lnTo>
                    <a:pt x="279" y="224"/>
                  </a:lnTo>
                  <a:lnTo>
                    <a:pt x="289" y="200"/>
                  </a:lnTo>
                  <a:lnTo>
                    <a:pt x="296"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93" name="Line 215"/>
            <p:cNvSpPr>
              <a:spLocks noChangeShapeType="1"/>
            </p:cNvSpPr>
            <p:nvPr/>
          </p:nvSpPr>
          <p:spPr bwMode="auto">
            <a:xfrm>
              <a:off x="1532" y="1980"/>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4" name="Freeform 216"/>
            <p:cNvSpPr>
              <a:spLocks/>
            </p:cNvSpPr>
            <p:nvPr/>
          </p:nvSpPr>
          <p:spPr bwMode="auto">
            <a:xfrm>
              <a:off x="1502" y="1965"/>
              <a:ext cx="30" cy="2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9" y="98"/>
                  </a:lnTo>
                  <a:lnTo>
                    <a:pt x="278" y="74"/>
                  </a:lnTo>
                  <a:lnTo>
                    <a:pt x="264" y="53"/>
                  </a:lnTo>
                  <a:lnTo>
                    <a:pt x="245" y="34"/>
                  </a:lnTo>
                  <a:lnTo>
                    <a:pt x="224" y="20"/>
                  </a:lnTo>
                  <a:lnTo>
                    <a:pt x="199" y="9"/>
                  </a:lnTo>
                  <a:lnTo>
                    <a:pt x="175" y="2"/>
                  </a:lnTo>
                  <a:lnTo>
                    <a:pt x="149" y="0"/>
                  </a:lnTo>
                  <a:lnTo>
                    <a:pt x="123" y="2"/>
                  </a:lnTo>
                  <a:lnTo>
                    <a:pt x="98" y="9"/>
                  </a:lnTo>
                  <a:lnTo>
                    <a:pt x="75" y="20"/>
                  </a:lnTo>
                  <a:lnTo>
                    <a:pt x="53" y="34"/>
                  </a:lnTo>
                  <a:lnTo>
                    <a:pt x="35" y="53"/>
                  </a:lnTo>
                  <a:lnTo>
                    <a:pt x="20" y="74"/>
                  </a:lnTo>
                  <a:lnTo>
                    <a:pt x="9" y="98"/>
                  </a:lnTo>
                  <a:lnTo>
                    <a:pt x="1" y="123"/>
                  </a:lnTo>
                  <a:lnTo>
                    <a:pt x="0" y="148"/>
                  </a:lnTo>
                  <a:lnTo>
                    <a:pt x="1" y="174"/>
                  </a:lnTo>
                  <a:lnTo>
                    <a:pt x="9" y="200"/>
                  </a:lnTo>
                  <a:lnTo>
                    <a:pt x="20" y="223"/>
                  </a:lnTo>
                  <a:lnTo>
                    <a:pt x="35" y="244"/>
                  </a:lnTo>
                  <a:lnTo>
                    <a:pt x="53" y="263"/>
                  </a:lnTo>
                  <a:lnTo>
                    <a:pt x="75" y="278"/>
                  </a:lnTo>
                  <a:lnTo>
                    <a:pt x="98" y="288"/>
                  </a:lnTo>
                  <a:lnTo>
                    <a:pt x="123" y="296"/>
                  </a:lnTo>
                  <a:lnTo>
                    <a:pt x="149" y="298"/>
                  </a:lnTo>
                  <a:lnTo>
                    <a:pt x="175" y="296"/>
                  </a:lnTo>
                  <a:lnTo>
                    <a:pt x="199" y="288"/>
                  </a:lnTo>
                  <a:lnTo>
                    <a:pt x="224" y="278"/>
                  </a:lnTo>
                  <a:lnTo>
                    <a:pt x="245" y="263"/>
                  </a:lnTo>
                  <a:lnTo>
                    <a:pt x="264" y="244"/>
                  </a:lnTo>
                  <a:lnTo>
                    <a:pt x="278" y="223"/>
                  </a:lnTo>
                  <a:lnTo>
                    <a:pt x="289" y="200"/>
                  </a:lnTo>
                  <a:lnTo>
                    <a:pt x="296" y="174"/>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95" name="Line 217"/>
            <p:cNvSpPr>
              <a:spLocks noChangeShapeType="1"/>
            </p:cNvSpPr>
            <p:nvPr/>
          </p:nvSpPr>
          <p:spPr bwMode="auto">
            <a:xfrm>
              <a:off x="972" y="226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Freeform 218"/>
            <p:cNvSpPr>
              <a:spLocks/>
            </p:cNvSpPr>
            <p:nvPr/>
          </p:nvSpPr>
          <p:spPr bwMode="auto">
            <a:xfrm>
              <a:off x="942" y="2246"/>
              <a:ext cx="30" cy="30"/>
            </a:xfrm>
            <a:custGeom>
              <a:avLst/>
              <a:gdLst>
                <a:gd name="T0" fmla="*/ 0 w 300"/>
                <a:gd name="T1" fmla="*/ 0 h 297"/>
                <a:gd name="T2" fmla="*/ 0 w 300"/>
                <a:gd name="T3" fmla="*/ 0 h 297"/>
                <a:gd name="T4" fmla="*/ 0 w 300"/>
                <a:gd name="T5" fmla="*/ 0 h 297"/>
                <a:gd name="T6" fmla="*/ 0 w 300"/>
                <a:gd name="T7" fmla="*/ 0 h 297"/>
                <a:gd name="T8" fmla="*/ 0 w 300"/>
                <a:gd name="T9" fmla="*/ 0 h 297"/>
                <a:gd name="T10" fmla="*/ 0 w 300"/>
                <a:gd name="T11" fmla="*/ 0 h 297"/>
                <a:gd name="T12" fmla="*/ 0 w 300"/>
                <a:gd name="T13" fmla="*/ 0 h 297"/>
                <a:gd name="T14" fmla="*/ 0 w 300"/>
                <a:gd name="T15" fmla="*/ 0 h 297"/>
                <a:gd name="T16" fmla="*/ 0 w 300"/>
                <a:gd name="T17" fmla="*/ 0 h 297"/>
                <a:gd name="T18" fmla="*/ 0 w 300"/>
                <a:gd name="T19" fmla="*/ 0 h 297"/>
                <a:gd name="T20" fmla="*/ 0 w 300"/>
                <a:gd name="T21" fmla="*/ 0 h 297"/>
                <a:gd name="T22" fmla="*/ 0 w 300"/>
                <a:gd name="T23" fmla="*/ 0 h 297"/>
                <a:gd name="T24" fmla="*/ 0 w 300"/>
                <a:gd name="T25" fmla="*/ 0 h 297"/>
                <a:gd name="T26" fmla="*/ 0 w 300"/>
                <a:gd name="T27" fmla="*/ 0 h 297"/>
                <a:gd name="T28" fmla="*/ 0 w 300"/>
                <a:gd name="T29" fmla="*/ 0 h 297"/>
                <a:gd name="T30" fmla="*/ 0 w 300"/>
                <a:gd name="T31" fmla="*/ 0 h 297"/>
                <a:gd name="T32" fmla="*/ 0 w 300"/>
                <a:gd name="T33" fmla="*/ 0 h 297"/>
                <a:gd name="T34" fmla="*/ 0 w 300"/>
                <a:gd name="T35" fmla="*/ 0 h 297"/>
                <a:gd name="T36" fmla="*/ 0 w 300"/>
                <a:gd name="T37" fmla="*/ 0 h 297"/>
                <a:gd name="T38" fmla="*/ 0 w 300"/>
                <a:gd name="T39" fmla="*/ 0 h 297"/>
                <a:gd name="T40" fmla="*/ 0 w 300"/>
                <a:gd name="T41" fmla="*/ 0 h 297"/>
                <a:gd name="T42" fmla="*/ 0 w 300"/>
                <a:gd name="T43" fmla="*/ 0 h 297"/>
                <a:gd name="T44" fmla="*/ 0 w 300"/>
                <a:gd name="T45" fmla="*/ 0 h 297"/>
                <a:gd name="T46" fmla="*/ 0 w 300"/>
                <a:gd name="T47" fmla="*/ 0 h 297"/>
                <a:gd name="T48" fmla="*/ 0 w 300"/>
                <a:gd name="T49" fmla="*/ 0 h 297"/>
                <a:gd name="T50" fmla="*/ 0 w 300"/>
                <a:gd name="T51" fmla="*/ 0 h 297"/>
                <a:gd name="T52" fmla="*/ 0 w 300"/>
                <a:gd name="T53" fmla="*/ 0 h 297"/>
                <a:gd name="T54" fmla="*/ 0 w 300"/>
                <a:gd name="T55" fmla="*/ 0 h 297"/>
                <a:gd name="T56" fmla="*/ 0 w 300"/>
                <a:gd name="T57" fmla="*/ 0 h 297"/>
                <a:gd name="T58" fmla="*/ 0 w 300"/>
                <a:gd name="T59" fmla="*/ 0 h 297"/>
                <a:gd name="T60" fmla="*/ 0 w 300"/>
                <a:gd name="T61" fmla="*/ 0 h 297"/>
                <a:gd name="T62" fmla="*/ 0 w 300"/>
                <a:gd name="T63" fmla="*/ 0 h 297"/>
                <a:gd name="T64" fmla="*/ 0 w 300"/>
                <a:gd name="T65" fmla="*/ 0 h 297"/>
                <a:gd name="T66" fmla="*/ 0 w 300"/>
                <a:gd name="T67" fmla="*/ 0 h 297"/>
                <a:gd name="T68" fmla="*/ 0 w 300"/>
                <a:gd name="T69" fmla="*/ 0 h 297"/>
                <a:gd name="T70" fmla="*/ 0 w 300"/>
                <a:gd name="T71" fmla="*/ 0 h 297"/>
                <a:gd name="T72" fmla="*/ 0 w 300"/>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7"/>
                <a:gd name="T113" fmla="*/ 300 w 300"/>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7">
                  <a:moveTo>
                    <a:pt x="300" y="149"/>
                  </a:moveTo>
                  <a:lnTo>
                    <a:pt x="298" y="122"/>
                  </a:lnTo>
                  <a:lnTo>
                    <a:pt x="290" y="97"/>
                  </a:lnTo>
                  <a:lnTo>
                    <a:pt x="279" y="74"/>
                  </a:lnTo>
                  <a:lnTo>
                    <a:pt x="265" y="53"/>
                  </a:lnTo>
                  <a:lnTo>
                    <a:pt x="246" y="35"/>
                  </a:lnTo>
                  <a:lnTo>
                    <a:pt x="224" y="19"/>
                  </a:lnTo>
                  <a:lnTo>
                    <a:pt x="201" y="9"/>
                  </a:lnTo>
                  <a:lnTo>
                    <a:pt x="175" y="2"/>
                  </a:lnTo>
                  <a:lnTo>
                    <a:pt x="150" y="0"/>
                  </a:lnTo>
                  <a:lnTo>
                    <a:pt x="124" y="2"/>
                  </a:lnTo>
                  <a:lnTo>
                    <a:pt x="99" y="9"/>
                  </a:lnTo>
                  <a:lnTo>
                    <a:pt x="76" y="19"/>
                  </a:lnTo>
                  <a:lnTo>
                    <a:pt x="54" y="35"/>
                  </a:lnTo>
                  <a:lnTo>
                    <a:pt x="35" y="53"/>
                  </a:lnTo>
                  <a:lnTo>
                    <a:pt x="21" y="74"/>
                  </a:lnTo>
                  <a:lnTo>
                    <a:pt x="10" y="97"/>
                  </a:lnTo>
                  <a:lnTo>
                    <a:pt x="2" y="122"/>
                  </a:lnTo>
                  <a:lnTo>
                    <a:pt x="0" y="149"/>
                  </a:lnTo>
                  <a:lnTo>
                    <a:pt x="2" y="175"/>
                  </a:lnTo>
                  <a:lnTo>
                    <a:pt x="10" y="200"/>
                  </a:lnTo>
                  <a:lnTo>
                    <a:pt x="21" y="223"/>
                  </a:lnTo>
                  <a:lnTo>
                    <a:pt x="35" y="245"/>
                  </a:lnTo>
                  <a:lnTo>
                    <a:pt x="54" y="262"/>
                  </a:lnTo>
                  <a:lnTo>
                    <a:pt x="76" y="278"/>
                  </a:lnTo>
                  <a:lnTo>
                    <a:pt x="99" y="289"/>
                  </a:lnTo>
                  <a:lnTo>
                    <a:pt x="124" y="295"/>
                  </a:lnTo>
                  <a:lnTo>
                    <a:pt x="150" y="297"/>
                  </a:lnTo>
                  <a:lnTo>
                    <a:pt x="175" y="295"/>
                  </a:lnTo>
                  <a:lnTo>
                    <a:pt x="201" y="289"/>
                  </a:lnTo>
                  <a:lnTo>
                    <a:pt x="224" y="278"/>
                  </a:lnTo>
                  <a:lnTo>
                    <a:pt x="246" y="262"/>
                  </a:lnTo>
                  <a:lnTo>
                    <a:pt x="265" y="245"/>
                  </a:lnTo>
                  <a:lnTo>
                    <a:pt x="279" y="223"/>
                  </a:lnTo>
                  <a:lnTo>
                    <a:pt x="290" y="200"/>
                  </a:lnTo>
                  <a:lnTo>
                    <a:pt x="298" y="175"/>
                  </a:lnTo>
                  <a:lnTo>
                    <a:pt x="300" y="149"/>
                  </a:lnTo>
                  <a:close/>
                </a:path>
              </a:pathLst>
            </a:custGeom>
            <a:solidFill>
              <a:srgbClr val="E0A860"/>
            </a:solidFill>
            <a:ln w="12700">
              <a:solidFill>
                <a:srgbClr val="E0A860"/>
              </a:solidFill>
              <a:round/>
              <a:headEnd/>
              <a:tailEnd/>
            </a:ln>
          </p:spPr>
          <p:txBody>
            <a:bodyPr/>
            <a:lstStyle/>
            <a:p>
              <a:endParaRPr lang="en-US" sz="1350" dirty="0"/>
            </a:p>
          </p:txBody>
        </p:sp>
        <p:sp>
          <p:nvSpPr>
            <p:cNvPr id="97" name="Line 219"/>
            <p:cNvSpPr>
              <a:spLocks noChangeShapeType="1"/>
            </p:cNvSpPr>
            <p:nvPr/>
          </p:nvSpPr>
          <p:spPr bwMode="auto">
            <a:xfrm>
              <a:off x="571" y="214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Freeform 220"/>
            <p:cNvSpPr>
              <a:spLocks/>
            </p:cNvSpPr>
            <p:nvPr/>
          </p:nvSpPr>
          <p:spPr bwMode="auto">
            <a:xfrm>
              <a:off x="541" y="2131"/>
              <a:ext cx="30" cy="3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8"/>
                  </a:moveTo>
                  <a:lnTo>
                    <a:pt x="297" y="122"/>
                  </a:lnTo>
                  <a:lnTo>
                    <a:pt x="290" y="97"/>
                  </a:lnTo>
                  <a:lnTo>
                    <a:pt x="279" y="74"/>
                  </a:lnTo>
                  <a:lnTo>
                    <a:pt x="264" y="53"/>
                  </a:lnTo>
                  <a:lnTo>
                    <a:pt x="247" y="35"/>
                  </a:lnTo>
                  <a:lnTo>
                    <a:pt x="225" y="19"/>
                  </a:lnTo>
                  <a:lnTo>
                    <a:pt x="202" y="8"/>
                  </a:lnTo>
                  <a:lnTo>
                    <a:pt x="176" y="2"/>
                  </a:lnTo>
                  <a:lnTo>
                    <a:pt x="150" y="0"/>
                  </a:lnTo>
                  <a:lnTo>
                    <a:pt x="124" y="2"/>
                  </a:lnTo>
                  <a:lnTo>
                    <a:pt x="100" y="8"/>
                  </a:lnTo>
                  <a:lnTo>
                    <a:pt x="75" y="19"/>
                  </a:lnTo>
                  <a:lnTo>
                    <a:pt x="54" y="35"/>
                  </a:lnTo>
                  <a:lnTo>
                    <a:pt x="35" y="53"/>
                  </a:lnTo>
                  <a:lnTo>
                    <a:pt x="20" y="74"/>
                  </a:lnTo>
                  <a:lnTo>
                    <a:pt x="10" y="97"/>
                  </a:lnTo>
                  <a:lnTo>
                    <a:pt x="4" y="122"/>
                  </a:lnTo>
                  <a:lnTo>
                    <a:pt x="0" y="148"/>
                  </a:lnTo>
                  <a:lnTo>
                    <a:pt x="4" y="175"/>
                  </a:lnTo>
                  <a:lnTo>
                    <a:pt x="10" y="200"/>
                  </a:lnTo>
                  <a:lnTo>
                    <a:pt x="20" y="223"/>
                  </a:lnTo>
                  <a:lnTo>
                    <a:pt x="35" y="245"/>
                  </a:lnTo>
                  <a:lnTo>
                    <a:pt x="54" y="262"/>
                  </a:lnTo>
                  <a:lnTo>
                    <a:pt x="75" y="278"/>
                  </a:lnTo>
                  <a:lnTo>
                    <a:pt x="100" y="290"/>
                  </a:lnTo>
                  <a:lnTo>
                    <a:pt x="124" y="295"/>
                  </a:lnTo>
                  <a:lnTo>
                    <a:pt x="150" y="297"/>
                  </a:lnTo>
                  <a:lnTo>
                    <a:pt x="176" y="295"/>
                  </a:lnTo>
                  <a:lnTo>
                    <a:pt x="202" y="290"/>
                  </a:lnTo>
                  <a:lnTo>
                    <a:pt x="225" y="278"/>
                  </a:lnTo>
                  <a:lnTo>
                    <a:pt x="247" y="262"/>
                  </a:lnTo>
                  <a:lnTo>
                    <a:pt x="264" y="245"/>
                  </a:lnTo>
                  <a:lnTo>
                    <a:pt x="279" y="223"/>
                  </a:lnTo>
                  <a:lnTo>
                    <a:pt x="290"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99" name="Line 221"/>
            <p:cNvSpPr>
              <a:spLocks noChangeShapeType="1"/>
            </p:cNvSpPr>
            <p:nvPr/>
          </p:nvSpPr>
          <p:spPr bwMode="auto">
            <a:xfrm>
              <a:off x="915" y="156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Freeform 222"/>
            <p:cNvSpPr>
              <a:spLocks/>
            </p:cNvSpPr>
            <p:nvPr/>
          </p:nvSpPr>
          <p:spPr bwMode="auto">
            <a:xfrm>
              <a:off x="886" y="1550"/>
              <a:ext cx="29" cy="29"/>
            </a:xfrm>
            <a:custGeom>
              <a:avLst/>
              <a:gdLst>
                <a:gd name="T0" fmla="*/ 0 w 299"/>
                <a:gd name="T1" fmla="*/ 0 h 300"/>
                <a:gd name="T2" fmla="*/ 0 w 299"/>
                <a:gd name="T3" fmla="*/ 0 h 300"/>
                <a:gd name="T4" fmla="*/ 0 w 299"/>
                <a:gd name="T5" fmla="*/ 0 h 300"/>
                <a:gd name="T6" fmla="*/ 0 w 299"/>
                <a:gd name="T7" fmla="*/ 0 h 300"/>
                <a:gd name="T8" fmla="*/ 0 w 299"/>
                <a:gd name="T9" fmla="*/ 0 h 300"/>
                <a:gd name="T10" fmla="*/ 0 w 299"/>
                <a:gd name="T11" fmla="*/ 0 h 300"/>
                <a:gd name="T12" fmla="*/ 0 w 299"/>
                <a:gd name="T13" fmla="*/ 0 h 300"/>
                <a:gd name="T14" fmla="*/ 0 w 299"/>
                <a:gd name="T15" fmla="*/ 0 h 300"/>
                <a:gd name="T16" fmla="*/ 0 w 299"/>
                <a:gd name="T17" fmla="*/ 0 h 300"/>
                <a:gd name="T18" fmla="*/ 0 w 299"/>
                <a:gd name="T19" fmla="*/ 0 h 300"/>
                <a:gd name="T20" fmla="*/ 0 w 299"/>
                <a:gd name="T21" fmla="*/ 0 h 300"/>
                <a:gd name="T22" fmla="*/ 0 w 299"/>
                <a:gd name="T23" fmla="*/ 0 h 300"/>
                <a:gd name="T24" fmla="*/ 0 w 299"/>
                <a:gd name="T25" fmla="*/ 0 h 300"/>
                <a:gd name="T26" fmla="*/ 0 w 299"/>
                <a:gd name="T27" fmla="*/ 0 h 300"/>
                <a:gd name="T28" fmla="*/ 0 w 299"/>
                <a:gd name="T29" fmla="*/ 0 h 300"/>
                <a:gd name="T30" fmla="*/ 0 w 299"/>
                <a:gd name="T31" fmla="*/ 0 h 300"/>
                <a:gd name="T32" fmla="*/ 0 w 299"/>
                <a:gd name="T33" fmla="*/ 0 h 300"/>
                <a:gd name="T34" fmla="*/ 0 w 299"/>
                <a:gd name="T35" fmla="*/ 0 h 300"/>
                <a:gd name="T36" fmla="*/ 0 w 299"/>
                <a:gd name="T37" fmla="*/ 0 h 300"/>
                <a:gd name="T38" fmla="*/ 0 w 299"/>
                <a:gd name="T39" fmla="*/ 0 h 300"/>
                <a:gd name="T40" fmla="*/ 0 w 299"/>
                <a:gd name="T41" fmla="*/ 0 h 300"/>
                <a:gd name="T42" fmla="*/ 0 w 299"/>
                <a:gd name="T43" fmla="*/ 0 h 300"/>
                <a:gd name="T44" fmla="*/ 0 w 299"/>
                <a:gd name="T45" fmla="*/ 0 h 300"/>
                <a:gd name="T46" fmla="*/ 0 w 299"/>
                <a:gd name="T47" fmla="*/ 0 h 300"/>
                <a:gd name="T48" fmla="*/ 0 w 299"/>
                <a:gd name="T49" fmla="*/ 0 h 300"/>
                <a:gd name="T50" fmla="*/ 0 w 299"/>
                <a:gd name="T51" fmla="*/ 0 h 300"/>
                <a:gd name="T52" fmla="*/ 0 w 299"/>
                <a:gd name="T53" fmla="*/ 0 h 300"/>
                <a:gd name="T54" fmla="*/ 0 w 299"/>
                <a:gd name="T55" fmla="*/ 0 h 300"/>
                <a:gd name="T56" fmla="*/ 0 w 299"/>
                <a:gd name="T57" fmla="*/ 0 h 300"/>
                <a:gd name="T58" fmla="*/ 0 w 299"/>
                <a:gd name="T59" fmla="*/ 0 h 300"/>
                <a:gd name="T60" fmla="*/ 0 w 299"/>
                <a:gd name="T61" fmla="*/ 0 h 300"/>
                <a:gd name="T62" fmla="*/ 0 w 299"/>
                <a:gd name="T63" fmla="*/ 0 h 300"/>
                <a:gd name="T64" fmla="*/ 0 w 299"/>
                <a:gd name="T65" fmla="*/ 0 h 300"/>
                <a:gd name="T66" fmla="*/ 0 w 299"/>
                <a:gd name="T67" fmla="*/ 0 h 300"/>
                <a:gd name="T68" fmla="*/ 0 w 299"/>
                <a:gd name="T69" fmla="*/ 0 h 300"/>
                <a:gd name="T70" fmla="*/ 0 w 299"/>
                <a:gd name="T71" fmla="*/ 0 h 300"/>
                <a:gd name="T72" fmla="*/ 0 w 299"/>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300"/>
                <a:gd name="T113" fmla="*/ 299 w 299"/>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300">
                  <a:moveTo>
                    <a:pt x="299" y="150"/>
                  </a:moveTo>
                  <a:lnTo>
                    <a:pt x="297" y="124"/>
                  </a:lnTo>
                  <a:lnTo>
                    <a:pt x="289" y="99"/>
                  </a:lnTo>
                  <a:lnTo>
                    <a:pt x="279" y="76"/>
                  </a:lnTo>
                  <a:lnTo>
                    <a:pt x="264" y="54"/>
                  </a:lnTo>
                  <a:lnTo>
                    <a:pt x="246" y="35"/>
                  </a:lnTo>
                  <a:lnTo>
                    <a:pt x="225" y="21"/>
                  </a:lnTo>
                  <a:lnTo>
                    <a:pt x="202" y="10"/>
                  </a:lnTo>
                  <a:lnTo>
                    <a:pt x="176" y="2"/>
                  </a:lnTo>
                  <a:lnTo>
                    <a:pt x="150" y="0"/>
                  </a:lnTo>
                  <a:lnTo>
                    <a:pt x="124" y="2"/>
                  </a:lnTo>
                  <a:lnTo>
                    <a:pt x="98" y="10"/>
                  </a:lnTo>
                  <a:lnTo>
                    <a:pt x="75" y="21"/>
                  </a:lnTo>
                  <a:lnTo>
                    <a:pt x="54" y="35"/>
                  </a:lnTo>
                  <a:lnTo>
                    <a:pt x="35" y="54"/>
                  </a:lnTo>
                  <a:lnTo>
                    <a:pt x="20" y="76"/>
                  </a:lnTo>
                  <a:lnTo>
                    <a:pt x="10" y="99"/>
                  </a:lnTo>
                  <a:lnTo>
                    <a:pt x="4" y="124"/>
                  </a:lnTo>
                  <a:lnTo>
                    <a:pt x="0" y="150"/>
                  </a:lnTo>
                  <a:lnTo>
                    <a:pt x="4" y="176"/>
                  </a:lnTo>
                  <a:lnTo>
                    <a:pt x="10" y="202"/>
                  </a:lnTo>
                  <a:lnTo>
                    <a:pt x="20" y="225"/>
                  </a:lnTo>
                  <a:lnTo>
                    <a:pt x="35" y="246"/>
                  </a:lnTo>
                  <a:lnTo>
                    <a:pt x="54" y="265"/>
                  </a:lnTo>
                  <a:lnTo>
                    <a:pt x="75" y="279"/>
                  </a:lnTo>
                  <a:lnTo>
                    <a:pt x="98" y="290"/>
                  </a:lnTo>
                  <a:lnTo>
                    <a:pt x="124" y="298"/>
                  </a:lnTo>
                  <a:lnTo>
                    <a:pt x="150" y="300"/>
                  </a:lnTo>
                  <a:lnTo>
                    <a:pt x="176" y="298"/>
                  </a:lnTo>
                  <a:lnTo>
                    <a:pt x="202" y="290"/>
                  </a:lnTo>
                  <a:lnTo>
                    <a:pt x="225" y="279"/>
                  </a:lnTo>
                  <a:lnTo>
                    <a:pt x="246" y="265"/>
                  </a:lnTo>
                  <a:lnTo>
                    <a:pt x="264" y="246"/>
                  </a:lnTo>
                  <a:lnTo>
                    <a:pt x="279" y="225"/>
                  </a:lnTo>
                  <a:lnTo>
                    <a:pt x="289" y="202"/>
                  </a:lnTo>
                  <a:lnTo>
                    <a:pt x="297"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101" name="Line 223"/>
            <p:cNvSpPr>
              <a:spLocks noChangeShapeType="1"/>
            </p:cNvSpPr>
            <p:nvPr/>
          </p:nvSpPr>
          <p:spPr bwMode="auto">
            <a:xfrm>
              <a:off x="980" y="111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Freeform 224"/>
            <p:cNvSpPr>
              <a:spLocks/>
            </p:cNvSpPr>
            <p:nvPr/>
          </p:nvSpPr>
          <p:spPr bwMode="auto">
            <a:xfrm>
              <a:off x="950" y="1095"/>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6" y="123"/>
                  </a:lnTo>
                  <a:lnTo>
                    <a:pt x="289" y="98"/>
                  </a:lnTo>
                  <a:lnTo>
                    <a:pt x="279" y="75"/>
                  </a:lnTo>
                  <a:lnTo>
                    <a:pt x="264" y="52"/>
                  </a:lnTo>
                  <a:lnTo>
                    <a:pt x="245" y="35"/>
                  </a:lnTo>
                  <a:lnTo>
                    <a:pt x="224" y="20"/>
                  </a:lnTo>
                  <a:lnTo>
                    <a:pt x="201" y="8"/>
                  </a:lnTo>
                  <a:lnTo>
                    <a:pt x="175" y="2"/>
                  </a:lnTo>
                  <a:lnTo>
                    <a:pt x="150" y="0"/>
                  </a:lnTo>
                  <a:lnTo>
                    <a:pt x="124" y="2"/>
                  </a:lnTo>
                  <a:lnTo>
                    <a:pt x="97" y="8"/>
                  </a:lnTo>
                  <a:lnTo>
                    <a:pt x="74" y="20"/>
                  </a:lnTo>
                  <a:lnTo>
                    <a:pt x="54" y="35"/>
                  </a:lnTo>
                  <a:lnTo>
                    <a:pt x="35" y="52"/>
                  </a:lnTo>
                  <a:lnTo>
                    <a:pt x="20" y="75"/>
                  </a:lnTo>
                  <a:lnTo>
                    <a:pt x="10" y="98"/>
                  </a:lnTo>
                  <a:lnTo>
                    <a:pt x="3" y="123"/>
                  </a:lnTo>
                  <a:lnTo>
                    <a:pt x="0" y="148"/>
                  </a:lnTo>
                  <a:lnTo>
                    <a:pt x="3" y="175"/>
                  </a:lnTo>
                  <a:lnTo>
                    <a:pt x="10" y="199"/>
                  </a:lnTo>
                  <a:lnTo>
                    <a:pt x="20" y="223"/>
                  </a:lnTo>
                  <a:lnTo>
                    <a:pt x="35" y="244"/>
                  </a:lnTo>
                  <a:lnTo>
                    <a:pt x="54" y="263"/>
                  </a:lnTo>
                  <a:lnTo>
                    <a:pt x="74" y="278"/>
                  </a:lnTo>
                  <a:lnTo>
                    <a:pt x="97" y="289"/>
                  </a:lnTo>
                  <a:lnTo>
                    <a:pt x="124" y="296"/>
                  </a:lnTo>
                  <a:lnTo>
                    <a:pt x="150" y="298"/>
                  </a:lnTo>
                  <a:lnTo>
                    <a:pt x="175" y="296"/>
                  </a:lnTo>
                  <a:lnTo>
                    <a:pt x="201" y="289"/>
                  </a:lnTo>
                  <a:lnTo>
                    <a:pt x="224" y="278"/>
                  </a:lnTo>
                  <a:lnTo>
                    <a:pt x="245" y="263"/>
                  </a:lnTo>
                  <a:lnTo>
                    <a:pt x="264" y="244"/>
                  </a:lnTo>
                  <a:lnTo>
                    <a:pt x="279" y="223"/>
                  </a:lnTo>
                  <a:lnTo>
                    <a:pt x="289" y="199"/>
                  </a:lnTo>
                  <a:lnTo>
                    <a:pt x="296"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103" name="Line 225"/>
            <p:cNvSpPr>
              <a:spLocks noChangeShapeType="1"/>
            </p:cNvSpPr>
            <p:nvPr/>
          </p:nvSpPr>
          <p:spPr bwMode="auto">
            <a:xfrm>
              <a:off x="1049" y="188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Freeform 226"/>
            <p:cNvSpPr>
              <a:spLocks/>
            </p:cNvSpPr>
            <p:nvPr/>
          </p:nvSpPr>
          <p:spPr bwMode="auto">
            <a:xfrm>
              <a:off x="1019" y="1872"/>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90" y="97"/>
                  </a:lnTo>
                  <a:lnTo>
                    <a:pt x="278" y="74"/>
                  </a:lnTo>
                  <a:lnTo>
                    <a:pt x="263" y="54"/>
                  </a:lnTo>
                  <a:lnTo>
                    <a:pt x="244" y="35"/>
                  </a:lnTo>
                  <a:lnTo>
                    <a:pt x="224" y="20"/>
                  </a:lnTo>
                  <a:lnTo>
                    <a:pt x="201" y="8"/>
                  </a:lnTo>
                  <a:lnTo>
                    <a:pt x="175" y="2"/>
                  </a:lnTo>
                  <a:lnTo>
                    <a:pt x="149" y="0"/>
                  </a:lnTo>
                  <a:lnTo>
                    <a:pt x="123" y="2"/>
                  </a:lnTo>
                  <a:lnTo>
                    <a:pt x="99" y="8"/>
                  </a:lnTo>
                  <a:lnTo>
                    <a:pt x="75" y="20"/>
                  </a:lnTo>
                  <a:lnTo>
                    <a:pt x="54" y="35"/>
                  </a:lnTo>
                  <a:lnTo>
                    <a:pt x="35" y="54"/>
                  </a:lnTo>
                  <a:lnTo>
                    <a:pt x="20" y="74"/>
                  </a:lnTo>
                  <a:lnTo>
                    <a:pt x="9" y="97"/>
                  </a:lnTo>
                  <a:lnTo>
                    <a:pt x="3" y="123"/>
                  </a:lnTo>
                  <a:lnTo>
                    <a:pt x="0" y="148"/>
                  </a:lnTo>
                  <a:lnTo>
                    <a:pt x="3" y="175"/>
                  </a:lnTo>
                  <a:lnTo>
                    <a:pt x="9" y="199"/>
                  </a:lnTo>
                  <a:lnTo>
                    <a:pt x="20" y="223"/>
                  </a:lnTo>
                  <a:lnTo>
                    <a:pt x="35" y="244"/>
                  </a:lnTo>
                  <a:lnTo>
                    <a:pt x="54" y="263"/>
                  </a:lnTo>
                  <a:lnTo>
                    <a:pt x="75" y="278"/>
                  </a:lnTo>
                  <a:lnTo>
                    <a:pt x="99" y="289"/>
                  </a:lnTo>
                  <a:lnTo>
                    <a:pt x="123" y="296"/>
                  </a:lnTo>
                  <a:lnTo>
                    <a:pt x="149" y="298"/>
                  </a:lnTo>
                  <a:lnTo>
                    <a:pt x="175" y="296"/>
                  </a:lnTo>
                  <a:lnTo>
                    <a:pt x="201" y="289"/>
                  </a:lnTo>
                  <a:lnTo>
                    <a:pt x="224" y="278"/>
                  </a:lnTo>
                  <a:lnTo>
                    <a:pt x="244" y="263"/>
                  </a:lnTo>
                  <a:lnTo>
                    <a:pt x="263" y="244"/>
                  </a:lnTo>
                  <a:lnTo>
                    <a:pt x="278" y="223"/>
                  </a:lnTo>
                  <a:lnTo>
                    <a:pt x="290" y="199"/>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105" name="Line 227"/>
            <p:cNvSpPr>
              <a:spLocks noChangeShapeType="1"/>
            </p:cNvSpPr>
            <p:nvPr/>
          </p:nvSpPr>
          <p:spPr bwMode="auto">
            <a:xfrm>
              <a:off x="746" y="119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Freeform 228"/>
            <p:cNvSpPr>
              <a:spLocks/>
            </p:cNvSpPr>
            <p:nvPr/>
          </p:nvSpPr>
          <p:spPr bwMode="auto">
            <a:xfrm>
              <a:off x="716" y="1183"/>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7"/>
                  </a:lnTo>
                  <a:lnTo>
                    <a:pt x="279" y="74"/>
                  </a:lnTo>
                  <a:lnTo>
                    <a:pt x="264" y="53"/>
                  </a:lnTo>
                  <a:lnTo>
                    <a:pt x="245" y="35"/>
                  </a:lnTo>
                  <a:lnTo>
                    <a:pt x="225" y="20"/>
                  </a:lnTo>
                  <a:lnTo>
                    <a:pt x="202" y="8"/>
                  </a:lnTo>
                  <a:lnTo>
                    <a:pt x="175" y="2"/>
                  </a:lnTo>
                  <a:lnTo>
                    <a:pt x="150" y="0"/>
                  </a:lnTo>
                  <a:lnTo>
                    <a:pt x="124" y="2"/>
                  </a:lnTo>
                  <a:lnTo>
                    <a:pt x="98" y="8"/>
                  </a:lnTo>
                  <a:lnTo>
                    <a:pt x="75" y="20"/>
                  </a:lnTo>
                  <a:lnTo>
                    <a:pt x="54" y="35"/>
                  </a:lnTo>
                  <a:lnTo>
                    <a:pt x="35" y="53"/>
                  </a:lnTo>
                  <a:lnTo>
                    <a:pt x="20" y="74"/>
                  </a:lnTo>
                  <a:lnTo>
                    <a:pt x="10" y="97"/>
                  </a:lnTo>
                  <a:lnTo>
                    <a:pt x="4" y="123"/>
                  </a:lnTo>
                  <a:lnTo>
                    <a:pt x="0" y="149"/>
                  </a:lnTo>
                  <a:lnTo>
                    <a:pt x="4" y="175"/>
                  </a:lnTo>
                  <a:lnTo>
                    <a:pt x="10" y="199"/>
                  </a:lnTo>
                  <a:lnTo>
                    <a:pt x="20" y="223"/>
                  </a:lnTo>
                  <a:lnTo>
                    <a:pt x="35" y="244"/>
                  </a:lnTo>
                  <a:lnTo>
                    <a:pt x="54" y="263"/>
                  </a:lnTo>
                  <a:lnTo>
                    <a:pt x="75" y="278"/>
                  </a:lnTo>
                  <a:lnTo>
                    <a:pt x="98" y="289"/>
                  </a:lnTo>
                  <a:lnTo>
                    <a:pt x="124" y="296"/>
                  </a:lnTo>
                  <a:lnTo>
                    <a:pt x="150" y="298"/>
                  </a:lnTo>
                  <a:lnTo>
                    <a:pt x="175" y="296"/>
                  </a:lnTo>
                  <a:lnTo>
                    <a:pt x="202" y="289"/>
                  </a:lnTo>
                  <a:lnTo>
                    <a:pt x="225" y="278"/>
                  </a:lnTo>
                  <a:lnTo>
                    <a:pt x="245" y="263"/>
                  </a:lnTo>
                  <a:lnTo>
                    <a:pt x="264" y="244"/>
                  </a:lnTo>
                  <a:lnTo>
                    <a:pt x="279" y="223"/>
                  </a:lnTo>
                  <a:lnTo>
                    <a:pt x="289" y="199"/>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07" name="Line 229"/>
            <p:cNvSpPr>
              <a:spLocks noChangeShapeType="1"/>
            </p:cNvSpPr>
            <p:nvPr/>
          </p:nvSpPr>
          <p:spPr bwMode="auto">
            <a:xfrm>
              <a:off x="1408" y="113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Freeform 230"/>
            <p:cNvSpPr>
              <a:spLocks/>
            </p:cNvSpPr>
            <p:nvPr/>
          </p:nvSpPr>
          <p:spPr bwMode="auto">
            <a:xfrm>
              <a:off x="1378" y="1122"/>
              <a:ext cx="30" cy="3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9"/>
                  </a:moveTo>
                  <a:lnTo>
                    <a:pt x="298" y="123"/>
                  </a:lnTo>
                  <a:lnTo>
                    <a:pt x="290" y="97"/>
                  </a:lnTo>
                  <a:lnTo>
                    <a:pt x="279" y="74"/>
                  </a:lnTo>
                  <a:lnTo>
                    <a:pt x="265" y="54"/>
                  </a:lnTo>
                  <a:lnTo>
                    <a:pt x="246" y="35"/>
                  </a:lnTo>
                  <a:lnTo>
                    <a:pt x="226" y="20"/>
                  </a:lnTo>
                  <a:lnTo>
                    <a:pt x="202" y="9"/>
                  </a:lnTo>
                  <a:lnTo>
                    <a:pt x="176" y="2"/>
                  </a:lnTo>
                  <a:lnTo>
                    <a:pt x="150" y="0"/>
                  </a:lnTo>
                  <a:lnTo>
                    <a:pt x="125" y="2"/>
                  </a:lnTo>
                  <a:lnTo>
                    <a:pt x="100" y="9"/>
                  </a:lnTo>
                  <a:lnTo>
                    <a:pt x="76" y="20"/>
                  </a:lnTo>
                  <a:lnTo>
                    <a:pt x="54" y="35"/>
                  </a:lnTo>
                  <a:lnTo>
                    <a:pt x="35" y="54"/>
                  </a:lnTo>
                  <a:lnTo>
                    <a:pt x="22" y="74"/>
                  </a:lnTo>
                  <a:lnTo>
                    <a:pt x="10" y="97"/>
                  </a:lnTo>
                  <a:lnTo>
                    <a:pt x="3" y="123"/>
                  </a:lnTo>
                  <a:lnTo>
                    <a:pt x="0" y="149"/>
                  </a:lnTo>
                  <a:lnTo>
                    <a:pt x="3" y="175"/>
                  </a:lnTo>
                  <a:lnTo>
                    <a:pt x="10" y="200"/>
                  </a:lnTo>
                  <a:lnTo>
                    <a:pt x="22" y="223"/>
                  </a:lnTo>
                  <a:lnTo>
                    <a:pt x="35" y="245"/>
                  </a:lnTo>
                  <a:lnTo>
                    <a:pt x="54" y="264"/>
                  </a:lnTo>
                  <a:lnTo>
                    <a:pt x="76" y="278"/>
                  </a:lnTo>
                  <a:lnTo>
                    <a:pt x="100" y="290"/>
                  </a:lnTo>
                  <a:lnTo>
                    <a:pt x="125" y="296"/>
                  </a:lnTo>
                  <a:lnTo>
                    <a:pt x="150" y="298"/>
                  </a:lnTo>
                  <a:lnTo>
                    <a:pt x="176" y="296"/>
                  </a:lnTo>
                  <a:lnTo>
                    <a:pt x="202" y="290"/>
                  </a:lnTo>
                  <a:lnTo>
                    <a:pt x="226" y="278"/>
                  </a:lnTo>
                  <a:lnTo>
                    <a:pt x="246" y="264"/>
                  </a:lnTo>
                  <a:lnTo>
                    <a:pt x="265" y="245"/>
                  </a:lnTo>
                  <a:lnTo>
                    <a:pt x="279" y="223"/>
                  </a:lnTo>
                  <a:lnTo>
                    <a:pt x="290" y="200"/>
                  </a:lnTo>
                  <a:lnTo>
                    <a:pt x="298" y="175"/>
                  </a:lnTo>
                  <a:lnTo>
                    <a:pt x="300" y="149"/>
                  </a:lnTo>
                  <a:close/>
                </a:path>
              </a:pathLst>
            </a:custGeom>
            <a:solidFill>
              <a:srgbClr val="2A8307"/>
            </a:solidFill>
            <a:ln w="12700">
              <a:solidFill>
                <a:srgbClr val="2A8307"/>
              </a:solidFill>
              <a:round/>
              <a:headEnd/>
              <a:tailEnd/>
            </a:ln>
          </p:spPr>
          <p:txBody>
            <a:bodyPr/>
            <a:lstStyle/>
            <a:p>
              <a:endParaRPr lang="en-US" sz="1350" dirty="0"/>
            </a:p>
          </p:txBody>
        </p:sp>
        <p:sp>
          <p:nvSpPr>
            <p:cNvPr id="109" name="Line 231"/>
            <p:cNvSpPr>
              <a:spLocks noChangeShapeType="1"/>
            </p:cNvSpPr>
            <p:nvPr/>
          </p:nvSpPr>
          <p:spPr bwMode="auto">
            <a:xfrm>
              <a:off x="1283" y="140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Freeform 232"/>
            <p:cNvSpPr>
              <a:spLocks/>
            </p:cNvSpPr>
            <p:nvPr/>
          </p:nvSpPr>
          <p:spPr bwMode="auto">
            <a:xfrm>
              <a:off x="1253" y="1387"/>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7" y="123"/>
                  </a:lnTo>
                  <a:lnTo>
                    <a:pt x="290" y="99"/>
                  </a:lnTo>
                  <a:lnTo>
                    <a:pt x="278" y="76"/>
                  </a:lnTo>
                  <a:lnTo>
                    <a:pt x="264" y="54"/>
                  </a:lnTo>
                  <a:lnTo>
                    <a:pt x="246" y="35"/>
                  </a:lnTo>
                  <a:lnTo>
                    <a:pt x="225" y="21"/>
                  </a:lnTo>
                  <a:lnTo>
                    <a:pt x="201" y="9"/>
                  </a:lnTo>
                  <a:lnTo>
                    <a:pt x="175" y="2"/>
                  </a:lnTo>
                  <a:lnTo>
                    <a:pt x="150" y="0"/>
                  </a:lnTo>
                  <a:lnTo>
                    <a:pt x="123" y="2"/>
                  </a:lnTo>
                  <a:lnTo>
                    <a:pt x="99" y="9"/>
                  </a:lnTo>
                  <a:lnTo>
                    <a:pt x="75" y="21"/>
                  </a:lnTo>
                  <a:lnTo>
                    <a:pt x="54" y="35"/>
                  </a:lnTo>
                  <a:lnTo>
                    <a:pt x="35" y="54"/>
                  </a:lnTo>
                  <a:lnTo>
                    <a:pt x="20" y="76"/>
                  </a:lnTo>
                  <a:lnTo>
                    <a:pt x="10" y="99"/>
                  </a:lnTo>
                  <a:lnTo>
                    <a:pt x="2" y="123"/>
                  </a:lnTo>
                  <a:lnTo>
                    <a:pt x="0" y="149"/>
                  </a:lnTo>
                  <a:lnTo>
                    <a:pt x="2" y="176"/>
                  </a:lnTo>
                  <a:lnTo>
                    <a:pt x="10" y="200"/>
                  </a:lnTo>
                  <a:lnTo>
                    <a:pt x="20" y="223"/>
                  </a:lnTo>
                  <a:lnTo>
                    <a:pt x="35" y="245"/>
                  </a:lnTo>
                  <a:lnTo>
                    <a:pt x="54" y="264"/>
                  </a:lnTo>
                  <a:lnTo>
                    <a:pt x="75" y="278"/>
                  </a:lnTo>
                  <a:lnTo>
                    <a:pt x="99" y="290"/>
                  </a:lnTo>
                  <a:lnTo>
                    <a:pt x="123" y="297"/>
                  </a:lnTo>
                  <a:lnTo>
                    <a:pt x="150" y="299"/>
                  </a:lnTo>
                  <a:lnTo>
                    <a:pt x="175" y="297"/>
                  </a:lnTo>
                  <a:lnTo>
                    <a:pt x="201" y="290"/>
                  </a:lnTo>
                  <a:lnTo>
                    <a:pt x="225" y="278"/>
                  </a:lnTo>
                  <a:lnTo>
                    <a:pt x="246" y="264"/>
                  </a:lnTo>
                  <a:lnTo>
                    <a:pt x="264" y="245"/>
                  </a:lnTo>
                  <a:lnTo>
                    <a:pt x="278" y="223"/>
                  </a:lnTo>
                  <a:lnTo>
                    <a:pt x="290" y="200"/>
                  </a:lnTo>
                  <a:lnTo>
                    <a:pt x="297"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11" name="Line 233"/>
            <p:cNvSpPr>
              <a:spLocks noChangeShapeType="1"/>
            </p:cNvSpPr>
            <p:nvPr/>
          </p:nvSpPr>
          <p:spPr bwMode="auto">
            <a:xfrm>
              <a:off x="988" y="168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Freeform 234"/>
            <p:cNvSpPr>
              <a:spLocks/>
            </p:cNvSpPr>
            <p:nvPr/>
          </p:nvSpPr>
          <p:spPr bwMode="auto">
            <a:xfrm>
              <a:off x="958" y="1673"/>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3"/>
                  </a:lnTo>
                  <a:lnTo>
                    <a:pt x="289" y="98"/>
                  </a:lnTo>
                  <a:lnTo>
                    <a:pt x="278" y="75"/>
                  </a:lnTo>
                  <a:lnTo>
                    <a:pt x="263" y="52"/>
                  </a:lnTo>
                  <a:lnTo>
                    <a:pt x="245" y="36"/>
                  </a:lnTo>
                  <a:lnTo>
                    <a:pt x="223" y="21"/>
                  </a:lnTo>
                  <a:lnTo>
                    <a:pt x="200" y="9"/>
                  </a:lnTo>
                  <a:lnTo>
                    <a:pt x="175" y="2"/>
                  </a:lnTo>
                  <a:lnTo>
                    <a:pt x="149" y="0"/>
                  </a:lnTo>
                  <a:lnTo>
                    <a:pt x="122" y="2"/>
                  </a:lnTo>
                  <a:lnTo>
                    <a:pt x="98" y="9"/>
                  </a:lnTo>
                  <a:lnTo>
                    <a:pt x="73" y="21"/>
                  </a:lnTo>
                  <a:lnTo>
                    <a:pt x="52" y="36"/>
                  </a:lnTo>
                  <a:lnTo>
                    <a:pt x="34" y="52"/>
                  </a:lnTo>
                  <a:lnTo>
                    <a:pt x="20" y="75"/>
                  </a:lnTo>
                  <a:lnTo>
                    <a:pt x="9" y="98"/>
                  </a:lnTo>
                  <a:lnTo>
                    <a:pt x="2" y="123"/>
                  </a:lnTo>
                  <a:lnTo>
                    <a:pt x="0" y="149"/>
                  </a:lnTo>
                  <a:lnTo>
                    <a:pt x="2" y="176"/>
                  </a:lnTo>
                  <a:lnTo>
                    <a:pt x="9" y="200"/>
                  </a:lnTo>
                  <a:lnTo>
                    <a:pt x="20" y="224"/>
                  </a:lnTo>
                  <a:lnTo>
                    <a:pt x="34" y="245"/>
                  </a:lnTo>
                  <a:lnTo>
                    <a:pt x="52" y="264"/>
                  </a:lnTo>
                  <a:lnTo>
                    <a:pt x="73" y="279"/>
                  </a:lnTo>
                  <a:lnTo>
                    <a:pt x="98" y="290"/>
                  </a:lnTo>
                  <a:lnTo>
                    <a:pt x="122" y="296"/>
                  </a:lnTo>
                  <a:lnTo>
                    <a:pt x="149" y="299"/>
                  </a:lnTo>
                  <a:lnTo>
                    <a:pt x="175" y="296"/>
                  </a:lnTo>
                  <a:lnTo>
                    <a:pt x="200" y="290"/>
                  </a:lnTo>
                  <a:lnTo>
                    <a:pt x="223" y="279"/>
                  </a:lnTo>
                  <a:lnTo>
                    <a:pt x="245" y="264"/>
                  </a:lnTo>
                  <a:lnTo>
                    <a:pt x="263" y="245"/>
                  </a:lnTo>
                  <a:lnTo>
                    <a:pt x="278" y="224"/>
                  </a:lnTo>
                  <a:lnTo>
                    <a:pt x="289" y="200"/>
                  </a:lnTo>
                  <a:lnTo>
                    <a:pt x="295"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13" name="Line 235"/>
            <p:cNvSpPr>
              <a:spLocks noChangeShapeType="1"/>
            </p:cNvSpPr>
            <p:nvPr/>
          </p:nvSpPr>
          <p:spPr bwMode="auto">
            <a:xfrm>
              <a:off x="524" y="157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Freeform 236"/>
            <p:cNvSpPr>
              <a:spLocks/>
            </p:cNvSpPr>
            <p:nvPr/>
          </p:nvSpPr>
          <p:spPr bwMode="auto">
            <a:xfrm>
              <a:off x="494" y="1561"/>
              <a:ext cx="30"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9"/>
                  </a:moveTo>
                  <a:lnTo>
                    <a:pt x="295" y="123"/>
                  </a:lnTo>
                  <a:lnTo>
                    <a:pt x="289" y="97"/>
                  </a:lnTo>
                  <a:lnTo>
                    <a:pt x="279" y="74"/>
                  </a:lnTo>
                  <a:lnTo>
                    <a:pt x="263" y="54"/>
                  </a:lnTo>
                  <a:lnTo>
                    <a:pt x="245" y="35"/>
                  </a:lnTo>
                  <a:lnTo>
                    <a:pt x="224" y="20"/>
                  </a:lnTo>
                  <a:lnTo>
                    <a:pt x="201" y="10"/>
                  </a:lnTo>
                  <a:lnTo>
                    <a:pt x="175" y="2"/>
                  </a:lnTo>
                  <a:lnTo>
                    <a:pt x="150" y="0"/>
                  </a:lnTo>
                  <a:lnTo>
                    <a:pt x="123" y="2"/>
                  </a:lnTo>
                  <a:lnTo>
                    <a:pt x="97" y="10"/>
                  </a:lnTo>
                  <a:lnTo>
                    <a:pt x="74" y="20"/>
                  </a:lnTo>
                  <a:lnTo>
                    <a:pt x="53" y="35"/>
                  </a:lnTo>
                  <a:lnTo>
                    <a:pt x="35" y="54"/>
                  </a:lnTo>
                  <a:lnTo>
                    <a:pt x="19" y="74"/>
                  </a:lnTo>
                  <a:lnTo>
                    <a:pt x="10" y="97"/>
                  </a:lnTo>
                  <a:lnTo>
                    <a:pt x="2" y="123"/>
                  </a:lnTo>
                  <a:lnTo>
                    <a:pt x="0" y="149"/>
                  </a:lnTo>
                  <a:lnTo>
                    <a:pt x="2" y="175"/>
                  </a:lnTo>
                  <a:lnTo>
                    <a:pt x="10" y="200"/>
                  </a:lnTo>
                  <a:lnTo>
                    <a:pt x="19" y="224"/>
                  </a:lnTo>
                  <a:lnTo>
                    <a:pt x="35" y="245"/>
                  </a:lnTo>
                  <a:lnTo>
                    <a:pt x="53" y="264"/>
                  </a:lnTo>
                  <a:lnTo>
                    <a:pt x="74" y="278"/>
                  </a:lnTo>
                  <a:lnTo>
                    <a:pt x="97" y="289"/>
                  </a:lnTo>
                  <a:lnTo>
                    <a:pt x="123" y="295"/>
                  </a:lnTo>
                  <a:lnTo>
                    <a:pt x="150" y="298"/>
                  </a:lnTo>
                  <a:lnTo>
                    <a:pt x="175" y="295"/>
                  </a:lnTo>
                  <a:lnTo>
                    <a:pt x="201" y="289"/>
                  </a:lnTo>
                  <a:lnTo>
                    <a:pt x="224" y="278"/>
                  </a:lnTo>
                  <a:lnTo>
                    <a:pt x="245" y="264"/>
                  </a:lnTo>
                  <a:lnTo>
                    <a:pt x="263" y="245"/>
                  </a:lnTo>
                  <a:lnTo>
                    <a:pt x="279" y="224"/>
                  </a:lnTo>
                  <a:lnTo>
                    <a:pt x="289" y="200"/>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115" name="Line 237"/>
            <p:cNvSpPr>
              <a:spLocks noChangeShapeType="1"/>
            </p:cNvSpPr>
            <p:nvPr/>
          </p:nvSpPr>
          <p:spPr bwMode="auto">
            <a:xfrm>
              <a:off x="1331" y="193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Freeform 238"/>
            <p:cNvSpPr>
              <a:spLocks/>
            </p:cNvSpPr>
            <p:nvPr/>
          </p:nvSpPr>
          <p:spPr bwMode="auto">
            <a:xfrm>
              <a:off x="1301" y="1924"/>
              <a:ext cx="30" cy="2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89" y="97"/>
                  </a:lnTo>
                  <a:lnTo>
                    <a:pt x="278" y="74"/>
                  </a:lnTo>
                  <a:lnTo>
                    <a:pt x="263" y="53"/>
                  </a:lnTo>
                  <a:lnTo>
                    <a:pt x="244" y="35"/>
                  </a:lnTo>
                  <a:lnTo>
                    <a:pt x="223" y="19"/>
                  </a:lnTo>
                  <a:lnTo>
                    <a:pt x="200" y="10"/>
                  </a:lnTo>
                  <a:lnTo>
                    <a:pt x="175" y="3"/>
                  </a:lnTo>
                  <a:lnTo>
                    <a:pt x="150" y="0"/>
                  </a:lnTo>
                  <a:lnTo>
                    <a:pt x="122" y="3"/>
                  </a:lnTo>
                  <a:lnTo>
                    <a:pt x="97" y="10"/>
                  </a:lnTo>
                  <a:lnTo>
                    <a:pt x="74" y="19"/>
                  </a:lnTo>
                  <a:lnTo>
                    <a:pt x="53" y="35"/>
                  </a:lnTo>
                  <a:lnTo>
                    <a:pt x="35" y="53"/>
                  </a:lnTo>
                  <a:lnTo>
                    <a:pt x="20" y="74"/>
                  </a:lnTo>
                  <a:lnTo>
                    <a:pt x="9" y="97"/>
                  </a:lnTo>
                  <a:lnTo>
                    <a:pt x="2" y="123"/>
                  </a:lnTo>
                  <a:lnTo>
                    <a:pt x="0" y="149"/>
                  </a:lnTo>
                  <a:lnTo>
                    <a:pt x="2" y="175"/>
                  </a:lnTo>
                  <a:lnTo>
                    <a:pt x="9" y="201"/>
                  </a:lnTo>
                  <a:lnTo>
                    <a:pt x="20" y="224"/>
                  </a:lnTo>
                  <a:lnTo>
                    <a:pt x="35" y="245"/>
                  </a:lnTo>
                  <a:lnTo>
                    <a:pt x="53" y="263"/>
                  </a:lnTo>
                  <a:lnTo>
                    <a:pt x="74" y="279"/>
                  </a:lnTo>
                  <a:lnTo>
                    <a:pt x="97" y="289"/>
                  </a:lnTo>
                  <a:lnTo>
                    <a:pt x="122" y="296"/>
                  </a:lnTo>
                  <a:lnTo>
                    <a:pt x="150" y="298"/>
                  </a:lnTo>
                  <a:lnTo>
                    <a:pt x="175" y="296"/>
                  </a:lnTo>
                  <a:lnTo>
                    <a:pt x="200" y="289"/>
                  </a:lnTo>
                  <a:lnTo>
                    <a:pt x="223" y="279"/>
                  </a:lnTo>
                  <a:lnTo>
                    <a:pt x="244" y="263"/>
                  </a:lnTo>
                  <a:lnTo>
                    <a:pt x="263" y="245"/>
                  </a:lnTo>
                  <a:lnTo>
                    <a:pt x="278" y="224"/>
                  </a:lnTo>
                  <a:lnTo>
                    <a:pt x="289" y="201"/>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17" name="Line 239"/>
            <p:cNvSpPr>
              <a:spLocks noChangeShapeType="1"/>
            </p:cNvSpPr>
            <p:nvPr/>
          </p:nvSpPr>
          <p:spPr bwMode="auto">
            <a:xfrm>
              <a:off x="1032" y="158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Freeform 240"/>
            <p:cNvSpPr>
              <a:spLocks/>
            </p:cNvSpPr>
            <p:nvPr/>
          </p:nvSpPr>
          <p:spPr bwMode="auto">
            <a:xfrm>
              <a:off x="1002" y="1573"/>
              <a:ext cx="30" cy="29"/>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90" y="98"/>
                  </a:lnTo>
                  <a:lnTo>
                    <a:pt x="278" y="75"/>
                  </a:lnTo>
                  <a:lnTo>
                    <a:pt x="264" y="53"/>
                  </a:lnTo>
                  <a:lnTo>
                    <a:pt x="246" y="35"/>
                  </a:lnTo>
                  <a:lnTo>
                    <a:pt x="224" y="20"/>
                  </a:lnTo>
                  <a:lnTo>
                    <a:pt x="200" y="9"/>
                  </a:lnTo>
                  <a:lnTo>
                    <a:pt x="175" y="2"/>
                  </a:lnTo>
                  <a:lnTo>
                    <a:pt x="150" y="0"/>
                  </a:lnTo>
                  <a:lnTo>
                    <a:pt x="122" y="2"/>
                  </a:lnTo>
                  <a:lnTo>
                    <a:pt x="98" y="9"/>
                  </a:lnTo>
                  <a:lnTo>
                    <a:pt x="74" y="20"/>
                  </a:lnTo>
                  <a:lnTo>
                    <a:pt x="53" y="35"/>
                  </a:lnTo>
                  <a:lnTo>
                    <a:pt x="35" y="53"/>
                  </a:lnTo>
                  <a:lnTo>
                    <a:pt x="20" y="75"/>
                  </a:lnTo>
                  <a:lnTo>
                    <a:pt x="10" y="98"/>
                  </a:lnTo>
                  <a:lnTo>
                    <a:pt x="2" y="123"/>
                  </a:lnTo>
                  <a:lnTo>
                    <a:pt x="0" y="149"/>
                  </a:lnTo>
                  <a:lnTo>
                    <a:pt x="2" y="175"/>
                  </a:lnTo>
                  <a:lnTo>
                    <a:pt x="10" y="199"/>
                  </a:lnTo>
                  <a:lnTo>
                    <a:pt x="20" y="224"/>
                  </a:lnTo>
                  <a:lnTo>
                    <a:pt x="35" y="245"/>
                  </a:lnTo>
                  <a:lnTo>
                    <a:pt x="53" y="264"/>
                  </a:lnTo>
                  <a:lnTo>
                    <a:pt x="74" y="278"/>
                  </a:lnTo>
                  <a:lnTo>
                    <a:pt x="98" y="289"/>
                  </a:lnTo>
                  <a:lnTo>
                    <a:pt x="122" y="296"/>
                  </a:lnTo>
                  <a:lnTo>
                    <a:pt x="150" y="298"/>
                  </a:lnTo>
                  <a:lnTo>
                    <a:pt x="175" y="296"/>
                  </a:lnTo>
                  <a:lnTo>
                    <a:pt x="200" y="289"/>
                  </a:lnTo>
                  <a:lnTo>
                    <a:pt x="224" y="278"/>
                  </a:lnTo>
                  <a:lnTo>
                    <a:pt x="246" y="264"/>
                  </a:lnTo>
                  <a:lnTo>
                    <a:pt x="264" y="245"/>
                  </a:lnTo>
                  <a:lnTo>
                    <a:pt x="278" y="224"/>
                  </a:lnTo>
                  <a:lnTo>
                    <a:pt x="290" y="199"/>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19" name="Line 241"/>
            <p:cNvSpPr>
              <a:spLocks noChangeShapeType="1"/>
            </p:cNvSpPr>
            <p:nvPr/>
          </p:nvSpPr>
          <p:spPr bwMode="auto">
            <a:xfrm>
              <a:off x="1083" y="183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0" name="Freeform 242"/>
            <p:cNvSpPr>
              <a:spLocks/>
            </p:cNvSpPr>
            <p:nvPr/>
          </p:nvSpPr>
          <p:spPr bwMode="auto">
            <a:xfrm>
              <a:off x="1053" y="1821"/>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9"/>
                  </a:lnTo>
                  <a:lnTo>
                    <a:pt x="279" y="74"/>
                  </a:lnTo>
                  <a:lnTo>
                    <a:pt x="264" y="53"/>
                  </a:lnTo>
                  <a:lnTo>
                    <a:pt x="245" y="34"/>
                  </a:lnTo>
                  <a:lnTo>
                    <a:pt x="224" y="20"/>
                  </a:lnTo>
                  <a:lnTo>
                    <a:pt x="200" y="9"/>
                  </a:lnTo>
                  <a:lnTo>
                    <a:pt x="176" y="2"/>
                  </a:lnTo>
                  <a:lnTo>
                    <a:pt x="149" y="0"/>
                  </a:lnTo>
                  <a:lnTo>
                    <a:pt x="124" y="2"/>
                  </a:lnTo>
                  <a:lnTo>
                    <a:pt x="99" y="9"/>
                  </a:lnTo>
                  <a:lnTo>
                    <a:pt x="75" y="20"/>
                  </a:lnTo>
                  <a:lnTo>
                    <a:pt x="53" y="34"/>
                  </a:lnTo>
                  <a:lnTo>
                    <a:pt x="35" y="53"/>
                  </a:lnTo>
                  <a:lnTo>
                    <a:pt x="21" y="74"/>
                  </a:lnTo>
                  <a:lnTo>
                    <a:pt x="9" y="99"/>
                  </a:lnTo>
                  <a:lnTo>
                    <a:pt x="2" y="123"/>
                  </a:lnTo>
                  <a:lnTo>
                    <a:pt x="0" y="148"/>
                  </a:lnTo>
                  <a:lnTo>
                    <a:pt x="2" y="175"/>
                  </a:lnTo>
                  <a:lnTo>
                    <a:pt x="9" y="200"/>
                  </a:lnTo>
                  <a:lnTo>
                    <a:pt x="21" y="223"/>
                  </a:lnTo>
                  <a:lnTo>
                    <a:pt x="35" y="244"/>
                  </a:lnTo>
                  <a:lnTo>
                    <a:pt x="53" y="263"/>
                  </a:lnTo>
                  <a:lnTo>
                    <a:pt x="75" y="278"/>
                  </a:lnTo>
                  <a:lnTo>
                    <a:pt x="99" y="289"/>
                  </a:lnTo>
                  <a:lnTo>
                    <a:pt x="124" y="296"/>
                  </a:lnTo>
                  <a:lnTo>
                    <a:pt x="149" y="298"/>
                  </a:lnTo>
                  <a:lnTo>
                    <a:pt x="176" y="296"/>
                  </a:lnTo>
                  <a:lnTo>
                    <a:pt x="200" y="289"/>
                  </a:lnTo>
                  <a:lnTo>
                    <a:pt x="224" y="278"/>
                  </a:lnTo>
                  <a:lnTo>
                    <a:pt x="245" y="263"/>
                  </a:lnTo>
                  <a:lnTo>
                    <a:pt x="264" y="244"/>
                  </a:lnTo>
                  <a:lnTo>
                    <a:pt x="279" y="223"/>
                  </a:lnTo>
                  <a:lnTo>
                    <a:pt x="289"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121" name="Line 243"/>
            <p:cNvSpPr>
              <a:spLocks noChangeShapeType="1"/>
            </p:cNvSpPr>
            <p:nvPr/>
          </p:nvSpPr>
          <p:spPr bwMode="auto">
            <a:xfrm>
              <a:off x="1133" y="164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2" name="Freeform 244"/>
            <p:cNvSpPr>
              <a:spLocks/>
            </p:cNvSpPr>
            <p:nvPr/>
          </p:nvSpPr>
          <p:spPr bwMode="auto">
            <a:xfrm>
              <a:off x="1103" y="1629"/>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89" y="97"/>
                  </a:lnTo>
                  <a:lnTo>
                    <a:pt x="279" y="74"/>
                  </a:lnTo>
                  <a:lnTo>
                    <a:pt x="264" y="54"/>
                  </a:lnTo>
                  <a:lnTo>
                    <a:pt x="245" y="35"/>
                  </a:lnTo>
                  <a:lnTo>
                    <a:pt x="225" y="20"/>
                  </a:lnTo>
                  <a:lnTo>
                    <a:pt x="202" y="10"/>
                  </a:lnTo>
                  <a:lnTo>
                    <a:pt x="175" y="2"/>
                  </a:lnTo>
                  <a:lnTo>
                    <a:pt x="150" y="0"/>
                  </a:lnTo>
                  <a:lnTo>
                    <a:pt x="124" y="2"/>
                  </a:lnTo>
                  <a:lnTo>
                    <a:pt x="98" y="10"/>
                  </a:lnTo>
                  <a:lnTo>
                    <a:pt x="75" y="20"/>
                  </a:lnTo>
                  <a:lnTo>
                    <a:pt x="54" y="35"/>
                  </a:lnTo>
                  <a:lnTo>
                    <a:pt x="35" y="54"/>
                  </a:lnTo>
                  <a:lnTo>
                    <a:pt x="20" y="74"/>
                  </a:lnTo>
                  <a:lnTo>
                    <a:pt x="10" y="97"/>
                  </a:lnTo>
                  <a:lnTo>
                    <a:pt x="2" y="124"/>
                  </a:lnTo>
                  <a:lnTo>
                    <a:pt x="0" y="149"/>
                  </a:lnTo>
                  <a:lnTo>
                    <a:pt x="2" y="175"/>
                  </a:lnTo>
                  <a:lnTo>
                    <a:pt x="10" y="201"/>
                  </a:lnTo>
                  <a:lnTo>
                    <a:pt x="20" y="224"/>
                  </a:lnTo>
                  <a:lnTo>
                    <a:pt x="35" y="245"/>
                  </a:lnTo>
                  <a:lnTo>
                    <a:pt x="54" y="264"/>
                  </a:lnTo>
                  <a:lnTo>
                    <a:pt x="75" y="279"/>
                  </a:lnTo>
                  <a:lnTo>
                    <a:pt x="98" y="289"/>
                  </a:lnTo>
                  <a:lnTo>
                    <a:pt x="124" y="296"/>
                  </a:lnTo>
                  <a:lnTo>
                    <a:pt x="150" y="299"/>
                  </a:lnTo>
                  <a:lnTo>
                    <a:pt x="175" y="296"/>
                  </a:lnTo>
                  <a:lnTo>
                    <a:pt x="202" y="289"/>
                  </a:lnTo>
                  <a:lnTo>
                    <a:pt x="225" y="279"/>
                  </a:lnTo>
                  <a:lnTo>
                    <a:pt x="245" y="264"/>
                  </a:lnTo>
                  <a:lnTo>
                    <a:pt x="264" y="245"/>
                  </a:lnTo>
                  <a:lnTo>
                    <a:pt x="279" y="224"/>
                  </a:lnTo>
                  <a:lnTo>
                    <a:pt x="289" y="201"/>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23" name="Line 245"/>
            <p:cNvSpPr>
              <a:spLocks noChangeShapeType="1"/>
            </p:cNvSpPr>
            <p:nvPr/>
          </p:nvSpPr>
          <p:spPr bwMode="auto">
            <a:xfrm>
              <a:off x="518" y="117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4" name="Freeform 246"/>
            <p:cNvSpPr>
              <a:spLocks/>
            </p:cNvSpPr>
            <p:nvPr/>
          </p:nvSpPr>
          <p:spPr bwMode="auto">
            <a:xfrm>
              <a:off x="489" y="1157"/>
              <a:ext cx="29" cy="29"/>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89" y="98"/>
                  </a:lnTo>
                  <a:lnTo>
                    <a:pt x="279" y="75"/>
                  </a:lnTo>
                  <a:lnTo>
                    <a:pt x="264" y="54"/>
                  </a:lnTo>
                  <a:lnTo>
                    <a:pt x="245" y="35"/>
                  </a:lnTo>
                  <a:lnTo>
                    <a:pt x="224" y="20"/>
                  </a:lnTo>
                  <a:lnTo>
                    <a:pt x="200" y="10"/>
                  </a:lnTo>
                  <a:lnTo>
                    <a:pt x="175" y="4"/>
                  </a:lnTo>
                  <a:lnTo>
                    <a:pt x="150" y="0"/>
                  </a:lnTo>
                  <a:lnTo>
                    <a:pt x="124" y="4"/>
                  </a:lnTo>
                  <a:lnTo>
                    <a:pt x="99" y="10"/>
                  </a:lnTo>
                  <a:lnTo>
                    <a:pt x="75" y="20"/>
                  </a:lnTo>
                  <a:lnTo>
                    <a:pt x="54" y="35"/>
                  </a:lnTo>
                  <a:lnTo>
                    <a:pt x="35" y="54"/>
                  </a:lnTo>
                  <a:lnTo>
                    <a:pt x="20" y="75"/>
                  </a:lnTo>
                  <a:lnTo>
                    <a:pt x="9" y="98"/>
                  </a:lnTo>
                  <a:lnTo>
                    <a:pt x="3" y="124"/>
                  </a:lnTo>
                  <a:lnTo>
                    <a:pt x="0" y="149"/>
                  </a:lnTo>
                  <a:lnTo>
                    <a:pt x="3" y="176"/>
                  </a:lnTo>
                  <a:lnTo>
                    <a:pt x="9" y="202"/>
                  </a:lnTo>
                  <a:lnTo>
                    <a:pt x="20" y="225"/>
                  </a:lnTo>
                  <a:lnTo>
                    <a:pt x="35" y="246"/>
                  </a:lnTo>
                  <a:lnTo>
                    <a:pt x="54" y="264"/>
                  </a:lnTo>
                  <a:lnTo>
                    <a:pt x="75" y="279"/>
                  </a:lnTo>
                  <a:lnTo>
                    <a:pt x="99" y="290"/>
                  </a:lnTo>
                  <a:lnTo>
                    <a:pt x="124" y="297"/>
                  </a:lnTo>
                  <a:lnTo>
                    <a:pt x="150" y="299"/>
                  </a:lnTo>
                  <a:lnTo>
                    <a:pt x="175" y="297"/>
                  </a:lnTo>
                  <a:lnTo>
                    <a:pt x="200" y="290"/>
                  </a:lnTo>
                  <a:lnTo>
                    <a:pt x="224" y="279"/>
                  </a:lnTo>
                  <a:lnTo>
                    <a:pt x="245" y="264"/>
                  </a:lnTo>
                  <a:lnTo>
                    <a:pt x="264" y="246"/>
                  </a:lnTo>
                  <a:lnTo>
                    <a:pt x="279" y="225"/>
                  </a:lnTo>
                  <a:lnTo>
                    <a:pt x="289" y="202"/>
                  </a:lnTo>
                  <a:lnTo>
                    <a:pt x="297" y="176"/>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25" name="Line 247"/>
            <p:cNvSpPr>
              <a:spLocks noChangeShapeType="1"/>
            </p:cNvSpPr>
            <p:nvPr/>
          </p:nvSpPr>
          <p:spPr bwMode="auto">
            <a:xfrm>
              <a:off x="1071" y="234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6" name="Freeform 248"/>
            <p:cNvSpPr>
              <a:spLocks/>
            </p:cNvSpPr>
            <p:nvPr/>
          </p:nvSpPr>
          <p:spPr bwMode="auto">
            <a:xfrm>
              <a:off x="1042" y="2333"/>
              <a:ext cx="29"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2"/>
                  </a:lnTo>
                  <a:lnTo>
                    <a:pt x="290" y="98"/>
                  </a:lnTo>
                  <a:lnTo>
                    <a:pt x="279" y="74"/>
                  </a:lnTo>
                  <a:lnTo>
                    <a:pt x="264" y="52"/>
                  </a:lnTo>
                  <a:lnTo>
                    <a:pt x="245" y="35"/>
                  </a:lnTo>
                  <a:lnTo>
                    <a:pt x="224" y="20"/>
                  </a:lnTo>
                  <a:lnTo>
                    <a:pt x="201" y="9"/>
                  </a:lnTo>
                  <a:lnTo>
                    <a:pt x="175" y="2"/>
                  </a:lnTo>
                  <a:lnTo>
                    <a:pt x="150" y="0"/>
                  </a:lnTo>
                  <a:lnTo>
                    <a:pt x="124" y="2"/>
                  </a:lnTo>
                  <a:lnTo>
                    <a:pt x="97" y="9"/>
                  </a:lnTo>
                  <a:lnTo>
                    <a:pt x="74" y="20"/>
                  </a:lnTo>
                  <a:lnTo>
                    <a:pt x="54" y="35"/>
                  </a:lnTo>
                  <a:lnTo>
                    <a:pt x="35" y="52"/>
                  </a:lnTo>
                  <a:lnTo>
                    <a:pt x="21" y="74"/>
                  </a:lnTo>
                  <a:lnTo>
                    <a:pt x="10" y="98"/>
                  </a:lnTo>
                  <a:lnTo>
                    <a:pt x="3" y="122"/>
                  </a:lnTo>
                  <a:lnTo>
                    <a:pt x="0" y="149"/>
                  </a:lnTo>
                  <a:lnTo>
                    <a:pt x="3" y="175"/>
                  </a:lnTo>
                  <a:lnTo>
                    <a:pt x="10" y="200"/>
                  </a:lnTo>
                  <a:lnTo>
                    <a:pt x="21" y="223"/>
                  </a:lnTo>
                  <a:lnTo>
                    <a:pt x="35" y="245"/>
                  </a:lnTo>
                  <a:lnTo>
                    <a:pt x="54" y="263"/>
                  </a:lnTo>
                  <a:lnTo>
                    <a:pt x="74" y="278"/>
                  </a:lnTo>
                  <a:lnTo>
                    <a:pt x="97" y="290"/>
                  </a:lnTo>
                  <a:lnTo>
                    <a:pt x="124" y="296"/>
                  </a:lnTo>
                  <a:lnTo>
                    <a:pt x="150" y="299"/>
                  </a:lnTo>
                  <a:lnTo>
                    <a:pt x="175" y="296"/>
                  </a:lnTo>
                  <a:lnTo>
                    <a:pt x="201" y="290"/>
                  </a:lnTo>
                  <a:lnTo>
                    <a:pt x="224" y="278"/>
                  </a:lnTo>
                  <a:lnTo>
                    <a:pt x="245" y="263"/>
                  </a:lnTo>
                  <a:lnTo>
                    <a:pt x="264" y="245"/>
                  </a:lnTo>
                  <a:lnTo>
                    <a:pt x="279" y="223"/>
                  </a:lnTo>
                  <a:lnTo>
                    <a:pt x="290" y="200"/>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27" name="Line 249"/>
            <p:cNvSpPr>
              <a:spLocks noChangeShapeType="1"/>
            </p:cNvSpPr>
            <p:nvPr/>
          </p:nvSpPr>
          <p:spPr bwMode="auto">
            <a:xfrm>
              <a:off x="1339" y="126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8" name="Freeform 250"/>
            <p:cNvSpPr>
              <a:spLocks/>
            </p:cNvSpPr>
            <p:nvPr/>
          </p:nvSpPr>
          <p:spPr bwMode="auto">
            <a:xfrm>
              <a:off x="1309" y="1254"/>
              <a:ext cx="30" cy="30"/>
            </a:xfrm>
            <a:custGeom>
              <a:avLst/>
              <a:gdLst>
                <a:gd name="T0" fmla="*/ 0 w 297"/>
                <a:gd name="T1" fmla="*/ 0 h 297"/>
                <a:gd name="T2" fmla="*/ 0 w 297"/>
                <a:gd name="T3" fmla="*/ 0 h 297"/>
                <a:gd name="T4" fmla="*/ 0 w 297"/>
                <a:gd name="T5" fmla="*/ 0 h 297"/>
                <a:gd name="T6" fmla="*/ 0 w 297"/>
                <a:gd name="T7" fmla="*/ 0 h 297"/>
                <a:gd name="T8" fmla="*/ 0 w 297"/>
                <a:gd name="T9" fmla="*/ 0 h 297"/>
                <a:gd name="T10" fmla="*/ 0 w 297"/>
                <a:gd name="T11" fmla="*/ 0 h 297"/>
                <a:gd name="T12" fmla="*/ 0 w 297"/>
                <a:gd name="T13" fmla="*/ 0 h 297"/>
                <a:gd name="T14" fmla="*/ 0 w 297"/>
                <a:gd name="T15" fmla="*/ 0 h 297"/>
                <a:gd name="T16" fmla="*/ 0 w 297"/>
                <a:gd name="T17" fmla="*/ 0 h 297"/>
                <a:gd name="T18" fmla="*/ 0 w 297"/>
                <a:gd name="T19" fmla="*/ 0 h 297"/>
                <a:gd name="T20" fmla="*/ 0 w 297"/>
                <a:gd name="T21" fmla="*/ 0 h 297"/>
                <a:gd name="T22" fmla="*/ 0 w 297"/>
                <a:gd name="T23" fmla="*/ 0 h 297"/>
                <a:gd name="T24" fmla="*/ 0 w 297"/>
                <a:gd name="T25" fmla="*/ 0 h 297"/>
                <a:gd name="T26" fmla="*/ 0 w 297"/>
                <a:gd name="T27" fmla="*/ 0 h 297"/>
                <a:gd name="T28" fmla="*/ 0 w 297"/>
                <a:gd name="T29" fmla="*/ 0 h 297"/>
                <a:gd name="T30" fmla="*/ 0 w 297"/>
                <a:gd name="T31" fmla="*/ 0 h 297"/>
                <a:gd name="T32" fmla="*/ 0 w 297"/>
                <a:gd name="T33" fmla="*/ 0 h 297"/>
                <a:gd name="T34" fmla="*/ 0 w 297"/>
                <a:gd name="T35" fmla="*/ 0 h 297"/>
                <a:gd name="T36" fmla="*/ 0 w 297"/>
                <a:gd name="T37" fmla="*/ 0 h 297"/>
                <a:gd name="T38" fmla="*/ 0 w 297"/>
                <a:gd name="T39" fmla="*/ 0 h 297"/>
                <a:gd name="T40" fmla="*/ 0 w 297"/>
                <a:gd name="T41" fmla="*/ 0 h 297"/>
                <a:gd name="T42" fmla="*/ 0 w 297"/>
                <a:gd name="T43" fmla="*/ 0 h 297"/>
                <a:gd name="T44" fmla="*/ 0 w 297"/>
                <a:gd name="T45" fmla="*/ 0 h 297"/>
                <a:gd name="T46" fmla="*/ 0 w 297"/>
                <a:gd name="T47" fmla="*/ 0 h 297"/>
                <a:gd name="T48" fmla="*/ 0 w 297"/>
                <a:gd name="T49" fmla="*/ 0 h 297"/>
                <a:gd name="T50" fmla="*/ 0 w 297"/>
                <a:gd name="T51" fmla="*/ 0 h 297"/>
                <a:gd name="T52" fmla="*/ 0 w 297"/>
                <a:gd name="T53" fmla="*/ 0 h 297"/>
                <a:gd name="T54" fmla="*/ 0 w 297"/>
                <a:gd name="T55" fmla="*/ 0 h 297"/>
                <a:gd name="T56" fmla="*/ 0 w 297"/>
                <a:gd name="T57" fmla="*/ 0 h 297"/>
                <a:gd name="T58" fmla="*/ 0 w 297"/>
                <a:gd name="T59" fmla="*/ 0 h 297"/>
                <a:gd name="T60" fmla="*/ 0 w 297"/>
                <a:gd name="T61" fmla="*/ 0 h 297"/>
                <a:gd name="T62" fmla="*/ 0 w 297"/>
                <a:gd name="T63" fmla="*/ 0 h 297"/>
                <a:gd name="T64" fmla="*/ 0 w 297"/>
                <a:gd name="T65" fmla="*/ 0 h 297"/>
                <a:gd name="T66" fmla="*/ 0 w 297"/>
                <a:gd name="T67" fmla="*/ 0 h 297"/>
                <a:gd name="T68" fmla="*/ 0 w 297"/>
                <a:gd name="T69" fmla="*/ 0 h 297"/>
                <a:gd name="T70" fmla="*/ 0 w 297"/>
                <a:gd name="T71" fmla="*/ 0 h 297"/>
                <a:gd name="T72" fmla="*/ 0 w 297"/>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8"/>
                  </a:moveTo>
                  <a:lnTo>
                    <a:pt x="296" y="122"/>
                  </a:lnTo>
                  <a:lnTo>
                    <a:pt x="290" y="97"/>
                  </a:lnTo>
                  <a:lnTo>
                    <a:pt x="278" y="73"/>
                  </a:lnTo>
                  <a:lnTo>
                    <a:pt x="262" y="52"/>
                  </a:lnTo>
                  <a:lnTo>
                    <a:pt x="246" y="34"/>
                  </a:lnTo>
                  <a:lnTo>
                    <a:pt x="223" y="19"/>
                  </a:lnTo>
                  <a:lnTo>
                    <a:pt x="200" y="7"/>
                  </a:lnTo>
                  <a:lnTo>
                    <a:pt x="175" y="2"/>
                  </a:lnTo>
                  <a:lnTo>
                    <a:pt x="149" y="0"/>
                  </a:lnTo>
                  <a:lnTo>
                    <a:pt x="122" y="2"/>
                  </a:lnTo>
                  <a:lnTo>
                    <a:pt x="98" y="7"/>
                  </a:lnTo>
                  <a:lnTo>
                    <a:pt x="74" y="19"/>
                  </a:lnTo>
                  <a:lnTo>
                    <a:pt x="53" y="34"/>
                  </a:lnTo>
                  <a:lnTo>
                    <a:pt x="35" y="52"/>
                  </a:lnTo>
                  <a:lnTo>
                    <a:pt x="19" y="73"/>
                  </a:lnTo>
                  <a:lnTo>
                    <a:pt x="8" y="97"/>
                  </a:lnTo>
                  <a:lnTo>
                    <a:pt x="2" y="122"/>
                  </a:lnTo>
                  <a:lnTo>
                    <a:pt x="0" y="148"/>
                  </a:lnTo>
                  <a:lnTo>
                    <a:pt x="2" y="175"/>
                  </a:lnTo>
                  <a:lnTo>
                    <a:pt x="8" y="200"/>
                  </a:lnTo>
                  <a:lnTo>
                    <a:pt x="19" y="223"/>
                  </a:lnTo>
                  <a:lnTo>
                    <a:pt x="35" y="244"/>
                  </a:lnTo>
                  <a:lnTo>
                    <a:pt x="53" y="262"/>
                  </a:lnTo>
                  <a:lnTo>
                    <a:pt x="74" y="278"/>
                  </a:lnTo>
                  <a:lnTo>
                    <a:pt x="98" y="289"/>
                  </a:lnTo>
                  <a:lnTo>
                    <a:pt x="122" y="295"/>
                  </a:lnTo>
                  <a:lnTo>
                    <a:pt x="149" y="297"/>
                  </a:lnTo>
                  <a:lnTo>
                    <a:pt x="175" y="295"/>
                  </a:lnTo>
                  <a:lnTo>
                    <a:pt x="200" y="289"/>
                  </a:lnTo>
                  <a:lnTo>
                    <a:pt x="223" y="278"/>
                  </a:lnTo>
                  <a:lnTo>
                    <a:pt x="246" y="262"/>
                  </a:lnTo>
                  <a:lnTo>
                    <a:pt x="262" y="244"/>
                  </a:lnTo>
                  <a:lnTo>
                    <a:pt x="278" y="223"/>
                  </a:lnTo>
                  <a:lnTo>
                    <a:pt x="290" y="200"/>
                  </a:lnTo>
                  <a:lnTo>
                    <a:pt x="296"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129" name="Line 251"/>
            <p:cNvSpPr>
              <a:spLocks noChangeShapeType="1"/>
            </p:cNvSpPr>
            <p:nvPr/>
          </p:nvSpPr>
          <p:spPr bwMode="auto">
            <a:xfrm>
              <a:off x="714" y="222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0" name="Freeform 252"/>
            <p:cNvSpPr>
              <a:spLocks/>
            </p:cNvSpPr>
            <p:nvPr/>
          </p:nvSpPr>
          <p:spPr bwMode="auto">
            <a:xfrm>
              <a:off x="684" y="2213"/>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90" y="98"/>
                  </a:lnTo>
                  <a:lnTo>
                    <a:pt x="278" y="75"/>
                  </a:lnTo>
                  <a:lnTo>
                    <a:pt x="263" y="53"/>
                  </a:lnTo>
                  <a:lnTo>
                    <a:pt x="246" y="35"/>
                  </a:lnTo>
                  <a:lnTo>
                    <a:pt x="224" y="20"/>
                  </a:lnTo>
                  <a:lnTo>
                    <a:pt x="201" y="8"/>
                  </a:lnTo>
                  <a:lnTo>
                    <a:pt x="176" y="2"/>
                  </a:lnTo>
                  <a:lnTo>
                    <a:pt x="149" y="0"/>
                  </a:lnTo>
                  <a:lnTo>
                    <a:pt x="123" y="2"/>
                  </a:lnTo>
                  <a:lnTo>
                    <a:pt x="99" y="8"/>
                  </a:lnTo>
                  <a:lnTo>
                    <a:pt x="75" y="20"/>
                  </a:lnTo>
                  <a:lnTo>
                    <a:pt x="53" y="35"/>
                  </a:lnTo>
                  <a:lnTo>
                    <a:pt x="35" y="53"/>
                  </a:lnTo>
                  <a:lnTo>
                    <a:pt x="20" y="75"/>
                  </a:lnTo>
                  <a:lnTo>
                    <a:pt x="9" y="98"/>
                  </a:lnTo>
                  <a:lnTo>
                    <a:pt x="3" y="123"/>
                  </a:lnTo>
                  <a:lnTo>
                    <a:pt x="0" y="149"/>
                  </a:lnTo>
                  <a:lnTo>
                    <a:pt x="3" y="175"/>
                  </a:lnTo>
                  <a:lnTo>
                    <a:pt x="9" y="199"/>
                  </a:lnTo>
                  <a:lnTo>
                    <a:pt x="20" y="225"/>
                  </a:lnTo>
                  <a:lnTo>
                    <a:pt x="35" y="245"/>
                  </a:lnTo>
                  <a:lnTo>
                    <a:pt x="53" y="264"/>
                  </a:lnTo>
                  <a:lnTo>
                    <a:pt x="75" y="278"/>
                  </a:lnTo>
                  <a:lnTo>
                    <a:pt x="99" y="289"/>
                  </a:lnTo>
                  <a:lnTo>
                    <a:pt x="123" y="296"/>
                  </a:lnTo>
                  <a:lnTo>
                    <a:pt x="149" y="298"/>
                  </a:lnTo>
                  <a:lnTo>
                    <a:pt x="176" y="296"/>
                  </a:lnTo>
                  <a:lnTo>
                    <a:pt x="201" y="289"/>
                  </a:lnTo>
                  <a:lnTo>
                    <a:pt x="224" y="278"/>
                  </a:lnTo>
                  <a:lnTo>
                    <a:pt x="246" y="264"/>
                  </a:lnTo>
                  <a:lnTo>
                    <a:pt x="263" y="245"/>
                  </a:lnTo>
                  <a:lnTo>
                    <a:pt x="278" y="225"/>
                  </a:lnTo>
                  <a:lnTo>
                    <a:pt x="290" y="199"/>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31" name="Line 253"/>
            <p:cNvSpPr>
              <a:spLocks noChangeShapeType="1"/>
            </p:cNvSpPr>
            <p:nvPr/>
          </p:nvSpPr>
          <p:spPr bwMode="auto">
            <a:xfrm>
              <a:off x="671" y="172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2" name="Freeform 254"/>
            <p:cNvSpPr>
              <a:spLocks/>
            </p:cNvSpPr>
            <p:nvPr/>
          </p:nvSpPr>
          <p:spPr bwMode="auto">
            <a:xfrm>
              <a:off x="641" y="1710"/>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2"/>
                  </a:lnTo>
                  <a:lnTo>
                    <a:pt x="288" y="98"/>
                  </a:lnTo>
                  <a:lnTo>
                    <a:pt x="278" y="74"/>
                  </a:lnTo>
                  <a:lnTo>
                    <a:pt x="263" y="53"/>
                  </a:lnTo>
                  <a:lnTo>
                    <a:pt x="244" y="35"/>
                  </a:lnTo>
                  <a:lnTo>
                    <a:pt x="224" y="20"/>
                  </a:lnTo>
                  <a:lnTo>
                    <a:pt x="201" y="9"/>
                  </a:lnTo>
                  <a:lnTo>
                    <a:pt x="175" y="2"/>
                  </a:lnTo>
                  <a:lnTo>
                    <a:pt x="149" y="0"/>
                  </a:lnTo>
                  <a:lnTo>
                    <a:pt x="123" y="2"/>
                  </a:lnTo>
                  <a:lnTo>
                    <a:pt x="98" y="9"/>
                  </a:lnTo>
                  <a:lnTo>
                    <a:pt x="74" y="20"/>
                  </a:lnTo>
                  <a:lnTo>
                    <a:pt x="53" y="35"/>
                  </a:lnTo>
                  <a:lnTo>
                    <a:pt x="34" y="53"/>
                  </a:lnTo>
                  <a:lnTo>
                    <a:pt x="20" y="74"/>
                  </a:lnTo>
                  <a:lnTo>
                    <a:pt x="8" y="98"/>
                  </a:lnTo>
                  <a:lnTo>
                    <a:pt x="3" y="122"/>
                  </a:lnTo>
                  <a:lnTo>
                    <a:pt x="0" y="150"/>
                  </a:lnTo>
                  <a:lnTo>
                    <a:pt x="3" y="175"/>
                  </a:lnTo>
                  <a:lnTo>
                    <a:pt x="8" y="200"/>
                  </a:lnTo>
                  <a:lnTo>
                    <a:pt x="20" y="223"/>
                  </a:lnTo>
                  <a:lnTo>
                    <a:pt x="34" y="245"/>
                  </a:lnTo>
                  <a:lnTo>
                    <a:pt x="53" y="263"/>
                  </a:lnTo>
                  <a:lnTo>
                    <a:pt x="74" y="278"/>
                  </a:lnTo>
                  <a:lnTo>
                    <a:pt x="98" y="290"/>
                  </a:lnTo>
                  <a:lnTo>
                    <a:pt x="123" y="296"/>
                  </a:lnTo>
                  <a:lnTo>
                    <a:pt x="149" y="298"/>
                  </a:lnTo>
                  <a:lnTo>
                    <a:pt x="175" y="296"/>
                  </a:lnTo>
                  <a:lnTo>
                    <a:pt x="201" y="290"/>
                  </a:lnTo>
                  <a:lnTo>
                    <a:pt x="224" y="278"/>
                  </a:lnTo>
                  <a:lnTo>
                    <a:pt x="244" y="263"/>
                  </a:lnTo>
                  <a:lnTo>
                    <a:pt x="263" y="245"/>
                  </a:lnTo>
                  <a:lnTo>
                    <a:pt x="278" y="223"/>
                  </a:lnTo>
                  <a:lnTo>
                    <a:pt x="288" y="200"/>
                  </a:lnTo>
                  <a:lnTo>
                    <a:pt x="296" y="175"/>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133" name="Line 255"/>
            <p:cNvSpPr>
              <a:spLocks noChangeShapeType="1"/>
            </p:cNvSpPr>
            <p:nvPr/>
          </p:nvSpPr>
          <p:spPr bwMode="auto">
            <a:xfrm>
              <a:off x="671" y="188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4" name="Freeform 256"/>
            <p:cNvSpPr>
              <a:spLocks/>
            </p:cNvSpPr>
            <p:nvPr/>
          </p:nvSpPr>
          <p:spPr bwMode="auto">
            <a:xfrm>
              <a:off x="641" y="1866"/>
              <a:ext cx="30" cy="29"/>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89" y="98"/>
                  </a:lnTo>
                  <a:lnTo>
                    <a:pt x="278" y="73"/>
                  </a:lnTo>
                  <a:lnTo>
                    <a:pt x="264" y="52"/>
                  </a:lnTo>
                  <a:lnTo>
                    <a:pt x="245" y="34"/>
                  </a:lnTo>
                  <a:lnTo>
                    <a:pt x="224" y="19"/>
                  </a:lnTo>
                  <a:lnTo>
                    <a:pt x="201" y="8"/>
                  </a:lnTo>
                  <a:lnTo>
                    <a:pt x="176" y="2"/>
                  </a:lnTo>
                  <a:lnTo>
                    <a:pt x="149" y="0"/>
                  </a:lnTo>
                  <a:lnTo>
                    <a:pt x="123" y="2"/>
                  </a:lnTo>
                  <a:lnTo>
                    <a:pt x="99" y="8"/>
                  </a:lnTo>
                  <a:lnTo>
                    <a:pt x="75" y="19"/>
                  </a:lnTo>
                  <a:lnTo>
                    <a:pt x="53" y="34"/>
                  </a:lnTo>
                  <a:lnTo>
                    <a:pt x="34" y="52"/>
                  </a:lnTo>
                  <a:lnTo>
                    <a:pt x="21" y="73"/>
                  </a:lnTo>
                  <a:lnTo>
                    <a:pt x="9" y="98"/>
                  </a:lnTo>
                  <a:lnTo>
                    <a:pt x="3" y="122"/>
                  </a:lnTo>
                  <a:lnTo>
                    <a:pt x="0" y="149"/>
                  </a:lnTo>
                  <a:lnTo>
                    <a:pt x="3" y="175"/>
                  </a:lnTo>
                  <a:lnTo>
                    <a:pt x="9" y="200"/>
                  </a:lnTo>
                  <a:lnTo>
                    <a:pt x="21" y="223"/>
                  </a:lnTo>
                  <a:lnTo>
                    <a:pt x="34" y="245"/>
                  </a:lnTo>
                  <a:lnTo>
                    <a:pt x="53" y="263"/>
                  </a:lnTo>
                  <a:lnTo>
                    <a:pt x="75" y="278"/>
                  </a:lnTo>
                  <a:lnTo>
                    <a:pt x="99" y="290"/>
                  </a:lnTo>
                  <a:lnTo>
                    <a:pt x="123" y="296"/>
                  </a:lnTo>
                  <a:lnTo>
                    <a:pt x="149" y="298"/>
                  </a:lnTo>
                  <a:lnTo>
                    <a:pt x="176" y="296"/>
                  </a:lnTo>
                  <a:lnTo>
                    <a:pt x="201" y="290"/>
                  </a:lnTo>
                  <a:lnTo>
                    <a:pt x="224" y="278"/>
                  </a:lnTo>
                  <a:lnTo>
                    <a:pt x="245" y="263"/>
                  </a:lnTo>
                  <a:lnTo>
                    <a:pt x="264" y="245"/>
                  </a:lnTo>
                  <a:lnTo>
                    <a:pt x="278" y="223"/>
                  </a:lnTo>
                  <a:lnTo>
                    <a:pt x="289" y="200"/>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35" name="Line 257"/>
            <p:cNvSpPr>
              <a:spLocks noChangeShapeType="1"/>
            </p:cNvSpPr>
            <p:nvPr/>
          </p:nvSpPr>
          <p:spPr bwMode="auto">
            <a:xfrm>
              <a:off x="1231" y="149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6" name="Freeform 258"/>
            <p:cNvSpPr>
              <a:spLocks/>
            </p:cNvSpPr>
            <p:nvPr/>
          </p:nvSpPr>
          <p:spPr bwMode="auto">
            <a:xfrm>
              <a:off x="1201" y="1478"/>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3"/>
                  </a:lnTo>
                  <a:lnTo>
                    <a:pt x="290" y="98"/>
                  </a:lnTo>
                  <a:lnTo>
                    <a:pt x="279" y="75"/>
                  </a:lnTo>
                  <a:lnTo>
                    <a:pt x="264" y="54"/>
                  </a:lnTo>
                  <a:lnTo>
                    <a:pt x="245" y="35"/>
                  </a:lnTo>
                  <a:lnTo>
                    <a:pt x="224" y="21"/>
                  </a:lnTo>
                  <a:lnTo>
                    <a:pt x="200" y="9"/>
                  </a:lnTo>
                  <a:lnTo>
                    <a:pt x="176" y="2"/>
                  </a:lnTo>
                  <a:lnTo>
                    <a:pt x="149" y="0"/>
                  </a:lnTo>
                  <a:lnTo>
                    <a:pt x="123" y="2"/>
                  </a:lnTo>
                  <a:lnTo>
                    <a:pt x="98" y="9"/>
                  </a:lnTo>
                  <a:lnTo>
                    <a:pt x="74" y="21"/>
                  </a:lnTo>
                  <a:lnTo>
                    <a:pt x="52" y="35"/>
                  </a:lnTo>
                  <a:lnTo>
                    <a:pt x="34" y="54"/>
                  </a:lnTo>
                  <a:lnTo>
                    <a:pt x="21" y="75"/>
                  </a:lnTo>
                  <a:lnTo>
                    <a:pt x="9" y="98"/>
                  </a:lnTo>
                  <a:lnTo>
                    <a:pt x="2" y="123"/>
                  </a:lnTo>
                  <a:lnTo>
                    <a:pt x="0" y="149"/>
                  </a:lnTo>
                  <a:lnTo>
                    <a:pt x="2" y="176"/>
                  </a:lnTo>
                  <a:lnTo>
                    <a:pt x="9" y="200"/>
                  </a:lnTo>
                  <a:lnTo>
                    <a:pt x="21" y="223"/>
                  </a:lnTo>
                  <a:lnTo>
                    <a:pt x="34" y="245"/>
                  </a:lnTo>
                  <a:lnTo>
                    <a:pt x="52" y="264"/>
                  </a:lnTo>
                  <a:lnTo>
                    <a:pt x="74" y="278"/>
                  </a:lnTo>
                  <a:lnTo>
                    <a:pt x="98" y="290"/>
                  </a:lnTo>
                  <a:lnTo>
                    <a:pt x="123" y="297"/>
                  </a:lnTo>
                  <a:lnTo>
                    <a:pt x="149" y="299"/>
                  </a:lnTo>
                  <a:lnTo>
                    <a:pt x="176" y="297"/>
                  </a:lnTo>
                  <a:lnTo>
                    <a:pt x="200" y="290"/>
                  </a:lnTo>
                  <a:lnTo>
                    <a:pt x="224" y="278"/>
                  </a:lnTo>
                  <a:lnTo>
                    <a:pt x="245" y="264"/>
                  </a:lnTo>
                  <a:lnTo>
                    <a:pt x="264" y="245"/>
                  </a:lnTo>
                  <a:lnTo>
                    <a:pt x="279" y="223"/>
                  </a:lnTo>
                  <a:lnTo>
                    <a:pt x="290" y="200"/>
                  </a:lnTo>
                  <a:lnTo>
                    <a:pt x="296" y="176"/>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37" name="Line 259"/>
            <p:cNvSpPr>
              <a:spLocks noChangeShapeType="1"/>
            </p:cNvSpPr>
            <p:nvPr/>
          </p:nvSpPr>
          <p:spPr bwMode="auto">
            <a:xfrm>
              <a:off x="513" y="171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8" name="Freeform 260"/>
            <p:cNvSpPr>
              <a:spLocks/>
            </p:cNvSpPr>
            <p:nvPr/>
          </p:nvSpPr>
          <p:spPr bwMode="auto">
            <a:xfrm>
              <a:off x="483" y="1696"/>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90" y="98"/>
                  </a:lnTo>
                  <a:lnTo>
                    <a:pt x="279" y="74"/>
                  </a:lnTo>
                  <a:lnTo>
                    <a:pt x="264" y="54"/>
                  </a:lnTo>
                  <a:lnTo>
                    <a:pt x="246" y="35"/>
                  </a:lnTo>
                  <a:lnTo>
                    <a:pt x="224" y="20"/>
                  </a:lnTo>
                  <a:lnTo>
                    <a:pt x="201" y="9"/>
                  </a:lnTo>
                  <a:lnTo>
                    <a:pt x="175" y="2"/>
                  </a:lnTo>
                  <a:lnTo>
                    <a:pt x="150" y="0"/>
                  </a:lnTo>
                  <a:lnTo>
                    <a:pt x="124" y="2"/>
                  </a:lnTo>
                  <a:lnTo>
                    <a:pt x="100" y="9"/>
                  </a:lnTo>
                  <a:lnTo>
                    <a:pt x="75" y="20"/>
                  </a:lnTo>
                  <a:lnTo>
                    <a:pt x="54" y="35"/>
                  </a:lnTo>
                  <a:lnTo>
                    <a:pt x="35" y="54"/>
                  </a:lnTo>
                  <a:lnTo>
                    <a:pt x="21" y="74"/>
                  </a:lnTo>
                  <a:lnTo>
                    <a:pt x="10" y="98"/>
                  </a:lnTo>
                  <a:lnTo>
                    <a:pt x="3" y="123"/>
                  </a:lnTo>
                  <a:lnTo>
                    <a:pt x="0" y="149"/>
                  </a:lnTo>
                  <a:lnTo>
                    <a:pt x="3" y="175"/>
                  </a:lnTo>
                  <a:lnTo>
                    <a:pt x="10" y="200"/>
                  </a:lnTo>
                  <a:lnTo>
                    <a:pt x="21" y="223"/>
                  </a:lnTo>
                  <a:lnTo>
                    <a:pt x="35" y="245"/>
                  </a:lnTo>
                  <a:lnTo>
                    <a:pt x="54" y="263"/>
                  </a:lnTo>
                  <a:lnTo>
                    <a:pt x="75" y="278"/>
                  </a:lnTo>
                  <a:lnTo>
                    <a:pt x="100" y="290"/>
                  </a:lnTo>
                  <a:lnTo>
                    <a:pt x="124" y="295"/>
                  </a:lnTo>
                  <a:lnTo>
                    <a:pt x="150" y="298"/>
                  </a:lnTo>
                  <a:lnTo>
                    <a:pt x="175" y="295"/>
                  </a:lnTo>
                  <a:lnTo>
                    <a:pt x="201" y="290"/>
                  </a:lnTo>
                  <a:lnTo>
                    <a:pt x="224" y="278"/>
                  </a:lnTo>
                  <a:lnTo>
                    <a:pt x="246" y="263"/>
                  </a:lnTo>
                  <a:lnTo>
                    <a:pt x="264" y="245"/>
                  </a:lnTo>
                  <a:lnTo>
                    <a:pt x="279" y="223"/>
                  </a:lnTo>
                  <a:lnTo>
                    <a:pt x="290" y="200"/>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39" name="Line 261"/>
            <p:cNvSpPr>
              <a:spLocks noChangeShapeType="1"/>
            </p:cNvSpPr>
            <p:nvPr/>
          </p:nvSpPr>
          <p:spPr bwMode="auto">
            <a:xfrm>
              <a:off x="1762" y="111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40" name="Freeform 262"/>
            <p:cNvSpPr>
              <a:spLocks/>
            </p:cNvSpPr>
            <p:nvPr/>
          </p:nvSpPr>
          <p:spPr bwMode="auto">
            <a:xfrm>
              <a:off x="1732" y="1097"/>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90" y="98"/>
                  </a:lnTo>
                  <a:lnTo>
                    <a:pt x="278" y="75"/>
                  </a:lnTo>
                  <a:lnTo>
                    <a:pt x="263" y="54"/>
                  </a:lnTo>
                  <a:lnTo>
                    <a:pt x="246" y="35"/>
                  </a:lnTo>
                  <a:lnTo>
                    <a:pt x="223" y="20"/>
                  </a:lnTo>
                  <a:lnTo>
                    <a:pt x="200" y="8"/>
                  </a:lnTo>
                  <a:lnTo>
                    <a:pt x="175" y="2"/>
                  </a:lnTo>
                  <a:lnTo>
                    <a:pt x="150" y="0"/>
                  </a:lnTo>
                  <a:lnTo>
                    <a:pt x="123" y="2"/>
                  </a:lnTo>
                  <a:lnTo>
                    <a:pt x="98" y="8"/>
                  </a:lnTo>
                  <a:lnTo>
                    <a:pt x="74" y="20"/>
                  </a:lnTo>
                  <a:lnTo>
                    <a:pt x="54" y="35"/>
                  </a:lnTo>
                  <a:lnTo>
                    <a:pt x="35" y="54"/>
                  </a:lnTo>
                  <a:lnTo>
                    <a:pt x="20" y="75"/>
                  </a:lnTo>
                  <a:lnTo>
                    <a:pt x="9" y="98"/>
                  </a:lnTo>
                  <a:lnTo>
                    <a:pt x="2" y="123"/>
                  </a:lnTo>
                  <a:lnTo>
                    <a:pt x="0" y="149"/>
                  </a:lnTo>
                  <a:lnTo>
                    <a:pt x="2" y="175"/>
                  </a:lnTo>
                  <a:lnTo>
                    <a:pt x="9" y="199"/>
                  </a:lnTo>
                  <a:lnTo>
                    <a:pt x="20" y="223"/>
                  </a:lnTo>
                  <a:lnTo>
                    <a:pt x="35" y="244"/>
                  </a:lnTo>
                  <a:lnTo>
                    <a:pt x="54" y="263"/>
                  </a:lnTo>
                  <a:lnTo>
                    <a:pt x="74" y="278"/>
                  </a:lnTo>
                  <a:lnTo>
                    <a:pt x="98" y="289"/>
                  </a:lnTo>
                  <a:lnTo>
                    <a:pt x="123" y="296"/>
                  </a:lnTo>
                  <a:lnTo>
                    <a:pt x="150" y="298"/>
                  </a:lnTo>
                  <a:lnTo>
                    <a:pt x="175" y="296"/>
                  </a:lnTo>
                  <a:lnTo>
                    <a:pt x="200" y="289"/>
                  </a:lnTo>
                  <a:lnTo>
                    <a:pt x="223" y="278"/>
                  </a:lnTo>
                  <a:lnTo>
                    <a:pt x="246" y="263"/>
                  </a:lnTo>
                  <a:lnTo>
                    <a:pt x="263" y="244"/>
                  </a:lnTo>
                  <a:lnTo>
                    <a:pt x="278" y="223"/>
                  </a:lnTo>
                  <a:lnTo>
                    <a:pt x="290" y="199"/>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41" name="Line 263"/>
            <p:cNvSpPr>
              <a:spLocks noChangeShapeType="1"/>
            </p:cNvSpPr>
            <p:nvPr/>
          </p:nvSpPr>
          <p:spPr bwMode="auto">
            <a:xfrm>
              <a:off x="1367" y="133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42" name="Freeform 264"/>
            <p:cNvSpPr>
              <a:spLocks/>
            </p:cNvSpPr>
            <p:nvPr/>
          </p:nvSpPr>
          <p:spPr bwMode="auto">
            <a:xfrm>
              <a:off x="1337" y="1319"/>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6" y="123"/>
                  </a:lnTo>
                  <a:lnTo>
                    <a:pt x="290" y="99"/>
                  </a:lnTo>
                  <a:lnTo>
                    <a:pt x="279" y="75"/>
                  </a:lnTo>
                  <a:lnTo>
                    <a:pt x="264" y="53"/>
                  </a:lnTo>
                  <a:lnTo>
                    <a:pt x="246" y="35"/>
                  </a:lnTo>
                  <a:lnTo>
                    <a:pt x="224" y="20"/>
                  </a:lnTo>
                  <a:lnTo>
                    <a:pt x="201" y="9"/>
                  </a:lnTo>
                  <a:lnTo>
                    <a:pt x="175" y="2"/>
                  </a:lnTo>
                  <a:lnTo>
                    <a:pt x="150" y="0"/>
                  </a:lnTo>
                  <a:lnTo>
                    <a:pt x="124" y="2"/>
                  </a:lnTo>
                  <a:lnTo>
                    <a:pt x="98" y="9"/>
                  </a:lnTo>
                  <a:lnTo>
                    <a:pt x="74" y="20"/>
                  </a:lnTo>
                  <a:lnTo>
                    <a:pt x="54" y="35"/>
                  </a:lnTo>
                  <a:lnTo>
                    <a:pt x="35" y="53"/>
                  </a:lnTo>
                  <a:lnTo>
                    <a:pt x="20" y="75"/>
                  </a:lnTo>
                  <a:lnTo>
                    <a:pt x="10" y="99"/>
                  </a:lnTo>
                  <a:lnTo>
                    <a:pt x="3" y="123"/>
                  </a:lnTo>
                  <a:lnTo>
                    <a:pt x="0" y="148"/>
                  </a:lnTo>
                  <a:lnTo>
                    <a:pt x="3" y="175"/>
                  </a:lnTo>
                  <a:lnTo>
                    <a:pt x="10" y="201"/>
                  </a:lnTo>
                  <a:lnTo>
                    <a:pt x="20" y="224"/>
                  </a:lnTo>
                  <a:lnTo>
                    <a:pt x="35" y="244"/>
                  </a:lnTo>
                  <a:lnTo>
                    <a:pt x="54" y="263"/>
                  </a:lnTo>
                  <a:lnTo>
                    <a:pt x="74" y="278"/>
                  </a:lnTo>
                  <a:lnTo>
                    <a:pt x="98" y="290"/>
                  </a:lnTo>
                  <a:lnTo>
                    <a:pt x="124" y="296"/>
                  </a:lnTo>
                  <a:lnTo>
                    <a:pt x="150" y="298"/>
                  </a:lnTo>
                  <a:lnTo>
                    <a:pt x="175" y="296"/>
                  </a:lnTo>
                  <a:lnTo>
                    <a:pt x="201" y="290"/>
                  </a:lnTo>
                  <a:lnTo>
                    <a:pt x="224" y="278"/>
                  </a:lnTo>
                  <a:lnTo>
                    <a:pt x="246" y="263"/>
                  </a:lnTo>
                  <a:lnTo>
                    <a:pt x="264" y="244"/>
                  </a:lnTo>
                  <a:lnTo>
                    <a:pt x="279" y="224"/>
                  </a:lnTo>
                  <a:lnTo>
                    <a:pt x="290" y="201"/>
                  </a:lnTo>
                  <a:lnTo>
                    <a:pt x="296"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143" name="Line 265"/>
            <p:cNvSpPr>
              <a:spLocks noChangeShapeType="1"/>
            </p:cNvSpPr>
            <p:nvPr/>
          </p:nvSpPr>
          <p:spPr bwMode="auto">
            <a:xfrm>
              <a:off x="755" y="180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44" name="Freeform 266"/>
            <p:cNvSpPr>
              <a:spLocks/>
            </p:cNvSpPr>
            <p:nvPr/>
          </p:nvSpPr>
          <p:spPr bwMode="auto">
            <a:xfrm>
              <a:off x="725" y="1792"/>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50"/>
                  </a:moveTo>
                  <a:lnTo>
                    <a:pt x="297" y="124"/>
                  </a:lnTo>
                  <a:lnTo>
                    <a:pt x="290" y="99"/>
                  </a:lnTo>
                  <a:lnTo>
                    <a:pt x="278" y="76"/>
                  </a:lnTo>
                  <a:lnTo>
                    <a:pt x="263" y="54"/>
                  </a:lnTo>
                  <a:lnTo>
                    <a:pt x="246" y="35"/>
                  </a:lnTo>
                  <a:lnTo>
                    <a:pt x="223" y="21"/>
                  </a:lnTo>
                  <a:lnTo>
                    <a:pt x="200" y="9"/>
                  </a:lnTo>
                  <a:lnTo>
                    <a:pt x="175" y="3"/>
                  </a:lnTo>
                  <a:lnTo>
                    <a:pt x="150" y="0"/>
                  </a:lnTo>
                  <a:lnTo>
                    <a:pt x="123" y="3"/>
                  </a:lnTo>
                  <a:lnTo>
                    <a:pt x="98" y="9"/>
                  </a:lnTo>
                  <a:lnTo>
                    <a:pt x="74" y="21"/>
                  </a:lnTo>
                  <a:lnTo>
                    <a:pt x="54" y="35"/>
                  </a:lnTo>
                  <a:lnTo>
                    <a:pt x="35" y="54"/>
                  </a:lnTo>
                  <a:lnTo>
                    <a:pt x="20" y="76"/>
                  </a:lnTo>
                  <a:lnTo>
                    <a:pt x="9" y="99"/>
                  </a:lnTo>
                  <a:lnTo>
                    <a:pt x="2" y="124"/>
                  </a:lnTo>
                  <a:lnTo>
                    <a:pt x="0" y="150"/>
                  </a:lnTo>
                  <a:lnTo>
                    <a:pt x="2" y="177"/>
                  </a:lnTo>
                  <a:lnTo>
                    <a:pt x="9" y="201"/>
                  </a:lnTo>
                  <a:lnTo>
                    <a:pt x="20" y="224"/>
                  </a:lnTo>
                  <a:lnTo>
                    <a:pt x="35" y="247"/>
                  </a:lnTo>
                  <a:lnTo>
                    <a:pt x="54" y="264"/>
                  </a:lnTo>
                  <a:lnTo>
                    <a:pt x="74" y="278"/>
                  </a:lnTo>
                  <a:lnTo>
                    <a:pt x="98" y="290"/>
                  </a:lnTo>
                  <a:lnTo>
                    <a:pt x="123" y="297"/>
                  </a:lnTo>
                  <a:lnTo>
                    <a:pt x="150" y="299"/>
                  </a:lnTo>
                  <a:lnTo>
                    <a:pt x="175" y="297"/>
                  </a:lnTo>
                  <a:lnTo>
                    <a:pt x="200" y="290"/>
                  </a:lnTo>
                  <a:lnTo>
                    <a:pt x="223" y="278"/>
                  </a:lnTo>
                  <a:lnTo>
                    <a:pt x="246" y="264"/>
                  </a:lnTo>
                  <a:lnTo>
                    <a:pt x="263" y="247"/>
                  </a:lnTo>
                  <a:lnTo>
                    <a:pt x="278" y="224"/>
                  </a:lnTo>
                  <a:lnTo>
                    <a:pt x="290" y="201"/>
                  </a:lnTo>
                  <a:lnTo>
                    <a:pt x="297" y="177"/>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145" name="Line 267"/>
            <p:cNvSpPr>
              <a:spLocks noChangeShapeType="1"/>
            </p:cNvSpPr>
            <p:nvPr/>
          </p:nvSpPr>
          <p:spPr bwMode="auto">
            <a:xfrm>
              <a:off x="602" y="149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46" name="Freeform 268"/>
            <p:cNvSpPr>
              <a:spLocks/>
            </p:cNvSpPr>
            <p:nvPr/>
          </p:nvSpPr>
          <p:spPr bwMode="auto">
            <a:xfrm>
              <a:off x="572" y="1482"/>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9" y="97"/>
                  </a:lnTo>
                  <a:lnTo>
                    <a:pt x="278" y="73"/>
                  </a:lnTo>
                  <a:lnTo>
                    <a:pt x="263" y="53"/>
                  </a:lnTo>
                  <a:lnTo>
                    <a:pt x="245" y="34"/>
                  </a:lnTo>
                  <a:lnTo>
                    <a:pt x="224" y="20"/>
                  </a:lnTo>
                  <a:lnTo>
                    <a:pt x="201" y="8"/>
                  </a:lnTo>
                  <a:lnTo>
                    <a:pt x="176" y="2"/>
                  </a:lnTo>
                  <a:lnTo>
                    <a:pt x="149" y="0"/>
                  </a:lnTo>
                  <a:lnTo>
                    <a:pt x="123" y="2"/>
                  </a:lnTo>
                  <a:lnTo>
                    <a:pt x="99" y="8"/>
                  </a:lnTo>
                  <a:lnTo>
                    <a:pt x="74" y="20"/>
                  </a:lnTo>
                  <a:lnTo>
                    <a:pt x="53" y="34"/>
                  </a:lnTo>
                  <a:lnTo>
                    <a:pt x="34" y="53"/>
                  </a:lnTo>
                  <a:lnTo>
                    <a:pt x="20" y="73"/>
                  </a:lnTo>
                  <a:lnTo>
                    <a:pt x="9" y="97"/>
                  </a:lnTo>
                  <a:lnTo>
                    <a:pt x="3" y="123"/>
                  </a:lnTo>
                  <a:lnTo>
                    <a:pt x="0" y="148"/>
                  </a:lnTo>
                  <a:lnTo>
                    <a:pt x="3" y="175"/>
                  </a:lnTo>
                  <a:lnTo>
                    <a:pt x="9" y="200"/>
                  </a:lnTo>
                  <a:lnTo>
                    <a:pt x="20" y="223"/>
                  </a:lnTo>
                  <a:lnTo>
                    <a:pt x="34" y="244"/>
                  </a:lnTo>
                  <a:lnTo>
                    <a:pt x="53" y="263"/>
                  </a:lnTo>
                  <a:lnTo>
                    <a:pt x="74" y="278"/>
                  </a:lnTo>
                  <a:lnTo>
                    <a:pt x="99" y="288"/>
                  </a:lnTo>
                  <a:lnTo>
                    <a:pt x="123" y="295"/>
                  </a:lnTo>
                  <a:lnTo>
                    <a:pt x="149" y="298"/>
                  </a:lnTo>
                  <a:lnTo>
                    <a:pt x="176" y="295"/>
                  </a:lnTo>
                  <a:lnTo>
                    <a:pt x="201" y="288"/>
                  </a:lnTo>
                  <a:lnTo>
                    <a:pt x="224" y="278"/>
                  </a:lnTo>
                  <a:lnTo>
                    <a:pt x="245" y="263"/>
                  </a:lnTo>
                  <a:lnTo>
                    <a:pt x="263" y="244"/>
                  </a:lnTo>
                  <a:lnTo>
                    <a:pt x="278" y="223"/>
                  </a:lnTo>
                  <a:lnTo>
                    <a:pt x="289" y="200"/>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147" name="Line 269"/>
            <p:cNvSpPr>
              <a:spLocks noChangeShapeType="1"/>
            </p:cNvSpPr>
            <p:nvPr/>
          </p:nvSpPr>
          <p:spPr bwMode="auto">
            <a:xfrm>
              <a:off x="803" y="144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48" name="Freeform 270"/>
            <p:cNvSpPr>
              <a:spLocks/>
            </p:cNvSpPr>
            <p:nvPr/>
          </p:nvSpPr>
          <p:spPr bwMode="auto">
            <a:xfrm>
              <a:off x="773" y="1429"/>
              <a:ext cx="30" cy="3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7"/>
                  </a:moveTo>
                  <a:lnTo>
                    <a:pt x="296" y="122"/>
                  </a:lnTo>
                  <a:lnTo>
                    <a:pt x="290" y="97"/>
                  </a:lnTo>
                  <a:lnTo>
                    <a:pt x="278" y="73"/>
                  </a:lnTo>
                  <a:lnTo>
                    <a:pt x="263" y="52"/>
                  </a:lnTo>
                  <a:lnTo>
                    <a:pt x="245" y="34"/>
                  </a:lnTo>
                  <a:lnTo>
                    <a:pt x="223" y="19"/>
                  </a:lnTo>
                  <a:lnTo>
                    <a:pt x="200" y="8"/>
                  </a:lnTo>
                  <a:lnTo>
                    <a:pt x="176" y="2"/>
                  </a:lnTo>
                  <a:lnTo>
                    <a:pt x="149" y="0"/>
                  </a:lnTo>
                  <a:lnTo>
                    <a:pt x="122" y="2"/>
                  </a:lnTo>
                  <a:lnTo>
                    <a:pt x="98" y="8"/>
                  </a:lnTo>
                  <a:lnTo>
                    <a:pt x="75" y="19"/>
                  </a:lnTo>
                  <a:lnTo>
                    <a:pt x="52" y="34"/>
                  </a:lnTo>
                  <a:lnTo>
                    <a:pt x="35" y="52"/>
                  </a:lnTo>
                  <a:lnTo>
                    <a:pt x="20" y="73"/>
                  </a:lnTo>
                  <a:lnTo>
                    <a:pt x="8" y="97"/>
                  </a:lnTo>
                  <a:lnTo>
                    <a:pt x="2" y="122"/>
                  </a:lnTo>
                  <a:lnTo>
                    <a:pt x="0" y="147"/>
                  </a:lnTo>
                  <a:lnTo>
                    <a:pt x="2" y="175"/>
                  </a:lnTo>
                  <a:lnTo>
                    <a:pt x="8" y="200"/>
                  </a:lnTo>
                  <a:lnTo>
                    <a:pt x="20" y="223"/>
                  </a:lnTo>
                  <a:lnTo>
                    <a:pt x="35" y="244"/>
                  </a:lnTo>
                  <a:lnTo>
                    <a:pt x="52" y="262"/>
                  </a:lnTo>
                  <a:lnTo>
                    <a:pt x="75" y="278"/>
                  </a:lnTo>
                  <a:lnTo>
                    <a:pt x="98" y="287"/>
                  </a:lnTo>
                  <a:lnTo>
                    <a:pt x="122" y="295"/>
                  </a:lnTo>
                  <a:lnTo>
                    <a:pt x="149" y="297"/>
                  </a:lnTo>
                  <a:lnTo>
                    <a:pt x="176" y="295"/>
                  </a:lnTo>
                  <a:lnTo>
                    <a:pt x="200" y="287"/>
                  </a:lnTo>
                  <a:lnTo>
                    <a:pt x="223" y="278"/>
                  </a:lnTo>
                  <a:lnTo>
                    <a:pt x="245" y="262"/>
                  </a:lnTo>
                  <a:lnTo>
                    <a:pt x="263" y="244"/>
                  </a:lnTo>
                  <a:lnTo>
                    <a:pt x="278" y="223"/>
                  </a:lnTo>
                  <a:lnTo>
                    <a:pt x="290" y="200"/>
                  </a:lnTo>
                  <a:lnTo>
                    <a:pt x="296" y="175"/>
                  </a:lnTo>
                  <a:lnTo>
                    <a:pt x="298" y="147"/>
                  </a:lnTo>
                  <a:close/>
                </a:path>
              </a:pathLst>
            </a:custGeom>
            <a:solidFill>
              <a:srgbClr val="2A8307"/>
            </a:solidFill>
            <a:ln w="12700">
              <a:solidFill>
                <a:srgbClr val="2A8307"/>
              </a:solidFill>
              <a:round/>
              <a:headEnd/>
              <a:tailEnd/>
            </a:ln>
          </p:spPr>
          <p:txBody>
            <a:bodyPr/>
            <a:lstStyle/>
            <a:p>
              <a:endParaRPr lang="en-US" sz="1350" dirty="0"/>
            </a:p>
          </p:txBody>
        </p:sp>
        <p:sp>
          <p:nvSpPr>
            <p:cNvPr id="149" name="Line 271"/>
            <p:cNvSpPr>
              <a:spLocks noChangeShapeType="1"/>
            </p:cNvSpPr>
            <p:nvPr/>
          </p:nvSpPr>
          <p:spPr bwMode="auto">
            <a:xfrm>
              <a:off x="1769" y="185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50" name="Freeform 272"/>
            <p:cNvSpPr>
              <a:spLocks/>
            </p:cNvSpPr>
            <p:nvPr/>
          </p:nvSpPr>
          <p:spPr bwMode="auto">
            <a:xfrm>
              <a:off x="1739" y="1836"/>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6" y="124"/>
                  </a:lnTo>
                  <a:lnTo>
                    <a:pt x="288" y="100"/>
                  </a:lnTo>
                  <a:lnTo>
                    <a:pt x="278" y="76"/>
                  </a:lnTo>
                  <a:lnTo>
                    <a:pt x="263" y="54"/>
                  </a:lnTo>
                  <a:lnTo>
                    <a:pt x="244" y="35"/>
                  </a:lnTo>
                  <a:lnTo>
                    <a:pt x="223" y="22"/>
                  </a:lnTo>
                  <a:lnTo>
                    <a:pt x="200" y="10"/>
                  </a:lnTo>
                  <a:lnTo>
                    <a:pt x="175" y="4"/>
                  </a:lnTo>
                  <a:lnTo>
                    <a:pt x="149" y="0"/>
                  </a:lnTo>
                  <a:lnTo>
                    <a:pt x="123" y="4"/>
                  </a:lnTo>
                  <a:lnTo>
                    <a:pt x="98" y="10"/>
                  </a:lnTo>
                  <a:lnTo>
                    <a:pt x="74" y="22"/>
                  </a:lnTo>
                  <a:lnTo>
                    <a:pt x="53" y="35"/>
                  </a:lnTo>
                  <a:lnTo>
                    <a:pt x="34" y="54"/>
                  </a:lnTo>
                  <a:lnTo>
                    <a:pt x="20" y="76"/>
                  </a:lnTo>
                  <a:lnTo>
                    <a:pt x="9" y="100"/>
                  </a:lnTo>
                  <a:lnTo>
                    <a:pt x="2" y="124"/>
                  </a:lnTo>
                  <a:lnTo>
                    <a:pt x="0" y="150"/>
                  </a:lnTo>
                  <a:lnTo>
                    <a:pt x="2" y="178"/>
                  </a:lnTo>
                  <a:lnTo>
                    <a:pt x="9" y="202"/>
                  </a:lnTo>
                  <a:lnTo>
                    <a:pt x="20" y="225"/>
                  </a:lnTo>
                  <a:lnTo>
                    <a:pt x="34" y="247"/>
                  </a:lnTo>
                  <a:lnTo>
                    <a:pt x="53" y="265"/>
                  </a:lnTo>
                  <a:lnTo>
                    <a:pt x="74" y="279"/>
                  </a:lnTo>
                  <a:lnTo>
                    <a:pt x="98" y="290"/>
                  </a:lnTo>
                  <a:lnTo>
                    <a:pt x="123" y="298"/>
                  </a:lnTo>
                  <a:lnTo>
                    <a:pt x="149" y="300"/>
                  </a:lnTo>
                  <a:lnTo>
                    <a:pt x="175" y="298"/>
                  </a:lnTo>
                  <a:lnTo>
                    <a:pt x="200" y="290"/>
                  </a:lnTo>
                  <a:lnTo>
                    <a:pt x="223" y="279"/>
                  </a:lnTo>
                  <a:lnTo>
                    <a:pt x="244" y="265"/>
                  </a:lnTo>
                  <a:lnTo>
                    <a:pt x="263" y="247"/>
                  </a:lnTo>
                  <a:lnTo>
                    <a:pt x="278" y="225"/>
                  </a:lnTo>
                  <a:lnTo>
                    <a:pt x="288" y="202"/>
                  </a:lnTo>
                  <a:lnTo>
                    <a:pt x="296" y="178"/>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151" name="Line 273"/>
            <p:cNvSpPr>
              <a:spLocks noChangeShapeType="1"/>
            </p:cNvSpPr>
            <p:nvPr/>
          </p:nvSpPr>
          <p:spPr bwMode="auto">
            <a:xfrm>
              <a:off x="1826" y="133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52" name="Freeform 274"/>
            <p:cNvSpPr>
              <a:spLocks/>
            </p:cNvSpPr>
            <p:nvPr/>
          </p:nvSpPr>
          <p:spPr bwMode="auto">
            <a:xfrm>
              <a:off x="1796" y="1318"/>
              <a:ext cx="30"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88" y="97"/>
                  </a:lnTo>
                  <a:lnTo>
                    <a:pt x="278" y="74"/>
                  </a:lnTo>
                  <a:lnTo>
                    <a:pt x="263" y="53"/>
                  </a:lnTo>
                  <a:lnTo>
                    <a:pt x="245" y="35"/>
                  </a:lnTo>
                  <a:lnTo>
                    <a:pt x="224" y="19"/>
                  </a:lnTo>
                  <a:lnTo>
                    <a:pt x="200" y="8"/>
                  </a:lnTo>
                  <a:lnTo>
                    <a:pt x="175" y="3"/>
                  </a:lnTo>
                  <a:lnTo>
                    <a:pt x="149" y="0"/>
                  </a:lnTo>
                  <a:lnTo>
                    <a:pt x="122" y="3"/>
                  </a:lnTo>
                  <a:lnTo>
                    <a:pt x="97" y="8"/>
                  </a:lnTo>
                  <a:lnTo>
                    <a:pt x="74" y="19"/>
                  </a:lnTo>
                  <a:lnTo>
                    <a:pt x="53" y="35"/>
                  </a:lnTo>
                  <a:lnTo>
                    <a:pt x="35" y="53"/>
                  </a:lnTo>
                  <a:lnTo>
                    <a:pt x="19" y="74"/>
                  </a:lnTo>
                  <a:lnTo>
                    <a:pt x="9" y="97"/>
                  </a:lnTo>
                  <a:lnTo>
                    <a:pt x="2" y="123"/>
                  </a:lnTo>
                  <a:lnTo>
                    <a:pt x="0" y="148"/>
                  </a:lnTo>
                  <a:lnTo>
                    <a:pt x="2" y="175"/>
                  </a:lnTo>
                  <a:lnTo>
                    <a:pt x="9" y="200"/>
                  </a:lnTo>
                  <a:lnTo>
                    <a:pt x="19" y="224"/>
                  </a:lnTo>
                  <a:lnTo>
                    <a:pt x="35" y="245"/>
                  </a:lnTo>
                  <a:lnTo>
                    <a:pt x="53" y="263"/>
                  </a:lnTo>
                  <a:lnTo>
                    <a:pt x="74" y="279"/>
                  </a:lnTo>
                  <a:lnTo>
                    <a:pt x="97" y="289"/>
                  </a:lnTo>
                  <a:lnTo>
                    <a:pt x="122" y="296"/>
                  </a:lnTo>
                  <a:lnTo>
                    <a:pt x="149" y="298"/>
                  </a:lnTo>
                  <a:lnTo>
                    <a:pt x="175" y="296"/>
                  </a:lnTo>
                  <a:lnTo>
                    <a:pt x="200" y="289"/>
                  </a:lnTo>
                  <a:lnTo>
                    <a:pt x="224" y="279"/>
                  </a:lnTo>
                  <a:lnTo>
                    <a:pt x="245" y="263"/>
                  </a:lnTo>
                  <a:lnTo>
                    <a:pt x="263" y="245"/>
                  </a:lnTo>
                  <a:lnTo>
                    <a:pt x="278" y="224"/>
                  </a:lnTo>
                  <a:lnTo>
                    <a:pt x="288" y="200"/>
                  </a:lnTo>
                  <a:lnTo>
                    <a:pt x="295"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153" name="Line 275"/>
            <p:cNvSpPr>
              <a:spLocks noChangeShapeType="1"/>
            </p:cNvSpPr>
            <p:nvPr/>
          </p:nvSpPr>
          <p:spPr bwMode="auto">
            <a:xfrm>
              <a:off x="1260" y="191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54" name="Freeform 276"/>
            <p:cNvSpPr>
              <a:spLocks/>
            </p:cNvSpPr>
            <p:nvPr/>
          </p:nvSpPr>
          <p:spPr bwMode="auto">
            <a:xfrm>
              <a:off x="1230" y="1903"/>
              <a:ext cx="30" cy="3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8"/>
                  </a:moveTo>
                  <a:lnTo>
                    <a:pt x="298" y="122"/>
                  </a:lnTo>
                  <a:lnTo>
                    <a:pt x="290" y="97"/>
                  </a:lnTo>
                  <a:lnTo>
                    <a:pt x="279" y="74"/>
                  </a:lnTo>
                  <a:lnTo>
                    <a:pt x="265" y="52"/>
                  </a:lnTo>
                  <a:lnTo>
                    <a:pt x="247" y="35"/>
                  </a:lnTo>
                  <a:lnTo>
                    <a:pt x="225" y="20"/>
                  </a:lnTo>
                  <a:lnTo>
                    <a:pt x="202" y="9"/>
                  </a:lnTo>
                  <a:lnTo>
                    <a:pt x="177" y="2"/>
                  </a:lnTo>
                  <a:lnTo>
                    <a:pt x="150" y="0"/>
                  </a:lnTo>
                  <a:lnTo>
                    <a:pt x="125" y="2"/>
                  </a:lnTo>
                  <a:lnTo>
                    <a:pt x="99" y="9"/>
                  </a:lnTo>
                  <a:lnTo>
                    <a:pt x="76" y="20"/>
                  </a:lnTo>
                  <a:lnTo>
                    <a:pt x="54" y="35"/>
                  </a:lnTo>
                  <a:lnTo>
                    <a:pt x="35" y="52"/>
                  </a:lnTo>
                  <a:lnTo>
                    <a:pt x="21" y="74"/>
                  </a:lnTo>
                  <a:lnTo>
                    <a:pt x="10" y="97"/>
                  </a:lnTo>
                  <a:lnTo>
                    <a:pt x="3" y="122"/>
                  </a:lnTo>
                  <a:lnTo>
                    <a:pt x="0" y="148"/>
                  </a:lnTo>
                  <a:lnTo>
                    <a:pt x="3" y="175"/>
                  </a:lnTo>
                  <a:lnTo>
                    <a:pt x="10" y="200"/>
                  </a:lnTo>
                  <a:lnTo>
                    <a:pt x="21" y="223"/>
                  </a:lnTo>
                  <a:lnTo>
                    <a:pt x="35" y="244"/>
                  </a:lnTo>
                  <a:lnTo>
                    <a:pt x="54" y="263"/>
                  </a:lnTo>
                  <a:lnTo>
                    <a:pt x="76" y="278"/>
                  </a:lnTo>
                  <a:lnTo>
                    <a:pt x="99" y="289"/>
                  </a:lnTo>
                  <a:lnTo>
                    <a:pt x="125" y="295"/>
                  </a:lnTo>
                  <a:lnTo>
                    <a:pt x="150" y="298"/>
                  </a:lnTo>
                  <a:lnTo>
                    <a:pt x="177" y="295"/>
                  </a:lnTo>
                  <a:lnTo>
                    <a:pt x="202" y="289"/>
                  </a:lnTo>
                  <a:lnTo>
                    <a:pt x="225" y="278"/>
                  </a:lnTo>
                  <a:lnTo>
                    <a:pt x="247" y="263"/>
                  </a:lnTo>
                  <a:lnTo>
                    <a:pt x="265" y="244"/>
                  </a:lnTo>
                  <a:lnTo>
                    <a:pt x="279" y="223"/>
                  </a:lnTo>
                  <a:lnTo>
                    <a:pt x="290" y="200"/>
                  </a:lnTo>
                  <a:lnTo>
                    <a:pt x="298" y="175"/>
                  </a:lnTo>
                  <a:lnTo>
                    <a:pt x="300" y="148"/>
                  </a:lnTo>
                  <a:close/>
                </a:path>
              </a:pathLst>
            </a:custGeom>
            <a:solidFill>
              <a:srgbClr val="2A8307"/>
            </a:solidFill>
            <a:ln w="12700">
              <a:solidFill>
                <a:srgbClr val="2A8307"/>
              </a:solidFill>
              <a:round/>
              <a:headEnd/>
              <a:tailEnd/>
            </a:ln>
          </p:spPr>
          <p:txBody>
            <a:bodyPr/>
            <a:lstStyle/>
            <a:p>
              <a:endParaRPr lang="en-US" sz="1350" dirty="0"/>
            </a:p>
          </p:txBody>
        </p:sp>
        <p:sp>
          <p:nvSpPr>
            <p:cNvPr id="155" name="Line 277"/>
            <p:cNvSpPr>
              <a:spLocks noChangeShapeType="1"/>
            </p:cNvSpPr>
            <p:nvPr/>
          </p:nvSpPr>
          <p:spPr bwMode="auto">
            <a:xfrm>
              <a:off x="972" y="160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56" name="Freeform 278"/>
            <p:cNvSpPr>
              <a:spLocks/>
            </p:cNvSpPr>
            <p:nvPr/>
          </p:nvSpPr>
          <p:spPr bwMode="auto">
            <a:xfrm>
              <a:off x="942" y="1590"/>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7" y="124"/>
                  </a:lnTo>
                  <a:lnTo>
                    <a:pt x="289" y="99"/>
                  </a:lnTo>
                  <a:lnTo>
                    <a:pt x="279" y="75"/>
                  </a:lnTo>
                  <a:lnTo>
                    <a:pt x="264" y="54"/>
                  </a:lnTo>
                  <a:lnTo>
                    <a:pt x="245" y="35"/>
                  </a:lnTo>
                  <a:lnTo>
                    <a:pt x="225" y="20"/>
                  </a:lnTo>
                  <a:lnTo>
                    <a:pt x="202" y="10"/>
                  </a:lnTo>
                  <a:lnTo>
                    <a:pt x="175" y="3"/>
                  </a:lnTo>
                  <a:lnTo>
                    <a:pt x="150" y="0"/>
                  </a:lnTo>
                  <a:lnTo>
                    <a:pt x="124" y="3"/>
                  </a:lnTo>
                  <a:lnTo>
                    <a:pt x="98" y="10"/>
                  </a:lnTo>
                  <a:lnTo>
                    <a:pt x="75" y="20"/>
                  </a:lnTo>
                  <a:lnTo>
                    <a:pt x="54" y="35"/>
                  </a:lnTo>
                  <a:lnTo>
                    <a:pt x="35" y="54"/>
                  </a:lnTo>
                  <a:lnTo>
                    <a:pt x="20" y="75"/>
                  </a:lnTo>
                  <a:lnTo>
                    <a:pt x="10" y="99"/>
                  </a:lnTo>
                  <a:lnTo>
                    <a:pt x="3" y="124"/>
                  </a:lnTo>
                  <a:lnTo>
                    <a:pt x="0" y="150"/>
                  </a:lnTo>
                  <a:lnTo>
                    <a:pt x="3" y="176"/>
                  </a:lnTo>
                  <a:lnTo>
                    <a:pt x="10" y="202"/>
                  </a:lnTo>
                  <a:lnTo>
                    <a:pt x="20" y="225"/>
                  </a:lnTo>
                  <a:lnTo>
                    <a:pt x="35" y="247"/>
                  </a:lnTo>
                  <a:lnTo>
                    <a:pt x="54" y="264"/>
                  </a:lnTo>
                  <a:lnTo>
                    <a:pt x="75" y="279"/>
                  </a:lnTo>
                  <a:lnTo>
                    <a:pt x="98" y="290"/>
                  </a:lnTo>
                  <a:lnTo>
                    <a:pt x="124" y="298"/>
                  </a:lnTo>
                  <a:lnTo>
                    <a:pt x="150" y="299"/>
                  </a:lnTo>
                  <a:lnTo>
                    <a:pt x="175" y="298"/>
                  </a:lnTo>
                  <a:lnTo>
                    <a:pt x="202" y="290"/>
                  </a:lnTo>
                  <a:lnTo>
                    <a:pt x="225" y="279"/>
                  </a:lnTo>
                  <a:lnTo>
                    <a:pt x="245" y="264"/>
                  </a:lnTo>
                  <a:lnTo>
                    <a:pt x="264" y="247"/>
                  </a:lnTo>
                  <a:lnTo>
                    <a:pt x="279" y="225"/>
                  </a:lnTo>
                  <a:lnTo>
                    <a:pt x="289" y="202"/>
                  </a:lnTo>
                  <a:lnTo>
                    <a:pt x="297"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157" name="Line 279"/>
            <p:cNvSpPr>
              <a:spLocks noChangeShapeType="1"/>
            </p:cNvSpPr>
            <p:nvPr/>
          </p:nvSpPr>
          <p:spPr bwMode="auto">
            <a:xfrm>
              <a:off x="602" y="198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58" name="Freeform 280"/>
            <p:cNvSpPr>
              <a:spLocks/>
            </p:cNvSpPr>
            <p:nvPr/>
          </p:nvSpPr>
          <p:spPr bwMode="auto">
            <a:xfrm>
              <a:off x="572" y="1972"/>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3"/>
                  </a:lnTo>
                  <a:lnTo>
                    <a:pt x="288" y="98"/>
                  </a:lnTo>
                  <a:lnTo>
                    <a:pt x="278" y="75"/>
                  </a:lnTo>
                  <a:lnTo>
                    <a:pt x="263" y="53"/>
                  </a:lnTo>
                  <a:lnTo>
                    <a:pt x="245" y="35"/>
                  </a:lnTo>
                  <a:lnTo>
                    <a:pt x="224" y="20"/>
                  </a:lnTo>
                  <a:lnTo>
                    <a:pt x="201" y="9"/>
                  </a:lnTo>
                  <a:lnTo>
                    <a:pt x="176" y="2"/>
                  </a:lnTo>
                  <a:lnTo>
                    <a:pt x="149" y="0"/>
                  </a:lnTo>
                  <a:lnTo>
                    <a:pt x="123" y="2"/>
                  </a:lnTo>
                  <a:lnTo>
                    <a:pt x="98" y="9"/>
                  </a:lnTo>
                  <a:lnTo>
                    <a:pt x="74" y="20"/>
                  </a:lnTo>
                  <a:lnTo>
                    <a:pt x="53" y="35"/>
                  </a:lnTo>
                  <a:lnTo>
                    <a:pt x="34" y="53"/>
                  </a:lnTo>
                  <a:lnTo>
                    <a:pt x="20" y="75"/>
                  </a:lnTo>
                  <a:lnTo>
                    <a:pt x="9" y="98"/>
                  </a:lnTo>
                  <a:lnTo>
                    <a:pt x="3" y="123"/>
                  </a:lnTo>
                  <a:lnTo>
                    <a:pt x="0" y="149"/>
                  </a:lnTo>
                  <a:lnTo>
                    <a:pt x="3" y="176"/>
                  </a:lnTo>
                  <a:lnTo>
                    <a:pt x="9" y="201"/>
                  </a:lnTo>
                  <a:lnTo>
                    <a:pt x="20" y="224"/>
                  </a:lnTo>
                  <a:lnTo>
                    <a:pt x="34" y="246"/>
                  </a:lnTo>
                  <a:lnTo>
                    <a:pt x="53" y="264"/>
                  </a:lnTo>
                  <a:lnTo>
                    <a:pt x="74" y="279"/>
                  </a:lnTo>
                  <a:lnTo>
                    <a:pt x="98" y="290"/>
                  </a:lnTo>
                  <a:lnTo>
                    <a:pt x="123" y="297"/>
                  </a:lnTo>
                  <a:lnTo>
                    <a:pt x="149" y="299"/>
                  </a:lnTo>
                  <a:lnTo>
                    <a:pt x="176" y="297"/>
                  </a:lnTo>
                  <a:lnTo>
                    <a:pt x="201" y="290"/>
                  </a:lnTo>
                  <a:lnTo>
                    <a:pt x="224" y="279"/>
                  </a:lnTo>
                  <a:lnTo>
                    <a:pt x="245" y="264"/>
                  </a:lnTo>
                  <a:lnTo>
                    <a:pt x="263" y="246"/>
                  </a:lnTo>
                  <a:lnTo>
                    <a:pt x="278" y="224"/>
                  </a:lnTo>
                  <a:lnTo>
                    <a:pt x="288" y="201"/>
                  </a:lnTo>
                  <a:lnTo>
                    <a:pt x="296"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59" name="Line 281"/>
            <p:cNvSpPr>
              <a:spLocks noChangeShapeType="1"/>
            </p:cNvSpPr>
            <p:nvPr/>
          </p:nvSpPr>
          <p:spPr bwMode="auto">
            <a:xfrm>
              <a:off x="1532" y="123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60" name="Freeform 282"/>
            <p:cNvSpPr>
              <a:spLocks/>
            </p:cNvSpPr>
            <p:nvPr/>
          </p:nvSpPr>
          <p:spPr bwMode="auto">
            <a:xfrm>
              <a:off x="1502" y="1222"/>
              <a:ext cx="30" cy="30"/>
            </a:xfrm>
            <a:custGeom>
              <a:avLst/>
              <a:gdLst>
                <a:gd name="T0" fmla="*/ 0 w 297"/>
                <a:gd name="T1" fmla="*/ 0 h 297"/>
                <a:gd name="T2" fmla="*/ 0 w 297"/>
                <a:gd name="T3" fmla="*/ 0 h 297"/>
                <a:gd name="T4" fmla="*/ 0 w 297"/>
                <a:gd name="T5" fmla="*/ 0 h 297"/>
                <a:gd name="T6" fmla="*/ 0 w 297"/>
                <a:gd name="T7" fmla="*/ 0 h 297"/>
                <a:gd name="T8" fmla="*/ 0 w 297"/>
                <a:gd name="T9" fmla="*/ 0 h 297"/>
                <a:gd name="T10" fmla="*/ 0 w 297"/>
                <a:gd name="T11" fmla="*/ 0 h 297"/>
                <a:gd name="T12" fmla="*/ 0 w 297"/>
                <a:gd name="T13" fmla="*/ 0 h 297"/>
                <a:gd name="T14" fmla="*/ 0 w 297"/>
                <a:gd name="T15" fmla="*/ 0 h 297"/>
                <a:gd name="T16" fmla="*/ 0 w 297"/>
                <a:gd name="T17" fmla="*/ 0 h 297"/>
                <a:gd name="T18" fmla="*/ 0 w 297"/>
                <a:gd name="T19" fmla="*/ 0 h 297"/>
                <a:gd name="T20" fmla="*/ 0 w 297"/>
                <a:gd name="T21" fmla="*/ 0 h 297"/>
                <a:gd name="T22" fmla="*/ 0 w 297"/>
                <a:gd name="T23" fmla="*/ 0 h 297"/>
                <a:gd name="T24" fmla="*/ 0 w 297"/>
                <a:gd name="T25" fmla="*/ 0 h 297"/>
                <a:gd name="T26" fmla="*/ 0 w 297"/>
                <a:gd name="T27" fmla="*/ 0 h 297"/>
                <a:gd name="T28" fmla="*/ 0 w 297"/>
                <a:gd name="T29" fmla="*/ 0 h 297"/>
                <a:gd name="T30" fmla="*/ 0 w 297"/>
                <a:gd name="T31" fmla="*/ 0 h 297"/>
                <a:gd name="T32" fmla="*/ 0 w 297"/>
                <a:gd name="T33" fmla="*/ 0 h 297"/>
                <a:gd name="T34" fmla="*/ 0 w 297"/>
                <a:gd name="T35" fmla="*/ 0 h 297"/>
                <a:gd name="T36" fmla="*/ 0 w 297"/>
                <a:gd name="T37" fmla="*/ 0 h 297"/>
                <a:gd name="T38" fmla="*/ 0 w 297"/>
                <a:gd name="T39" fmla="*/ 0 h 297"/>
                <a:gd name="T40" fmla="*/ 0 w 297"/>
                <a:gd name="T41" fmla="*/ 0 h 297"/>
                <a:gd name="T42" fmla="*/ 0 w 297"/>
                <a:gd name="T43" fmla="*/ 0 h 297"/>
                <a:gd name="T44" fmla="*/ 0 w 297"/>
                <a:gd name="T45" fmla="*/ 0 h 297"/>
                <a:gd name="T46" fmla="*/ 0 w 297"/>
                <a:gd name="T47" fmla="*/ 0 h 297"/>
                <a:gd name="T48" fmla="*/ 0 w 297"/>
                <a:gd name="T49" fmla="*/ 0 h 297"/>
                <a:gd name="T50" fmla="*/ 0 w 297"/>
                <a:gd name="T51" fmla="*/ 0 h 297"/>
                <a:gd name="T52" fmla="*/ 0 w 297"/>
                <a:gd name="T53" fmla="*/ 0 h 297"/>
                <a:gd name="T54" fmla="*/ 0 w 297"/>
                <a:gd name="T55" fmla="*/ 0 h 297"/>
                <a:gd name="T56" fmla="*/ 0 w 297"/>
                <a:gd name="T57" fmla="*/ 0 h 297"/>
                <a:gd name="T58" fmla="*/ 0 w 297"/>
                <a:gd name="T59" fmla="*/ 0 h 297"/>
                <a:gd name="T60" fmla="*/ 0 w 297"/>
                <a:gd name="T61" fmla="*/ 0 h 297"/>
                <a:gd name="T62" fmla="*/ 0 w 297"/>
                <a:gd name="T63" fmla="*/ 0 h 297"/>
                <a:gd name="T64" fmla="*/ 0 w 297"/>
                <a:gd name="T65" fmla="*/ 0 h 297"/>
                <a:gd name="T66" fmla="*/ 0 w 297"/>
                <a:gd name="T67" fmla="*/ 0 h 297"/>
                <a:gd name="T68" fmla="*/ 0 w 297"/>
                <a:gd name="T69" fmla="*/ 0 h 297"/>
                <a:gd name="T70" fmla="*/ 0 w 297"/>
                <a:gd name="T71" fmla="*/ 0 h 297"/>
                <a:gd name="T72" fmla="*/ 0 w 297"/>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9"/>
                  </a:moveTo>
                  <a:lnTo>
                    <a:pt x="295" y="122"/>
                  </a:lnTo>
                  <a:lnTo>
                    <a:pt x="289" y="97"/>
                  </a:lnTo>
                  <a:lnTo>
                    <a:pt x="278" y="74"/>
                  </a:lnTo>
                  <a:lnTo>
                    <a:pt x="262" y="53"/>
                  </a:lnTo>
                  <a:lnTo>
                    <a:pt x="244" y="35"/>
                  </a:lnTo>
                  <a:lnTo>
                    <a:pt x="223" y="19"/>
                  </a:lnTo>
                  <a:lnTo>
                    <a:pt x="200" y="7"/>
                  </a:lnTo>
                  <a:lnTo>
                    <a:pt x="175" y="2"/>
                  </a:lnTo>
                  <a:lnTo>
                    <a:pt x="150" y="0"/>
                  </a:lnTo>
                  <a:lnTo>
                    <a:pt x="122" y="2"/>
                  </a:lnTo>
                  <a:lnTo>
                    <a:pt x="97" y="7"/>
                  </a:lnTo>
                  <a:lnTo>
                    <a:pt x="74" y="19"/>
                  </a:lnTo>
                  <a:lnTo>
                    <a:pt x="53" y="35"/>
                  </a:lnTo>
                  <a:lnTo>
                    <a:pt x="35" y="53"/>
                  </a:lnTo>
                  <a:lnTo>
                    <a:pt x="20" y="74"/>
                  </a:lnTo>
                  <a:lnTo>
                    <a:pt x="9" y="97"/>
                  </a:lnTo>
                  <a:lnTo>
                    <a:pt x="2" y="122"/>
                  </a:lnTo>
                  <a:lnTo>
                    <a:pt x="0" y="149"/>
                  </a:lnTo>
                  <a:lnTo>
                    <a:pt x="2" y="175"/>
                  </a:lnTo>
                  <a:lnTo>
                    <a:pt x="9" y="200"/>
                  </a:lnTo>
                  <a:lnTo>
                    <a:pt x="20" y="224"/>
                  </a:lnTo>
                  <a:lnTo>
                    <a:pt x="35" y="245"/>
                  </a:lnTo>
                  <a:lnTo>
                    <a:pt x="53" y="263"/>
                  </a:lnTo>
                  <a:lnTo>
                    <a:pt x="74" y="278"/>
                  </a:lnTo>
                  <a:lnTo>
                    <a:pt x="97" y="289"/>
                  </a:lnTo>
                  <a:lnTo>
                    <a:pt x="122" y="295"/>
                  </a:lnTo>
                  <a:lnTo>
                    <a:pt x="150" y="297"/>
                  </a:lnTo>
                  <a:lnTo>
                    <a:pt x="175" y="295"/>
                  </a:lnTo>
                  <a:lnTo>
                    <a:pt x="200" y="289"/>
                  </a:lnTo>
                  <a:lnTo>
                    <a:pt x="223" y="278"/>
                  </a:lnTo>
                  <a:lnTo>
                    <a:pt x="244" y="263"/>
                  </a:lnTo>
                  <a:lnTo>
                    <a:pt x="262" y="245"/>
                  </a:lnTo>
                  <a:lnTo>
                    <a:pt x="278" y="224"/>
                  </a:lnTo>
                  <a:lnTo>
                    <a:pt x="289" y="200"/>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161" name="Line 283"/>
            <p:cNvSpPr>
              <a:spLocks noChangeShapeType="1"/>
            </p:cNvSpPr>
            <p:nvPr/>
          </p:nvSpPr>
          <p:spPr bwMode="auto">
            <a:xfrm>
              <a:off x="1383" y="231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62" name="Freeform 284"/>
            <p:cNvSpPr>
              <a:spLocks/>
            </p:cNvSpPr>
            <p:nvPr/>
          </p:nvSpPr>
          <p:spPr bwMode="auto">
            <a:xfrm>
              <a:off x="1354" y="2301"/>
              <a:ext cx="29"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4"/>
                  </a:lnTo>
                  <a:lnTo>
                    <a:pt x="289" y="98"/>
                  </a:lnTo>
                  <a:lnTo>
                    <a:pt x="278" y="75"/>
                  </a:lnTo>
                  <a:lnTo>
                    <a:pt x="263" y="54"/>
                  </a:lnTo>
                  <a:lnTo>
                    <a:pt x="244" y="35"/>
                  </a:lnTo>
                  <a:lnTo>
                    <a:pt x="223" y="20"/>
                  </a:lnTo>
                  <a:lnTo>
                    <a:pt x="200" y="9"/>
                  </a:lnTo>
                  <a:lnTo>
                    <a:pt x="175" y="4"/>
                  </a:lnTo>
                  <a:lnTo>
                    <a:pt x="149" y="0"/>
                  </a:lnTo>
                  <a:lnTo>
                    <a:pt x="123" y="4"/>
                  </a:lnTo>
                  <a:lnTo>
                    <a:pt x="97" y="9"/>
                  </a:lnTo>
                  <a:lnTo>
                    <a:pt x="74" y="20"/>
                  </a:lnTo>
                  <a:lnTo>
                    <a:pt x="54" y="35"/>
                  </a:lnTo>
                  <a:lnTo>
                    <a:pt x="35" y="54"/>
                  </a:lnTo>
                  <a:lnTo>
                    <a:pt x="20" y="75"/>
                  </a:lnTo>
                  <a:lnTo>
                    <a:pt x="9" y="98"/>
                  </a:lnTo>
                  <a:lnTo>
                    <a:pt x="2" y="124"/>
                  </a:lnTo>
                  <a:lnTo>
                    <a:pt x="0" y="149"/>
                  </a:lnTo>
                  <a:lnTo>
                    <a:pt x="2" y="176"/>
                  </a:lnTo>
                  <a:lnTo>
                    <a:pt x="9" y="202"/>
                  </a:lnTo>
                  <a:lnTo>
                    <a:pt x="20" y="225"/>
                  </a:lnTo>
                  <a:lnTo>
                    <a:pt x="35" y="246"/>
                  </a:lnTo>
                  <a:lnTo>
                    <a:pt x="54" y="264"/>
                  </a:lnTo>
                  <a:lnTo>
                    <a:pt x="74" y="279"/>
                  </a:lnTo>
                  <a:lnTo>
                    <a:pt x="97" y="289"/>
                  </a:lnTo>
                  <a:lnTo>
                    <a:pt x="123" y="297"/>
                  </a:lnTo>
                  <a:lnTo>
                    <a:pt x="149" y="299"/>
                  </a:lnTo>
                  <a:lnTo>
                    <a:pt x="175" y="297"/>
                  </a:lnTo>
                  <a:lnTo>
                    <a:pt x="200" y="289"/>
                  </a:lnTo>
                  <a:lnTo>
                    <a:pt x="223" y="279"/>
                  </a:lnTo>
                  <a:lnTo>
                    <a:pt x="244" y="264"/>
                  </a:lnTo>
                  <a:lnTo>
                    <a:pt x="263" y="246"/>
                  </a:lnTo>
                  <a:lnTo>
                    <a:pt x="278" y="225"/>
                  </a:lnTo>
                  <a:lnTo>
                    <a:pt x="289" y="202"/>
                  </a:lnTo>
                  <a:lnTo>
                    <a:pt x="295"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63" name="Line 285"/>
            <p:cNvSpPr>
              <a:spLocks noChangeShapeType="1"/>
            </p:cNvSpPr>
            <p:nvPr/>
          </p:nvSpPr>
          <p:spPr bwMode="auto">
            <a:xfrm>
              <a:off x="1264" y="110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64" name="Freeform 286"/>
            <p:cNvSpPr>
              <a:spLocks/>
            </p:cNvSpPr>
            <p:nvPr/>
          </p:nvSpPr>
          <p:spPr bwMode="auto">
            <a:xfrm>
              <a:off x="1234" y="1094"/>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89" y="98"/>
                  </a:lnTo>
                  <a:lnTo>
                    <a:pt x="279" y="75"/>
                  </a:lnTo>
                  <a:lnTo>
                    <a:pt x="264" y="54"/>
                  </a:lnTo>
                  <a:lnTo>
                    <a:pt x="245" y="35"/>
                  </a:lnTo>
                  <a:lnTo>
                    <a:pt x="224" y="20"/>
                  </a:lnTo>
                  <a:lnTo>
                    <a:pt x="201" y="10"/>
                  </a:lnTo>
                  <a:lnTo>
                    <a:pt x="175" y="3"/>
                  </a:lnTo>
                  <a:lnTo>
                    <a:pt x="150" y="0"/>
                  </a:lnTo>
                  <a:lnTo>
                    <a:pt x="124" y="3"/>
                  </a:lnTo>
                  <a:lnTo>
                    <a:pt x="97" y="10"/>
                  </a:lnTo>
                  <a:lnTo>
                    <a:pt x="74" y="20"/>
                  </a:lnTo>
                  <a:lnTo>
                    <a:pt x="54" y="35"/>
                  </a:lnTo>
                  <a:lnTo>
                    <a:pt x="35" y="54"/>
                  </a:lnTo>
                  <a:lnTo>
                    <a:pt x="20" y="75"/>
                  </a:lnTo>
                  <a:lnTo>
                    <a:pt x="10" y="98"/>
                  </a:lnTo>
                  <a:lnTo>
                    <a:pt x="3" y="124"/>
                  </a:lnTo>
                  <a:lnTo>
                    <a:pt x="0" y="149"/>
                  </a:lnTo>
                  <a:lnTo>
                    <a:pt x="3" y="175"/>
                  </a:lnTo>
                  <a:lnTo>
                    <a:pt x="10" y="202"/>
                  </a:lnTo>
                  <a:lnTo>
                    <a:pt x="20" y="225"/>
                  </a:lnTo>
                  <a:lnTo>
                    <a:pt x="35" y="245"/>
                  </a:lnTo>
                  <a:lnTo>
                    <a:pt x="54" y="264"/>
                  </a:lnTo>
                  <a:lnTo>
                    <a:pt x="74" y="279"/>
                  </a:lnTo>
                  <a:lnTo>
                    <a:pt x="97" y="289"/>
                  </a:lnTo>
                  <a:lnTo>
                    <a:pt x="124" y="296"/>
                  </a:lnTo>
                  <a:lnTo>
                    <a:pt x="150" y="299"/>
                  </a:lnTo>
                  <a:lnTo>
                    <a:pt x="175" y="296"/>
                  </a:lnTo>
                  <a:lnTo>
                    <a:pt x="201" y="289"/>
                  </a:lnTo>
                  <a:lnTo>
                    <a:pt x="224" y="279"/>
                  </a:lnTo>
                  <a:lnTo>
                    <a:pt x="245" y="264"/>
                  </a:lnTo>
                  <a:lnTo>
                    <a:pt x="264" y="245"/>
                  </a:lnTo>
                  <a:lnTo>
                    <a:pt x="279" y="225"/>
                  </a:lnTo>
                  <a:lnTo>
                    <a:pt x="289" y="202"/>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65" name="Line 287"/>
            <p:cNvSpPr>
              <a:spLocks noChangeShapeType="1"/>
            </p:cNvSpPr>
            <p:nvPr/>
          </p:nvSpPr>
          <p:spPr bwMode="auto">
            <a:xfrm>
              <a:off x="1387" y="151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66" name="Freeform 288"/>
            <p:cNvSpPr>
              <a:spLocks/>
            </p:cNvSpPr>
            <p:nvPr/>
          </p:nvSpPr>
          <p:spPr bwMode="auto">
            <a:xfrm>
              <a:off x="1357" y="1504"/>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7" y="124"/>
                  </a:lnTo>
                  <a:lnTo>
                    <a:pt x="290" y="99"/>
                  </a:lnTo>
                  <a:lnTo>
                    <a:pt x="278" y="76"/>
                  </a:lnTo>
                  <a:lnTo>
                    <a:pt x="263" y="54"/>
                  </a:lnTo>
                  <a:lnTo>
                    <a:pt x="245" y="35"/>
                  </a:lnTo>
                  <a:lnTo>
                    <a:pt x="223" y="21"/>
                  </a:lnTo>
                  <a:lnTo>
                    <a:pt x="200" y="10"/>
                  </a:lnTo>
                  <a:lnTo>
                    <a:pt x="175" y="2"/>
                  </a:lnTo>
                  <a:lnTo>
                    <a:pt x="149" y="0"/>
                  </a:lnTo>
                  <a:lnTo>
                    <a:pt x="123" y="2"/>
                  </a:lnTo>
                  <a:lnTo>
                    <a:pt x="99" y="10"/>
                  </a:lnTo>
                  <a:lnTo>
                    <a:pt x="74" y="21"/>
                  </a:lnTo>
                  <a:lnTo>
                    <a:pt x="53" y="35"/>
                  </a:lnTo>
                  <a:lnTo>
                    <a:pt x="34" y="54"/>
                  </a:lnTo>
                  <a:lnTo>
                    <a:pt x="20" y="76"/>
                  </a:lnTo>
                  <a:lnTo>
                    <a:pt x="9" y="99"/>
                  </a:lnTo>
                  <a:lnTo>
                    <a:pt x="2" y="124"/>
                  </a:lnTo>
                  <a:lnTo>
                    <a:pt x="0" y="150"/>
                  </a:lnTo>
                  <a:lnTo>
                    <a:pt x="2" y="176"/>
                  </a:lnTo>
                  <a:lnTo>
                    <a:pt x="9" y="201"/>
                  </a:lnTo>
                  <a:lnTo>
                    <a:pt x="20" y="226"/>
                  </a:lnTo>
                  <a:lnTo>
                    <a:pt x="34" y="246"/>
                  </a:lnTo>
                  <a:lnTo>
                    <a:pt x="53" y="265"/>
                  </a:lnTo>
                  <a:lnTo>
                    <a:pt x="74" y="279"/>
                  </a:lnTo>
                  <a:lnTo>
                    <a:pt x="99" y="290"/>
                  </a:lnTo>
                  <a:lnTo>
                    <a:pt x="123" y="297"/>
                  </a:lnTo>
                  <a:lnTo>
                    <a:pt x="149" y="299"/>
                  </a:lnTo>
                  <a:lnTo>
                    <a:pt x="175" y="297"/>
                  </a:lnTo>
                  <a:lnTo>
                    <a:pt x="200" y="290"/>
                  </a:lnTo>
                  <a:lnTo>
                    <a:pt x="223" y="279"/>
                  </a:lnTo>
                  <a:lnTo>
                    <a:pt x="245" y="265"/>
                  </a:lnTo>
                  <a:lnTo>
                    <a:pt x="263" y="246"/>
                  </a:lnTo>
                  <a:lnTo>
                    <a:pt x="278" y="226"/>
                  </a:lnTo>
                  <a:lnTo>
                    <a:pt x="290" y="201"/>
                  </a:lnTo>
                  <a:lnTo>
                    <a:pt x="297"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167" name="Line 289"/>
            <p:cNvSpPr>
              <a:spLocks noChangeShapeType="1"/>
            </p:cNvSpPr>
            <p:nvPr/>
          </p:nvSpPr>
          <p:spPr bwMode="auto">
            <a:xfrm>
              <a:off x="1850" y="118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68" name="Freeform 290"/>
            <p:cNvSpPr>
              <a:spLocks/>
            </p:cNvSpPr>
            <p:nvPr/>
          </p:nvSpPr>
          <p:spPr bwMode="auto">
            <a:xfrm>
              <a:off x="1821" y="1166"/>
              <a:ext cx="29" cy="30"/>
            </a:xfrm>
            <a:custGeom>
              <a:avLst/>
              <a:gdLst>
                <a:gd name="T0" fmla="*/ 0 w 297"/>
                <a:gd name="T1" fmla="*/ 0 h 300"/>
                <a:gd name="T2" fmla="*/ 0 w 297"/>
                <a:gd name="T3" fmla="*/ 0 h 300"/>
                <a:gd name="T4" fmla="*/ 0 w 297"/>
                <a:gd name="T5" fmla="*/ 0 h 300"/>
                <a:gd name="T6" fmla="*/ 0 w 297"/>
                <a:gd name="T7" fmla="*/ 0 h 300"/>
                <a:gd name="T8" fmla="*/ 0 w 297"/>
                <a:gd name="T9" fmla="*/ 0 h 300"/>
                <a:gd name="T10" fmla="*/ 0 w 297"/>
                <a:gd name="T11" fmla="*/ 0 h 300"/>
                <a:gd name="T12" fmla="*/ 0 w 297"/>
                <a:gd name="T13" fmla="*/ 0 h 300"/>
                <a:gd name="T14" fmla="*/ 0 w 297"/>
                <a:gd name="T15" fmla="*/ 0 h 300"/>
                <a:gd name="T16" fmla="*/ 0 w 297"/>
                <a:gd name="T17" fmla="*/ 0 h 300"/>
                <a:gd name="T18" fmla="*/ 0 w 297"/>
                <a:gd name="T19" fmla="*/ 0 h 300"/>
                <a:gd name="T20" fmla="*/ 0 w 297"/>
                <a:gd name="T21" fmla="*/ 0 h 300"/>
                <a:gd name="T22" fmla="*/ 0 w 297"/>
                <a:gd name="T23" fmla="*/ 0 h 300"/>
                <a:gd name="T24" fmla="*/ 0 w 297"/>
                <a:gd name="T25" fmla="*/ 0 h 300"/>
                <a:gd name="T26" fmla="*/ 0 w 297"/>
                <a:gd name="T27" fmla="*/ 0 h 300"/>
                <a:gd name="T28" fmla="*/ 0 w 297"/>
                <a:gd name="T29" fmla="*/ 0 h 300"/>
                <a:gd name="T30" fmla="*/ 0 w 297"/>
                <a:gd name="T31" fmla="*/ 0 h 300"/>
                <a:gd name="T32" fmla="*/ 0 w 297"/>
                <a:gd name="T33" fmla="*/ 0 h 300"/>
                <a:gd name="T34" fmla="*/ 0 w 297"/>
                <a:gd name="T35" fmla="*/ 0 h 300"/>
                <a:gd name="T36" fmla="*/ 0 w 297"/>
                <a:gd name="T37" fmla="*/ 0 h 300"/>
                <a:gd name="T38" fmla="*/ 0 w 297"/>
                <a:gd name="T39" fmla="*/ 0 h 300"/>
                <a:gd name="T40" fmla="*/ 0 w 297"/>
                <a:gd name="T41" fmla="*/ 0 h 300"/>
                <a:gd name="T42" fmla="*/ 0 w 297"/>
                <a:gd name="T43" fmla="*/ 0 h 300"/>
                <a:gd name="T44" fmla="*/ 0 w 297"/>
                <a:gd name="T45" fmla="*/ 0 h 300"/>
                <a:gd name="T46" fmla="*/ 0 w 297"/>
                <a:gd name="T47" fmla="*/ 0 h 300"/>
                <a:gd name="T48" fmla="*/ 0 w 297"/>
                <a:gd name="T49" fmla="*/ 0 h 300"/>
                <a:gd name="T50" fmla="*/ 0 w 297"/>
                <a:gd name="T51" fmla="*/ 0 h 300"/>
                <a:gd name="T52" fmla="*/ 0 w 297"/>
                <a:gd name="T53" fmla="*/ 0 h 300"/>
                <a:gd name="T54" fmla="*/ 0 w 297"/>
                <a:gd name="T55" fmla="*/ 0 h 300"/>
                <a:gd name="T56" fmla="*/ 0 w 297"/>
                <a:gd name="T57" fmla="*/ 0 h 300"/>
                <a:gd name="T58" fmla="*/ 0 w 297"/>
                <a:gd name="T59" fmla="*/ 0 h 300"/>
                <a:gd name="T60" fmla="*/ 0 w 297"/>
                <a:gd name="T61" fmla="*/ 0 h 300"/>
                <a:gd name="T62" fmla="*/ 0 w 297"/>
                <a:gd name="T63" fmla="*/ 0 h 300"/>
                <a:gd name="T64" fmla="*/ 0 w 297"/>
                <a:gd name="T65" fmla="*/ 0 h 300"/>
                <a:gd name="T66" fmla="*/ 0 w 297"/>
                <a:gd name="T67" fmla="*/ 0 h 300"/>
                <a:gd name="T68" fmla="*/ 0 w 297"/>
                <a:gd name="T69" fmla="*/ 0 h 300"/>
                <a:gd name="T70" fmla="*/ 0 w 297"/>
                <a:gd name="T71" fmla="*/ 0 h 300"/>
                <a:gd name="T72" fmla="*/ 0 w 297"/>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300"/>
                <a:gd name="T113" fmla="*/ 297 w 297"/>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300">
                  <a:moveTo>
                    <a:pt x="297" y="150"/>
                  </a:moveTo>
                  <a:lnTo>
                    <a:pt x="296" y="124"/>
                  </a:lnTo>
                  <a:lnTo>
                    <a:pt x="290" y="99"/>
                  </a:lnTo>
                  <a:lnTo>
                    <a:pt x="278" y="75"/>
                  </a:lnTo>
                  <a:lnTo>
                    <a:pt x="262" y="54"/>
                  </a:lnTo>
                  <a:lnTo>
                    <a:pt x="245" y="35"/>
                  </a:lnTo>
                  <a:lnTo>
                    <a:pt x="223" y="20"/>
                  </a:lnTo>
                  <a:lnTo>
                    <a:pt x="200" y="10"/>
                  </a:lnTo>
                  <a:lnTo>
                    <a:pt x="175" y="3"/>
                  </a:lnTo>
                  <a:lnTo>
                    <a:pt x="149" y="0"/>
                  </a:lnTo>
                  <a:lnTo>
                    <a:pt x="122" y="3"/>
                  </a:lnTo>
                  <a:lnTo>
                    <a:pt x="98" y="10"/>
                  </a:lnTo>
                  <a:lnTo>
                    <a:pt x="73" y="20"/>
                  </a:lnTo>
                  <a:lnTo>
                    <a:pt x="52" y="35"/>
                  </a:lnTo>
                  <a:lnTo>
                    <a:pt x="34" y="54"/>
                  </a:lnTo>
                  <a:lnTo>
                    <a:pt x="19" y="75"/>
                  </a:lnTo>
                  <a:lnTo>
                    <a:pt x="9" y="99"/>
                  </a:lnTo>
                  <a:lnTo>
                    <a:pt x="2" y="124"/>
                  </a:lnTo>
                  <a:lnTo>
                    <a:pt x="0" y="150"/>
                  </a:lnTo>
                  <a:lnTo>
                    <a:pt x="2" y="176"/>
                  </a:lnTo>
                  <a:lnTo>
                    <a:pt x="9" y="202"/>
                  </a:lnTo>
                  <a:lnTo>
                    <a:pt x="19" y="225"/>
                  </a:lnTo>
                  <a:lnTo>
                    <a:pt x="34" y="247"/>
                  </a:lnTo>
                  <a:lnTo>
                    <a:pt x="52" y="264"/>
                  </a:lnTo>
                  <a:lnTo>
                    <a:pt x="73" y="279"/>
                  </a:lnTo>
                  <a:lnTo>
                    <a:pt x="98" y="290"/>
                  </a:lnTo>
                  <a:lnTo>
                    <a:pt x="122" y="297"/>
                  </a:lnTo>
                  <a:lnTo>
                    <a:pt x="149" y="300"/>
                  </a:lnTo>
                  <a:lnTo>
                    <a:pt x="175" y="297"/>
                  </a:lnTo>
                  <a:lnTo>
                    <a:pt x="200" y="290"/>
                  </a:lnTo>
                  <a:lnTo>
                    <a:pt x="223" y="279"/>
                  </a:lnTo>
                  <a:lnTo>
                    <a:pt x="245" y="264"/>
                  </a:lnTo>
                  <a:lnTo>
                    <a:pt x="262" y="247"/>
                  </a:lnTo>
                  <a:lnTo>
                    <a:pt x="278" y="225"/>
                  </a:lnTo>
                  <a:lnTo>
                    <a:pt x="290" y="202"/>
                  </a:lnTo>
                  <a:lnTo>
                    <a:pt x="296" y="176"/>
                  </a:lnTo>
                  <a:lnTo>
                    <a:pt x="297" y="150"/>
                  </a:lnTo>
                  <a:close/>
                </a:path>
              </a:pathLst>
            </a:custGeom>
            <a:solidFill>
              <a:srgbClr val="2A8307"/>
            </a:solidFill>
            <a:ln w="12700">
              <a:solidFill>
                <a:srgbClr val="2A8307"/>
              </a:solidFill>
              <a:round/>
              <a:headEnd/>
              <a:tailEnd/>
            </a:ln>
          </p:spPr>
          <p:txBody>
            <a:bodyPr/>
            <a:lstStyle/>
            <a:p>
              <a:endParaRPr lang="en-US" sz="1350" dirty="0"/>
            </a:p>
          </p:txBody>
        </p:sp>
        <p:sp>
          <p:nvSpPr>
            <p:cNvPr id="169" name="Line 291"/>
            <p:cNvSpPr>
              <a:spLocks noChangeShapeType="1"/>
            </p:cNvSpPr>
            <p:nvPr/>
          </p:nvSpPr>
          <p:spPr bwMode="auto">
            <a:xfrm>
              <a:off x="1317" y="112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70" name="Freeform 292"/>
            <p:cNvSpPr>
              <a:spLocks/>
            </p:cNvSpPr>
            <p:nvPr/>
          </p:nvSpPr>
          <p:spPr bwMode="auto">
            <a:xfrm>
              <a:off x="1287" y="1114"/>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2"/>
                  </a:lnTo>
                  <a:lnTo>
                    <a:pt x="290" y="98"/>
                  </a:lnTo>
                  <a:lnTo>
                    <a:pt x="279" y="75"/>
                  </a:lnTo>
                  <a:lnTo>
                    <a:pt x="264" y="52"/>
                  </a:lnTo>
                  <a:lnTo>
                    <a:pt x="245" y="34"/>
                  </a:lnTo>
                  <a:lnTo>
                    <a:pt x="224" y="21"/>
                  </a:lnTo>
                  <a:lnTo>
                    <a:pt x="200" y="9"/>
                  </a:lnTo>
                  <a:lnTo>
                    <a:pt x="176" y="2"/>
                  </a:lnTo>
                  <a:lnTo>
                    <a:pt x="149" y="0"/>
                  </a:lnTo>
                  <a:lnTo>
                    <a:pt x="124" y="2"/>
                  </a:lnTo>
                  <a:lnTo>
                    <a:pt x="98" y="9"/>
                  </a:lnTo>
                  <a:lnTo>
                    <a:pt x="75" y="21"/>
                  </a:lnTo>
                  <a:lnTo>
                    <a:pt x="52" y="34"/>
                  </a:lnTo>
                  <a:lnTo>
                    <a:pt x="36" y="52"/>
                  </a:lnTo>
                  <a:lnTo>
                    <a:pt x="21" y="75"/>
                  </a:lnTo>
                  <a:lnTo>
                    <a:pt x="9" y="98"/>
                  </a:lnTo>
                  <a:lnTo>
                    <a:pt x="2" y="122"/>
                  </a:lnTo>
                  <a:lnTo>
                    <a:pt x="0" y="149"/>
                  </a:lnTo>
                  <a:lnTo>
                    <a:pt x="2" y="176"/>
                  </a:lnTo>
                  <a:lnTo>
                    <a:pt x="9" y="200"/>
                  </a:lnTo>
                  <a:lnTo>
                    <a:pt x="21" y="223"/>
                  </a:lnTo>
                  <a:lnTo>
                    <a:pt x="36" y="245"/>
                  </a:lnTo>
                  <a:lnTo>
                    <a:pt x="52" y="264"/>
                  </a:lnTo>
                  <a:lnTo>
                    <a:pt x="75" y="278"/>
                  </a:lnTo>
                  <a:lnTo>
                    <a:pt x="98" y="290"/>
                  </a:lnTo>
                  <a:lnTo>
                    <a:pt x="124" y="296"/>
                  </a:lnTo>
                  <a:lnTo>
                    <a:pt x="149" y="299"/>
                  </a:lnTo>
                  <a:lnTo>
                    <a:pt x="176" y="296"/>
                  </a:lnTo>
                  <a:lnTo>
                    <a:pt x="200" y="290"/>
                  </a:lnTo>
                  <a:lnTo>
                    <a:pt x="224" y="278"/>
                  </a:lnTo>
                  <a:lnTo>
                    <a:pt x="245" y="264"/>
                  </a:lnTo>
                  <a:lnTo>
                    <a:pt x="264" y="245"/>
                  </a:lnTo>
                  <a:lnTo>
                    <a:pt x="279" y="223"/>
                  </a:lnTo>
                  <a:lnTo>
                    <a:pt x="290" y="200"/>
                  </a:lnTo>
                  <a:lnTo>
                    <a:pt x="296" y="176"/>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71" name="Line 293"/>
            <p:cNvSpPr>
              <a:spLocks noChangeShapeType="1"/>
            </p:cNvSpPr>
            <p:nvPr/>
          </p:nvSpPr>
          <p:spPr bwMode="auto">
            <a:xfrm>
              <a:off x="562" y="197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72" name="Freeform 294"/>
            <p:cNvSpPr>
              <a:spLocks/>
            </p:cNvSpPr>
            <p:nvPr/>
          </p:nvSpPr>
          <p:spPr bwMode="auto">
            <a:xfrm>
              <a:off x="532" y="1962"/>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9" y="98"/>
                  </a:lnTo>
                  <a:lnTo>
                    <a:pt x="278" y="75"/>
                  </a:lnTo>
                  <a:lnTo>
                    <a:pt x="263" y="54"/>
                  </a:lnTo>
                  <a:lnTo>
                    <a:pt x="245" y="35"/>
                  </a:lnTo>
                  <a:lnTo>
                    <a:pt x="224" y="20"/>
                  </a:lnTo>
                  <a:lnTo>
                    <a:pt x="201" y="10"/>
                  </a:lnTo>
                  <a:lnTo>
                    <a:pt x="176" y="2"/>
                  </a:lnTo>
                  <a:lnTo>
                    <a:pt x="149" y="0"/>
                  </a:lnTo>
                  <a:lnTo>
                    <a:pt x="123" y="2"/>
                  </a:lnTo>
                  <a:lnTo>
                    <a:pt x="98" y="10"/>
                  </a:lnTo>
                  <a:lnTo>
                    <a:pt x="75" y="20"/>
                  </a:lnTo>
                  <a:lnTo>
                    <a:pt x="53" y="35"/>
                  </a:lnTo>
                  <a:lnTo>
                    <a:pt x="34" y="54"/>
                  </a:lnTo>
                  <a:lnTo>
                    <a:pt x="20" y="75"/>
                  </a:lnTo>
                  <a:lnTo>
                    <a:pt x="8" y="98"/>
                  </a:lnTo>
                  <a:lnTo>
                    <a:pt x="3" y="124"/>
                  </a:lnTo>
                  <a:lnTo>
                    <a:pt x="0" y="149"/>
                  </a:lnTo>
                  <a:lnTo>
                    <a:pt x="3" y="175"/>
                  </a:lnTo>
                  <a:lnTo>
                    <a:pt x="8" y="202"/>
                  </a:lnTo>
                  <a:lnTo>
                    <a:pt x="20" y="225"/>
                  </a:lnTo>
                  <a:lnTo>
                    <a:pt x="34" y="245"/>
                  </a:lnTo>
                  <a:lnTo>
                    <a:pt x="53" y="264"/>
                  </a:lnTo>
                  <a:lnTo>
                    <a:pt x="75" y="279"/>
                  </a:lnTo>
                  <a:lnTo>
                    <a:pt x="98" y="289"/>
                  </a:lnTo>
                  <a:lnTo>
                    <a:pt x="123" y="297"/>
                  </a:lnTo>
                  <a:lnTo>
                    <a:pt x="149" y="299"/>
                  </a:lnTo>
                  <a:lnTo>
                    <a:pt x="176" y="297"/>
                  </a:lnTo>
                  <a:lnTo>
                    <a:pt x="201" y="289"/>
                  </a:lnTo>
                  <a:lnTo>
                    <a:pt x="224" y="279"/>
                  </a:lnTo>
                  <a:lnTo>
                    <a:pt x="245" y="264"/>
                  </a:lnTo>
                  <a:lnTo>
                    <a:pt x="263" y="245"/>
                  </a:lnTo>
                  <a:lnTo>
                    <a:pt x="278" y="225"/>
                  </a:lnTo>
                  <a:lnTo>
                    <a:pt x="289" y="202"/>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73" name="Line 295"/>
            <p:cNvSpPr>
              <a:spLocks noChangeShapeType="1"/>
            </p:cNvSpPr>
            <p:nvPr/>
          </p:nvSpPr>
          <p:spPr bwMode="auto">
            <a:xfrm>
              <a:off x="1414" y="116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74" name="Freeform 296"/>
            <p:cNvSpPr>
              <a:spLocks/>
            </p:cNvSpPr>
            <p:nvPr/>
          </p:nvSpPr>
          <p:spPr bwMode="auto">
            <a:xfrm>
              <a:off x="1384" y="1153"/>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9"/>
                  </a:lnTo>
                  <a:lnTo>
                    <a:pt x="279" y="74"/>
                  </a:lnTo>
                  <a:lnTo>
                    <a:pt x="264" y="53"/>
                  </a:lnTo>
                  <a:lnTo>
                    <a:pt x="245" y="34"/>
                  </a:lnTo>
                  <a:lnTo>
                    <a:pt x="224" y="20"/>
                  </a:lnTo>
                  <a:lnTo>
                    <a:pt x="201" y="9"/>
                  </a:lnTo>
                  <a:lnTo>
                    <a:pt x="175" y="2"/>
                  </a:lnTo>
                  <a:lnTo>
                    <a:pt x="150" y="0"/>
                  </a:lnTo>
                  <a:lnTo>
                    <a:pt x="124" y="2"/>
                  </a:lnTo>
                  <a:lnTo>
                    <a:pt x="97" y="9"/>
                  </a:lnTo>
                  <a:lnTo>
                    <a:pt x="74" y="20"/>
                  </a:lnTo>
                  <a:lnTo>
                    <a:pt x="54" y="34"/>
                  </a:lnTo>
                  <a:lnTo>
                    <a:pt x="35" y="53"/>
                  </a:lnTo>
                  <a:lnTo>
                    <a:pt x="20" y="74"/>
                  </a:lnTo>
                  <a:lnTo>
                    <a:pt x="10" y="99"/>
                  </a:lnTo>
                  <a:lnTo>
                    <a:pt x="2" y="123"/>
                  </a:lnTo>
                  <a:lnTo>
                    <a:pt x="0" y="149"/>
                  </a:lnTo>
                  <a:lnTo>
                    <a:pt x="2" y="175"/>
                  </a:lnTo>
                  <a:lnTo>
                    <a:pt x="10" y="201"/>
                  </a:lnTo>
                  <a:lnTo>
                    <a:pt x="20" y="224"/>
                  </a:lnTo>
                  <a:lnTo>
                    <a:pt x="35" y="245"/>
                  </a:lnTo>
                  <a:lnTo>
                    <a:pt x="54" y="263"/>
                  </a:lnTo>
                  <a:lnTo>
                    <a:pt x="74" y="278"/>
                  </a:lnTo>
                  <a:lnTo>
                    <a:pt x="97" y="289"/>
                  </a:lnTo>
                  <a:lnTo>
                    <a:pt x="124" y="297"/>
                  </a:lnTo>
                  <a:lnTo>
                    <a:pt x="150" y="298"/>
                  </a:lnTo>
                  <a:lnTo>
                    <a:pt x="175" y="297"/>
                  </a:lnTo>
                  <a:lnTo>
                    <a:pt x="201" y="289"/>
                  </a:lnTo>
                  <a:lnTo>
                    <a:pt x="224" y="278"/>
                  </a:lnTo>
                  <a:lnTo>
                    <a:pt x="245" y="263"/>
                  </a:lnTo>
                  <a:lnTo>
                    <a:pt x="264" y="245"/>
                  </a:lnTo>
                  <a:lnTo>
                    <a:pt x="279" y="224"/>
                  </a:lnTo>
                  <a:lnTo>
                    <a:pt x="289" y="201"/>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75" name="Line 297"/>
            <p:cNvSpPr>
              <a:spLocks noChangeShapeType="1"/>
            </p:cNvSpPr>
            <p:nvPr/>
          </p:nvSpPr>
          <p:spPr bwMode="auto">
            <a:xfrm>
              <a:off x="1395" y="188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76" name="Freeform 298"/>
            <p:cNvSpPr>
              <a:spLocks/>
            </p:cNvSpPr>
            <p:nvPr/>
          </p:nvSpPr>
          <p:spPr bwMode="auto">
            <a:xfrm>
              <a:off x="1365" y="1872"/>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2"/>
                  </a:lnTo>
                  <a:lnTo>
                    <a:pt x="288" y="98"/>
                  </a:lnTo>
                  <a:lnTo>
                    <a:pt x="278" y="75"/>
                  </a:lnTo>
                  <a:lnTo>
                    <a:pt x="263" y="52"/>
                  </a:lnTo>
                  <a:lnTo>
                    <a:pt x="244" y="34"/>
                  </a:lnTo>
                  <a:lnTo>
                    <a:pt x="223" y="21"/>
                  </a:lnTo>
                  <a:lnTo>
                    <a:pt x="199" y="9"/>
                  </a:lnTo>
                  <a:lnTo>
                    <a:pt x="175" y="2"/>
                  </a:lnTo>
                  <a:lnTo>
                    <a:pt x="149" y="0"/>
                  </a:lnTo>
                  <a:lnTo>
                    <a:pt x="122" y="2"/>
                  </a:lnTo>
                  <a:lnTo>
                    <a:pt x="97" y="9"/>
                  </a:lnTo>
                  <a:lnTo>
                    <a:pt x="73" y="21"/>
                  </a:lnTo>
                  <a:lnTo>
                    <a:pt x="52" y="34"/>
                  </a:lnTo>
                  <a:lnTo>
                    <a:pt x="34" y="52"/>
                  </a:lnTo>
                  <a:lnTo>
                    <a:pt x="20" y="75"/>
                  </a:lnTo>
                  <a:lnTo>
                    <a:pt x="8" y="98"/>
                  </a:lnTo>
                  <a:lnTo>
                    <a:pt x="2" y="122"/>
                  </a:lnTo>
                  <a:lnTo>
                    <a:pt x="0" y="149"/>
                  </a:lnTo>
                  <a:lnTo>
                    <a:pt x="2" y="176"/>
                  </a:lnTo>
                  <a:lnTo>
                    <a:pt x="8" y="200"/>
                  </a:lnTo>
                  <a:lnTo>
                    <a:pt x="20" y="223"/>
                  </a:lnTo>
                  <a:lnTo>
                    <a:pt x="34" y="245"/>
                  </a:lnTo>
                  <a:lnTo>
                    <a:pt x="52" y="264"/>
                  </a:lnTo>
                  <a:lnTo>
                    <a:pt x="73" y="278"/>
                  </a:lnTo>
                  <a:lnTo>
                    <a:pt x="97" y="290"/>
                  </a:lnTo>
                  <a:lnTo>
                    <a:pt x="122" y="296"/>
                  </a:lnTo>
                  <a:lnTo>
                    <a:pt x="149" y="299"/>
                  </a:lnTo>
                  <a:lnTo>
                    <a:pt x="175" y="296"/>
                  </a:lnTo>
                  <a:lnTo>
                    <a:pt x="199" y="290"/>
                  </a:lnTo>
                  <a:lnTo>
                    <a:pt x="223" y="278"/>
                  </a:lnTo>
                  <a:lnTo>
                    <a:pt x="244" y="264"/>
                  </a:lnTo>
                  <a:lnTo>
                    <a:pt x="263" y="245"/>
                  </a:lnTo>
                  <a:lnTo>
                    <a:pt x="278" y="223"/>
                  </a:lnTo>
                  <a:lnTo>
                    <a:pt x="288" y="200"/>
                  </a:lnTo>
                  <a:lnTo>
                    <a:pt x="295"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77" name="Line 299"/>
            <p:cNvSpPr>
              <a:spLocks noChangeShapeType="1"/>
            </p:cNvSpPr>
            <p:nvPr/>
          </p:nvSpPr>
          <p:spPr bwMode="auto">
            <a:xfrm>
              <a:off x="539" y="119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78" name="Freeform 300"/>
            <p:cNvSpPr>
              <a:spLocks/>
            </p:cNvSpPr>
            <p:nvPr/>
          </p:nvSpPr>
          <p:spPr bwMode="auto">
            <a:xfrm>
              <a:off x="509" y="1175"/>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2"/>
                  </a:lnTo>
                  <a:lnTo>
                    <a:pt x="290" y="98"/>
                  </a:lnTo>
                  <a:lnTo>
                    <a:pt x="279" y="74"/>
                  </a:lnTo>
                  <a:lnTo>
                    <a:pt x="263" y="53"/>
                  </a:lnTo>
                  <a:lnTo>
                    <a:pt x="246" y="35"/>
                  </a:lnTo>
                  <a:lnTo>
                    <a:pt x="224" y="19"/>
                  </a:lnTo>
                  <a:lnTo>
                    <a:pt x="200" y="9"/>
                  </a:lnTo>
                  <a:lnTo>
                    <a:pt x="176" y="2"/>
                  </a:lnTo>
                  <a:lnTo>
                    <a:pt x="150" y="0"/>
                  </a:lnTo>
                  <a:lnTo>
                    <a:pt x="123" y="2"/>
                  </a:lnTo>
                  <a:lnTo>
                    <a:pt x="98" y="9"/>
                  </a:lnTo>
                  <a:lnTo>
                    <a:pt x="75" y="19"/>
                  </a:lnTo>
                  <a:lnTo>
                    <a:pt x="53" y="35"/>
                  </a:lnTo>
                  <a:lnTo>
                    <a:pt x="35" y="53"/>
                  </a:lnTo>
                  <a:lnTo>
                    <a:pt x="20" y="74"/>
                  </a:lnTo>
                  <a:lnTo>
                    <a:pt x="8" y="98"/>
                  </a:lnTo>
                  <a:lnTo>
                    <a:pt x="2" y="122"/>
                  </a:lnTo>
                  <a:lnTo>
                    <a:pt x="0" y="149"/>
                  </a:lnTo>
                  <a:lnTo>
                    <a:pt x="2" y="175"/>
                  </a:lnTo>
                  <a:lnTo>
                    <a:pt x="8" y="200"/>
                  </a:lnTo>
                  <a:lnTo>
                    <a:pt x="20" y="224"/>
                  </a:lnTo>
                  <a:lnTo>
                    <a:pt x="35" y="246"/>
                  </a:lnTo>
                  <a:lnTo>
                    <a:pt x="53" y="263"/>
                  </a:lnTo>
                  <a:lnTo>
                    <a:pt x="75" y="278"/>
                  </a:lnTo>
                  <a:lnTo>
                    <a:pt x="98" y="290"/>
                  </a:lnTo>
                  <a:lnTo>
                    <a:pt x="123" y="296"/>
                  </a:lnTo>
                  <a:lnTo>
                    <a:pt x="150" y="298"/>
                  </a:lnTo>
                  <a:lnTo>
                    <a:pt x="176" y="296"/>
                  </a:lnTo>
                  <a:lnTo>
                    <a:pt x="200" y="290"/>
                  </a:lnTo>
                  <a:lnTo>
                    <a:pt x="224" y="278"/>
                  </a:lnTo>
                  <a:lnTo>
                    <a:pt x="246" y="263"/>
                  </a:lnTo>
                  <a:lnTo>
                    <a:pt x="263" y="246"/>
                  </a:lnTo>
                  <a:lnTo>
                    <a:pt x="279" y="224"/>
                  </a:lnTo>
                  <a:lnTo>
                    <a:pt x="290" y="200"/>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79" name="Line 301"/>
            <p:cNvSpPr>
              <a:spLocks noChangeShapeType="1"/>
            </p:cNvSpPr>
            <p:nvPr/>
          </p:nvSpPr>
          <p:spPr bwMode="auto">
            <a:xfrm>
              <a:off x="660" y="214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80" name="Freeform 302"/>
            <p:cNvSpPr>
              <a:spLocks/>
            </p:cNvSpPr>
            <p:nvPr/>
          </p:nvSpPr>
          <p:spPr bwMode="auto">
            <a:xfrm>
              <a:off x="630" y="2132"/>
              <a:ext cx="30" cy="3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8"/>
                  </a:moveTo>
                  <a:lnTo>
                    <a:pt x="297" y="122"/>
                  </a:lnTo>
                  <a:lnTo>
                    <a:pt x="290" y="98"/>
                  </a:lnTo>
                  <a:lnTo>
                    <a:pt x="278" y="73"/>
                  </a:lnTo>
                  <a:lnTo>
                    <a:pt x="264" y="52"/>
                  </a:lnTo>
                  <a:lnTo>
                    <a:pt x="246" y="34"/>
                  </a:lnTo>
                  <a:lnTo>
                    <a:pt x="224" y="19"/>
                  </a:lnTo>
                  <a:lnTo>
                    <a:pt x="200" y="8"/>
                  </a:lnTo>
                  <a:lnTo>
                    <a:pt x="175" y="2"/>
                  </a:lnTo>
                  <a:lnTo>
                    <a:pt x="150" y="0"/>
                  </a:lnTo>
                  <a:lnTo>
                    <a:pt x="124" y="2"/>
                  </a:lnTo>
                  <a:lnTo>
                    <a:pt x="99" y="8"/>
                  </a:lnTo>
                  <a:lnTo>
                    <a:pt x="75" y="19"/>
                  </a:lnTo>
                  <a:lnTo>
                    <a:pt x="54" y="34"/>
                  </a:lnTo>
                  <a:lnTo>
                    <a:pt x="35" y="52"/>
                  </a:lnTo>
                  <a:lnTo>
                    <a:pt x="20" y="73"/>
                  </a:lnTo>
                  <a:lnTo>
                    <a:pt x="10" y="98"/>
                  </a:lnTo>
                  <a:lnTo>
                    <a:pt x="2" y="122"/>
                  </a:lnTo>
                  <a:lnTo>
                    <a:pt x="0" y="148"/>
                  </a:lnTo>
                  <a:lnTo>
                    <a:pt x="2" y="175"/>
                  </a:lnTo>
                  <a:lnTo>
                    <a:pt x="10" y="200"/>
                  </a:lnTo>
                  <a:lnTo>
                    <a:pt x="20" y="223"/>
                  </a:lnTo>
                  <a:lnTo>
                    <a:pt x="35" y="245"/>
                  </a:lnTo>
                  <a:lnTo>
                    <a:pt x="54" y="262"/>
                  </a:lnTo>
                  <a:lnTo>
                    <a:pt x="75" y="278"/>
                  </a:lnTo>
                  <a:lnTo>
                    <a:pt x="99" y="289"/>
                  </a:lnTo>
                  <a:lnTo>
                    <a:pt x="124" y="296"/>
                  </a:lnTo>
                  <a:lnTo>
                    <a:pt x="150" y="297"/>
                  </a:lnTo>
                  <a:lnTo>
                    <a:pt x="175" y="296"/>
                  </a:lnTo>
                  <a:lnTo>
                    <a:pt x="200" y="289"/>
                  </a:lnTo>
                  <a:lnTo>
                    <a:pt x="224" y="278"/>
                  </a:lnTo>
                  <a:lnTo>
                    <a:pt x="246" y="262"/>
                  </a:lnTo>
                  <a:lnTo>
                    <a:pt x="264" y="245"/>
                  </a:lnTo>
                  <a:lnTo>
                    <a:pt x="278" y="223"/>
                  </a:lnTo>
                  <a:lnTo>
                    <a:pt x="290"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181" name="Line 303"/>
            <p:cNvSpPr>
              <a:spLocks noChangeShapeType="1"/>
            </p:cNvSpPr>
            <p:nvPr/>
          </p:nvSpPr>
          <p:spPr bwMode="auto">
            <a:xfrm>
              <a:off x="958" y="188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82" name="Freeform 304"/>
            <p:cNvSpPr>
              <a:spLocks/>
            </p:cNvSpPr>
            <p:nvPr/>
          </p:nvSpPr>
          <p:spPr bwMode="auto">
            <a:xfrm>
              <a:off x="929" y="1874"/>
              <a:ext cx="29" cy="3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50"/>
                  </a:moveTo>
                  <a:lnTo>
                    <a:pt x="295" y="124"/>
                  </a:lnTo>
                  <a:lnTo>
                    <a:pt x="289" y="98"/>
                  </a:lnTo>
                  <a:lnTo>
                    <a:pt x="278" y="75"/>
                  </a:lnTo>
                  <a:lnTo>
                    <a:pt x="262" y="53"/>
                  </a:lnTo>
                  <a:lnTo>
                    <a:pt x="245" y="36"/>
                  </a:lnTo>
                  <a:lnTo>
                    <a:pt x="223" y="21"/>
                  </a:lnTo>
                  <a:lnTo>
                    <a:pt x="200" y="9"/>
                  </a:lnTo>
                  <a:lnTo>
                    <a:pt x="174" y="2"/>
                  </a:lnTo>
                  <a:lnTo>
                    <a:pt x="148" y="0"/>
                  </a:lnTo>
                  <a:lnTo>
                    <a:pt x="122" y="2"/>
                  </a:lnTo>
                  <a:lnTo>
                    <a:pt x="98" y="9"/>
                  </a:lnTo>
                  <a:lnTo>
                    <a:pt x="73" y="21"/>
                  </a:lnTo>
                  <a:lnTo>
                    <a:pt x="52" y="36"/>
                  </a:lnTo>
                  <a:lnTo>
                    <a:pt x="34" y="53"/>
                  </a:lnTo>
                  <a:lnTo>
                    <a:pt x="18" y="75"/>
                  </a:lnTo>
                  <a:lnTo>
                    <a:pt x="8" y="98"/>
                  </a:lnTo>
                  <a:lnTo>
                    <a:pt x="2" y="124"/>
                  </a:lnTo>
                  <a:lnTo>
                    <a:pt x="0" y="150"/>
                  </a:lnTo>
                  <a:lnTo>
                    <a:pt x="2" y="176"/>
                  </a:lnTo>
                  <a:lnTo>
                    <a:pt x="8" y="200"/>
                  </a:lnTo>
                  <a:lnTo>
                    <a:pt x="18" y="224"/>
                  </a:lnTo>
                  <a:lnTo>
                    <a:pt x="34" y="246"/>
                  </a:lnTo>
                  <a:lnTo>
                    <a:pt x="52" y="264"/>
                  </a:lnTo>
                  <a:lnTo>
                    <a:pt x="73" y="279"/>
                  </a:lnTo>
                  <a:lnTo>
                    <a:pt x="98" y="290"/>
                  </a:lnTo>
                  <a:lnTo>
                    <a:pt x="122" y="296"/>
                  </a:lnTo>
                  <a:lnTo>
                    <a:pt x="148" y="299"/>
                  </a:lnTo>
                  <a:lnTo>
                    <a:pt x="174" y="296"/>
                  </a:lnTo>
                  <a:lnTo>
                    <a:pt x="200" y="290"/>
                  </a:lnTo>
                  <a:lnTo>
                    <a:pt x="223" y="279"/>
                  </a:lnTo>
                  <a:lnTo>
                    <a:pt x="245" y="264"/>
                  </a:lnTo>
                  <a:lnTo>
                    <a:pt x="262" y="246"/>
                  </a:lnTo>
                  <a:lnTo>
                    <a:pt x="278" y="224"/>
                  </a:lnTo>
                  <a:lnTo>
                    <a:pt x="289" y="200"/>
                  </a:lnTo>
                  <a:lnTo>
                    <a:pt x="295" y="176"/>
                  </a:lnTo>
                  <a:lnTo>
                    <a:pt x="297" y="150"/>
                  </a:lnTo>
                  <a:close/>
                </a:path>
              </a:pathLst>
            </a:custGeom>
            <a:solidFill>
              <a:srgbClr val="2A8307"/>
            </a:solidFill>
            <a:ln w="12700">
              <a:solidFill>
                <a:srgbClr val="2A8307"/>
              </a:solidFill>
              <a:round/>
              <a:headEnd/>
              <a:tailEnd/>
            </a:ln>
          </p:spPr>
          <p:txBody>
            <a:bodyPr/>
            <a:lstStyle/>
            <a:p>
              <a:endParaRPr lang="en-US" sz="1350" dirty="0"/>
            </a:p>
          </p:txBody>
        </p:sp>
        <p:sp>
          <p:nvSpPr>
            <p:cNvPr id="183" name="Line 305"/>
            <p:cNvSpPr>
              <a:spLocks noChangeShapeType="1"/>
            </p:cNvSpPr>
            <p:nvPr/>
          </p:nvSpPr>
          <p:spPr bwMode="auto">
            <a:xfrm>
              <a:off x="536" y="211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84" name="Freeform 306"/>
            <p:cNvSpPr>
              <a:spLocks/>
            </p:cNvSpPr>
            <p:nvPr/>
          </p:nvSpPr>
          <p:spPr bwMode="auto">
            <a:xfrm>
              <a:off x="506" y="2103"/>
              <a:ext cx="30" cy="3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90" y="100"/>
                  </a:lnTo>
                  <a:lnTo>
                    <a:pt x="278" y="75"/>
                  </a:lnTo>
                  <a:lnTo>
                    <a:pt x="262" y="54"/>
                  </a:lnTo>
                  <a:lnTo>
                    <a:pt x="244" y="35"/>
                  </a:lnTo>
                  <a:lnTo>
                    <a:pt x="223" y="20"/>
                  </a:lnTo>
                  <a:lnTo>
                    <a:pt x="200" y="10"/>
                  </a:lnTo>
                  <a:lnTo>
                    <a:pt x="175" y="3"/>
                  </a:lnTo>
                  <a:lnTo>
                    <a:pt x="148" y="0"/>
                  </a:lnTo>
                  <a:lnTo>
                    <a:pt x="122" y="3"/>
                  </a:lnTo>
                  <a:lnTo>
                    <a:pt x="97" y="10"/>
                  </a:lnTo>
                  <a:lnTo>
                    <a:pt x="73" y="20"/>
                  </a:lnTo>
                  <a:lnTo>
                    <a:pt x="52" y="35"/>
                  </a:lnTo>
                  <a:lnTo>
                    <a:pt x="34" y="54"/>
                  </a:lnTo>
                  <a:lnTo>
                    <a:pt x="19" y="75"/>
                  </a:lnTo>
                  <a:lnTo>
                    <a:pt x="8" y="100"/>
                  </a:lnTo>
                  <a:lnTo>
                    <a:pt x="2" y="124"/>
                  </a:lnTo>
                  <a:lnTo>
                    <a:pt x="0" y="149"/>
                  </a:lnTo>
                  <a:lnTo>
                    <a:pt x="2" y="175"/>
                  </a:lnTo>
                  <a:lnTo>
                    <a:pt x="8" y="202"/>
                  </a:lnTo>
                  <a:lnTo>
                    <a:pt x="19" y="225"/>
                  </a:lnTo>
                  <a:lnTo>
                    <a:pt x="34" y="245"/>
                  </a:lnTo>
                  <a:lnTo>
                    <a:pt x="52" y="264"/>
                  </a:lnTo>
                  <a:lnTo>
                    <a:pt x="73" y="279"/>
                  </a:lnTo>
                  <a:lnTo>
                    <a:pt x="97" y="290"/>
                  </a:lnTo>
                  <a:lnTo>
                    <a:pt x="122" y="297"/>
                  </a:lnTo>
                  <a:lnTo>
                    <a:pt x="148" y="299"/>
                  </a:lnTo>
                  <a:lnTo>
                    <a:pt x="175" y="297"/>
                  </a:lnTo>
                  <a:lnTo>
                    <a:pt x="200" y="290"/>
                  </a:lnTo>
                  <a:lnTo>
                    <a:pt x="223" y="279"/>
                  </a:lnTo>
                  <a:lnTo>
                    <a:pt x="244" y="264"/>
                  </a:lnTo>
                  <a:lnTo>
                    <a:pt x="262" y="245"/>
                  </a:lnTo>
                  <a:lnTo>
                    <a:pt x="278" y="225"/>
                  </a:lnTo>
                  <a:lnTo>
                    <a:pt x="290" y="202"/>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185" name="Line 307"/>
            <p:cNvSpPr>
              <a:spLocks noChangeShapeType="1"/>
            </p:cNvSpPr>
            <p:nvPr/>
          </p:nvSpPr>
          <p:spPr bwMode="auto">
            <a:xfrm>
              <a:off x="1155" y="232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86" name="Freeform 308"/>
            <p:cNvSpPr>
              <a:spLocks/>
            </p:cNvSpPr>
            <p:nvPr/>
          </p:nvSpPr>
          <p:spPr bwMode="auto">
            <a:xfrm>
              <a:off x="1125" y="2307"/>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6" y="124"/>
                  </a:lnTo>
                  <a:lnTo>
                    <a:pt x="290" y="99"/>
                  </a:lnTo>
                  <a:lnTo>
                    <a:pt x="279" y="75"/>
                  </a:lnTo>
                  <a:lnTo>
                    <a:pt x="264" y="54"/>
                  </a:lnTo>
                  <a:lnTo>
                    <a:pt x="245" y="35"/>
                  </a:lnTo>
                  <a:lnTo>
                    <a:pt x="224" y="20"/>
                  </a:lnTo>
                  <a:lnTo>
                    <a:pt x="201" y="10"/>
                  </a:lnTo>
                  <a:lnTo>
                    <a:pt x="175" y="2"/>
                  </a:lnTo>
                  <a:lnTo>
                    <a:pt x="150" y="0"/>
                  </a:lnTo>
                  <a:lnTo>
                    <a:pt x="124" y="2"/>
                  </a:lnTo>
                  <a:lnTo>
                    <a:pt x="98" y="10"/>
                  </a:lnTo>
                  <a:lnTo>
                    <a:pt x="74" y="20"/>
                  </a:lnTo>
                  <a:lnTo>
                    <a:pt x="54" y="35"/>
                  </a:lnTo>
                  <a:lnTo>
                    <a:pt x="35" y="54"/>
                  </a:lnTo>
                  <a:lnTo>
                    <a:pt x="20" y="75"/>
                  </a:lnTo>
                  <a:lnTo>
                    <a:pt x="10" y="99"/>
                  </a:lnTo>
                  <a:lnTo>
                    <a:pt x="3" y="124"/>
                  </a:lnTo>
                  <a:lnTo>
                    <a:pt x="0" y="150"/>
                  </a:lnTo>
                  <a:lnTo>
                    <a:pt x="3" y="175"/>
                  </a:lnTo>
                  <a:lnTo>
                    <a:pt x="10" y="201"/>
                  </a:lnTo>
                  <a:lnTo>
                    <a:pt x="20" y="224"/>
                  </a:lnTo>
                  <a:lnTo>
                    <a:pt x="35" y="246"/>
                  </a:lnTo>
                  <a:lnTo>
                    <a:pt x="54" y="264"/>
                  </a:lnTo>
                  <a:lnTo>
                    <a:pt x="74" y="279"/>
                  </a:lnTo>
                  <a:lnTo>
                    <a:pt x="98" y="290"/>
                  </a:lnTo>
                  <a:lnTo>
                    <a:pt x="124" y="298"/>
                  </a:lnTo>
                  <a:lnTo>
                    <a:pt x="150" y="299"/>
                  </a:lnTo>
                  <a:lnTo>
                    <a:pt x="175" y="298"/>
                  </a:lnTo>
                  <a:lnTo>
                    <a:pt x="201" y="290"/>
                  </a:lnTo>
                  <a:lnTo>
                    <a:pt x="224" y="279"/>
                  </a:lnTo>
                  <a:lnTo>
                    <a:pt x="245" y="264"/>
                  </a:lnTo>
                  <a:lnTo>
                    <a:pt x="264" y="246"/>
                  </a:lnTo>
                  <a:lnTo>
                    <a:pt x="279" y="224"/>
                  </a:lnTo>
                  <a:lnTo>
                    <a:pt x="290" y="201"/>
                  </a:lnTo>
                  <a:lnTo>
                    <a:pt x="296" y="175"/>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187" name="Line 309"/>
            <p:cNvSpPr>
              <a:spLocks noChangeShapeType="1"/>
            </p:cNvSpPr>
            <p:nvPr/>
          </p:nvSpPr>
          <p:spPr bwMode="auto">
            <a:xfrm>
              <a:off x="1634" y="120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88" name="Freeform 310"/>
            <p:cNvSpPr>
              <a:spLocks/>
            </p:cNvSpPr>
            <p:nvPr/>
          </p:nvSpPr>
          <p:spPr bwMode="auto">
            <a:xfrm>
              <a:off x="1604" y="1191"/>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90" y="98"/>
                  </a:lnTo>
                  <a:lnTo>
                    <a:pt x="279" y="75"/>
                  </a:lnTo>
                  <a:lnTo>
                    <a:pt x="263" y="53"/>
                  </a:lnTo>
                  <a:lnTo>
                    <a:pt x="246" y="35"/>
                  </a:lnTo>
                  <a:lnTo>
                    <a:pt x="224" y="20"/>
                  </a:lnTo>
                  <a:lnTo>
                    <a:pt x="201" y="9"/>
                  </a:lnTo>
                  <a:lnTo>
                    <a:pt x="175" y="2"/>
                  </a:lnTo>
                  <a:lnTo>
                    <a:pt x="150" y="0"/>
                  </a:lnTo>
                  <a:lnTo>
                    <a:pt x="123" y="2"/>
                  </a:lnTo>
                  <a:lnTo>
                    <a:pt x="98" y="9"/>
                  </a:lnTo>
                  <a:lnTo>
                    <a:pt x="74" y="20"/>
                  </a:lnTo>
                  <a:lnTo>
                    <a:pt x="53" y="35"/>
                  </a:lnTo>
                  <a:lnTo>
                    <a:pt x="35" y="53"/>
                  </a:lnTo>
                  <a:lnTo>
                    <a:pt x="19" y="75"/>
                  </a:lnTo>
                  <a:lnTo>
                    <a:pt x="10" y="98"/>
                  </a:lnTo>
                  <a:lnTo>
                    <a:pt x="2" y="123"/>
                  </a:lnTo>
                  <a:lnTo>
                    <a:pt x="0" y="149"/>
                  </a:lnTo>
                  <a:lnTo>
                    <a:pt x="2" y="175"/>
                  </a:lnTo>
                  <a:lnTo>
                    <a:pt x="10" y="199"/>
                  </a:lnTo>
                  <a:lnTo>
                    <a:pt x="19" y="224"/>
                  </a:lnTo>
                  <a:lnTo>
                    <a:pt x="35" y="245"/>
                  </a:lnTo>
                  <a:lnTo>
                    <a:pt x="53" y="264"/>
                  </a:lnTo>
                  <a:lnTo>
                    <a:pt x="74" y="278"/>
                  </a:lnTo>
                  <a:lnTo>
                    <a:pt x="98" y="289"/>
                  </a:lnTo>
                  <a:lnTo>
                    <a:pt x="123" y="296"/>
                  </a:lnTo>
                  <a:lnTo>
                    <a:pt x="150" y="298"/>
                  </a:lnTo>
                  <a:lnTo>
                    <a:pt x="175" y="296"/>
                  </a:lnTo>
                  <a:lnTo>
                    <a:pt x="201" y="289"/>
                  </a:lnTo>
                  <a:lnTo>
                    <a:pt x="224" y="278"/>
                  </a:lnTo>
                  <a:lnTo>
                    <a:pt x="246" y="264"/>
                  </a:lnTo>
                  <a:lnTo>
                    <a:pt x="263" y="245"/>
                  </a:lnTo>
                  <a:lnTo>
                    <a:pt x="279" y="224"/>
                  </a:lnTo>
                  <a:lnTo>
                    <a:pt x="290" y="199"/>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189" name="Line 311"/>
            <p:cNvSpPr>
              <a:spLocks noChangeShapeType="1"/>
            </p:cNvSpPr>
            <p:nvPr/>
          </p:nvSpPr>
          <p:spPr bwMode="auto">
            <a:xfrm>
              <a:off x="1767" y="114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90" name="Freeform 312"/>
            <p:cNvSpPr>
              <a:spLocks/>
            </p:cNvSpPr>
            <p:nvPr/>
          </p:nvSpPr>
          <p:spPr bwMode="auto">
            <a:xfrm>
              <a:off x="1737" y="1130"/>
              <a:ext cx="30"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88" y="98"/>
                  </a:lnTo>
                  <a:lnTo>
                    <a:pt x="278" y="75"/>
                  </a:lnTo>
                  <a:lnTo>
                    <a:pt x="262" y="52"/>
                  </a:lnTo>
                  <a:lnTo>
                    <a:pt x="244" y="34"/>
                  </a:lnTo>
                  <a:lnTo>
                    <a:pt x="223" y="20"/>
                  </a:lnTo>
                  <a:lnTo>
                    <a:pt x="200" y="8"/>
                  </a:lnTo>
                  <a:lnTo>
                    <a:pt x="175" y="3"/>
                  </a:lnTo>
                  <a:lnTo>
                    <a:pt x="148" y="0"/>
                  </a:lnTo>
                  <a:lnTo>
                    <a:pt x="122" y="3"/>
                  </a:lnTo>
                  <a:lnTo>
                    <a:pt x="97" y="8"/>
                  </a:lnTo>
                  <a:lnTo>
                    <a:pt x="74" y="20"/>
                  </a:lnTo>
                  <a:lnTo>
                    <a:pt x="52" y="34"/>
                  </a:lnTo>
                  <a:lnTo>
                    <a:pt x="35" y="52"/>
                  </a:lnTo>
                  <a:lnTo>
                    <a:pt x="19" y="75"/>
                  </a:lnTo>
                  <a:lnTo>
                    <a:pt x="8" y="98"/>
                  </a:lnTo>
                  <a:lnTo>
                    <a:pt x="2" y="123"/>
                  </a:lnTo>
                  <a:lnTo>
                    <a:pt x="0" y="148"/>
                  </a:lnTo>
                  <a:lnTo>
                    <a:pt x="2" y="175"/>
                  </a:lnTo>
                  <a:lnTo>
                    <a:pt x="8" y="200"/>
                  </a:lnTo>
                  <a:lnTo>
                    <a:pt x="19" y="224"/>
                  </a:lnTo>
                  <a:lnTo>
                    <a:pt x="35" y="244"/>
                  </a:lnTo>
                  <a:lnTo>
                    <a:pt x="52" y="263"/>
                  </a:lnTo>
                  <a:lnTo>
                    <a:pt x="74" y="278"/>
                  </a:lnTo>
                  <a:lnTo>
                    <a:pt x="97" y="289"/>
                  </a:lnTo>
                  <a:lnTo>
                    <a:pt x="122" y="296"/>
                  </a:lnTo>
                  <a:lnTo>
                    <a:pt x="148" y="298"/>
                  </a:lnTo>
                  <a:lnTo>
                    <a:pt x="175" y="296"/>
                  </a:lnTo>
                  <a:lnTo>
                    <a:pt x="200" y="289"/>
                  </a:lnTo>
                  <a:lnTo>
                    <a:pt x="223" y="278"/>
                  </a:lnTo>
                  <a:lnTo>
                    <a:pt x="244" y="263"/>
                  </a:lnTo>
                  <a:lnTo>
                    <a:pt x="262" y="244"/>
                  </a:lnTo>
                  <a:lnTo>
                    <a:pt x="278" y="224"/>
                  </a:lnTo>
                  <a:lnTo>
                    <a:pt x="288" y="200"/>
                  </a:lnTo>
                  <a:lnTo>
                    <a:pt x="295"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191" name="Line 313"/>
            <p:cNvSpPr>
              <a:spLocks noChangeShapeType="1"/>
            </p:cNvSpPr>
            <p:nvPr/>
          </p:nvSpPr>
          <p:spPr bwMode="auto">
            <a:xfrm>
              <a:off x="1467" y="187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92" name="Freeform 314"/>
            <p:cNvSpPr>
              <a:spLocks/>
            </p:cNvSpPr>
            <p:nvPr/>
          </p:nvSpPr>
          <p:spPr bwMode="auto">
            <a:xfrm>
              <a:off x="1437" y="1858"/>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90" y="98"/>
                  </a:lnTo>
                  <a:lnTo>
                    <a:pt x="278" y="75"/>
                  </a:lnTo>
                  <a:lnTo>
                    <a:pt x="264" y="52"/>
                  </a:lnTo>
                  <a:lnTo>
                    <a:pt x="245" y="35"/>
                  </a:lnTo>
                  <a:lnTo>
                    <a:pt x="223" y="20"/>
                  </a:lnTo>
                  <a:lnTo>
                    <a:pt x="200" y="8"/>
                  </a:lnTo>
                  <a:lnTo>
                    <a:pt x="175" y="2"/>
                  </a:lnTo>
                  <a:lnTo>
                    <a:pt x="149" y="0"/>
                  </a:lnTo>
                  <a:lnTo>
                    <a:pt x="123" y="2"/>
                  </a:lnTo>
                  <a:lnTo>
                    <a:pt x="99" y="8"/>
                  </a:lnTo>
                  <a:lnTo>
                    <a:pt x="73" y="20"/>
                  </a:lnTo>
                  <a:lnTo>
                    <a:pt x="53" y="35"/>
                  </a:lnTo>
                  <a:lnTo>
                    <a:pt x="34" y="52"/>
                  </a:lnTo>
                  <a:lnTo>
                    <a:pt x="20" y="75"/>
                  </a:lnTo>
                  <a:lnTo>
                    <a:pt x="9" y="98"/>
                  </a:lnTo>
                  <a:lnTo>
                    <a:pt x="2" y="123"/>
                  </a:lnTo>
                  <a:lnTo>
                    <a:pt x="0" y="148"/>
                  </a:lnTo>
                  <a:lnTo>
                    <a:pt x="2" y="175"/>
                  </a:lnTo>
                  <a:lnTo>
                    <a:pt x="9" y="199"/>
                  </a:lnTo>
                  <a:lnTo>
                    <a:pt x="20" y="223"/>
                  </a:lnTo>
                  <a:lnTo>
                    <a:pt x="34" y="244"/>
                  </a:lnTo>
                  <a:lnTo>
                    <a:pt x="53" y="263"/>
                  </a:lnTo>
                  <a:lnTo>
                    <a:pt x="73" y="278"/>
                  </a:lnTo>
                  <a:lnTo>
                    <a:pt x="99" y="289"/>
                  </a:lnTo>
                  <a:lnTo>
                    <a:pt x="123" y="296"/>
                  </a:lnTo>
                  <a:lnTo>
                    <a:pt x="149" y="298"/>
                  </a:lnTo>
                  <a:lnTo>
                    <a:pt x="175" y="296"/>
                  </a:lnTo>
                  <a:lnTo>
                    <a:pt x="200" y="289"/>
                  </a:lnTo>
                  <a:lnTo>
                    <a:pt x="223" y="278"/>
                  </a:lnTo>
                  <a:lnTo>
                    <a:pt x="245" y="263"/>
                  </a:lnTo>
                  <a:lnTo>
                    <a:pt x="264" y="244"/>
                  </a:lnTo>
                  <a:lnTo>
                    <a:pt x="278" y="223"/>
                  </a:lnTo>
                  <a:lnTo>
                    <a:pt x="290" y="199"/>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193" name="Line 315"/>
            <p:cNvSpPr>
              <a:spLocks noChangeShapeType="1"/>
            </p:cNvSpPr>
            <p:nvPr/>
          </p:nvSpPr>
          <p:spPr bwMode="auto">
            <a:xfrm>
              <a:off x="1577" y="129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94" name="Freeform 316"/>
            <p:cNvSpPr>
              <a:spLocks/>
            </p:cNvSpPr>
            <p:nvPr/>
          </p:nvSpPr>
          <p:spPr bwMode="auto">
            <a:xfrm>
              <a:off x="1547" y="1279"/>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89" y="97"/>
                  </a:lnTo>
                  <a:lnTo>
                    <a:pt x="279" y="74"/>
                  </a:lnTo>
                  <a:lnTo>
                    <a:pt x="264" y="54"/>
                  </a:lnTo>
                  <a:lnTo>
                    <a:pt x="245" y="35"/>
                  </a:lnTo>
                  <a:lnTo>
                    <a:pt x="224" y="20"/>
                  </a:lnTo>
                  <a:lnTo>
                    <a:pt x="201" y="10"/>
                  </a:lnTo>
                  <a:lnTo>
                    <a:pt x="175" y="2"/>
                  </a:lnTo>
                  <a:lnTo>
                    <a:pt x="150" y="0"/>
                  </a:lnTo>
                  <a:lnTo>
                    <a:pt x="124" y="2"/>
                  </a:lnTo>
                  <a:lnTo>
                    <a:pt x="97" y="10"/>
                  </a:lnTo>
                  <a:lnTo>
                    <a:pt x="74" y="20"/>
                  </a:lnTo>
                  <a:lnTo>
                    <a:pt x="54" y="35"/>
                  </a:lnTo>
                  <a:lnTo>
                    <a:pt x="35" y="54"/>
                  </a:lnTo>
                  <a:lnTo>
                    <a:pt x="20" y="74"/>
                  </a:lnTo>
                  <a:lnTo>
                    <a:pt x="9" y="97"/>
                  </a:lnTo>
                  <a:lnTo>
                    <a:pt x="2" y="124"/>
                  </a:lnTo>
                  <a:lnTo>
                    <a:pt x="0" y="149"/>
                  </a:lnTo>
                  <a:lnTo>
                    <a:pt x="2" y="175"/>
                  </a:lnTo>
                  <a:lnTo>
                    <a:pt x="9" y="201"/>
                  </a:lnTo>
                  <a:lnTo>
                    <a:pt x="20" y="224"/>
                  </a:lnTo>
                  <a:lnTo>
                    <a:pt x="35" y="245"/>
                  </a:lnTo>
                  <a:lnTo>
                    <a:pt x="54" y="264"/>
                  </a:lnTo>
                  <a:lnTo>
                    <a:pt x="74" y="279"/>
                  </a:lnTo>
                  <a:lnTo>
                    <a:pt x="97" y="290"/>
                  </a:lnTo>
                  <a:lnTo>
                    <a:pt x="124" y="295"/>
                  </a:lnTo>
                  <a:lnTo>
                    <a:pt x="150" y="299"/>
                  </a:lnTo>
                  <a:lnTo>
                    <a:pt x="175" y="295"/>
                  </a:lnTo>
                  <a:lnTo>
                    <a:pt x="201" y="290"/>
                  </a:lnTo>
                  <a:lnTo>
                    <a:pt x="224" y="279"/>
                  </a:lnTo>
                  <a:lnTo>
                    <a:pt x="245" y="264"/>
                  </a:lnTo>
                  <a:lnTo>
                    <a:pt x="264" y="245"/>
                  </a:lnTo>
                  <a:lnTo>
                    <a:pt x="279" y="224"/>
                  </a:lnTo>
                  <a:lnTo>
                    <a:pt x="289" y="201"/>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95" name="Line 317"/>
            <p:cNvSpPr>
              <a:spLocks noChangeShapeType="1"/>
            </p:cNvSpPr>
            <p:nvPr/>
          </p:nvSpPr>
          <p:spPr bwMode="auto">
            <a:xfrm>
              <a:off x="498" y="232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96" name="Freeform 318"/>
            <p:cNvSpPr>
              <a:spLocks/>
            </p:cNvSpPr>
            <p:nvPr/>
          </p:nvSpPr>
          <p:spPr bwMode="auto">
            <a:xfrm>
              <a:off x="469" y="2310"/>
              <a:ext cx="29"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5" y="123"/>
                  </a:lnTo>
                  <a:lnTo>
                    <a:pt x="289" y="98"/>
                  </a:lnTo>
                  <a:lnTo>
                    <a:pt x="278" y="75"/>
                  </a:lnTo>
                  <a:lnTo>
                    <a:pt x="264" y="53"/>
                  </a:lnTo>
                  <a:lnTo>
                    <a:pt x="245" y="35"/>
                  </a:lnTo>
                  <a:lnTo>
                    <a:pt x="224" y="20"/>
                  </a:lnTo>
                  <a:lnTo>
                    <a:pt x="200" y="8"/>
                  </a:lnTo>
                  <a:lnTo>
                    <a:pt x="175" y="2"/>
                  </a:lnTo>
                  <a:lnTo>
                    <a:pt x="150" y="0"/>
                  </a:lnTo>
                  <a:lnTo>
                    <a:pt x="122" y="2"/>
                  </a:lnTo>
                  <a:lnTo>
                    <a:pt x="97" y="8"/>
                  </a:lnTo>
                  <a:lnTo>
                    <a:pt x="74" y="20"/>
                  </a:lnTo>
                  <a:lnTo>
                    <a:pt x="53" y="35"/>
                  </a:lnTo>
                  <a:lnTo>
                    <a:pt x="35" y="53"/>
                  </a:lnTo>
                  <a:lnTo>
                    <a:pt x="20" y="75"/>
                  </a:lnTo>
                  <a:lnTo>
                    <a:pt x="10" y="98"/>
                  </a:lnTo>
                  <a:lnTo>
                    <a:pt x="2" y="123"/>
                  </a:lnTo>
                  <a:lnTo>
                    <a:pt x="0" y="149"/>
                  </a:lnTo>
                  <a:lnTo>
                    <a:pt x="2" y="175"/>
                  </a:lnTo>
                  <a:lnTo>
                    <a:pt x="10" y="199"/>
                  </a:lnTo>
                  <a:lnTo>
                    <a:pt x="20" y="224"/>
                  </a:lnTo>
                  <a:lnTo>
                    <a:pt x="35" y="245"/>
                  </a:lnTo>
                  <a:lnTo>
                    <a:pt x="53" y="264"/>
                  </a:lnTo>
                  <a:lnTo>
                    <a:pt x="74" y="278"/>
                  </a:lnTo>
                  <a:lnTo>
                    <a:pt x="97" y="289"/>
                  </a:lnTo>
                  <a:lnTo>
                    <a:pt x="122" y="296"/>
                  </a:lnTo>
                  <a:lnTo>
                    <a:pt x="150" y="298"/>
                  </a:lnTo>
                  <a:lnTo>
                    <a:pt x="175" y="296"/>
                  </a:lnTo>
                  <a:lnTo>
                    <a:pt x="200" y="289"/>
                  </a:lnTo>
                  <a:lnTo>
                    <a:pt x="224" y="278"/>
                  </a:lnTo>
                  <a:lnTo>
                    <a:pt x="245" y="264"/>
                  </a:lnTo>
                  <a:lnTo>
                    <a:pt x="264" y="245"/>
                  </a:lnTo>
                  <a:lnTo>
                    <a:pt x="278" y="224"/>
                  </a:lnTo>
                  <a:lnTo>
                    <a:pt x="289" y="199"/>
                  </a:lnTo>
                  <a:lnTo>
                    <a:pt x="295"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197" name="Line 319"/>
            <p:cNvSpPr>
              <a:spLocks noChangeShapeType="1"/>
            </p:cNvSpPr>
            <p:nvPr/>
          </p:nvSpPr>
          <p:spPr bwMode="auto">
            <a:xfrm>
              <a:off x="961" y="158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98" name="Freeform 320"/>
            <p:cNvSpPr>
              <a:spLocks/>
            </p:cNvSpPr>
            <p:nvPr/>
          </p:nvSpPr>
          <p:spPr bwMode="auto">
            <a:xfrm>
              <a:off x="931" y="1573"/>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2"/>
                  </a:lnTo>
                  <a:lnTo>
                    <a:pt x="290" y="97"/>
                  </a:lnTo>
                  <a:lnTo>
                    <a:pt x="278" y="73"/>
                  </a:lnTo>
                  <a:lnTo>
                    <a:pt x="262" y="51"/>
                  </a:lnTo>
                  <a:lnTo>
                    <a:pt x="245" y="34"/>
                  </a:lnTo>
                  <a:lnTo>
                    <a:pt x="223" y="20"/>
                  </a:lnTo>
                  <a:lnTo>
                    <a:pt x="200" y="8"/>
                  </a:lnTo>
                  <a:lnTo>
                    <a:pt x="175" y="2"/>
                  </a:lnTo>
                  <a:lnTo>
                    <a:pt x="149" y="0"/>
                  </a:lnTo>
                  <a:lnTo>
                    <a:pt x="122" y="2"/>
                  </a:lnTo>
                  <a:lnTo>
                    <a:pt x="98" y="8"/>
                  </a:lnTo>
                  <a:lnTo>
                    <a:pt x="74" y="20"/>
                  </a:lnTo>
                  <a:lnTo>
                    <a:pt x="52" y="34"/>
                  </a:lnTo>
                  <a:lnTo>
                    <a:pt x="35" y="51"/>
                  </a:lnTo>
                  <a:lnTo>
                    <a:pt x="19" y="73"/>
                  </a:lnTo>
                  <a:lnTo>
                    <a:pt x="8" y="97"/>
                  </a:lnTo>
                  <a:lnTo>
                    <a:pt x="2" y="122"/>
                  </a:lnTo>
                  <a:lnTo>
                    <a:pt x="0" y="148"/>
                  </a:lnTo>
                  <a:lnTo>
                    <a:pt x="2" y="175"/>
                  </a:lnTo>
                  <a:lnTo>
                    <a:pt x="8" y="199"/>
                  </a:lnTo>
                  <a:lnTo>
                    <a:pt x="19" y="223"/>
                  </a:lnTo>
                  <a:lnTo>
                    <a:pt x="35" y="244"/>
                  </a:lnTo>
                  <a:lnTo>
                    <a:pt x="52" y="263"/>
                  </a:lnTo>
                  <a:lnTo>
                    <a:pt x="74" y="278"/>
                  </a:lnTo>
                  <a:lnTo>
                    <a:pt x="98" y="288"/>
                  </a:lnTo>
                  <a:lnTo>
                    <a:pt x="122" y="295"/>
                  </a:lnTo>
                  <a:lnTo>
                    <a:pt x="149" y="298"/>
                  </a:lnTo>
                  <a:lnTo>
                    <a:pt x="175" y="295"/>
                  </a:lnTo>
                  <a:lnTo>
                    <a:pt x="200" y="288"/>
                  </a:lnTo>
                  <a:lnTo>
                    <a:pt x="223" y="278"/>
                  </a:lnTo>
                  <a:lnTo>
                    <a:pt x="245" y="263"/>
                  </a:lnTo>
                  <a:lnTo>
                    <a:pt x="262" y="244"/>
                  </a:lnTo>
                  <a:lnTo>
                    <a:pt x="278" y="223"/>
                  </a:lnTo>
                  <a:lnTo>
                    <a:pt x="290" y="199"/>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199" name="Line 321"/>
            <p:cNvSpPr>
              <a:spLocks noChangeShapeType="1"/>
            </p:cNvSpPr>
            <p:nvPr/>
          </p:nvSpPr>
          <p:spPr bwMode="auto">
            <a:xfrm>
              <a:off x="1427" y="239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00" name="Freeform 322"/>
            <p:cNvSpPr>
              <a:spLocks/>
            </p:cNvSpPr>
            <p:nvPr/>
          </p:nvSpPr>
          <p:spPr bwMode="auto">
            <a:xfrm>
              <a:off x="1398" y="2384"/>
              <a:ext cx="29" cy="3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50"/>
                  </a:moveTo>
                  <a:lnTo>
                    <a:pt x="295" y="122"/>
                  </a:lnTo>
                  <a:lnTo>
                    <a:pt x="290" y="98"/>
                  </a:lnTo>
                  <a:lnTo>
                    <a:pt x="279" y="74"/>
                  </a:lnTo>
                  <a:lnTo>
                    <a:pt x="264" y="53"/>
                  </a:lnTo>
                  <a:lnTo>
                    <a:pt x="246" y="35"/>
                  </a:lnTo>
                  <a:lnTo>
                    <a:pt x="224" y="19"/>
                  </a:lnTo>
                  <a:lnTo>
                    <a:pt x="201" y="8"/>
                  </a:lnTo>
                  <a:lnTo>
                    <a:pt x="175" y="2"/>
                  </a:lnTo>
                  <a:lnTo>
                    <a:pt x="150" y="0"/>
                  </a:lnTo>
                  <a:lnTo>
                    <a:pt x="123" y="2"/>
                  </a:lnTo>
                  <a:lnTo>
                    <a:pt x="98" y="8"/>
                  </a:lnTo>
                  <a:lnTo>
                    <a:pt x="74" y="19"/>
                  </a:lnTo>
                  <a:lnTo>
                    <a:pt x="53" y="35"/>
                  </a:lnTo>
                  <a:lnTo>
                    <a:pt x="35" y="53"/>
                  </a:lnTo>
                  <a:lnTo>
                    <a:pt x="20" y="74"/>
                  </a:lnTo>
                  <a:lnTo>
                    <a:pt x="10" y="98"/>
                  </a:lnTo>
                  <a:lnTo>
                    <a:pt x="2" y="122"/>
                  </a:lnTo>
                  <a:lnTo>
                    <a:pt x="0" y="150"/>
                  </a:lnTo>
                  <a:lnTo>
                    <a:pt x="2" y="175"/>
                  </a:lnTo>
                  <a:lnTo>
                    <a:pt x="10" y="200"/>
                  </a:lnTo>
                  <a:lnTo>
                    <a:pt x="20" y="223"/>
                  </a:lnTo>
                  <a:lnTo>
                    <a:pt x="35" y="245"/>
                  </a:lnTo>
                  <a:lnTo>
                    <a:pt x="53" y="262"/>
                  </a:lnTo>
                  <a:lnTo>
                    <a:pt x="74" y="278"/>
                  </a:lnTo>
                  <a:lnTo>
                    <a:pt x="98" y="290"/>
                  </a:lnTo>
                  <a:lnTo>
                    <a:pt x="123" y="295"/>
                  </a:lnTo>
                  <a:lnTo>
                    <a:pt x="150" y="297"/>
                  </a:lnTo>
                  <a:lnTo>
                    <a:pt x="175" y="295"/>
                  </a:lnTo>
                  <a:lnTo>
                    <a:pt x="201" y="290"/>
                  </a:lnTo>
                  <a:lnTo>
                    <a:pt x="224" y="278"/>
                  </a:lnTo>
                  <a:lnTo>
                    <a:pt x="246" y="262"/>
                  </a:lnTo>
                  <a:lnTo>
                    <a:pt x="264" y="245"/>
                  </a:lnTo>
                  <a:lnTo>
                    <a:pt x="279" y="223"/>
                  </a:lnTo>
                  <a:lnTo>
                    <a:pt x="290" y="200"/>
                  </a:lnTo>
                  <a:lnTo>
                    <a:pt x="295" y="175"/>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201" name="Line 323"/>
            <p:cNvSpPr>
              <a:spLocks noChangeShapeType="1"/>
            </p:cNvSpPr>
            <p:nvPr/>
          </p:nvSpPr>
          <p:spPr bwMode="auto">
            <a:xfrm>
              <a:off x="999" y="158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02" name="Freeform 324"/>
            <p:cNvSpPr>
              <a:spLocks/>
            </p:cNvSpPr>
            <p:nvPr/>
          </p:nvSpPr>
          <p:spPr bwMode="auto">
            <a:xfrm>
              <a:off x="969" y="1568"/>
              <a:ext cx="30" cy="29"/>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8"/>
                  </a:moveTo>
                  <a:lnTo>
                    <a:pt x="296" y="122"/>
                  </a:lnTo>
                  <a:lnTo>
                    <a:pt x="290" y="97"/>
                  </a:lnTo>
                  <a:lnTo>
                    <a:pt x="279" y="73"/>
                  </a:lnTo>
                  <a:lnTo>
                    <a:pt x="263" y="52"/>
                  </a:lnTo>
                  <a:lnTo>
                    <a:pt x="245" y="34"/>
                  </a:lnTo>
                  <a:lnTo>
                    <a:pt x="224" y="19"/>
                  </a:lnTo>
                  <a:lnTo>
                    <a:pt x="201" y="9"/>
                  </a:lnTo>
                  <a:lnTo>
                    <a:pt x="175" y="2"/>
                  </a:lnTo>
                  <a:lnTo>
                    <a:pt x="150" y="0"/>
                  </a:lnTo>
                  <a:lnTo>
                    <a:pt x="123" y="2"/>
                  </a:lnTo>
                  <a:lnTo>
                    <a:pt x="97" y="9"/>
                  </a:lnTo>
                  <a:lnTo>
                    <a:pt x="74" y="19"/>
                  </a:lnTo>
                  <a:lnTo>
                    <a:pt x="53" y="34"/>
                  </a:lnTo>
                  <a:lnTo>
                    <a:pt x="35" y="52"/>
                  </a:lnTo>
                  <a:lnTo>
                    <a:pt x="19" y="73"/>
                  </a:lnTo>
                  <a:lnTo>
                    <a:pt x="10" y="97"/>
                  </a:lnTo>
                  <a:lnTo>
                    <a:pt x="3" y="122"/>
                  </a:lnTo>
                  <a:lnTo>
                    <a:pt x="0" y="148"/>
                  </a:lnTo>
                  <a:lnTo>
                    <a:pt x="3" y="175"/>
                  </a:lnTo>
                  <a:lnTo>
                    <a:pt x="10" y="200"/>
                  </a:lnTo>
                  <a:lnTo>
                    <a:pt x="19" y="223"/>
                  </a:lnTo>
                  <a:lnTo>
                    <a:pt x="35" y="244"/>
                  </a:lnTo>
                  <a:lnTo>
                    <a:pt x="53" y="262"/>
                  </a:lnTo>
                  <a:lnTo>
                    <a:pt x="74" y="278"/>
                  </a:lnTo>
                  <a:lnTo>
                    <a:pt x="97" y="288"/>
                  </a:lnTo>
                  <a:lnTo>
                    <a:pt x="123" y="295"/>
                  </a:lnTo>
                  <a:lnTo>
                    <a:pt x="150" y="297"/>
                  </a:lnTo>
                  <a:lnTo>
                    <a:pt x="175" y="295"/>
                  </a:lnTo>
                  <a:lnTo>
                    <a:pt x="201" y="288"/>
                  </a:lnTo>
                  <a:lnTo>
                    <a:pt x="224" y="278"/>
                  </a:lnTo>
                  <a:lnTo>
                    <a:pt x="245" y="262"/>
                  </a:lnTo>
                  <a:lnTo>
                    <a:pt x="263" y="244"/>
                  </a:lnTo>
                  <a:lnTo>
                    <a:pt x="279" y="223"/>
                  </a:lnTo>
                  <a:lnTo>
                    <a:pt x="290" y="200"/>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203" name="Line 325"/>
            <p:cNvSpPr>
              <a:spLocks noChangeShapeType="1"/>
            </p:cNvSpPr>
            <p:nvPr/>
          </p:nvSpPr>
          <p:spPr bwMode="auto">
            <a:xfrm>
              <a:off x="1266" y="121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04" name="Freeform 326"/>
            <p:cNvSpPr>
              <a:spLocks/>
            </p:cNvSpPr>
            <p:nvPr/>
          </p:nvSpPr>
          <p:spPr bwMode="auto">
            <a:xfrm>
              <a:off x="1236" y="1195"/>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89" y="98"/>
                  </a:lnTo>
                  <a:lnTo>
                    <a:pt x="278" y="75"/>
                  </a:lnTo>
                  <a:lnTo>
                    <a:pt x="263" y="53"/>
                  </a:lnTo>
                  <a:lnTo>
                    <a:pt x="245" y="35"/>
                  </a:lnTo>
                  <a:lnTo>
                    <a:pt x="223" y="20"/>
                  </a:lnTo>
                  <a:lnTo>
                    <a:pt x="200" y="8"/>
                  </a:lnTo>
                  <a:lnTo>
                    <a:pt x="175" y="3"/>
                  </a:lnTo>
                  <a:lnTo>
                    <a:pt x="149" y="0"/>
                  </a:lnTo>
                  <a:lnTo>
                    <a:pt x="122" y="3"/>
                  </a:lnTo>
                  <a:lnTo>
                    <a:pt x="98" y="8"/>
                  </a:lnTo>
                  <a:lnTo>
                    <a:pt x="73" y="20"/>
                  </a:lnTo>
                  <a:lnTo>
                    <a:pt x="52" y="35"/>
                  </a:lnTo>
                  <a:lnTo>
                    <a:pt x="34" y="53"/>
                  </a:lnTo>
                  <a:lnTo>
                    <a:pt x="20" y="75"/>
                  </a:lnTo>
                  <a:lnTo>
                    <a:pt x="9" y="98"/>
                  </a:lnTo>
                  <a:lnTo>
                    <a:pt x="2" y="123"/>
                  </a:lnTo>
                  <a:lnTo>
                    <a:pt x="0" y="149"/>
                  </a:lnTo>
                  <a:lnTo>
                    <a:pt x="2" y="175"/>
                  </a:lnTo>
                  <a:lnTo>
                    <a:pt x="9" y="200"/>
                  </a:lnTo>
                  <a:lnTo>
                    <a:pt x="20" y="225"/>
                  </a:lnTo>
                  <a:lnTo>
                    <a:pt x="34" y="245"/>
                  </a:lnTo>
                  <a:lnTo>
                    <a:pt x="52" y="264"/>
                  </a:lnTo>
                  <a:lnTo>
                    <a:pt x="73" y="278"/>
                  </a:lnTo>
                  <a:lnTo>
                    <a:pt x="98" y="289"/>
                  </a:lnTo>
                  <a:lnTo>
                    <a:pt x="122" y="296"/>
                  </a:lnTo>
                  <a:lnTo>
                    <a:pt x="149" y="298"/>
                  </a:lnTo>
                  <a:lnTo>
                    <a:pt x="175" y="296"/>
                  </a:lnTo>
                  <a:lnTo>
                    <a:pt x="200" y="289"/>
                  </a:lnTo>
                  <a:lnTo>
                    <a:pt x="223" y="278"/>
                  </a:lnTo>
                  <a:lnTo>
                    <a:pt x="245" y="264"/>
                  </a:lnTo>
                  <a:lnTo>
                    <a:pt x="263" y="245"/>
                  </a:lnTo>
                  <a:lnTo>
                    <a:pt x="278" y="225"/>
                  </a:lnTo>
                  <a:lnTo>
                    <a:pt x="289" y="200"/>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205" name="Line 327"/>
            <p:cNvSpPr>
              <a:spLocks noChangeShapeType="1"/>
            </p:cNvSpPr>
            <p:nvPr/>
          </p:nvSpPr>
          <p:spPr bwMode="auto">
            <a:xfrm>
              <a:off x="989" y="160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06" name="Freeform 328"/>
            <p:cNvSpPr>
              <a:spLocks/>
            </p:cNvSpPr>
            <p:nvPr/>
          </p:nvSpPr>
          <p:spPr bwMode="auto">
            <a:xfrm>
              <a:off x="959" y="1590"/>
              <a:ext cx="30"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9"/>
                  </a:moveTo>
                  <a:lnTo>
                    <a:pt x="295" y="123"/>
                  </a:lnTo>
                  <a:lnTo>
                    <a:pt x="290" y="98"/>
                  </a:lnTo>
                  <a:lnTo>
                    <a:pt x="278" y="75"/>
                  </a:lnTo>
                  <a:lnTo>
                    <a:pt x="263" y="54"/>
                  </a:lnTo>
                  <a:lnTo>
                    <a:pt x="246" y="35"/>
                  </a:lnTo>
                  <a:lnTo>
                    <a:pt x="224" y="20"/>
                  </a:lnTo>
                  <a:lnTo>
                    <a:pt x="200" y="10"/>
                  </a:lnTo>
                  <a:lnTo>
                    <a:pt x="175" y="2"/>
                  </a:lnTo>
                  <a:lnTo>
                    <a:pt x="150" y="0"/>
                  </a:lnTo>
                  <a:lnTo>
                    <a:pt x="122" y="2"/>
                  </a:lnTo>
                  <a:lnTo>
                    <a:pt x="98" y="10"/>
                  </a:lnTo>
                  <a:lnTo>
                    <a:pt x="74" y="20"/>
                  </a:lnTo>
                  <a:lnTo>
                    <a:pt x="53" y="35"/>
                  </a:lnTo>
                  <a:lnTo>
                    <a:pt x="35" y="54"/>
                  </a:lnTo>
                  <a:lnTo>
                    <a:pt x="19" y="75"/>
                  </a:lnTo>
                  <a:lnTo>
                    <a:pt x="8" y="98"/>
                  </a:lnTo>
                  <a:lnTo>
                    <a:pt x="2" y="123"/>
                  </a:lnTo>
                  <a:lnTo>
                    <a:pt x="0" y="149"/>
                  </a:lnTo>
                  <a:lnTo>
                    <a:pt x="2" y="175"/>
                  </a:lnTo>
                  <a:lnTo>
                    <a:pt x="8" y="200"/>
                  </a:lnTo>
                  <a:lnTo>
                    <a:pt x="19" y="224"/>
                  </a:lnTo>
                  <a:lnTo>
                    <a:pt x="35" y="245"/>
                  </a:lnTo>
                  <a:lnTo>
                    <a:pt x="53" y="264"/>
                  </a:lnTo>
                  <a:lnTo>
                    <a:pt x="74" y="278"/>
                  </a:lnTo>
                  <a:lnTo>
                    <a:pt x="98" y="289"/>
                  </a:lnTo>
                  <a:lnTo>
                    <a:pt x="122" y="296"/>
                  </a:lnTo>
                  <a:lnTo>
                    <a:pt x="150" y="298"/>
                  </a:lnTo>
                  <a:lnTo>
                    <a:pt x="175" y="296"/>
                  </a:lnTo>
                  <a:lnTo>
                    <a:pt x="200" y="289"/>
                  </a:lnTo>
                  <a:lnTo>
                    <a:pt x="224" y="278"/>
                  </a:lnTo>
                  <a:lnTo>
                    <a:pt x="246" y="264"/>
                  </a:lnTo>
                  <a:lnTo>
                    <a:pt x="263" y="245"/>
                  </a:lnTo>
                  <a:lnTo>
                    <a:pt x="278" y="224"/>
                  </a:lnTo>
                  <a:lnTo>
                    <a:pt x="290" y="200"/>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207" name="Line 329"/>
            <p:cNvSpPr>
              <a:spLocks noChangeShapeType="1"/>
            </p:cNvSpPr>
            <p:nvPr/>
          </p:nvSpPr>
          <p:spPr bwMode="auto">
            <a:xfrm>
              <a:off x="919" y="122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08" name="Freeform 330"/>
            <p:cNvSpPr>
              <a:spLocks/>
            </p:cNvSpPr>
            <p:nvPr/>
          </p:nvSpPr>
          <p:spPr bwMode="auto">
            <a:xfrm>
              <a:off x="889" y="1213"/>
              <a:ext cx="30" cy="3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8"/>
                  </a:moveTo>
                  <a:lnTo>
                    <a:pt x="297" y="123"/>
                  </a:lnTo>
                  <a:lnTo>
                    <a:pt x="290" y="99"/>
                  </a:lnTo>
                  <a:lnTo>
                    <a:pt x="278" y="74"/>
                  </a:lnTo>
                  <a:lnTo>
                    <a:pt x="265" y="53"/>
                  </a:lnTo>
                  <a:lnTo>
                    <a:pt x="247" y="34"/>
                  </a:lnTo>
                  <a:lnTo>
                    <a:pt x="225" y="20"/>
                  </a:lnTo>
                  <a:lnTo>
                    <a:pt x="201" y="9"/>
                  </a:lnTo>
                  <a:lnTo>
                    <a:pt x="177" y="3"/>
                  </a:lnTo>
                  <a:lnTo>
                    <a:pt x="150" y="0"/>
                  </a:lnTo>
                  <a:lnTo>
                    <a:pt x="125" y="3"/>
                  </a:lnTo>
                  <a:lnTo>
                    <a:pt x="99" y="9"/>
                  </a:lnTo>
                  <a:lnTo>
                    <a:pt x="76" y="20"/>
                  </a:lnTo>
                  <a:lnTo>
                    <a:pt x="54" y="34"/>
                  </a:lnTo>
                  <a:lnTo>
                    <a:pt x="35" y="53"/>
                  </a:lnTo>
                  <a:lnTo>
                    <a:pt x="21" y="74"/>
                  </a:lnTo>
                  <a:lnTo>
                    <a:pt x="10" y="99"/>
                  </a:lnTo>
                  <a:lnTo>
                    <a:pt x="3" y="123"/>
                  </a:lnTo>
                  <a:lnTo>
                    <a:pt x="0" y="148"/>
                  </a:lnTo>
                  <a:lnTo>
                    <a:pt x="3" y="175"/>
                  </a:lnTo>
                  <a:lnTo>
                    <a:pt x="10" y="201"/>
                  </a:lnTo>
                  <a:lnTo>
                    <a:pt x="21" y="224"/>
                  </a:lnTo>
                  <a:lnTo>
                    <a:pt x="35" y="244"/>
                  </a:lnTo>
                  <a:lnTo>
                    <a:pt x="54" y="263"/>
                  </a:lnTo>
                  <a:lnTo>
                    <a:pt x="76" y="278"/>
                  </a:lnTo>
                  <a:lnTo>
                    <a:pt x="99" y="289"/>
                  </a:lnTo>
                  <a:lnTo>
                    <a:pt x="125" y="296"/>
                  </a:lnTo>
                  <a:lnTo>
                    <a:pt x="150" y="298"/>
                  </a:lnTo>
                  <a:lnTo>
                    <a:pt x="177" y="296"/>
                  </a:lnTo>
                  <a:lnTo>
                    <a:pt x="201" y="289"/>
                  </a:lnTo>
                  <a:lnTo>
                    <a:pt x="225" y="278"/>
                  </a:lnTo>
                  <a:lnTo>
                    <a:pt x="247" y="263"/>
                  </a:lnTo>
                  <a:lnTo>
                    <a:pt x="265" y="244"/>
                  </a:lnTo>
                  <a:lnTo>
                    <a:pt x="278" y="224"/>
                  </a:lnTo>
                  <a:lnTo>
                    <a:pt x="290" y="201"/>
                  </a:lnTo>
                  <a:lnTo>
                    <a:pt x="297" y="175"/>
                  </a:lnTo>
                  <a:lnTo>
                    <a:pt x="300" y="148"/>
                  </a:lnTo>
                  <a:close/>
                </a:path>
              </a:pathLst>
            </a:custGeom>
            <a:solidFill>
              <a:srgbClr val="2A8307"/>
            </a:solidFill>
            <a:ln w="12700">
              <a:solidFill>
                <a:srgbClr val="2A8307"/>
              </a:solidFill>
              <a:round/>
              <a:headEnd/>
              <a:tailEnd/>
            </a:ln>
          </p:spPr>
          <p:txBody>
            <a:bodyPr/>
            <a:lstStyle/>
            <a:p>
              <a:endParaRPr lang="en-US" sz="1350" dirty="0"/>
            </a:p>
          </p:txBody>
        </p:sp>
        <p:sp>
          <p:nvSpPr>
            <p:cNvPr id="209" name="Line 331"/>
            <p:cNvSpPr>
              <a:spLocks noChangeShapeType="1"/>
            </p:cNvSpPr>
            <p:nvPr/>
          </p:nvSpPr>
          <p:spPr bwMode="auto">
            <a:xfrm>
              <a:off x="662" y="133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10" name="Freeform 332"/>
            <p:cNvSpPr>
              <a:spLocks/>
            </p:cNvSpPr>
            <p:nvPr/>
          </p:nvSpPr>
          <p:spPr bwMode="auto">
            <a:xfrm>
              <a:off x="632" y="1318"/>
              <a:ext cx="30" cy="29"/>
            </a:xfrm>
            <a:custGeom>
              <a:avLst/>
              <a:gdLst>
                <a:gd name="T0" fmla="*/ 0 w 300"/>
                <a:gd name="T1" fmla="*/ 0 h 299"/>
                <a:gd name="T2" fmla="*/ 0 w 300"/>
                <a:gd name="T3" fmla="*/ 0 h 299"/>
                <a:gd name="T4" fmla="*/ 0 w 300"/>
                <a:gd name="T5" fmla="*/ 0 h 299"/>
                <a:gd name="T6" fmla="*/ 0 w 300"/>
                <a:gd name="T7" fmla="*/ 0 h 299"/>
                <a:gd name="T8" fmla="*/ 0 w 300"/>
                <a:gd name="T9" fmla="*/ 0 h 299"/>
                <a:gd name="T10" fmla="*/ 0 w 300"/>
                <a:gd name="T11" fmla="*/ 0 h 299"/>
                <a:gd name="T12" fmla="*/ 0 w 300"/>
                <a:gd name="T13" fmla="*/ 0 h 299"/>
                <a:gd name="T14" fmla="*/ 0 w 300"/>
                <a:gd name="T15" fmla="*/ 0 h 299"/>
                <a:gd name="T16" fmla="*/ 0 w 300"/>
                <a:gd name="T17" fmla="*/ 0 h 299"/>
                <a:gd name="T18" fmla="*/ 0 w 300"/>
                <a:gd name="T19" fmla="*/ 0 h 299"/>
                <a:gd name="T20" fmla="*/ 0 w 300"/>
                <a:gd name="T21" fmla="*/ 0 h 299"/>
                <a:gd name="T22" fmla="*/ 0 w 300"/>
                <a:gd name="T23" fmla="*/ 0 h 299"/>
                <a:gd name="T24" fmla="*/ 0 w 300"/>
                <a:gd name="T25" fmla="*/ 0 h 299"/>
                <a:gd name="T26" fmla="*/ 0 w 300"/>
                <a:gd name="T27" fmla="*/ 0 h 299"/>
                <a:gd name="T28" fmla="*/ 0 w 300"/>
                <a:gd name="T29" fmla="*/ 0 h 299"/>
                <a:gd name="T30" fmla="*/ 0 w 300"/>
                <a:gd name="T31" fmla="*/ 0 h 299"/>
                <a:gd name="T32" fmla="*/ 0 w 300"/>
                <a:gd name="T33" fmla="*/ 0 h 299"/>
                <a:gd name="T34" fmla="*/ 0 w 300"/>
                <a:gd name="T35" fmla="*/ 0 h 299"/>
                <a:gd name="T36" fmla="*/ 0 w 300"/>
                <a:gd name="T37" fmla="*/ 0 h 299"/>
                <a:gd name="T38" fmla="*/ 0 w 300"/>
                <a:gd name="T39" fmla="*/ 0 h 299"/>
                <a:gd name="T40" fmla="*/ 0 w 300"/>
                <a:gd name="T41" fmla="*/ 0 h 299"/>
                <a:gd name="T42" fmla="*/ 0 w 300"/>
                <a:gd name="T43" fmla="*/ 0 h 299"/>
                <a:gd name="T44" fmla="*/ 0 w 300"/>
                <a:gd name="T45" fmla="*/ 0 h 299"/>
                <a:gd name="T46" fmla="*/ 0 w 300"/>
                <a:gd name="T47" fmla="*/ 0 h 299"/>
                <a:gd name="T48" fmla="*/ 0 w 300"/>
                <a:gd name="T49" fmla="*/ 0 h 299"/>
                <a:gd name="T50" fmla="*/ 0 w 300"/>
                <a:gd name="T51" fmla="*/ 0 h 299"/>
                <a:gd name="T52" fmla="*/ 0 w 300"/>
                <a:gd name="T53" fmla="*/ 0 h 299"/>
                <a:gd name="T54" fmla="*/ 0 w 300"/>
                <a:gd name="T55" fmla="*/ 0 h 299"/>
                <a:gd name="T56" fmla="*/ 0 w 300"/>
                <a:gd name="T57" fmla="*/ 0 h 299"/>
                <a:gd name="T58" fmla="*/ 0 w 300"/>
                <a:gd name="T59" fmla="*/ 0 h 299"/>
                <a:gd name="T60" fmla="*/ 0 w 300"/>
                <a:gd name="T61" fmla="*/ 0 h 299"/>
                <a:gd name="T62" fmla="*/ 0 w 300"/>
                <a:gd name="T63" fmla="*/ 0 h 299"/>
                <a:gd name="T64" fmla="*/ 0 w 300"/>
                <a:gd name="T65" fmla="*/ 0 h 299"/>
                <a:gd name="T66" fmla="*/ 0 w 300"/>
                <a:gd name="T67" fmla="*/ 0 h 299"/>
                <a:gd name="T68" fmla="*/ 0 w 300"/>
                <a:gd name="T69" fmla="*/ 0 h 299"/>
                <a:gd name="T70" fmla="*/ 0 w 300"/>
                <a:gd name="T71" fmla="*/ 0 h 299"/>
                <a:gd name="T72" fmla="*/ 0 w 30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49"/>
                  </a:moveTo>
                  <a:lnTo>
                    <a:pt x="298" y="124"/>
                  </a:lnTo>
                  <a:lnTo>
                    <a:pt x="290" y="98"/>
                  </a:lnTo>
                  <a:lnTo>
                    <a:pt x="279" y="75"/>
                  </a:lnTo>
                  <a:lnTo>
                    <a:pt x="265" y="54"/>
                  </a:lnTo>
                  <a:lnTo>
                    <a:pt x="246" y="35"/>
                  </a:lnTo>
                  <a:lnTo>
                    <a:pt x="224" y="20"/>
                  </a:lnTo>
                  <a:lnTo>
                    <a:pt x="201" y="10"/>
                  </a:lnTo>
                  <a:lnTo>
                    <a:pt x="176" y="3"/>
                  </a:lnTo>
                  <a:lnTo>
                    <a:pt x="150" y="0"/>
                  </a:lnTo>
                  <a:lnTo>
                    <a:pt x="124" y="3"/>
                  </a:lnTo>
                  <a:lnTo>
                    <a:pt x="99" y="10"/>
                  </a:lnTo>
                  <a:lnTo>
                    <a:pt x="76" y="20"/>
                  </a:lnTo>
                  <a:lnTo>
                    <a:pt x="54" y="35"/>
                  </a:lnTo>
                  <a:lnTo>
                    <a:pt x="35" y="54"/>
                  </a:lnTo>
                  <a:lnTo>
                    <a:pt x="21" y="75"/>
                  </a:lnTo>
                  <a:lnTo>
                    <a:pt x="10" y="98"/>
                  </a:lnTo>
                  <a:lnTo>
                    <a:pt x="2" y="124"/>
                  </a:lnTo>
                  <a:lnTo>
                    <a:pt x="0" y="149"/>
                  </a:lnTo>
                  <a:lnTo>
                    <a:pt x="2" y="175"/>
                  </a:lnTo>
                  <a:lnTo>
                    <a:pt x="10" y="202"/>
                  </a:lnTo>
                  <a:lnTo>
                    <a:pt x="21" y="225"/>
                  </a:lnTo>
                  <a:lnTo>
                    <a:pt x="35" y="245"/>
                  </a:lnTo>
                  <a:lnTo>
                    <a:pt x="54" y="264"/>
                  </a:lnTo>
                  <a:lnTo>
                    <a:pt x="76" y="278"/>
                  </a:lnTo>
                  <a:lnTo>
                    <a:pt x="99" y="289"/>
                  </a:lnTo>
                  <a:lnTo>
                    <a:pt x="124" y="296"/>
                  </a:lnTo>
                  <a:lnTo>
                    <a:pt x="150" y="299"/>
                  </a:lnTo>
                  <a:lnTo>
                    <a:pt x="176" y="296"/>
                  </a:lnTo>
                  <a:lnTo>
                    <a:pt x="201" y="289"/>
                  </a:lnTo>
                  <a:lnTo>
                    <a:pt x="224" y="278"/>
                  </a:lnTo>
                  <a:lnTo>
                    <a:pt x="246" y="264"/>
                  </a:lnTo>
                  <a:lnTo>
                    <a:pt x="265" y="245"/>
                  </a:lnTo>
                  <a:lnTo>
                    <a:pt x="279" y="225"/>
                  </a:lnTo>
                  <a:lnTo>
                    <a:pt x="290" y="202"/>
                  </a:lnTo>
                  <a:lnTo>
                    <a:pt x="298" y="175"/>
                  </a:lnTo>
                  <a:lnTo>
                    <a:pt x="300" y="149"/>
                  </a:lnTo>
                  <a:close/>
                </a:path>
              </a:pathLst>
            </a:custGeom>
            <a:solidFill>
              <a:srgbClr val="2A8307"/>
            </a:solidFill>
            <a:ln w="12700">
              <a:solidFill>
                <a:srgbClr val="2A8307"/>
              </a:solidFill>
              <a:round/>
              <a:headEnd/>
              <a:tailEnd/>
            </a:ln>
          </p:spPr>
          <p:txBody>
            <a:bodyPr/>
            <a:lstStyle/>
            <a:p>
              <a:endParaRPr lang="en-US" sz="1350" dirty="0"/>
            </a:p>
          </p:txBody>
        </p:sp>
        <p:sp>
          <p:nvSpPr>
            <p:cNvPr id="211" name="Rectangle 333"/>
            <p:cNvSpPr>
              <a:spLocks noChangeArrowheads="1"/>
            </p:cNvSpPr>
            <p:nvPr/>
          </p:nvSpPr>
          <p:spPr bwMode="auto">
            <a:xfrm>
              <a:off x="433" y="1056"/>
              <a:ext cx="1487" cy="139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2" name="Rectangle 1341"/>
            <p:cNvSpPr>
              <a:spLocks noChangeArrowheads="1"/>
            </p:cNvSpPr>
            <p:nvPr/>
          </p:nvSpPr>
          <p:spPr bwMode="auto">
            <a:xfrm>
              <a:off x="433" y="2681"/>
              <a:ext cx="1040" cy="63"/>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213" name="Rectangle 1342"/>
            <p:cNvSpPr>
              <a:spLocks noChangeArrowheads="1"/>
            </p:cNvSpPr>
            <p:nvPr/>
          </p:nvSpPr>
          <p:spPr bwMode="auto">
            <a:xfrm>
              <a:off x="1474" y="2681"/>
              <a:ext cx="446" cy="314"/>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214" name="Rectangle 1343"/>
            <p:cNvSpPr>
              <a:spLocks noChangeArrowheads="1"/>
            </p:cNvSpPr>
            <p:nvPr/>
          </p:nvSpPr>
          <p:spPr bwMode="auto">
            <a:xfrm>
              <a:off x="1474" y="2995"/>
              <a:ext cx="446" cy="1085"/>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215" name="Rectangle 1344"/>
            <p:cNvSpPr>
              <a:spLocks noChangeArrowheads="1"/>
            </p:cNvSpPr>
            <p:nvPr/>
          </p:nvSpPr>
          <p:spPr bwMode="auto">
            <a:xfrm>
              <a:off x="433" y="3586"/>
              <a:ext cx="1040" cy="494"/>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216" name="Rectangle 1345"/>
            <p:cNvSpPr>
              <a:spLocks noChangeArrowheads="1"/>
            </p:cNvSpPr>
            <p:nvPr/>
          </p:nvSpPr>
          <p:spPr bwMode="auto">
            <a:xfrm>
              <a:off x="487" y="2745"/>
              <a:ext cx="986" cy="841"/>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217" name="Rectangle 1346"/>
            <p:cNvSpPr>
              <a:spLocks noChangeArrowheads="1"/>
            </p:cNvSpPr>
            <p:nvPr/>
          </p:nvSpPr>
          <p:spPr bwMode="auto">
            <a:xfrm>
              <a:off x="433" y="2746"/>
              <a:ext cx="54" cy="840"/>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218" name="Line 1360"/>
            <p:cNvSpPr>
              <a:spLocks noChangeShapeType="1"/>
            </p:cNvSpPr>
            <p:nvPr/>
          </p:nvSpPr>
          <p:spPr bwMode="auto">
            <a:xfrm>
              <a:off x="433" y="3586"/>
              <a:ext cx="104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19" name="Line 1361"/>
            <p:cNvSpPr>
              <a:spLocks noChangeShapeType="1"/>
            </p:cNvSpPr>
            <p:nvPr/>
          </p:nvSpPr>
          <p:spPr bwMode="auto">
            <a:xfrm>
              <a:off x="1474" y="2995"/>
              <a:ext cx="44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0" name="Line 1362"/>
            <p:cNvSpPr>
              <a:spLocks noChangeShapeType="1"/>
            </p:cNvSpPr>
            <p:nvPr/>
          </p:nvSpPr>
          <p:spPr bwMode="auto">
            <a:xfrm>
              <a:off x="433" y="2745"/>
              <a:ext cx="104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1" name="Line 1363"/>
            <p:cNvSpPr>
              <a:spLocks noChangeShapeType="1"/>
            </p:cNvSpPr>
            <p:nvPr/>
          </p:nvSpPr>
          <p:spPr bwMode="auto">
            <a:xfrm flipV="1">
              <a:off x="487" y="2744"/>
              <a:ext cx="1" cy="8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2" name="Line 1364"/>
            <p:cNvSpPr>
              <a:spLocks noChangeShapeType="1"/>
            </p:cNvSpPr>
            <p:nvPr/>
          </p:nvSpPr>
          <p:spPr bwMode="auto">
            <a:xfrm flipV="1">
              <a:off x="1473" y="2681"/>
              <a:ext cx="1" cy="13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3" name="Rectangle 1365"/>
            <p:cNvSpPr>
              <a:spLocks noChangeArrowheads="1"/>
            </p:cNvSpPr>
            <p:nvPr/>
          </p:nvSpPr>
          <p:spPr bwMode="auto">
            <a:xfrm>
              <a:off x="433" y="2681"/>
              <a:ext cx="1487" cy="139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24" name="Text Box 1380"/>
            <p:cNvSpPr txBox="1">
              <a:spLocks noChangeArrowheads="1"/>
            </p:cNvSpPr>
            <p:nvPr/>
          </p:nvSpPr>
          <p:spPr bwMode="auto">
            <a:xfrm>
              <a:off x="1124" y="741"/>
              <a:ext cx="3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800" dirty="0">
                  <a:latin typeface="+mn-lt"/>
                </a:rPr>
                <a:t>T</a:t>
              </a:r>
              <a:r>
                <a:rPr lang="en-US" sz="1800" baseline="-25000" dirty="0">
                  <a:latin typeface="+mn-lt"/>
                </a:rPr>
                <a:t>1</a:t>
              </a:r>
              <a:endParaRPr lang="en-US" sz="1800" dirty="0">
                <a:latin typeface="+mn-lt"/>
              </a:endParaRPr>
            </a:p>
          </p:txBody>
        </p:sp>
      </p:grpSp>
      <p:grpSp>
        <p:nvGrpSpPr>
          <p:cNvPr id="225" name="Group 1385"/>
          <p:cNvGrpSpPr>
            <a:grpSpLocks/>
          </p:cNvGrpSpPr>
          <p:nvPr/>
        </p:nvGrpSpPr>
        <p:grpSpPr bwMode="auto">
          <a:xfrm>
            <a:off x="5001941" y="1520626"/>
            <a:ext cx="1771650" cy="3975497"/>
            <a:chOff x="2111" y="741"/>
            <a:chExt cx="1488" cy="3339"/>
          </a:xfrm>
        </p:grpSpPr>
        <p:sp>
          <p:nvSpPr>
            <p:cNvPr id="226" name="Line 992"/>
            <p:cNvSpPr>
              <a:spLocks noChangeShapeType="1"/>
            </p:cNvSpPr>
            <p:nvPr/>
          </p:nvSpPr>
          <p:spPr bwMode="auto">
            <a:xfrm>
              <a:off x="2112" y="1579"/>
              <a:ext cx="148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7" name="Line 993"/>
            <p:cNvSpPr>
              <a:spLocks noChangeShapeType="1"/>
            </p:cNvSpPr>
            <p:nvPr/>
          </p:nvSpPr>
          <p:spPr bwMode="auto">
            <a:xfrm>
              <a:off x="3500" y="1301"/>
              <a:ext cx="9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8" name="Line 1057"/>
            <p:cNvSpPr>
              <a:spLocks noChangeShapeType="1"/>
            </p:cNvSpPr>
            <p:nvPr/>
          </p:nvSpPr>
          <p:spPr bwMode="auto">
            <a:xfrm flipV="1">
              <a:off x="2875" y="1063"/>
              <a:ext cx="0" cy="5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29" name="Line 1058"/>
            <p:cNvSpPr>
              <a:spLocks noChangeShapeType="1"/>
            </p:cNvSpPr>
            <p:nvPr/>
          </p:nvSpPr>
          <p:spPr bwMode="auto">
            <a:xfrm flipV="1">
              <a:off x="3152" y="1579"/>
              <a:ext cx="1" cy="88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0" name="Line 1059"/>
            <p:cNvSpPr>
              <a:spLocks noChangeShapeType="1"/>
            </p:cNvSpPr>
            <p:nvPr/>
          </p:nvSpPr>
          <p:spPr bwMode="auto">
            <a:xfrm flipV="1">
              <a:off x="3500" y="1063"/>
              <a:ext cx="0" cy="5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1" name="Line 1118"/>
            <p:cNvSpPr>
              <a:spLocks noChangeShapeType="1"/>
            </p:cNvSpPr>
            <p:nvPr/>
          </p:nvSpPr>
          <p:spPr bwMode="auto">
            <a:xfrm>
              <a:off x="2188" y="229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2" name="Freeform 1119"/>
            <p:cNvSpPr>
              <a:spLocks/>
            </p:cNvSpPr>
            <p:nvPr/>
          </p:nvSpPr>
          <p:spPr bwMode="auto">
            <a:xfrm>
              <a:off x="2158" y="2278"/>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5" y="122"/>
                  </a:lnTo>
                  <a:lnTo>
                    <a:pt x="288" y="98"/>
                  </a:lnTo>
                  <a:lnTo>
                    <a:pt x="278" y="74"/>
                  </a:lnTo>
                  <a:lnTo>
                    <a:pt x="263" y="53"/>
                  </a:lnTo>
                  <a:lnTo>
                    <a:pt x="244" y="35"/>
                  </a:lnTo>
                  <a:lnTo>
                    <a:pt x="223" y="19"/>
                  </a:lnTo>
                  <a:lnTo>
                    <a:pt x="199" y="8"/>
                  </a:lnTo>
                  <a:lnTo>
                    <a:pt x="175" y="2"/>
                  </a:lnTo>
                  <a:lnTo>
                    <a:pt x="148" y="0"/>
                  </a:lnTo>
                  <a:lnTo>
                    <a:pt x="122" y="2"/>
                  </a:lnTo>
                  <a:lnTo>
                    <a:pt x="97" y="8"/>
                  </a:lnTo>
                  <a:lnTo>
                    <a:pt x="73" y="19"/>
                  </a:lnTo>
                  <a:lnTo>
                    <a:pt x="51" y="35"/>
                  </a:lnTo>
                  <a:lnTo>
                    <a:pt x="34" y="53"/>
                  </a:lnTo>
                  <a:lnTo>
                    <a:pt x="20" y="74"/>
                  </a:lnTo>
                  <a:lnTo>
                    <a:pt x="8" y="98"/>
                  </a:lnTo>
                  <a:lnTo>
                    <a:pt x="1" y="122"/>
                  </a:lnTo>
                  <a:lnTo>
                    <a:pt x="0" y="150"/>
                  </a:lnTo>
                  <a:lnTo>
                    <a:pt x="1" y="175"/>
                  </a:lnTo>
                  <a:lnTo>
                    <a:pt x="8" y="200"/>
                  </a:lnTo>
                  <a:lnTo>
                    <a:pt x="20" y="224"/>
                  </a:lnTo>
                  <a:lnTo>
                    <a:pt x="34" y="246"/>
                  </a:lnTo>
                  <a:lnTo>
                    <a:pt x="51" y="264"/>
                  </a:lnTo>
                  <a:lnTo>
                    <a:pt x="73" y="278"/>
                  </a:lnTo>
                  <a:lnTo>
                    <a:pt x="97" y="290"/>
                  </a:lnTo>
                  <a:lnTo>
                    <a:pt x="122" y="296"/>
                  </a:lnTo>
                  <a:lnTo>
                    <a:pt x="148" y="298"/>
                  </a:lnTo>
                  <a:lnTo>
                    <a:pt x="175" y="296"/>
                  </a:lnTo>
                  <a:lnTo>
                    <a:pt x="199" y="290"/>
                  </a:lnTo>
                  <a:lnTo>
                    <a:pt x="223" y="278"/>
                  </a:lnTo>
                  <a:lnTo>
                    <a:pt x="244" y="264"/>
                  </a:lnTo>
                  <a:lnTo>
                    <a:pt x="263" y="246"/>
                  </a:lnTo>
                  <a:lnTo>
                    <a:pt x="278" y="224"/>
                  </a:lnTo>
                  <a:lnTo>
                    <a:pt x="288" y="200"/>
                  </a:lnTo>
                  <a:lnTo>
                    <a:pt x="295" y="175"/>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233" name="Line 1120"/>
            <p:cNvSpPr>
              <a:spLocks noChangeShapeType="1"/>
            </p:cNvSpPr>
            <p:nvPr/>
          </p:nvSpPr>
          <p:spPr bwMode="auto">
            <a:xfrm>
              <a:off x="2165" y="125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4" name="Freeform 1121"/>
            <p:cNvSpPr>
              <a:spLocks/>
            </p:cNvSpPr>
            <p:nvPr/>
          </p:nvSpPr>
          <p:spPr bwMode="auto">
            <a:xfrm>
              <a:off x="2136" y="1239"/>
              <a:ext cx="29"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89" y="97"/>
                  </a:lnTo>
                  <a:lnTo>
                    <a:pt x="278" y="74"/>
                  </a:lnTo>
                  <a:lnTo>
                    <a:pt x="263" y="52"/>
                  </a:lnTo>
                  <a:lnTo>
                    <a:pt x="245" y="35"/>
                  </a:lnTo>
                  <a:lnTo>
                    <a:pt x="224" y="19"/>
                  </a:lnTo>
                  <a:lnTo>
                    <a:pt x="200" y="8"/>
                  </a:lnTo>
                  <a:lnTo>
                    <a:pt x="175" y="2"/>
                  </a:lnTo>
                  <a:lnTo>
                    <a:pt x="150" y="0"/>
                  </a:lnTo>
                  <a:lnTo>
                    <a:pt x="122" y="2"/>
                  </a:lnTo>
                  <a:lnTo>
                    <a:pt x="97" y="8"/>
                  </a:lnTo>
                  <a:lnTo>
                    <a:pt x="74" y="19"/>
                  </a:lnTo>
                  <a:lnTo>
                    <a:pt x="53" y="35"/>
                  </a:lnTo>
                  <a:lnTo>
                    <a:pt x="35" y="52"/>
                  </a:lnTo>
                  <a:lnTo>
                    <a:pt x="19" y="74"/>
                  </a:lnTo>
                  <a:lnTo>
                    <a:pt x="9" y="97"/>
                  </a:lnTo>
                  <a:lnTo>
                    <a:pt x="2" y="123"/>
                  </a:lnTo>
                  <a:lnTo>
                    <a:pt x="0" y="148"/>
                  </a:lnTo>
                  <a:lnTo>
                    <a:pt x="2" y="175"/>
                  </a:lnTo>
                  <a:lnTo>
                    <a:pt x="9" y="200"/>
                  </a:lnTo>
                  <a:lnTo>
                    <a:pt x="19" y="224"/>
                  </a:lnTo>
                  <a:lnTo>
                    <a:pt x="35" y="245"/>
                  </a:lnTo>
                  <a:lnTo>
                    <a:pt x="53" y="263"/>
                  </a:lnTo>
                  <a:lnTo>
                    <a:pt x="74" y="279"/>
                  </a:lnTo>
                  <a:lnTo>
                    <a:pt x="97" y="289"/>
                  </a:lnTo>
                  <a:lnTo>
                    <a:pt x="122" y="295"/>
                  </a:lnTo>
                  <a:lnTo>
                    <a:pt x="150" y="298"/>
                  </a:lnTo>
                  <a:lnTo>
                    <a:pt x="175" y="295"/>
                  </a:lnTo>
                  <a:lnTo>
                    <a:pt x="200" y="289"/>
                  </a:lnTo>
                  <a:lnTo>
                    <a:pt x="224" y="279"/>
                  </a:lnTo>
                  <a:lnTo>
                    <a:pt x="245" y="263"/>
                  </a:lnTo>
                  <a:lnTo>
                    <a:pt x="263" y="245"/>
                  </a:lnTo>
                  <a:lnTo>
                    <a:pt x="278" y="224"/>
                  </a:lnTo>
                  <a:lnTo>
                    <a:pt x="289" y="200"/>
                  </a:lnTo>
                  <a:lnTo>
                    <a:pt x="295" y="175"/>
                  </a:lnTo>
                  <a:lnTo>
                    <a:pt x="297" y="148"/>
                  </a:lnTo>
                  <a:close/>
                </a:path>
              </a:pathLst>
            </a:custGeom>
            <a:solidFill>
              <a:srgbClr val="E0A860"/>
            </a:solidFill>
            <a:ln w="12700">
              <a:solidFill>
                <a:srgbClr val="E0A860"/>
              </a:solidFill>
              <a:round/>
              <a:headEnd/>
              <a:tailEnd/>
            </a:ln>
          </p:spPr>
          <p:txBody>
            <a:bodyPr/>
            <a:lstStyle/>
            <a:p>
              <a:endParaRPr lang="en-US" sz="1350" dirty="0"/>
            </a:p>
          </p:txBody>
        </p:sp>
        <p:sp>
          <p:nvSpPr>
            <p:cNvPr id="235" name="Line 1122"/>
            <p:cNvSpPr>
              <a:spLocks noChangeShapeType="1"/>
            </p:cNvSpPr>
            <p:nvPr/>
          </p:nvSpPr>
          <p:spPr bwMode="auto">
            <a:xfrm>
              <a:off x="2833" y="1190"/>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6" name="Freeform 1123"/>
            <p:cNvSpPr>
              <a:spLocks/>
            </p:cNvSpPr>
            <p:nvPr/>
          </p:nvSpPr>
          <p:spPr bwMode="auto">
            <a:xfrm>
              <a:off x="2803" y="1175"/>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6" y="124"/>
                  </a:lnTo>
                  <a:lnTo>
                    <a:pt x="289" y="99"/>
                  </a:lnTo>
                  <a:lnTo>
                    <a:pt x="278" y="76"/>
                  </a:lnTo>
                  <a:lnTo>
                    <a:pt x="263" y="54"/>
                  </a:lnTo>
                  <a:lnTo>
                    <a:pt x="245" y="35"/>
                  </a:lnTo>
                  <a:lnTo>
                    <a:pt x="223" y="21"/>
                  </a:lnTo>
                  <a:lnTo>
                    <a:pt x="200" y="10"/>
                  </a:lnTo>
                  <a:lnTo>
                    <a:pt x="175" y="4"/>
                  </a:lnTo>
                  <a:lnTo>
                    <a:pt x="150" y="0"/>
                  </a:lnTo>
                  <a:lnTo>
                    <a:pt x="123" y="4"/>
                  </a:lnTo>
                  <a:lnTo>
                    <a:pt x="98" y="10"/>
                  </a:lnTo>
                  <a:lnTo>
                    <a:pt x="75" y="21"/>
                  </a:lnTo>
                  <a:lnTo>
                    <a:pt x="54" y="35"/>
                  </a:lnTo>
                  <a:lnTo>
                    <a:pt x="35" y="54"/>
                  </a:lnTo>
                  <a:lnTo>
                    <a:pt x="20" y="76"/>
                  </a:lnTo>
                  <a:lnTo>
                    <a:pt x="8" y="99"/>
                  </a:lnTo>
                  <a:lnTo>
                    <a:pt x="2" y="124"/>
                  </a:lnTo>
                  <a:lnTo>
                    <a:pt x="0" y="150"/>
                  </a:lnTo>
                  <a:lnTo>
                    <a:pt x="2" y="177"/>
                  </a:lnTo>
                  <a:lnTo>
                    <a:pt x="8" y="202"/>
                  </a:lnTo>
                  <a:lnTo>
                    <a:pt x="20" y="225"/>
                  </a:lnTo>
                  <a:lnTo>
                    <a:pt x="35" y="247"/>
                  </a:lnTo>
                  <a:lnTo>
                    <a:pt x="54" y="265"/>
                  </a:lnTo>
                  <a:lnTo>
                    <a:pt x="75" y="279"/>
                  </a:lnTo>
                  <a:lnTo>
                    <a:pt x="98" y="290"/>
                  </a:lnTo>
                  <a:lnTo>
                    <a:pt x="123" y="298"/>
                  </a:lnTo>
                  <a:lnTo>
                    <a:pt x="150" y="300"/>
                  </a:lnTo>
                  <a:lnTo>
                    <a:pt x="175" y="298"/>
                  </a:lnTo>
                  <a:lnTo>
                    <a:pt x="200" y="290"/>
                  </a:lnTo>
                  <a:lnTo>
                    <a:pt x="223" y="279"/>
                  </a:lnTo>
                  <a:lnTo>
                    <a:pt x="245" y="265"/>
                  </a:lnTo>
                  <a:lnTo>
                    <a:pt x="263" y="247"/>
                  </a:lnTo>
                  <a:lnTo>
                    <a:pt x="278" y="225"/>
                  </a:lnTo>
                  <a:lnTo>
                    <a:pt x="289" y="202"/>
                  </a:lnTo>
                  <a:lnTo>
                    <a:pt x="296" y="177"/>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237" name="Line 1124"/>
            <p:cNvSpPr>
              <a:spLocks noChangeShapeType="1"/>
            </p:cNvSpPr>
            <p:nvPr/>
          </p:nvSpPr>
          <p:spPr bwMode="auto">
            <a:xfrm>
              <a:off x="2326" y="111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8" name="Freeform 1125"/>
            <p:cNvSpPr>
              <a:spLocks/>
            </p:cNvSpPr>
            <p:nvPr/>
          </p:nvSpPr>
          <p:spPr bwMode="auto">
            <a:xfrm>
              <a:off x="2296" y="1104"/>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8" y="97"/>
                  </a:lnTo>
                  <a:lnTo>
                    <a:pt x="278" y="74"/>
                  </a:lnTo>
                  <a:lnTo>
                    <a:pt x="263" y="54"/>
                  </a:lnTo>
                  <a:lnTo>
                    <a:pt x="244" y="35"/>
                  </a:lnTo>
                  <a:lnTo>
                    <a:pt x="223" y="20"/>
                  </a:lnTo>
                  <a:lnTo>
                    <a:pt x="200" y="9"/>
                  </a:lnTo>
                  <a:lnTo>
                    <a:pt x="175" y="2"/>
                  </a:lnTo>
                  <a:lnTo>
                    <a:pt x="149" y="0"/>
                  </a:lnTo>
                  <a:lnTo>
                    <a:pt x="123" y="2"/>
                  </a:lnTo>
                  <a:lnTo>
                    <a:pt x="97" y="9"/>
                  </a:lnTo>
                  <a:lnTo>
                    <a:pt x="73" y="20"/>
                  </a:lnTo>
                  <a:lnTo>
                    <a:pt x="53" y="35"/>
                  </a:lnTo>
                  <a:lnTo>
                    <a:pt x="34" y="54"/>
                  </a:lnTo>
                  <a:lnTo>
                    <a:pt x="20" y="74"/>
                  </a:lnTo>
                  <a:lnTo>
                    <a:pt x="9" y="97"/>
                  </a:lnTo>
                  <a:lnTo>
                    <a:pt x="2" y="123"/>
                  </a:lnTo>
                  <a:lnTo>
                    <a:pt x="0" y="148"/>
                  </a:lnTo>
                  <a:lnTo>
                    <a:pt x="2" y="175"/>
                  </a:lnTo>
                  <a:lnTo>
                    <a:pt x="9" y="200"/>
                  </a:lnTo>
                  <a:lnTo>
                    <a:pt x="20" y="223"/>
                  </a:lnTo>
                  <a:lnTo>
                    <a:pt x="34" y="244"/>
                  </a:lnTo>
                  <a:lnTo>
                    <a:pt x="53" y="263"/>
                  </a:lnTo>
                  <a:lnTo>
                    <a:pt x="73" y="278"/>
                  </a:lnTo>
                  <a:lnTo>
                    <a:pt x="97" y="289"/>
                  </a:lnTo>
                  <a:lnTo>
                    <a:pt x="123" y="295"/>
                  </a:lnTo>
                  <a:lnTo>
                    <a:pt x="149" y="298"/>
                  </a:lnTo>
                  <a:lnTo>
                    <a:pt x="175" y="295"/>
                  </a:lnTo>
                  <a:lnTo>
                    <a:pt x="200" y="289"/>
                  </a:lnTo>
                  <a:lnTo>
                    <a:pt x="223" y="278"/>
                  </a:lnTo>
                  <a:lnTo>
                    <a:pt x="244" y="263"/>
                  </a:lnTo>
                  <a:lnTo>
                    <a:pt x="263" y="244"/>
                  </a:lnTo>
                  <a:lnTo>
                    <a:pt x="278" y="223"/>
                  </a:lnTo>
                  <a:lnTo>
                    <a:pt x="288" y="200"/>
                  </a:lnTo>
                  <a:lnTo>
                    <a:pt x="296"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239" name="Line 1126"/>
            <p:cNvSpPr>
              <a:spLocks noChangeShapeType="1"/>
            </p:cNvSpPr>
            <p:nvPr/>
          </p:nvSpPr>
          <p:spPr bwMode="auto">
            <a:xfrm>
              <a:off x="3322" y="191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0" name="Freeform 1127"/>
            <p:cNvSpPr>
              <a:spLocks/>
            </p:cNvSpPr>
            <p:nvPr/>
          </p:nvSpPr>
          <p:spPr bwMode="auto">
            <a:xfrm>
              <a:off x="3292" y="1897"/>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90" y="98"/>
                  </a:lnTo>
                  <a:lnTo>
                    <a:pt x="278" y="75"/>
                  </a:lnTo>
                  <a:lnTo>
                    <a:pt x="264" y="53"/>
                  </a:lnTo>
                  <a:lnTo>
                    <a:pt x="247" y="35"/>
                  </a:lnTo>
                  <a:lnTo>
                    <a:pt x="224" y="20"/>
                  </a:lnTo>
                  <a:lnTo>
                    <a:pt x="201" y="9"/>
                  </a:lnTo>
                  <a:lnTo>
                    <a:pt x="176" y="2"/>
                  </a:lnTo>
                  <a:lnTo>
                    <a:pt x="150" y="0"/>
                  </a:lnTo>
                  <a:lnTo>
                    <a:pt x="123" y="2"/>
                  </a:lnTo>
                  <a:lnTo>
                    <a:pt x="99" y="9"/>
                  </a:lnTo>
                  <a:lnTo>
                    <a:pt x="75" y="20"/>
                  </a:lnTo>
                  <a:lnTo>
                    <a:pt x="54" y="35"/>
                  </a:lnTo>
                  <a:lnTo>
                    <a:pt x="35" y="53"/>
                  </a:lnTo>
                  <a:lnTo>
                    <a:pt x="21" y="75"/>
                  </a:lnTo>
                  <a:lnTo>
                    <a:pt x="9" y="98"/>
                  </a:lnTo>
                  <a:lnTo>
                    <a:pt x="3" y="124"/>
                  </a:lnTo>
                  <a:lnTo>
                    <a:pt x="0" y="149"/>
                  </a:lnTo>
                  <a:lnTo>
                    <a:pt x="3" y="175"/>
                  </a:lnTo>
                  <a:lnTo>
                    <a:pt x="9" y="200"/>
                  </a:lnTo>
                  <a:lnTo>
                    <a:pt x="21" y="224"/>
                  </a:lnTo>
                  <a:lnTo>
                    <a:pt x="35" y="245"/>
                  </a:lnTo>
                  <a:lnTo>
                    <a:pt x="54" y="264"/>
                  </a:lnTo>
                  <a:lnTo>
                    <a:pt x="75" y="279"/>
                  </a:lnTo>
                  <a:lnTo>
                    <a:pt x="99" y="289"/>
                  </a:lnTo>
                  <a:lnTo>
                    <a:pt x="123" y="297"/>
                  </a:lnTo>
                  <a:lnTo>
                    <a:pt x="150" y="299"/>
                  </a:lnTo>
                  <a:lnTo>
                    <a:pt x="176" y="297"/>
                  </a:lnTo>
                  <a:lnTo>
                    <a:pt x="201" y="289"/>
                  </a:lnTo>
                  <a:lnTo>
                    <a:pt x="224" y="279"/>
                  </a:lnTo>
                  <a:lnTo>
                    <a:pt x="247" y="264"/>
                  </a:lnTo>
                  <a:lnTo>
                    <a:pt x="264" y="245"/>
                  </a:lnTo>
                  <a:lnTo>
                    <a:pt x="278" y="224"/>
                  </a:lnTo>
                  <a:lnTo>
                    <a:pt x="290" y="200"/>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41" name="Line 1128"/>
            <p:cNvSpPr>
              <a:spLocks noChangeShapeType="1"/>
            </p:cNvSpPr>
            <p:nvPr/>
          </p:nvSpPr>
          <p:spPr bwMode="auto">
            <a:xfrm>
              <a:off x="2165" y="2390"/>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2" name="Freeform 1129"/>
            <p:cNvSpPr>
              <a:spLocks/>
            </p:cNvSpPr>
            <p:nvPr/>
          </p:nvSpPr>
          <p:spPr bwMode="auto">
            <a:xfrm>
              <a:off x="2135" y="2375"/>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2"/>
                  </a:lnTo>
                  <a:lnTo>
                    <a:pt x="290" y="98"/>
                  </a:lnTo>
                  <a:lnTo>
                    <a:pt x="278" y="74"/>
                  </a:lnTo>
                  <a:lnTo>
                    <a:pt x="263" y="52"/>
                  </a:lnTo>
                  <a:lnTo>
                    <a:pt x="244" y="34"/>
                  </a:lnTo>
                  <a:lnTo>
                    <a:pt x="223" y="21"/>
                  </a:lnTo>
                  <a:lnTo>
                    <a:pt x="200" y="9"/>
                  </a:lnTo>
                  <a:lnTo>
                    <a:pt x="175" y="2"/>
                  </a:lnTo>
                  <a:lnTo>
                    <a:pt x="149" y="0"/>
                  </a:lnTo>
                  <a:lnTo>
                    <a:pt x="122" y="2"/>
                  </a:lnTo>
                  <a:lnTo>
                    <a:pt x="98" y="9"/>
                  </a:lnTo>
                  <a:lnTo>
                    <a:pt x="73" y="21"/>
                  </a:lnTo>
                  <a:lnTo>
                    <a:pt x="52" y="34"/>
                  </a:lnTo>
                  <a:lnTo>
                    <a:pt x="34" y="52"/>
                  </a:lnTo>
                  <a:lnTo>
                    <a:pt x="20" y="74"/>
                  </a:lnTo>
                  <a:lnTo>
                    <a:pt x="9" y="98"/>
                  </a:lnTo>
                  <a:lnTo>
                    <a:pt x="2" y="122"/>
                  </a:lnTo>
                  <a:lnTo>
                    <a:pt x="0" y="149"/>
                  </a:lnTo>
                  <a:lnTo>
                    <a:pt x="2" y="176"/>
                  </a:lnTo>
                  <a:lnTo>
                    <a:pt x="9" y="200"/>
                  </a:lnTo>
                  <a:lnTo>
                    <a:pt x="20" y="223"/>
                  </a:lnTo>
                  <a:lnTo>
                    <a:pt x="34" y="245"/>
                  </a:lnTo>
                  <a:lnTo>
                    <a:pt x="52" y="264"/>
                  </a:lnTo>
                  <a:lnTo>
                    <a:pt x="73" y="278"/>
                  </a:lnTo>
                  <a:lnTo>
                    <a:pt x="98" y="289"/>
                  </a:lnTo>
                  <a:lnTo>
                    <a:pt x="122" y="296"/>
                  </a:lnTo>
                  <a:lnTo>
                    <a:pt x="149" y="299"/>
                  </a:lnTo>
                  <a:lnTo>
                    <a:pt x="175" y="296"/>
                  </a:lnTo>
                  <a:lnTo>
                    <a:pt x="200" y="289"/>
                  </a:lnTo>
                  <a:lnTo>
                    <a:pt x="223" y="278"/>
                  </a:lnTo>
                  <a:lnTo>
                    <a:pt x="244" y="264"/>
                  </a:lnTo>
                  <a:lnTo>
                    <a:pt x="263" y="245"/>
                  </a:lnTo>
                  <a:lnTo>
                    <a:pt x="278" y="223"/>
                  </a:lnTo>
                  <a:lnTo>
                    <a:pt x="290" y="200"/>
                  </a:lnTo>
                  <a:lnTo>
                    <a:pt x="295" y="176"/>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43" name="Line 1130"/>
            <p:cNvSpPr>
              <a:spLocks noChangeShapeType="1"/>
            </p:cNvSpPr>
            <p:nvPr/>
          </p:nvSpPr>
          <p:spPr bwMode="auto">
            <a:xfrm>
              <a:off x="3413" y="166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4" name="Freeform 1131"/>
            <p:cNvSpPr>
              <a:spLocks/>
            </p:cNvSpPr>
            <p:nvPr/>
          </p:nvSpPr>
          <p:spPr bwMode="auto">
            <a:xfrm>
              <a:off x="3383" y="1654"/>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9" y="97"/>
                  </a:lnTo>
                  <a:lnTo>
                    <a:pt x="278" y="74"/>
                  </a:lnTo>
                  <a:lnTo>
                    <a:pt x="263" y="54"/>
                  </a:lnTo>
                  <a:lnTo>
                    <a:pt x="244" y="35"/>
                  </a:lnTo>
                  <a:lnTo>
                    <a:pt x="224" y="20"/>
                  </a:lnTo>
                  <a:lnTo>
                    <a:pt x="201" y="9"/>
                  </a:lnTo>
                  <a:lnTo>
                    <a:pt x="175" y="2"/>
                  </a:lnTo>
                  <a:lnTo>
                    <a:pt x="150" y="0"/>
                  </a:lnTo>
                  <a:lnTo>
                    <a:pt x="123" y="2"/>
                  </a:lnTo>
                  <a:lnTo>
                    <a:pt x="98" y="9"/>
                  </a:lnTo>
                  <a:lnTo>
                    <a:pt x="75" y="20"/>
                  </a:lnTo>
                  <a:lnTo>
                    <a:pt x="54" y="35"/>
                  </a:lnTo>
                  <a:lnTo>
                    <a:pt x="35" y="54"/>
                  </a:lnTo>
                  <a:lnTo>
                    <a:pt x="20" y="74"/>
                  </a:lnTo>
                  <a:lnTo>
                    <a:pt x="8" y="97"/>
                  </a:lnTo>
                  <a:lnTo>
                    <a:pt x="2" y="124"/>
                  </a:lnTo>
                  <a:lnTo>
                    <a:pt x="0" y="149"/>
                  </a:lnTo>
                  <a:lnTo>
                    <a:pt x="2" y="175"/>
                  </a:lnTo>
                  <a:lnTo>
                    <a:pt x="8" y="201"/>
                  </a:lnTo>
                  <a:lnTo>
                    <a:pt x="20" y="224"/>
                  </a:lnTo>
                  <a:lnTo>
                    <a:pt x="35" y="245"/>
                  </a:lnTo>
                  <a:lnTo>
                    <a:pt x="54" y="264"/>
                  </a:lnTo>
                  <a:lnTo>
                    <a:pt x="75" y="279"/>
                  </a:lnTo>
                  <a:lnTo>
                    <a:pt x="98" y="289"/>
                  </a:lnTo>
                  <a:lnTo>
                    <a:pt x="123" y="296"/>
                  </a:lnTo>
                  <a:lnTo>
                    <a:pt x="150" y="299"/>
                  </a:lnTo>
                  <a:lnTo>
                    <a:pt x="175" y="296"/>
                  </a:lnTo>
                  <a:lnTo>
                    <a:pt x="201" y="289"/>
                  </a:lnTo>
                  <a:lnTo>
                    <a:pt x="224" y="279"/>
                  </a:lnTo>
                  <a:lnTo>
                    <a:pt x="244" y="264"/>
                  </a:lnTo>
                  <a:lnTo>
                    <a:pt x="263" y="245"/>
                  </a:lnTo>
                  <a:lnTo>
                    <a:pt x="278" y="224"/>
                  </a:lnTo>
                  <a:lnTo>
                    <a:pt x="289" y="201"/>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45" name="Line 1132"/>
            <p:cNvSpPr>
              <a:spLocks noChangeShapeType="1"/>
            </p:cNvSpPr>
            <p:nvPr/>
          </p:nvSpPr>
          <p:spPr bwMode="auto">
            <a:xfrm>
              <a:off x="2364" y="229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6" name="Freeform 1133"/>
            <p:cNvSpPr>
              <a:spLocks/>
            </p:cNvSpPr>
            <p:nvPr/>
          </p:nvSpPr>
          <p:spPr bwMode="auto">
            <a:xfrm>
              <a:off x="2334" y="2284"/>
              <a:ext cx="30" cy="3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9"/>
                  </a:moveTo>
                  <a:lnTo>
                    <a:pt x="297" y="122"/>
                  </a:lnTo>
                  <a:lnTo>
                    <a:pt x="290" y="97"/>
                  </a:lnTo>
                  <a:lnTo>
                    <a:pt x="278" y="74"/>
                  </a:lnTo>
                  <a:lnTo>
                    <a:pt x="264" y="53"/>
                  </a:lnTo>
                  <a:lnTo>
                    <a:pt x="246" y="35"/>
                  </a:lnTo>
                  <a:lnTo>
                    <a:pt x="224" y="19"/>
                  </a:lnTo>
                  <a:lnTo>
                    <a:pt x="200" y="10"/>
                  </a:lnTo>
                  <a:lnTo>
                    <a:pt x="175" y="2"/>
                  </a:lnTo>
                  <a:lnTo>
                    <a:pt x="150" y="0"/>
                  </a:lnTo>
                  <a:lnTo>
                    <a:pt x="124" y="2"/>
                  </a:lnTo>
                  <a:lnTo>
                    <a:pt x="98" y="10"/>
                  </a:lnTo>
                  <a:lnTo>
                    <a:pt x="74" y="19"/>
                  </a:lnTo>
                  <a:lnTo>
                    <a:pt x="54" y="35"/>
                  </a:lnTo>
                  <a:lnTo>
                    <a:pt x="35" y="53"/>
                  </a:lnTo>
                  <a:lnTo>
                    <a:pt x="20" y="74"/>
                  </a:lnTo>
                  <a:lnTo>
                    <a:pt x="10" y="97"/>
                  </a:lnTo>
                  <a:lnTo>
                    <a:pt x="2" y="122"/>
                  </a:lnTo>
                  <a:lnTo>
                    <a:pt x="0" y="149"/>
                  </a:lnTo>
                  <a:lnTo>
                    <a:pt x="2" y="175"/>
                  </a:lnTo>
                  <a:lnTo>
                    <a:pt x="10" y="200"/>
                  </a:lnTo>
                  <a:lnTo>
                    <a:pt x="20" y="224"/>
                  </a:lnTo>
                  <a:lnTo>
                    <a:pt x="35" y="245"/>
                  </a:lnTo>
                  <a:lnTo>
                    <a:pt x="54" y="263"/>
                  </a:lnTo>
                  <a:lnTo>
                    <a:pt x="74" y="278"/>
                  </a:lnTo>
                  <a:lnTo>
                    <a:pt x="98" y="290"/>
                  </a:lnTo>
                  <a:lnTo>
                    <a:pt x="124" y="295"/>
                  </a:lnTo>
                  <a:lnTo>
                    <a:pt x="150" y="297"/>
                  </a:lnTo>
                  <a:lnTo>
                    <a:pt x="175" y="295"/>
                  </a:lnTo>
                  <a:lnTo>
                    <a:pt x="200" y="290"/>
                  </a:lnTo>
                  <a:lnTo>
                    <a:pt x="224" y="278"/>
                  </a:lnTo>
                  <a:lnTo>
                    <a:pt x="246" y="263"/>
                  </a:lnTo>
                  <a:lnTo>
                    <a:pt x="264" y="245"/>
                  </a:lnTo>
                  <a:lnTo>
                    <a:pt x="278" y="224"/>
                  </a:lnTo>
                  <a:lnTo>
                    <a:pt x="290" y="200"/>
                  </a:lnTo>
                  <a:lnTo>
                    <a:pt x="297"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47" name="Line 1134"/>
            <p:cNvSpPr>
              <a:spLocks noChangeShapeType="1"/>
            </p:cNvSpPr>
            <p:nvPr/>
          </p:nvSpPr>
          <p:spPr bwMode="auto">
            <a:xfrm>
              <a:off x="3027" y="162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8" name="Freeform 1135"/>
            <p:cNvSpPr>
              <a:spLocks/>
            </p:cNvSpPr>
            <p:nvPr/>
          </p:nvSpPr>
          <p:spPr bwMode="auto">
            <a:xfrm>
              <a:off x="2997" y="1607"/>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6" y="124"/>
                  </a:lnTo>
                  <a:lnTo>
                    <a:pt x="290" y="99"/>
                  </a:lnTo>
                  <a:lnTo>
                    <a:pt x="278" y="76"/>
                  </a:lnTo>
                  <a:lnTo>
                    <a:pt x="263" y="54"/>
                  </a:lnTo>
                  <a:lnTo>
                    <a:pt x="245" y="35"/>
                  </a:lnTo>
                  <a:lnTo>
                    <a:pt x="224" y="21"/>
                  </a:lnTo>
                  <a:lnTo>
                    <a:pt x="200" y="10"/>
                  </a:lnTo>
                  <a:lnTo>
                    <a:pt x="176" y="3"/>
                  </a:lnTo>
                  <a:lnTo>
                    <a:pt x="149" y="0"/>
                  </a:lnTo>
                  <a:lnTo>
                    <a:pt x="123" y="3"/>
                  </a:lnTo>
                  <a:lnTo>
                    <a:pt x="98" y="10"/>
                  </a:lnTo>
                  <a:lnTo>
                    <a:pt x="75" y="21"/>
                  </a:lnTo>
                  <a:lnTo>
                    <a:pt x="52" y="35"/>
                  </a:lnTo>
                  <a:lnTo>
                    <a:pt x="35" y="54"/>
                  </a:lnTo>
                  <a:lnTo>
                    <a:pt x="20" y="76"/>
                  </a:lnTo>
                  <a:lnTo>
                    <a:pt x="8" y="99"/>
                  </a:lnTo>
                  <a:lnTo>
                    <a:pt x="2" y="124"/>
                  </a:lnTo>
                  <a:lnTo>
                    <a:pt x="0" y="150"/>
                  </a:lnTo>
                  <a:lnTo>
                    <a:pt x="2" y="175"/>
                  </a:lnTo>
                  <a:lnTo>
                    <a:pt x="8" y="201"/>
                  </a:lnTo>
                  <a:lnTo>
                    <a:pt x="20" y="224"/>
                  </a:lnTo>
                  <a:lnTo>
                    <a:pt x="35" y="246"/>
                  </a:lnTo>
                  <a:lnTo>
                    <a:pt x="52" y="265"/>
                  </a:lnTo>
                  <a:lnTo>
                    <a:pt x="75" y="279"/>
                  </a:lnTo>
                  <a:lnTo>
                    <a:pt x="98" y="290"/>
                  </a:lnTo>
                  <a:lnTo>
                    <a:pt x="123" y="298"/>
                  </a:lnTo>
                  <a:lnTo>
                    <a:pt x="149" y="300"/>
                  </a:lnTo>
                  <a:lnTo>
                    <a:pt x="176" y="298"/>
                  </a:lnTo>
                  <a:lnTo>
                    <a:pt x="200" y="290"/>
                  </a:lnTo>
                  <a:lnTo>
                    <a:pt x="224" y="279"/>
                  </a:lnTo>
                  <a:lnTo>
                    <a:pt x="245" y="265"/>
                  </a:lnTo>
                  <a:lnTo>
                    <a:pt x="263" y="246"/>
                  </a:lnTo>
                  <a:lnTo>
                    <a:pt x="278" y="224"/>
                  </a:lnTo>
                  <a:lnTo>
                    <a:pt x="290" y="201"/>
                  </a:lnTo>
                  <a:lnTo>
                    <a:pt x="296" y="175"/>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249" name="Line 1136"/>
            <p:cNvSpPr>
              <a:spLocks noChangeShapeType="1"/>
            </p:cNvSpPr>
            <p:nvPr/>
          </p:nvSpPr>
          <p:spPr bwMode="auto">
            <a:xfrm>
              <a:off x="2910" y="199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0" name="Freeform 1137"/>
            <p:cNvSpPr>
              <a:spLocks/>
            </p:cNvSpPr>
            <p:nvPr/>
          </p:nvSpPr>
          <p:spPr bwMode="auto">
            <a:xfrm>
              <a:off x="2880" y="1977"/>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89" y="97"/>
                  </a:lnTo>
                  <a:lnTo>
                    <a:pt x="279" y="74"/>
                  </a:lnTo>
                  <a:lnTo>
                    <a:pt x="264" y="54"/>
                  </a:lnTo>
                  <a:lnTo>
                    <a:pt x="246" y="35"/>
                  </a:lnTo>
                  <a:lnTo>
                    <a:pt x="225" y="20"/>
                  </a:lnTo>
                  <a:lnTo>
                    <a:pt x="202" y="10"/>
                  </a:lnTo>
                  <a:lnTo>
                    <a:pt x="176" y="2"/>
                  </a:lnTo>
                  <a:lnTo>
                    <a:pt x="150" y="0"/>
                  </a:lnTo>
                  <a:lnTo>
                    <a:pt x="124" y="2"/>
                  </a:lnTo>
                  <a:lnTo>
                    <a:pt x="98" y="10"/>
                  </a:lnTo>
                  <a:lnTo>
                    <a:pt x="75" y="20"/>
                  </a:lnTo>
                  <a:lnTo>
                    <a:pt x="54" y="35"/>
                  </a:lnTo>
                  <a:lnTo>
                    <a:pt x="35" y="54"/>
                  </a:lnTo>
                  <a:lnTo>
                    <a:pt x="20" y="74"/>
                  </a:lnTo>
                  <a:lnTo>
                    <a:pt x="10" y="97"/>
                  </a:lnTo>
                  <a:lnTo>
                    <a:pt x="4" y="124"/>
                  </a:lnTo>
                  <a:lnTo>
                    <a:pt x="0" y="149"/>
                  </a:lnTo>
                  <a:lnTo>
                    <a:pt x="4" y="175"/>
                  </a:lnTo>
                  <a:lnTo>
                    <a:pt x="10" y="201"/>
                  </a:lnTo>
                  <a:lnTo>
                    <a:pt x="20" y="224"/>
                  </a:lnTo>
                  <a:lnTo>
                    <a:pt x="35" y="245"/>
                  </a:lnTo>
                  <a:lnTo>
                    <a:pt x="54" y="264"/>
                  </a:lnTo>
                  <a:lnTo>
                    <a:pt x="75" y="279"/>
                  </a:lnTo>
                  <a:lnTo>
                    <a:pt x="98" y="289"/>
                  </a:lnTo>
                  <a:lnTo>
                    <a:pt x="124" y="296"/>
                  </a:lnTo>
                  <a:lnTo>
                    <a:pt x="150" y="299"/>
                  </a:lnTo>
                  <a:lnTo>
                    <a:pt x="176" y="296"/>
                  </a:lnTo>
                  <a:lnTo>
                    <a:pt x="202" y="289"/>
                  </a:lnTo>
                  <a:lnTo>
                    <a:pt x="225" y="279"/>
                  </a:lnTo>
                  <a:lnTo>
                    <a:pt x="246" y="264"/>
                  </a:lnTo>
                  <a:lnTo>
                    <a:pt x="264" y="245"/>
                  </a:lnTo>
                  <a:lnTo>
                    <a:pt x="279" y="224"/>
                  </a:lnTo>
                  <a:lnTo>
                    <a:pt x="289" y="201"/>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51" name="Line 1138"/>
            <p:cNvSpPr>
              <a:spLocks noChangeShapeType="1"/>
            </p:cNvSpPr>
            <p:nvPr/>
          </p:nvSpPr>
          <p:spPr bwMode="auto">
            <a:xfrm>
              <a:off x="3041" y="182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2" name="Freeform 1139"/>
            <p:cNvSpPr>
              <a:spLocks/>
            </p:cNvSpPr>
            <p:nvPr/>
          </p:nvSpPr>
          <p:spPr bwMode="auto">
            <a:xfrm>
              <a:off x="3011" y="1814"/>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2"/>
                  </a:lnTo>
                  <a:lnTo>
                    <a:pt x="289" y="98"/>
                  </a:lnTo>
                  <a:lnTo>
                    <a:pt x="278" y="75"/>
                  </a:lnTo>
                  <a:lnTo>
                    <a:pt x="263" y="52"/>
                  </a:lnTo>
                  <a:lnTo>
                    <a:pt x="245" y="35"/>
                  </a:lnTo>
                  <a:lnTo>
                    <a:pt x="224" y="20"/>
                  </a:lnTo>
                  <a:lnTo>
                    <a:pt x="201" y="8"/>
                  </a:lnTo>
                  <a:lnTo>
                    <a:pt x="176" y="2"/>
                  </a:lnTo>
                  <a:lnTo>
                    <a:pt x="149" y="0"/>
                  </a:lnTo>
                  <a:lnTo>
                    <a:pt x="123" y="2"/>
                  </a:lnTo>
                  <a:lnTo>
                    <a:pt x="98" y="8"/>
                  </a:lnTo>
                  <a:lnTo>
                    <a:pt x="75" y="20"/>
                  </a:lnTo>
                  <a:lnTo>
                    <a:pt x="53" y="35"/>
                  </a:lnTo>
                  <a:lnTo>
                    <a:pt x="34" y="52"/>
                  </a:lnTo>
                  <a:lnTo>
                    <a:pt x="20" y="75"/>
                  </a:lnTo>
                  <a:lnTo>
                    <a:pt x="9" y="98"/>
                  </a:lnTo>
                  <a:lnTo>
                    <a:pt x="3" y="122"/>
                  </a:lnTo>
                  <a:lnTo>
                    <a:pt x="0" y="149"/>
                  </a:lnTo>
                  <a:lnTo>
                    <a:pt x="3" y="176"/>
                  </a:lnTo>
                  <a:lnTo>
                    <a:pt x="9" y="200"/>
                  </a:lnTo>
                  <a:lnTo>
                    <a:pt x="20" y="223"/>
                  </a:lnTo>
                  <a:lnTo>
                    <a:pt x="34" y="245"/>
                  </a:lnTo>
                  <a:lnTo>
                    <a:pt x="53" y="263"/>
                  </a:lnTo>
                  <a:lnTo>
                    <a:pt x="75" y="278"/>
                  </a:lnTo>
                  <a:lnTo>
                    <a:pt x="98" y="290"/>
                  </a:lnTo>
                  <a:lnTo>
                    <a:pt x="123" y="296"/>
                  </a:lnTo>
                  <a:lnTo>
                    <a:pt x="149" y="298"/>
                  </a:lnTo>
                  <a:lnTo>
                    <a:pt x="176" y="296"/>
                  </a:lnTo>
                  <a:lnTo>
                    <a:pt x="201" y="290"/>
                  </a:lnTo>
                  <a:lnTo>
                    <a:pt x="224" y="278"/>
                  </a:lnTo>
                  <a:lnTo>
                    <a:pt x="245" y="263"/>
                  </a:lnTo>
                  <a:lnTo>
                    <a:pt x="263" y="245"/>
                  </a:lnTo>
                  <a:lnTo>
                    <a:pt x="278" y="223"/>
                  </a:lnTo>
                  <a:lnTo>
                    <a:pt x="289" y="200"/>
                  </a:lnTo>
                  <a:lnTo>
                    <a:pt x="296" y="176"/>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53" name="Line 1140"/>
            <p:cNvSpPr>
              <a:spLocks noChangeShapeType="1"/>
            </p:cNvSpPr>
            <p:nvPr/>
          </p:nvSpPr>
          <p:spPr bwMode="auto">
            <a:xfrm>
              <a:off x="2669" y="2418"/>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4" name="Freeform 1141"/>
            <p:cNvSpPr>
              <a:spLocks/>
            </p:cNvSpPr>
            <p:nvPr/>
          </p:nvSpPr>
          <p:spPr bwMode="auto">
            <a:xfrm>
              <a:off x="2640" y="2403"/>
              <a:ext cx="29" cy="2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2"/>
                  </a:lnTo>
                  <a:lnTo>
                    <a:pt x="289" y="98"/>
                  </a:lnTo>
                  <a:lnTo>
                    <a:pt x="278" y="75"/>
                  </a:lnTo>
                  <a:lnTo>
                    <a:pt x="263" y="53"/>
                  </a:lnTo>
                  <a:lnTo>
                    <a:pt x="244" y="35"/>
                  </a:lnTo>
                  <a:lnTo>
                    <a:pt x="223" y="20"/>
                  </a:lnTo>
                  <a:lnTo>
                    <a:pt x="200" y="8"/>
                  </a:lnTo>
                  <a:lnTo>
                    <a:pt x="175" y="2"/>
                  </a:lnTo>
                  <a:lnTo>
                    <a:pt x="150" y="0"/>
                  </a:lnTo>
                  <a:lnTo>
                    <a:pt x="123" y="2"/>
                  </a:lnTo>
                  <a:lnTo>
                    <a:pt x="98" y="8"/>
                  </a:lnTo>
                  <a:lnTo>
                    <a:pt x="75" y="20"/>
                  </a:lnTo>
                  <a:lnTo>
                    <a:pt x="54" y="35"/>
                  </a:lnTo>
                  <a:lnTo>
                    <a:pt x="35" y="53"/>
                  </a:lnTo>
                  <a:lnTo>
                    <a:pt x="20" y="75"/>
                  </a:lnTo>
                  <a:lnTo>
                    <a:pt x="9" y="98"/>
                  </a:lnTo>
                  <a:lnTo>
                    <a:pt x="2" y="122"/>
                  </a:lnTo>
                  <a:lnTo>
                    <a:pt x="0" y="150"/>
                  </a:lnTo>
                  <a:lnTo>
                    <a:pt x="2" y="176"/>
                  </a:lnTo>
                  <a:lnTo>
                    <a:pt x="9" y="200"/>
                  </a:lnTo>
                  <a:lnTo>
                    <a:pt x="20" y="223"/>
                  </a:lnTo>
                  <a:lnTo>
                    <a:pt x="35" y="245"/>
                  </a:lnTo>
                  <a:lnTo>
                    <a:pt x="54" y="263"/>
                  </a:lnTo>
                  <a:lnTo>
                    <a:pt x="75" y="278"/>
                  </a:lnTo>
                  <a:lnTo>
                    <a:pt x="98" y="290"/>
                  </a:lnTo>
                  <a:lnTo>
                    <a:pt x="123" y="296"/>
                  </a:lnTo>
                  <a:lnTo>
                    <a:pt x="150" y="298"/>
                  </a:lnTo>
                  <a:lnTo>
                    <a:pt x="175" y="296"/>
                  </a:lnTo>
                  <a:lnTo>
                    <a:pt x="200" y="290"/>
                  </a:lnTo>
                  <a:lnTo>
                    <a:pt x="223" y="278"/>
                  </a:lnTo>
                  <a:lnTo>
                    <a:pt x="244" y="263"/>
                  </a:lnTo>
                  <a:lnTo>
                    <a:pt x="263" y="245"/>
                  </a:lnTo>
                  <a:lnTo>
                    <a:pt x="278" y="223"/>
                  </a:lnTo>
                  <a:lnTo>
                    <a:pt x="289" y="200"/>
                  </a:lnTo>
                  <a:lnTo>
                    <a:pt x="296" y="176"/>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255" name="Line 1142"/>
            <p:cNvSpPr>
              <a:spLocks noChangeShapeType="1"/>
            </p:cNvSpPr>
            <p:nvPr/>
          </p:nvSpPr>
          <p:spPr bwMode="auto">
            <a:xfrm>
              <a:off x="3569" y="185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6" name="Freeform 1143"/>
            <p:cNvSpPr>
              <a:spLocks/>
            </p:cNvSpPr>
            <p:nvPr/>
          </p:nvSpPr>
          <p:spPr bwMode="auto">
            <a:xfrm>
              <a:off x="3539" y="1836"/>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5" y="123"/>
                  </a:lnTo>
                  <a:lnTo>
                    <a:pt x="289" y="98"/>
                  </a:lnTo>
                  <a:lnTo>
                    <a:pt x="278" y="75"/>
                  </a:lnTo>
                  <a:lnTo>
                    <a:pt x="264" y="54"/>
                  </a:lnTo>
                  <a:lnTo>
                    <a:pt x="245" y="35"/>
                  </a:lnTo>
                  <a:lnTo>
                    <a:pt x="224" y="20"/>
                  </a:lnTo>
                  <a:lnTo>
                    <a:pt x="199" y="8"/>
                  </a:lnTo>
                  <a:lnTo>
                    <a:pt x="175" y="2"/>
                  </a:lnTo>
                  <a:lnTo>
                    <a:pt x="149" y="0"/>
                  </a:lnTo>
                  <a:lnTo>
                    <a:pt x="123" y="2"/>
                  </a:lnTo>
                  <a:lnTo>
                    <a:pt x="97" y="8"/>
                  </a:lnTo>
                  <a:lnTo>
                    <a:pt x="74" y="20"/>
                  </a:lnTo>
                  <a:lnTo>
                    <a:pt x="52" y="35"/>
                  </a:lnTo>
                  <a:lnTo>
                    <a:pt x="35" y="54"/>
                  </a:lnTo>
                  <a:lnTo>
                    <a:pt x="20" y="75"/>
                  </a:lnTo>
                  <a:lnTo>
                    <a:pt x="8" y="98"/>
                  </a:lnTo>
                  <a:lnTo>
                    <a:pt x="1" y="123"/>
                  </a:lnTo>
                  <a:lnTo>
                    <a:pt x="0" y="148"/>
                  </a:lnTo>
                  <a:lnTo>
                    <a:pt x="1" y="175"/>
                  </a:lnTo>
                  <a:lnTo>
                    <a:pt x="8" y="201"/>
                  </a:lnTo>
                  <a:lnTo>
                    <a:pt x="20" y="224"/>
                  </a:lnTo>
                  <a:lnTo>
                    <a:pt x="35" y="244"/>
                  </a:lnTo>
                  <a:lnTo>
                    <a:pt x="52" y="263"/>
                  </a:lnTo>
                  <a:lnTo>
                    <a:pt x="74" y="278"/>
                  </a:lnTo>
                  <a:lnTo>
                    <a:pt x="97" y="289"/>
                  </a:lnTo>
                  <a:lnTo>
                    <a:pt x="123" y="296"/>
                  </a:lnTo>
                  <a:lnTo>
                    <a:pt x="149" y="298"/>
                  </a:lnTo>
                  <a:lnTo>
                    <a:pt x="175" y="296"/>
                  </a:lnTo>
                  <a:lnTo>
                    <a:pt x="199" y="289"/>
                  </a:lnTo>
                  <a:lnTo>
                    <a:pt x="224" y="278"/>
                  </a:lnTo>
                  <a:lnTo>
                    <a:pt x="245" y="263"/>
                  </a:lnTo>
                  <a:lnTo>
                    <a:pt x="264" y="244"/>
                  </a:lnTo>
                  <a:lnTo>
                    <a:pt x="278" y="224"/>
                  </a:lnTo>
                  <a:lnTo>
                    <a:pt x="289" y="201"/>
                  </a:lnTo>
                  <a:lnTo>
                    <a:pt x="295"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257" name="Line 1144"/>
            <p:cNvSpPr>
              <a:spLocks noChangeShapeType="1"/>
            </p:cNvSpPr>
            <p:nvPr/>
          </p:nvSpPr>
          <p:spPr bwMode="auto">
            <a:xfrm>
              <a:off x="3582" y="2168"/>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8" name="Freeform 1145"/>
            <p:cNvSpPr>
              <a:spLocks/>
            </p:cNvSpPr>
            <p:nvPr/>
          </p:nvSpPr>
          <p:spPr bwMode="auto">
            <a:xfrm>
              <a:off x="3552" y="2153"/>
              <a:ext cx="30" cy="3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7"/>
                  </a:moveTo>
                  <a:lnTo>
                    <a:pt x="296" y="122"/>
                  </a:lnTo>
                  <a:lnTo>
                    <a:pt x="290" y="97"/>
                  </a:lnTo>
                  <a:lnTo>
                    <a:pt x="278" y="74"/>
                  </a:lnTo>
                  <a:lnTo>
                    <a:pt x="263" y="52"/>
                  </a:lnTo>
                  <a:lnTo>
                    <a:pt x="245" y="35"/>
                  </a:lnTo>
                  <a:lnTo>
                    <a:pt x="223" y="19"/>
                  </a:lnTo>
                  <a:lnTo>
                    <a:pt x="200" y="8"/>
                  </a:lnTo>
                  <a:lnTo>
                    <a:pt x="175" y="2"/>
                  </a:lnTo>
                  <a:lnTo>
                    <a:pt x="149" y="0"/>
                  </a:lnTo>
                  <a:lnTo>
                    <a:pt x="123" y="2"/>
                  </a:lnTo>
                  <a:lnTo>
                    <a:pt x="99" y="8"/>
                  </a:lnTo>
                  <a:lnTo>
                    <a:pt x="73" y="19"/>
                  </a:lnTo>
                  <a:lnTo>
                    <a:pt x="53" y="35"/>
                  </a:lnTo>
                  <a:lnTo>
                    <a:pt x="34" y="52"/>
                  </a:lnTo>
                  <a:lnTo>
                    <a:pt x="20" y="74"/>
                  </a:lnTo>
                  <a:lnTo>
                    <a:pt x="9" y="97"/>
                  </a:lnTo>
                  <a:lnTo>
                    <a:pt x="2" y="122"/>
                  </a:lnTo>
                  <a:lnTo>
                    <a:pt x="0" y="147"/>
                  </a:lnTo>
                  <a:lnTo>
                    <a:pt x="2" y="175"/>
                  </a:lnTo>
                  <a:lnTo>
                    <a:pt x="9" y="200"/>
                  </a:lnTo>
                  <a:lnTo>
                    <a:pt x="20" y="223"/>
                  </a:lnTo>
                  <a:lnTo>
                    <a:pt x="34" y="244"/>
                  </a:lnTo>
                  <a:lnTo>
                    <a:pt x="53" y="262"/>
                  </a:lnTo>
                  <a:lnTo>
                    <a:pt x="73" y="278"/>
                  </a:lnTo>
                  <a:lnTo>
                    <a:pt x="99" y="289"/>
                  </a:lnTo>
                  <a:lnTo>
                    <a:pt x="123" y="295"/>
                  </a:lnTo>
                  <a:lnTo>
                    <a:pt x="149" y="297"/>
                  </a:lnTo>
                  <a:lnTo>
                    <a:pt x="175" y="295"/>
                  </a:lnTo>
                  <a:lnTo>
                    <a:pt x="200" y="289"/>
                  </a:lnTo>
                  <a:lnTo>
                    <a:pt x="223" y="278"/>
                  </a:lnTo>
                  <a:lnTo>
                    <a:pt x="245" y="262"/>
                  </a:lnTo>
                  <a:lnTo>
                    <a:pt x="263" y="244"/>
                  </a:lnTo>
                  <a:lnTo>
                    <a:pt x="278" y="223"/>
                  </a:lnTo>
                  <a:lnTo>
                    <a:pt x="290" y="200"/>
                  </a:lnTo>
                  <a:lnTo>
                    <a:pt x="296" y="175"/>
                  </a:lnTo>
                  <a:lnTo>
                    <a:pt x="298" y="147"/>
                  </a:lnTo>
                  <a:close/>
                </a:path>
              </a:pathLst>
            </a:custGeom>
            <a:solidFill>
              <a:srgbClr val="E0A860"/>
            </a:solidFill>
            <a:ln w="12700">
              <a:solidFill>
                <a:srgbClr val="E0A860"/>
              </a:solidFill>
              <a:round/>
              <a:headEnd/>
              <a:tailEnd/>
            </a:ln>
          </p:spPr>
          <p:txBody>
            <a:bodyPr/>
            <a:lstStyle/>
            <a:p>
              <a:endParaRPr lang="en-US" sz="1350" dirty="0"/>
            </a:p>
          </p:txBody>
        </p:sp>
        <p:sp>
          <p:nvSpPr>
            <p:cNvPr id="259" name="Line 1146"/>
            <p:cNvSpPr>
              <a:spLocks noChangeShapeType="1"/>
            </p:cNvSpPr>
            <p:nvPr/>
          </p:nvSpPr>
          <p:spPr bwMode="auto">
            <a:xfrm>
              <a:off x="2382" y="226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0" name="Freeform 1147"/>
            <p:cNvSpPr>
              <a:spLocks/>
            </p:cNvSpPr>
            <p:nvPr/>
          </p:nvSpPr>
          <p:spPr bwMode="auto">
            <a:xfrm>
              <a:off x="2353" y="2246"/>
              <a:ext cx="29"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7" y="123"/>
                  </a:lnTo>
                  <a:lnTo>
                    <a:pt x="290" y="99"/>
                  </a:lnTo>
                  <a:lnTo>
                    <a:pt x="279" y="74"/>
                  </a:lnTo>
                  <a:lnTo>
                    <a:pt x="263" y="53"/>
                  </a:lnTo>
                  <a:lnTo>
                    <a:pt x="246" y="35"/>
                  </a:lnTo>
                  <a:lnTo>
                    <a:pt x="224" y="21"/>
                  </a:lnTo>
                  <a:lnTo>
                    <a:pt x="201" y="10"/>
                  </a:lnTo>
                  <a:lnTo>
                    <a:pt x="175" y="3"/>
                  </a:lnTo>
                  <a:lnTo>
                    <a:pt x="149" y="0"/>
                  </a:lnTo>
                  <a:lnTo>
                    <a:pt x="123" y="3"/>
                  </a:lnTo>
                  <a:lnTo>
                    <a:pt x="99" y="10"/>
                  </a:lnTo>
                  <a:lnTo>
                    <a:pt x="74" y="21"/>
                  </a:lnTo>
                  <a:lnTo>
                    <a:pt x="53" y="35"/>
                  </a:lnTo>
                  <a:lnTo>
                    <a:pt x="35" y="53"/>
                  </a:lnTo>
                  <a:lnTo>
                    <a:pt x="19" y="74"/>
                  </a:lnTo>
                  <a:lnTo>
                    <a:pt x="9" y="99"/>
                  </a:lnTo>
                  <a:lnTo>
                    <a:pt x="3" y="123"/>
                  </a:lnTo>
                  <a:lnTo>
                    <a:pt x="0" y="150"/>
                  </a:lnTo>
                  <a:lnTo>
                    <a:pt x="3" y="175"/>
                  </a:lnTo>
                  <a:lnTo>
                    <a:pt x="9" y="201"/>
                  </a:lnTo>
                  <a:lnTo>
                    <a:pt x="19" y="224"/>
                  </a:lnTo>
                  <a:lnTo>
                    <a:pt x="35" y="246"/>
                  </a:lnTo>
                  <a:lnTo>
                    <a:pt x="53" y="264"/>
                  </a:lnTo>
                  <a:lnTo>
                    <a:pt x="74" y="279"/>
                  </a:lnTo>
                  <a:lnTo>
                    <a:pt x="99" y="290"/>
                  </a:lnTo>
                  <a:lnTo>
                    <a:pt x="123" y="297"/>
                  </a:lnTo>
                  <a:lnTo>
                    <a:pt x="149" y="299"/>
                  </a:lnTo>
                  <a:lnTo>
                    <a:pt x="175" y="297"/>
                  </a:lnTo>
                  <a:lnTo>
                    <a:pt x="201" y="290"/>
                  </a:lnTo>
                  <a:lnTo>
                    <a:pt x="224" y="279"/>
                  </a:lnTo>
                  <a:lnTo>
                    <a:pt x="246" y="264"/>
                  </a:lnTo>
                  <a:lnTo>
                    <a:pt x="263" y="246"/>
                  </a:lnTo>
                  <a:lnTo>
                    <a:pt x="279" y="224"/>
                  </a:lnTo>
                  <a:lnTo>
                    <a:pt x="290" y="201"/>
                  </a:lnTo>
                  <a:lnTo>
                    <a:pt x="297" y="175"/>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261" name="Line 1148"/>
            <p:cNvSpPr>
              <a:spLocks noChangeShapeType="1"/>
            </p:cNvSpPr>
            <p:nvPr/>
          </p:nvSpPr>
          <p:spPr bwMode="auto">
            <a:xfrm>
              <a:off x="2934" y="205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2" name="Freeform 1149"/>
            <p:cNvSpPr>
              <a:spLocks/>
            </p:cNvSpPr>
            <p:nvPr/>
          </p:nvSpPr>
          <p:spPr bwMode="auto">
            <a:xfrm>
              <a:off x="2904" y="2036"/>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5" y="125"/>
                  </a:lnTo>
                  <a:lnTo>
                    <a:pt x="288" y="99"/>
                  </a:lnTo>
                  <a:lnTo>
                    <a:pt x="278" y="76"/>
                  </a:lnTo>
                  <a:lnTo>
                    <a:pt x="263" y="54"/>
                  </a:lnTo>
                  <a:lnTo>
                    <a:pt x="244" y="36"/>
                  </a:lnTo>
                  <a:lnTo>
                    <a:pt x="223" y="21"/>
                  </a:lnTo>
                  <a:lnTo>
                    <a:pt x="199" y="10"/>
                  </a:lnTo>
                  <a:lnTo>
                    <a:pt x="175" y="4"/>
                  </a:lnTo>
                  <a:lnTo>
                    <a:pt x="148" y="0"/>
                  </a:lnTo>
                  <a:lnTo>
                    <a:pt x="122" y="4"/>
                  </a:lnTo>
                  <a:lnTo>
                    <a:pt x="97" y="10"/>
                  </a:lnTo>
                  <a:lnTo>
                    <a:pt x="73" y="21"/>
                  </a:lnTo>
                  <a:lnTo>
                    <a:pt x="51" y="36"/>
                  </a:lnTo>
                  <a:lnTo>
                    <a:pt x="34" y="54"/>
                  </a:lnTo>
                  <a:lnTo>
                    <a:pt x="20" y="76"/>
                  </a:lnTo>
                  <a:lnTo>
                    <a:pt x="8" y="99"/>
                  </a:lnTo>
                  <a:lnTo>
                    <a:pt x="1" y="125"/>
                  </a:lnTo>
                  <a:lnTo>
                    <a:pt x="0" y="150"/>
                  </a:lnTo>
                  <a:lnTo>
                    <a:pt x="1" y="177"/>
                  </a:lnTo>
                  <a:lnTo>
                    <a:pt x="8" y="202"/>
                  </a:lnTo>
                  <a:lnTo>
                    <a:pt x="20" y="226"/>
                  </a:lnTo>
                  <a:lnTo>
                    <a:pt x="34" y="247"/>
                  </a:lnTo>
                  <a:lnTo>
                    <a:pt x="51" y="265"/>
                  </a:lnTo>
                  <a:lnTo>
                    <a:pt x="73" y="280"/>
                  </a:lnTo>
                  <a:lnTo>
                    <a:pt x="97" y="290"/>
                  </a:lnTo>
                  <a:lnTo>
                    <a:pt x="122" y="298"/>
                  </a:lnTo>
                  <a:lnTo>
                    <a:pt x="148" y="300"/>
                  </a:lnTo>
                  <a:lnTo>
                    <a:pt x="175" y="298"/>
                  </a:lnTo>
                  <a:lnTo>
                    <a:pt x="199" y="290"/>
                  </a:lnTo>
                  <a:lnTo>
                    <a:pt x="223" y="280"/>
                  </a:lnTo>
                  <a:lnTo>
                    <a:pt x="244" y="265"/>
                  </a:lnTo>
                  <a:lnTo>
                    <a:pt x="263" y="247"/>
                  </a:lnTo>
                  <a:lnTo>
                    <a:pt x="278" y="226"/>
                  </a:lnTo>
                  <a:lnTo>
                    <a:pt x="288" y="202"/>
                  </a:lnTo>
                  <a:lnTo>
                    <a:pt x="295" y="177"/>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263" name="Line 1150"/>
            <p:cNvSpPr>
              <a:spLocks noChangeShapeType="1"/>
            </p:cNvSpPr>
            <p:nvPr/>
          </p:nvSpPr>
          <p:spPr bwMode="auto">
            <a:xfrm>
              <a:off x="2888" y="232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4" name="Freeform 1151"/>
            <p:cNvSpPr>
              <a:spLocks/>
            </p:cNvSpPr>
            <p:nvPr/>
          </p:nvSpPr>
          <p:spPr bwMode="auto">
            <a:xfrm>
              <a:off x="2858" y="2314"/>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5" y="125"/>
                  </a:lnTo>
                  <a:lnTo>
                    <a:pt x="289" y="99"/>
                  </a:lnTo>
                  <a:lnTo>
                    <a:pt x="279" y="76"/>
                  </a:lnTo>
                  <a:lnTo>
                    <a:pt x="263" y="54"/>
                  </a:lnTo>
                  <a:lnTo>
                    <a:pt x="245" y="36"/>
                  </a:lnTo>
                  <a:lnTo>
                    <a:pt x="224" y="21"/>
                  </a:lnTo>
                  <a:lnTo>
                    <a:pt x="200" y="10"/>
                  </a:lnTo>
                  <a:lnTo>
                    <a:pt x="175" y="2"/>
                  </a:lnTo>
                  <a:lnTo>
                    <a:pt x="149" y="0"/>
                  </a:lnTo>
                  <a:lnTo>
                    <a:pt x="123" y="2"/>
                  </a:lnTo>
                  <a:lnTo>
                    <a:pt x="97" y="10"/>
                  </a:lnTo>
                  <a:lnTo>
                    <a:pt x="74" y="21"/>
                  </a:lnTo>
                  <a:lnTo>
                    <a:pt x="52" y="36"/>
                  </a:lnTo>
                  <a:lnTo>
                    <a:pt x="35" y="54"/>
                  </a:lnTo>
                  <a:lnTo>
                    <a:pt x="19" y="76"/>
                  </a:lnTo>
                  <a:lnTo>
                    <a:pt x="8" y="99"/>
                  </a:lnTo>
                  <a:lnTo>
                    <a:pt x="1" y="125"/>
                  </a:lnTo>
                  <a:lnTo>
                    <a:pt x="0" y="150"/>
                  </a:lnTo>
                  <a:lnTo>
                    <a:pt x="1" y="176"/>
                  </a:lnTo>
                  <a:lnTo>
                    <a:pt x="8" y="202"/>
                  </a:lnTo>
                  <a:lnTo>
                    <a:pt x="19" y="226"/>
                  </a:lnTo>
                  <a:lnTo>
                    <a:pt x="35" y="246"/>
                  </a:lnTo>
                  <a:lnTo>
                    <a:pt x="52" y="265"/>
                  </a:lnTo>
                  <a:lnTo>
                    <a:pt x="74" y="280"/>
                  </a:lnTo>
                  <a:lnTo>
                    <a:pt x="97" y="290"/>
                  </a:lnTo>
                  <a:lnTo>
                    <a:pt x="123" y="298"/>
                  </a:lnTo>
                  <a:lnTo>
                    <a:pt x="149" y="300"/>
                  </a:lnTo>
                  <a:lnTo>
                    <a:pt x="175" y="298"/>
                  </a:lnTo>
                  <a:lnTo>
                    <a:pt x="200" y="290"/>
                  </a:lnTo>
                  <a:lnTo>
                    <a:pt x="224" y="280"/>
                  </a:lnTo>
                  <a:lnTo>
                    <a:pt x="245" y="265"/>
                  </a:lnTo>
                  <a:lnTo>
                    <a:pt x="263" y="246"/>
                  </a:lnTo>
                  <a:lnTo>
                    <a:pt x="279" y="226"/>
                  </a:lnTo>
                  <a:lnTo>
                    <a:pt x="289" y="202"/>
                  </a:lnTo>
                  <a:lnTo>
                    <a:pt x="295" y="176"/>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265" name="Line 1152"/>
            <p:cNvSpPr>
              <a:spLocks noChangeShapeType="1"/>
            </p:cNvSpPr>
            <p:nvPr/>
          </p:nvSpPr>
          <p:spPr bwMode="auto">
            <a:xfrm>
              <a:off x="3188" y="204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6" name="Freeform 1153"/>
            <p:cNvSpPr>
              <a:spLocks/>
            </p:cNvSpPr>
            <p:nvPr/>
          </p:nvSpPr>
          <p:spPr bwMode="auto">
            <a:xfrm>
              <a:off x="3159" y="2026"/>
              <a:ext cx="29" cy="3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89" y="99"/>
                  </a:lnTo>
                  <a:lnTo>
                    <a:pt x="278" y="75"/>
                  </a:lnTo>
                  <a:lnTo>
                    <a:pt x="262" y="54"/>
                  </a:lnTo>
                  <a:lnTo>
                    <a:pt x="245" y="35"/>
                  </a:lnTo>
                  <a:lnTo>
                    <a:pt x="223" y="21"/>
                  </a:lnTo>
                  <a:lnTo>
                    <a:pt x="200" y="9"/>
                  </a:lnTo>
                  <a:lnTo>
                    <a:pt x="174" y="3"/>
                  </a:lnTo>
                  <a:lnTo>
                    <a:pt x="149" y="0"/>
                  </a:lnTo>
                  <a:lnTo>
                    <a:pt x="122" y="3"/>
                  </a:lnTo>
                  <a:lnTo>
                    <a:pt x="98" y="9"/>
                  </a:lnTo>
                  <a:lnTo>
                    <a:pt x="73" y="21"/>
                  </a:lnTo>
                  <a:lnTo>
                    <a:pt x="52" y="35"/>
                  </a:lnTo>
                  <a:lnTo>
                    <a:pt x="34" y="54"/>
                  </a:lnTo>
                  <a:lnTo>
                    <a:pt x="18" y="75"/>
                  </a:lnTo>
                  <a:lnTo>
                    <a:pt x="8" y="99"/>
                  </a:lnTo>
                  <a:lnTo>
                    <a:pt x="2" y="124"/>
                  </a:lnTo>
                  <a:lnTo>
                    <a:pt x="0" y="149"/>
                  </a:lnTo>
                  <a:lnTo>
                    <a:pt x="2" y="175"/>
                  </a:lnTo>
                  <a:lnTo>
                    <a:pt x="8" y="201"/>
                  </a:lnTo>
                  <a:lnTo>
                    <a:pt x="18" y="224"/>
                  </a:lnTo>
                  <a:lnTo>
                    <a:pt x="34" y="245"/>
                  </a:lnTo>
                  <a:lnTo>
                    <a:pt x="52" y="264"/>
                  </a:lnTo>
                  <a:lnTo>
                    <a:pt x="73" y="279"/>
                  </a:lnTo>
                  <a:lnTo>
                    <a:pt x="98" y="289"/>
                  </a:lnTo>
                  <a:lnTo>
                    <a:pt x="122" y="297"/>
                  </a:lnTo>
                  <a:lnTo>
                    <a:pt x="149" y="299"/>
                  </a:lnTo>
                  <a:lnTo>
                    <a:pt x="174" y="297"/>
                  </a:lnTo>
                  <a:lnTo>
                    <a:pt x="200" y="289"/>
                  </a:lnTo>
                  <a:lnTo>
                    <a:pt x="223" y="279"/>
                  </a:lnTo>
                  <a:lnTo>
                    <a:pt x="245" y="264"/>
                  </a:lnTo>
                  <a:lnTo>
                    <a:pt x="262" y="245"/>
                  </a:lnTo>
                  <a:lnTo>
                    <a:pt x="278" y="224"/>
                  </a:lnTo>
                  <a:lnTo>
                    <a:pt x="289" y="201"/>
                  </a:lnTo>
                  <a:lnTo>
                    <a:pt x="295" y="175"/>
                  </a:lnTo>
                  <a:lnTo>
                    <a:pt x="297" y="149"/>
                  </a:lnTo>
                  <a:close/>
                </a:path>
              </a:pathLst>
            </a:custGeom>
            <a:solidFill>
              <a:srgbClr val="E0A860"/>
            </a:solidFill>
            <a:ln w="12700">
              <a:solidFill>
                <a:srgbClr val="E0A860"/>
              </a:solidFill>
              <a:round/>
              <a:headEnd/>
              <a:tailEnd/>
            </a:ln>
          </p:spPr>
          <p:txBody>
            <a:bodyPr/>
            <a:lstStyle/>
            <a:p>
              <a:endParaRPr lang="en-US" sz="1350" dirty="0"/>
            </a:p>
          </p:txBody>
        </p:sp>
        <p:sp>
          <p:nvSpPr>
            <p:cNvPr id="267" name="Line 1154"/>
            <p:cNvSpPr>
              <a:spLocks noChangeShapeType="1"/>
            </p:cNvSpPr>
            <p:nvPr/>
          </p:nvSpPr>
          <p:spPr bwMode="auto">
            <a:xfrm>
              <a:off x="2358" y="2148"/>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8" name="Freeform 1155"/>
            <p:cNvSpPr>
              <a:spLocks/>
            </p:cNvSpPr>
            <p:nvPr/>
          </p:nvSpPr>
          <p:spPr bwMode="auto">
            <a:xfrm>
              <a:off x="2328" y="2133"/>
              <a:ext cx="30" cy="30"/>
            </a:xfrm>
            <a:custGeom>
              <a:avLst/>
              <a:gdLst>
                <a:gd name="T0" fmla="*/ 0 w 299"/>
                <a:gd name="T1" fmla="*/ 0 h 300"/>
                <a:gd name="T2" fmla="*/ 0 w 299"/>
                <a:gd name="T3" fmla="*/ 0 h 300"/>
                <a:gd name="T4" fmla="*/ 0 w 299"/>
                <a:gd name="T5" fmla="*/ 0 h 300"/>
                <a:gd name="T6" fmla="*/ 0 w 299"/>
                <a:gd name="T7" fmla="*/ 0 h 300"/>
                <a:gd name="T8" fmla="*/ 0 w 299"/>
                <a:gd name="T9" fmla="*/ 0 h 300"/>
                <a:gd name="T10" fmla="*/ 0 w 299"/>
                <a:gd name="T11" fmla="*/ 0 h 300"/>
                <a:gd name="T12" fmla="*/ 0 w 299"/>
                <a:gd name="T13" fmla="*/ 0 h 300"/>
                <a:gd name="T14" fmla="*/ 0 w 299"/>
                <a:gd name="T15" fmla="*/ 0 h 300"/>
                <a:gd name="T16" fmla="*/ 0 w 299"/>
                <a:gd name="T17" fmla="*/ 0 h 300"/>
                <a:gd name="T18" fmla="*/ 0 w 299"/>
                <a:gd name="T19" fmla="*/ 0 h 300"/>
                <a:gd name="T20" fmla="*/ 0 w 299"/>
                <a:gd name="T21" fmla="*/ 0 h 300"/>
                <a:gd name="T22" fmla="*/ 0 w 299"/>
                <a:gd name="T23" fmla="*/ 0 h 300"/>
                <a:gd name="T24" fmla="*/ 0 w 299"/>
                <a:gd name="T25" fmla="*/ 0 h 300"/>
                <a:gd name="T26" fmla="*/ 0 w 299"/>
                <a:gd name="T27" fmla="*/ 0 h 300"/>
                <a:gd name="T28" fmla="*/ 0 w 299"/>
                <a:gd name="T29" fmla="*/ 0 h 300"/>
                <a:gd name="T30" fmla="*/ 0 w 299"/>
                <a:gd name="T31" fmla="*/ 0 h 300"/>
                <a:gd name="T32" fmla="*/ 0 w 299"/>
                <a:gd name="T33" fmla="*/ 0 h 300"/>
                <a:gd name="T34" fmla="*/ 0 w 299"/>
                <a:gd name="T35" fmla="*/ 0 h 300"/>
                <a:gd name="T36" fmla="*/ 0 w 299"/>
                <a:gd name="T37" fmla="*/ 0 h 300"/>
                <a:gd name="T38" fmla="*/ 0 w 299"/>
                <a:gd name="T39" fmla="*/ 0 h 300"/>
                <a:gd name="T40" fmla="*/ 0 w 299"/>
                <a:gd name="T41" fmla="*/ 0 h 300"/>
                <a:gd name="T42" fmla="*/ 0 w 299"/>
                <a:gd name="T43" fmla="*/ 0 h 300"/>
                <a:gd name="T44" fmla="*/ 0 w 299"/>
                <a:gd name="T45" fmla="*/ 0 h 300"/>
                <a:gd name="T46" fmla="*/ 0 w 299"/>
                <a:gd name="T47" fmla="*/ 0 h 300"/>
                <a:gd name="T48" fmla="*/ 0 w 299"/>
                <a:gd name="T49" fmla="*/ 0 h 300"/>
                <a:gd name="T50" fmla="*/ 0 w 299"/>
                <a:gd name="T51" fmla="*/ 0 h 300"/>
                <a:gd name="T52" fmla="*/ 0 w 299"/>
                <a:gd name="T53" fmla="*/ 0 h 300"/>
                <a:gd name="T54" fmla="*/ 0 w 299"/>
                <a:gd name="T55" fmla="*/ 0 h 300"/>
                <a:gd name="T56" fmla="*/ 0 w 299"/>
                <a:gd name="T57" fmla="*/ 0 h 300"/>
                <a:gd name="T58" fmla="*/ 0 w 299"/>
                <a:gd name="T59" fmla="*/ 0 h 300"/>
                <a:gd name="T60" fmla="*/ 0 w 299"/>
                <a:gd name="T61" fmla="*/ 0 h 300"/>
                <a:gd name="T62" fmla="*/ 0 w 299"/>
                <a:gd name="T63" fmla="*/ 0 h 300"/>
                <a:gd name="T64" fmla="*/ 0 w 299"/>
                <a:gd name="T65" fmla="*/ 0 h 300"/>
                <a:gd name="T66" fmla="*/ 0 w 299"/>
                <a:gd name="T67" fmla="*/ 0 h 300"/>
                <a:gd name="T68" fmla="*/ 0 w 299"/>
                <a:gd name="T69" fmla="*/ 0 h 300"/>
                <a:gd name="T70" fmla="*/ 0 w 299"/>
                <a:gd name="T71" fmla="*/ 0 h 300"/>
                <a:gd name="T72" fmla="*/ 0 w 299"/>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300"/>
                <a:gd name="T113" fmla="*/ 299 w 299"/>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300">
                  <a:moveTo>
                    <a:pt x="299" y="150"/>
                  </a:moveTo>
                  <a:lnTo>
                    <a:pt x="297" y="124"/>
                  </a:lnTo>
                  <a:lnTo>
                    <a:pt x="290" y="100"/>
                  </a:lnTo>
                  <a:lnTo>
                    <a:pt x="279" y="75"/>
                  </a:lnTo>
                  <a:lnTo>
                    <a:pt x="264" y="54"/>
                  </a:lnTo>
                  <a:lnTo>
                    <a:pt x="245" y="35"/>
                  </a:lnTo>
                  <a:lnTo>
                    <a:pt x="225" y="20"/>
                  </a:lnTo>
                  <a:lnTo>
                    <a:pt x="200" y="10"/>
                  </a:lnTo>
                  <a:lnTo>
                    <a:pt x="176" y="4"/>
                  </a:lnTo>
                  <a:lnTo>
                    <a:pt x="149" y="0"/>
                  </a:lnTo>
                  <a:lnTo>
                    <a:pt x="124" y="4"/>
                  </a:lnTo>
                  <a:lnTo>
                    <a:pt x="99" y="10"/>
                  </a:lnTo>
                  <a:lnTo>
                    <a:pt x="76" y="20"/>
                  </a:lnTo>
                  <a:lnTo>
                    <a:pt x="53" y="35"/>
                  </a:lnTo>
                  <a:lnTo>
                    <a:pt x="36" y="54"/>
                  </a:lnTo>
                  <a:lnTo>
                    <a:pt x="21" y="75"/>
                  </a:lnTo>
                  <a:lnTo>
                    <a:pt x="9" y="100"/>
                  </a:lnTo>
                  <a:lnTo>
                    <a:pt x="2" y="124"/>
                  </a:lnTo>
                  <a:lnTo>
                    <a:pt x="0" y="150"/>
                  </a:lnTo>
                  <a:lnTo>
                    <a:pt x="2" y="176"/>
                  </a:lnTo>
                  <a:lnTo>
                    <a:pt x="9" y="202"/>
                  </a:lnTo>
                  <a:lnTo>
                    <a:pt x="21" y="225"/>
                  </a:lnTo>
                  <a:lnTo>
                    <a:pt x="36" y="247"/>
                  </a:lnTo>
                  <a:lnTo>
                    <a:pt x="53" y="265"/>
                  </a:lnTo>
                  <a:lnTo>
                    <a:pt x="76" y="279"/>
                  </a:lnTo>
                  <a:lnTo>
                    <a:pt x="99" y="290"/>
                  </a:lnTo>
                  <a:lnTo>
                    <a:pt x="124" y="298"/>
                  </a:lnTo>
                  <a:lnTo>
                    <a:pt x="149" y="300"/>
                  </a:lnTo>
                  <a:lnTo>
                    <a:pt x="176" y="298"/>
                  </a:lnTo>
                  <a:lnTo>
                    <a:pt x="200" y="290"/>
                  </a:lnTo>
                  <a:lnTo>
                    <a:pt x="225" y="279"/>
                  </a:lnTo>
                  <a:lnTo>
                    <a:pt x="245" y="265"/>
                  </a:lnTo>
                  <a:lnTo>
                    <a:pt x="264" y="247"/>
                  </a:lnTo>
                  <a:lnTo>
                    <a:pt x="279" y="225"/>
                  </a:lnTo>
                  <a:lnTo>
                    <a:pt x="290" y="202"/>
                  </a:lnTo>
                  <a:lnTo>
                    <a:pt x="297" y="176"/>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269" name="Line 1156"/>
            <p:cNvSpPr>
              <a:spLocks noChangeShapeType="1"/>
            </p:cNvSpPr>
            <p:nvPr/>
          </p:nvSpPr>
          <p:spPr bwMode="auto">
            <a:xfrm>
              <a:off x="3529" y="216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70" name="Freeform 1157"/>
            <p:cNvSpPr>
              <a:spLocks/>
            </p:cNvSpPr>
            <p:nvPr/>
          </p:nvSpPr>
          <p:spPr bwMode="auto">
            <a:xfrm>
              <a:off x="3499" y="2151"/>
              <a:ext cx="30" cy="3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8"/>
                  </a:moveTo>
                  <a:lnTo>
                    <a:pt x="298" y="122"/>
                  </a:lnTo>
                  <a:lnTo>
                    <a:pt x="290" y="97"/>
                  </a:lnTo>
                  <a:lnTo>
                    <a:pt x="279" y="73"/>
                  </a:lnTo>
                  <a:lnTo>
                    <a:pt x="264" y="52"/>
                  </a:lnTo>
                  <a:lnTo>
                    <a:pt x="246" y="34"/>
                  </a:lnTo>
                  <a:lnTo>
                    <a:pt x="224" y="20"/>
                  </a:lnTo>
                  <a:lnTo>
                    <a:pt x="201" y="8"/>
                  </a:lnTo>
                  <a:lnTo>
                    <a:pt x="175" y="2"/>
                  </a:lnTo>
                  <a:lnTo>
                    <a:pt x="150" y="0"/>
                  </a:lnTo>
                  <a:lnTo>
                    <a:pt x="124" y="2"/>
                  </a:lnTo>
                  <a:lnTo>
                    <a:pt x="99" y="8"/>
                  </a:lnTo>
                  <a:lnTo>
                    <a:pt x="75" y="20"/>
                  </a:lnTo>
                  <a:lnTo>
                    <a:pt x="54" y="34"/>
                  </a:lnTo>
                  <a:lnTo>
                    <a:pt x="35" y="52"/>
                  </a:lnTo>
                  <a:lnTo>
                    <a:pt x="20" y="73"/>
                  </a:lnTo>
                  <a:lnTo>
                    <a:pt x="10" y="97"/>
                  </a:lnTo>
                  <a:lnTo>
                    <a:pt x="2" y="122"/>
                  </a:lnTo>
                  <a:lnTo>
                    <a:pt x="0" y="148"/>
                  </a:lnTo>
                  <a:lnTo>
                    <a:pt x="2" y="175"/>
                  </a:lnTo>
                  <a:lnTo>
                    <a:pt x="10" y="199"/>
                  </a:lnTo>
                  <a:lnTo>
                    <a:pt x="20" y="223"/>
                  </a:lnTo>
                  <a:lnTo>
                    <a:pt x="35" y="244"/>
                  </a:lnTo>
                  <a:lnTo>
                    <a:pt x="54" y="263"/>
                  </a:lnTo>
                  <a:lnTo>
                    <a:pt x="75" y="278"/>
                  </a:lnTo>
                  <a:lnTo>
                    <a:pt x="99" y="288"/>
                  </a:lnTo>
                  <a:lnTo>
                    <a:pt x="124" y="295"/>
                  </a:lnTo>
                  <a:lnTo>
                    <a:pt x="150" y="298"/>
                  </a:lnTo>
                  <a:lnTo>
                    <a:pt x="175" y="295"/>
                  </a:lnTo>
                  <a:lnTo>
                    <a:pt x="201" y="288"/>
                  </a:lnTo>
                  <a:lnTo>
                    <a:pt x="224" y="278"/>
                  </a:lnTo>
                  <a:lnTo>
                    <a:pt x="246" y="263"/>
                  </a:lnTo>
                  <a:lnTo>
                    <a:pt x="264" y="244"/>
                  </a:lnTo>
                  <a:lnTo>
                    <a:pt x="279" y="223"/>
                  </a:lnTo>
                  <a:lnTo>
                    <a:pt x="290" y="199"/>
                  </a:lnTo>
                  <a:lnTo>
                    <a:pt x="298" y="175"/>
                  </a:lnTo>
                  <a:lnTo>
                    <a:pt x="300" y="148"/>
                  </a:lnTo>
                  <a:close/>
                </a:path>
              </a:pathLst>
            </a:custGeom>
            <a:solidFill>
              <a:srgbClr val="E0A860"/>
            </a:solidFill>
            <a:ln w="12700">
              <a:solidFill>
                <a:srgbClr val="E0A860"/>
              </a:solidFill>
              <a:round/>
              <a:headEnd/>
              <a:tailEnd/>
            </a:ln>
          </p:spPr>
          <p:txBody>
            <a:bodyPr/>
            <a:lstStyle/>
            <a:p>
              <a:endParaRPr lang="en-US" sz="1350" dirty="0"/>
            </a:p>
          </p:txBody>
        </p:sp>
        <p:sp>
          <p:nvSpPr>
            <p:cNvPr id="271" name="Line 1158"/>
            <p:cNvSpPr>
              <a:spLocks noChangeShapeType="1"/>
            </p:cNvSpPr>
            <p:nvPr/>
          </p:nvSpPr>
          <p:spPr bwMode="auto">
            <a:xfrm>
              <a:off x="3116" y="210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72" name="Freeform 1159"/>
            <p:cNvSpPr>
              <a:spLocks/>
            </p:cNvSpPr>
            <p:nvPr/>
          </p:nvSpPr>
          <p:spPr bwMode="auto">
            <a:xfrm>
              <a:off x="3086" y="2091"/>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90" y="98"/>
                  </a:lnTo>
                  <a:lnTo>
                    <a:pt x="278" y="75"/>
                  </a:lnTo>
                  <a:lnTo>
                    <a:pt x="265" y="54"/>
                  </a:lnTo>
                  <a:lnTo>
                    <a:pt x="246" y="35"/>
                  </a:lnTo>
                  <a:lnTo>
                    <a:pt x="224" y="20"/>
                  </a:lnTo>
                  <a:lnTo>
                    <a:pt x="200" y="9"/>
                  </a:lnTo>
                  <a:lnTo>
                    <a:pt x="176" y="3"/>
                  </a:lnTo>
                  <a:lnTo>
                    <a:pt x="150" y="0"/>
                  </a:lnTo>
                  <a:lnTo>
                    <a:pt x="122" y="3"/>
                  </a:lnTo>
                  <a:lnTo>
                    <a:pt x="98" y="9"/>
                  </a:lnTo>
                  <a:lnTo>
                    <a:pt x="75" y="20"/>
                  </a:lnTo>
                  <a:lnTo>
                    <a:pt x="53" y="35"/>
                  </a:lnTo>
                  <a:lnTo>
                    <a:pt x="35" y="54"/>
                  </a:lnTo>
                  <a:lnTo>
                    <a:pt x="21" y="75"/>
                  </a:lnTo>
                  <a:lnTo>
                    <a:pt x="10" y="98"/>
                  </a:lnTo>
                  <a:lnTo>
                    <a:pt x="2" y="123"/>
                  </a:lnTo>
                  <a:lnTo>
                    <a:pt x="0" y="149"/>
                  </a:lnTo>
                  <a:lnTo>
                    <a:pt x="2" y="175"/>
                  </a:lnTo>
                  <a:lnTo>
                    <a:pt x="10" y="201"/>
                  </a:lnTo>
                  <a:lnTo>
                    <a:pt x="21" y="224"/>
                  </a:lnTo>
                  <a:lnTo>
                    <a:pt x="35" y="245"/>
                  </a:lnTo>
                  <a:lnTo>
                    <a:pt x="53" y="263"/>
                  </a:lnTo>
                  <a:lnTo>
                    <a:pt x="75" y="278"/>
                  </a:lnTo>
                  <a:lnTo>
                    <a:pt x="98" y="289"/>
                  </a:lnTo>
                  <a:lnTo>
                    <a:pt x="122" y="296"/>
                  </a:lnTo>
                  <a:lnTo>
                    <a:pt x="150" y="298"/>
                  </a:lnTo>
                  <a:lnTo>
                    <a:pt x="176" y="296"/>
                  </a:lnTo>
                  <a:lnTo>
                    <a:pt x="200" y="289"/>
                  </a:lnTo>
                  <a:lnTo>
                    <a:pt x="224" y="278"/>
                  </a:lnTo>
                  <a:lnTo>
                    <a:pt x="246" y="263"/>
                  </a:lnTo>
                  <a:lnTo>
                    <a:pt x="265" y="245"/>
                  </a:lnTo>
                  <a:lnTo>
                    <a:pt x="278" y="224"/>
                  </a:lnTo>
                  <a:lnTo>
                    <a:pt x="290" y="201"/>
                  </a:lnTo>
                  <a:lnTo>
                    <a:pt x="296"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73" name="Line 1160"/>
            <p:cNvSpPr>
              <a:spLocks noChangeShapeType="1"/>
            </p:cNvSpPr>
            <p:nvPr/>
          </p:nvSpPr>
          <p:spPr bwMode="auto">
            <a:xfrm>
              <a:off x="3522" y="141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74" name="Freeform 1161"/>
            <p:cNvSpPr>
              <a:spLocks/>
            </p:cNvSpPr>
            <p:nvPr/>
          </p:nvSpPr>
          <p:spPr bwMode="auto">
            <a:xfrm>
              <a:off x="3492" y="1398"/>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90" y="98"/>
                  </a:lnTo>
                  <a:lnTo>
                    <a:pt x="278" y="75"/>
                  </a:lnTo>
                  <a:lnTo>
                    <a:pt x="264" y="53"/>
                  </a:lnTo>
                  <a:lnTo>
                    <a:pt x="245" y="34"/>
                  </a:lnTo>
                  <a:lnTo>
                    <a:pt x="224" y="20"/>
                  </a:lnTo>
                  <a:lnTo>
                    <a:pt x="201" y="8"/>
                  </a:lnTo>
                  <a:lnTo>
                    <a:pt x="176" y="3"/>
                  </a:lnTo>
                  <a:lnTo>
                    <a:pt x="149" y="0"/>
                  </a:lnTo>
                  <a:lnTo>
                    <a:pt x="123" y="3"/>
                  </a:lnTo>
                  <a:lnTo>
                    <a:pt x="99" y="8"/>
                  </a:lnTo>
                  <a:lnTo>
                    <a:pt x="76" y="20"/>
                  </a:lnTo>
                  <a:lnTo>
                    <a:pt x="54" y="34"/>
                  </a:lnTo>
                  <a:lnTo>
                    <a:pt x="35" y="53"/>
                  </a:lnTo>
                  <a:lnTo>
                    <a:pt x="21" y="75"/>
                  </a:lnTo>
                  <a:lnTo>
                    <a:pt x="9" y="98"/>
                  </a:lnTo>
                  <a:lnTo>
                    <a:pt x="2" y="123"/>
                  </a:lnTo>
                  <a:lnTo>
                    <a:pt x="0" y="148"/>
                  </a:lnTo>
                  <a:lnTo>
                    <a:pt x="2" y="175"/>
                  </a:lnTo>
                  <a:lnTo>
                    <a:pt x="9" y="200"/>
                  </a:lnTo>
                  <a:lnTo>
                    <a:pt x="21" y="224"/>
                  </a:lnTo>
                  <a:lnTo>
                    <a:pt x="35" y="244"/>
                  </a:lnTo>
                  <a:lnTo>
                    <a:pt x="54" y="263"/>
                  </a:lnTo>
                  <a:lnTo>
                    <a:pt x="76" y="278"/>
                  </a:lnTo>
                  <a:lnTo>
                    <a:pt x="99" y="289"/>
                  </a:lnTo>
                  <a:lnTo>
                    <a:pt x="123" y="296"/>
                  </a:lnTo>
                  <a:lnTo>
                    <a:pt x="149" y="298"/>
                  </a:lnTo>
                  <a:lnTo>
                    <a:pt x="176" y="296"/>
                  </a:lnTo>
                  <a:lnTo>
                    <a:pt x="201" y="289"/>
                  </a:lnTo>
                  <a:lnTo>
                    <a:pt x="224" y="278"/>
                  </a:lnTo>
                  <a:lnTo>
                    <a:pt x="245" y="263"/>
                  </a:lnTo>
                  <a:lnTo>
                    <a:pt x="264" y="244"/>
                  </a:lnTo>
                  <a:lnTo>
                    <a:pt x="278" y="224"/>
                  </a:lnTo>
                  <a:lnTo>
                    <a:pt x="290" y="200"/>
                  </a:lnTo>
                  <a:lnTo>
                    <a:pt x="297"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275" name="Line 1162"/>
            <p:cNvSpPr>
              <a:spLocks noChangeShapeType="1"/>
            </p:cNvSpPr>
            <p:nvPr/>
          </p:nvSpPr>
          <p:spPr bwMode="auto">
            <a:xfrm>
              <a:off x="2666" y="158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76" name="Freeform 1163"/>
            <p:cNvSpPr>
              <a:spLocks/>
            </p:cNvSpPr>
            <p:nvPr/>
          </p:nvSpPr>
          <p:spPr bwMode="auto">
            <a:xfrm>
              <a:off x="2636" y="1571"/>
              <a:ext cx="30" cy="29"/>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4"/>
                  </a:lnTo>
                  <a:lnTo>
                    <a:pt x="290" y="99"/>
                  </a:lnTo>
                  <a:lnTo>
                    <a:pt x="278" y="75"/>
                  </a:lnTo>
                  <a:lnTo>
                    <a:pt x="264" y="54"/>
                  </a:lnTo>
                  <a:lnTo>
                    <a:pt x="246" y="35"/>
                  </a:lnTo>
                  <a:lnTo>
                    <a:pt x="223" y="21"/>
                  </a:lnTo>
                  <a:lnTo>
                    <a:pt x="200" y="10"/>
                  </a:lnTo>
                  <a:lnTo>
                    <a:pt x="175" y="4"/>
                  </a:lnTo>
                  <a:lnTo>
                    <a:pt x="150" y="0"/>
                  </a:lnTo>
                  <a:lnTo>
                    <a:pt x="122" y="4"/>
                  </a:lnTo>
                  <a:lnTo>
                    <a:pt x="98" y="10"/>
                  </a:lnTo>
                  <a:lnTo>
                    <a:pt x="74" y="21"/>
                  </a:lnTo>
                  <a:lnTo>
                    <a:pt x="53" y="35"/>
                  </a:lnTo>
                  <a:lnTo>
                    <a:pt x="35" y="54"/>
                  </a:lnTo>
                  <a:lnTo>
                    <a:pt x="20" y="75"/>
                  </a:lnTo>
                  <a:lnTo>
                    <a:pt x="9" y="99"/>
                  </a:lnTo>
                  <a:lnTo>
                    <a:pt x="2" y="124"/>
                  </a:lnTo>
                  <a:lnTo>
                    <a:pt x="0" y="149"/>
                  </a:lnTo>
                  <a:lnTo>
                    <a:pt x="2" y="175"/>
                  </a:lnTo>
                  <a:lnTo>
                    <a:pt x="9" y="202"/>
                  </a:lnTo>
                  <a:lnTo>
                    <a:pt x="20" y="225"/>
                  </a:lnTo>
                  <a:lnTo>
                    <a:pt x="35" y="245"/>
                  </a:lnTo>
                  <a:lnTo>
                    <a:pt x="53" y="264"/>
                  </a:lnTo>
                  <a:lnTo>
                    <a:pt x="74" y="279"/>
                  </a:lnTo>
                  <a:lnTo>
                    <a:pt x="98" y="289"/>
                  </a:lnTo>
                  <a:lnTo>
                    <a:pt x="122" y="297"/>
                  </a:lnTo>
                  <a:lnTo>
                    <a:pt x="150" y="299"/>
                  </a:lnTo>
                  <a:lnTo>
                    <a:pt x="175" y="297"/>
                  </a:lnTo>
                  <a:lnTo>
                    <a:pt x="200" y="289"/>
                  </a:lnTo>
                  <a:lnTo>
                    <a:pt x="223" y="279"/>
                  </a:lnTo>
                  <a:lnTo>
                    <a:pt x="246" y="264"/>
                  </a:lnTo>
                  <a:lnTo>
                    <a:pt x="264" y="245"/>
                  </a:lnTo>
                  <a:lnTo>
                    <a:pt x="278" y="225"/>
                  </a:lnTo>
                  <a:lnTo>
                    <a:pt x="290" y="202"/>
                  </a:lnTo>
                  <a:lnTo>
                    <a:pt x="295"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77" name="Line 1164"/>
            <p:cNvSpPr>
              <a:spLocks noChangeShapeType="1"/>
            </p:cNvSpPr>
            <p:nvPr/>
          </p:nvSpPr>
          <p:spPr bwMode="auto">
            <a:xfrm>
              <a:off x="2491" y="114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78" name="Freeform 1165"/>
            <p:cNvSpPr>
              <a:spLocks/>
            </p:cNvSpPr>
            <p:nvPr/>
          </p:nvSpPr>
          <p:spPr bwMode="auto">
            <a:xfrm>
              <a:off x="2462" y="1134"/>
              <a:ext cx="29"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9" y="99"/>
                  </a:lnTo>
                  <a:lnTo>
                    <a:pt x="279" y="74"/>
                  </a:lnTo>
                  <a:lnTo>
                    <a:pt x="263" y="54"/>
                  </a:lnTo>
                  <a:lnTo>
                    <a:pt x="245" y="35"/>
                  </a:lnTo>
                  <a:lnTo>
                    <a:pt x="224" y="20"/>
                  </a:lnTo>
                  <a:lnTo>
                    <a:pt x="200" y="10"/>
                  </a:lnTo>
                  <a:lnTo>
                    <a:pt x="176" y="2"/>
                  </a:lnTo>
                  <a:lnTo>
                    <a:pt x="149" y="0"/>
                  </a:lnTo>
                  <a:lnTo>
                    <a:pt x="123" y="2"/>
                  </a:lnTo>
                  <a:lnTo>
                    <a:pt x="98" y="10"/>
                  </a:lnTo>
                  <a:lnTo>
                    <a:pt x="74" y="20"/>
                  </a:lnTo>
                  <a:lnTo>
                    <a:pt x="52" y="35"/>
                  </a:lnTo>
                  <a:lnTo>
                    <a:pt x="35" y="54"/>
                  </a:lnTo>
                  <a:lnTo>
                    <a:pt x="20" y="74"/>
                  </a:lnTo>
                  <a:lnTo>
                    <a:pt x="8" y="99"/>
                  </a:lnTo>
                  <a:lnTo>
                    <a:pt x="2" y="124"/>
                  </a:lnTo>
                  <a:lnTo>
                    <a:pt x="0" y="149"/>
                  </a:lnTo>
                  <a:lnTo>
                    <a:pt x="2" y="175"/>
                  </a:lnTo>
                  <a:lnTo>
                    <a:pt x="8" y="201"/>
                  </a:lnTo>
                  <a:lnTo>
                    <a:pt x="20" y="224"/>
                  </a:lnTo>
                  <a:lnTo>
                    <a:pt x="35" y="245"/>
                  </a:lnTo>
                  <a:lnTo>
                    <a:pt x="52" y="264"/>
                  </a:lnTo>
                  <a:lnTo>
                    <a:pt x="74" y="279"/>
                  </a:lnTo>
                  <a:lnTo>
                    <a:pt x="98" y="290"/>
                  </a:lnTo>
                  <a:lnTo>
                    <a:pt x="123" y="297"/>
                  </a:lnTo>
                  <a:lnTo>
                    <a:pt x="149" y="299"/>
                  </a:lnTo>
                  <a:lnTo>
                    <a:pt x="176" y="297"/>
                  </a:lnTo>
                  <a:lnTo>
                    <a:pt x="200" y="290"/>
                  </a:lnTo>
                  <a:lnTo>
                    <a:pt x="224" y="279"/>
                  </a:lnTo>
                  <a:lnTo>
                    <a:pt x="245" y="264"/>
                  </a:lnTo>
                  <a:lnTo>
                    <a:pt x="263" y="245"/>
                  </a:lnTo>
                  <a:lnTo>
                    <a:pt x="279" y="224"/>
                  </a:lnTo>
                  <a:lnTo>
                    <a:pt x="289" y="201"/>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79" name="Line 1166"/>
            <p:cNvSpPr>
              <a:spLocks noChangeShapeType="1"/>
            </p:cNvSpPr>
            <p:nvPr/>
          </p:nvSpPr>
          <p:spPr bwMode="auto">
            <a:xfrm>
              <a:off x="2743" y="1178"/>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0" name="Freeform 1167"/>
            <p:cNvSpPr>
              <a:spLocks/>
            </p:cNvSpPr>
            <p:nvPr/>
          </p:nvSpPr>
          <p:spPr bwMode="auto">
            <a:xfrm>
              <a:off x="2713" y="1163"/>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89" y="99"/>
                  </a:lnTo>
                  <a:lnTo>
                    <a:pt x="279" y="74"/>
                  </a:lnTo>
                  <a:lnTo>
                    <a:pt x="264" y="54"/>
                  </a:lnTo>
                  <a:lnTo>
                    <a:pt x="245" y="35"/>
                  </a:lnTo>
                  <a:lnTo>
                    <a:pt x="225" y="20"/>
                  </a:lnTo>
                  <a:lnTo>
                    <a:pt x="202" y="10"/>
                  </a:lnTo>
                  <a:lnTo>
                    <a:pt x="175" y="2"/>
                  </a:lnTo>
                  <a:lnTo>
                    <a:pt x="150" y="0"/>
                  </a:lnTo>
                  <a:lnTo>
                    <a:pt x="124" y="2"/>
                  </a:lnTo>
                  <a:lnTo>
                    <a:pt x="99" y="10"/>
                  </a:lnTo>
                  <a:lnTo>
                    <a:pt x="75" y="20"/>
                  </a:lnTo>
                  <a:lnTo>
                    <a:pt x="54" y="35"/>
                  </a:lnTo>
                  <a:lnTo>
                    <a:pt x="35" y="54"/>
                  </a:lnTo>
                  <a:lnTo>
                    <a:pt x="21" y="74"/>
                  </a:lnTo>
                  <a:lnTo>
                    <a:pt x="10" y="99"/>
                  </a:lnTo>
                  <a:lnTo>
                    <a:pt x="3" y="124"/>
                  </a:lnTo>
                  <a:lnTo>
                    <a:pt x="0" y="149"/>
                  </a:lnTo>
                  <a:lnTo>
                    <a:pt x="3" y="175"/>
                  </a:lnTo>
                  <a:lnTo>
                    <a:pt x="10" y="201"/>
                  </a:lnTo>
                  <a:lnTo>
                    <a:pt x="21" y="224"/>
                  </a:lnTo>
                  <a:lnTo>
                    <a:pt x="35" y="245"/>
                  </a:lnTo>
                  <a:lnTo>
                    <a:pt x="54" y="264"/>
                  </a:lnTo>
                  <a:lnTo>
                    <a:pt x="75" y="279"/>
                  </a:lnTo>
                  <a:lnTo>
                    <a:pt x="99" y="290"/>
                  </a:lnTo>
                  <a:lnTo>
                    <a:pt x="124" y="296"/>
                  </a:lnTo>
                  <a:lnTo>
                    <a:pt x="150" y="299"/>
                  </a:lnTo>
                  <a:lnTo>
                    <a:pt x="175" y="296"/>
                  </a:lnTo>
                  <a:lnTo>
                    <a:pt x="202" y="290"/>
                  </a:lnTo>
                  <a:lnTo>
                    <a:pt x="225" y="279"/>
                  </a:lnTo>
                  <a:lnTo>
                    <a:pt x="245" y="264"/>
                  </a:lnTo>
                  <a:lnTo>
                    <a:pt x="264" y="245"/>
                  </a:lnTo>
                  <a:lnTo>
                    <a:pt x="279" y="224"/>
                  </a:lnTo>
                  <a:lnTo>
                    <a:pt x="289" y="201"/>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81" name="Line 1168"/>
            <p:cNvSpPr>
              <a:spLocks noChangeShapeType="1"/>
            </p:cNvSpPr>
            <p:nvPr/>
          </p:nvSpPr>
          <p:spPr bwMode="auto">
            <a:xfrm>
              <a:off x="3218" y="204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2" name="Freeform 1169"/>
            <p:cNvSpPr>
              <a:spLocks/>
            </p:cNvSpPr>
            <p:nvPr/>
          </p:nvSpPr>
          <p:spPr bwMode="auto">
            <a:xfrm>
              <a:off x="3188" y="2027"/>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90" y="99"/>
                  </a:lnTo>
                  <a:lnTo>
                    <a:pt x="278" y="74"/>
                  </a:lnTo>
                  <a:lnTo>
                    <a:pt x="263" y="54"/>
                  </a:lnTo>
                  <a:lnTo>
                    <a:pt x="244" y="35"/>
                  </a:lnTo>
                  <a:lnTo>
                    <a:pt x="224" y="20"/>
                  </a:lnTo>
                  <a:lnTo>
                    <a:pt x="201" y="10"/>
                  </a:lnTo>
                  <a:lnTo>
                    <a:pt x="175" y="2"/>
                  </a:lnTo>
                  <a:lnTo>
                    <a:pt x="149" y="0"/>
                  </a:lnTo>
                  <a:lnTo>
                    <a:pt x="123" y="2"/>
                  </a:lnTo>
                  <a:lnTo>
                    <a:pt x="98" y="10"/>
                  </a:lnTo>
                  <a:lnTo>
                    <a:pt x="75" y="20"/>
                  </a:lnTo>
                  <a:lnTo>
                    <a:pt x="54" y="35"/>
                  </a:lnTo>
                  <a:lnTo>
                    <a:pt x="35" y="54"/>
                  </a:lnTo>
                  <a:lnTo>
                    <a:pt x="20" y="74"/>
                  </a:lnTo>
                  <a:lnTo>
                    <a:pt x="9" y="99"/>
                  </a:lnTo>
                  <a:lnTo>
                    <a:pt x="3" y="123"/>
                  </a:lnTo>
                  <a:lnTo>
                    <a:pt x="0" y="149"/>
                  </a:lnTo>
                  <a:lnTo>
                    <a:pt x="3" y="175"/>
                  </a:lnTo>
                  <a:lnTo>
                    <a:pt x="9" y="200"/>
                  </a:lnTo>
                  <a:lnTo>
                    <a:pt x="20" y="224"/>
                  </a:lnTo>
                  <a:lnTo>
                    <a:pt x="35" y="245"/>
                  </a:lnTo>
                  <a:lnTo>
                    <a:pt x="54" y="264"/>
                  </a:lnTo>
                  <a:lnTo>
                    <a:pt x="75" y="278"/>
                  </a:lnTo>
                  <a:lnTo>
                    <a:pt x="98" y="290"/>
                  </a:lnTo>
                  <a:lnTo>
                    <a:pt x="123" y="296"/>
                  </a:lnTo>
                  <a:lnTo>
                    <a:pt x="149" y="298"/>
                  </a:lnTo>
                  <a:lnTo>
                    <a:pt x="175" y="296"/>
                  </a:lnTo>
                  <a:lnTo>
                    <a:pt x="201" y="290"/>
                  </a:lnTo>
                  <a:lnTo>
                    <a:pt x="224" y="278"/>
                  </a:lnTo>
                  <a:lnTo>
                    <a:pt x="244" y="264"/>
                  </a:lnTo>
                  <a:lnTo>
                    <a:pt x="263" y="245"/>
                  </a:lnTo>
                  <a:lnTo>
                    <a:pt x="278" y="224"/>
                  </a:lnTo>
                  <a:lnTo>
                    <a:pt x="290" y="200"/>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83" name="Line 1170"/>
            <p:cNvSpPr>
              <a:spLocks noChangeShapeType="1"/>
            </p:cNvSpPr>
            <p:nvPr/>
          </p:nvSpPr>
          <p:spPr bwMode="auto">
            <a:xfrm>
              <a:off x="3512" y="187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4" name="Freeform 1171"/>
            <p:cNvSpPr>
              <a:spLocks/>
            </p:cNvSpPr>
            <p:nvPr/>
          </p:nvSpPr>
          <p:spPr bwMode="auto">
            <a:xfrm>
              <a:off x="3482" y="1858"/>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90" y="98"/>
                  </a:lnTo>
                  <a:lnTo>
                    <a:pt x="278" y="75"/>
                  </a:lnTo>
                  <a:lnTo>
                    <a:pt x="264" y="54"/>
                  </a:lnTo>
                  <a:lnTo>
                    <a:pt x="245" y="35"/>
                  </a:lnTo>
                  <a:lnTo>
                    <a:pt x="223" y="20"/>
                  </a:lnTo>
                  <a:lnTo>
                    <a:pt x="200" y="10"/>
                  </a:lnTo>
                  <a:lnTo>
                    <a:pt x="176" y="2"/>
                  </a:lnTo>
                  <a:lnTo>
                    <a:pt x="150" y="0"/>
                  </a:lnTo>
                  <a:lnTo>
                    <a:pt x="122" y="2"/>
                  </a:lnTo>
                  <a:lnTo>
                    <a:pt x="98" y="10"/>
                  </a:lnTo>
                  <a:lnTo>
                    <a:pt x="75" y="20"/>
                  </a:lnTo>
                  <a:lnTo>
                    <a:pt x="53" y="35"/>
                  </a:lnTo>
                  <a:lnTo>
                    <a:pt x="35" y="54"/>
                  </a:lnTo>
                  <a:lnTo>
                    <a:pt x="21" y="75"/>
                  </a:lnTo>
                  <a:lnTo>
                    <a:pt x="9" y="98"/>
                  </a:lnTo>
                  <a:lnTo>
                    <a:pt x="2" y="123"/>
                  </a:lnTo>
                  <a:lnTo>
                    <a:pt x="0" y="149"/>
                  </a:lnTo>
                  <a:lnTo>
                    <a:pt x="2" y="175"/>
                  </a:lnTo>
                  <a:lnTo>
                    <a:pt x="9" y="200"/>
                  </a:lnTo>
                  <a:lnTo>
                    <a:pt x="21" y="224"/>
                  </a:lnTo>
                  <a:lnTo>
                    <a:pt x="35" y="245"/>
                  </a:lnTo>
                  <a:lnTo>
                    <a:pt x="53" y="264"/>
                  </a:lnTo>
                  <a:lnTo>
                    <a:pt x="75" y="278"/>
                  </a:lnTo>
                  <a:lnTo>
                    <a:pt x="98" y="289"/>
                  </a:lnTo>
                  <a:lnTo>
                    <a:pt x="122" y="296"/>
                  </a:lnTo>
                  <a:lnTo>
                    <a:pt x="150" y="298"/>
                  </a:lnTo>
                  <a:lnTo>
                    <a:pt x="176" y="296"/>
                  </a:lnTo>
                  <a:lnTo>
                    <a:pt x="200" y="289"/>
                  </a:lnTo>
                  <a:lnTo>
                    <a:pt x="223" y="278"/>
                  </a:lnTo>
                  <a:lnTo>
                    <a:pt x="245" y="264"/>
                  </a:lnTo>
                  <a:lnTo>
                    <a:pt x="264" y="245"/>
                  </a:lnTo>
                  <a:lnTo>
                    <a:pt x="278" y="224"/>
                  </a:lnTo>
                  <a:lnTo>
                    <a:pt x="290" y="200"/>
                  </a:lnTo>
                  <a:lnTo>
                    <a:pt x="296"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85" name="Line 1172"/>
            <p:cNvSpPr>
              <a:spLocks noChangeShapeType="1"/>
            </p:cNvSpPr>
            <p:nvPr/>
          </p:nvSpPr>
          <p:spPr bwMode="auto">
            <a:xfrm>
              <a:off x="2957" y="199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6" name="Freeform 1173"/>
            <p:cNvSpPr>
              <a:spLocks/>
            </p:cNvSpPr>
            <p:nvPr/>
          </p:nvSpPr>
          <p:spPr bwMode="auto">
            <a:xfrm>
              <a:off x="2927" y="1977"/>
              <a:ext cx="30" cy="2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89" y="99"/>
                  </a:lnTo>
                  <a:lnTo>
                    <a:pt x="278" y="75"/>
                  </a:lnTo>
                  <a:lnTo>
                    <a:pt x="263" y="54"/>
                  </a:lnTo>
                  <a:lnTo>
                    <a:pt x="245" y="35"/>
                  </a:lnTo>
                  <a:lnTo>
                    <a:pt x="223" y="20"/>
                  </a:lnTo>
                  <a:lnTo>
                    <a:pt x="200" y="10"/>
                  </a:lnTo>
                  <a:lnTo>
                    <a:pt x="174" y="3"/>
                  </a:lnTo>
                  <a:lnTo>
                    <a:pt x="149" y="0"/>
                  </a:lnTo>
                  <a:lnTo>
                    <a:pt x="122" y="3"/>
                  </a:lnTo>
                  <a:lnTo>
                    <a:pt x="98" y="10"/>
                  </a:lnTo>
                  <a:lnTo>
                    <a:pt x="73" y="20"/>
                  </a:lnTo>
                  <a:lnTo>
                    <a:pt x="52" y="35"/>
                  </a:lnTo>
                  <a:lnTo>
                    <a:pt x="34" y="54"/>
                  </a:lnTo>
                  <a:lnTo>
                    <a:pt x="20" y="75"/>
                  </a:lnTo>
                  <a:lnTo>
                    <a:pt x="9" y="99"/>
                  </a:lnTo>
                  <a:lnTo>
                    <a:pt x="2" y="123"/>
                  </a:lnTo>
                  <a:lnTo>
                    <a:pt x="0" y="149"/>
                  </a:lnTo>
                  <a:lnTo>
                    <a:pt x="2" y="176"/>
                  </a:lnTo>
                  <a:lnTo>
                    <a:pt x="9" y="201"/>
                  </a:lnTo>
                  <a:lnTo>
                    <a:pt x="20" y="225"/>
                  </a:lnTo>
                  <a:lnTo>
                    <a:pt x="34" y="246"/>
                  </a:lnTo>
                  <a:lnTo>
                    <a:pt x="52" y="264"/>
                  </a:lnTo>
                  <a:lnTo>
                    <a:pt x="73" y="278"/>
                  </a:lnTo>
                  <a:lnTo>
                    <a:pt x="98" y="290"/>
                  </a:lnTo>
                  <a:lnTo>
                    <a:pt x="122" y="296"/>
                  </a:lnTo>
                  <a:lnTo>
                    <a:pt x="149" y="298"/>
                  </a:lnTo>
                  <a:lnTo>
                    <a:pt x="174" y="296"/>
                  </a:lnTo>
                  <a:lnTo>
                    <a:pt x="200" y="290"/>
                  </a:lnTo>
                  <a:lnTo>
                    <a:pt x="223" y="278"/>
                  </a:lnTo>
                  <a:lnTo>
                    <a:pt x="245" y="264"/>
                  </a:lnTo>
                  <a:lnTo>
                    <a:pt x="263" y="246"/>
                  </a:lnTo>
                  <a:lnTo>
                    <a:pt x="278" y="225"/>
                  </a:lnTo>
                  <a:lnTo>
                    <a:pt x="289" y="201"/>
                  </a:lnTo>
                  <a:lnTo>
                    <a:pt x="296" y="176"/>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287" name="Line 1174"/>
            <p:cNvSpPr>
              <a:spLocks noChangeShapeType="1"/>
            </p:cNvSpPr>
            <p:nvPr/>
          </p:nvSpPr>
          <p:spPr bwMode="auto">
            <a:xfrm>
              <a:off x="3240" y="1597"/>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8" name="Freeform 1175"/>
            <p:cNvSpPr>
              <a:spLocks/>
            </p:cNvSpPr>
            <p:nvPr/>
          </p:nvSpPr>
          <p:spPr bwMode="auto">
            <a:xfrm>
              <a:off x="3210" y="1583"/>
              <a:ext cx="30" cy="29"/>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7"/>
                  </a:moveTo>
                  <a:lnTo>
                    <a:pt x="295" y="122"/>
                  </a:lnTo>
                  <a:lnTo>
                    <a:pt x="290" y="97"/>
                  </a:lnTo>
                  <a:lnTo>
                    <a:pt x="278" y="73"/>
                  </a:lnTo>
                  <a:lnTo>
                    <a:pt x="263" y="51"/>
                  </a:lnTo>
                  <a:lnTo>
                    <a:pt x="245" y="34"/>
                  </a:lnTo>
                  <a:lnTo>
                    <a:pt x="223" y="19"/>
                  </a:lnTo>
                  <a:lnTo>
                    <a:pt x="200" y="7"/>
                  </a:lnTo>
                  <a:lnTo>
                    <a:pt x="175" y="2"/>
                  </a:lnTo>
                  <a:lnTo>
                    <a:pt x="150" y="0"/>
                  </a:lnTo>
                  <a:lnTo>
                    <a:pt x="122" y="2"/>
                  </a:lnTo>
                  <a:lnTo>
                    <a:pt x="98" y="7"/>
                  </a:lnTo>
                  <a:lnTo>
                    <a:pt x="74" y="19"/>
                  </a:lnTo>
                  <a:lnTo>
                    <a:pt x="53" y="34"/>
                  </a:lnTo>
                  <a:lnTo>
                    <a:pt x="35" y="51"/>
                  </a:lnTo>
                  <a:lnTo>
                    <a:pt x="20" y="73"/>
                  </a:lnTo>
                  <a:lnTo>
                    <a:pt x="9" y="97"/>
                  </a:lnTo>
                  <a:lnTo>
                    <a:pt x="2" y="122"/>
                  </a:lnTo>
                  <a:lnTo>
                    <a:pt x="0" y="147"/>
                  </a:lnTo>
                  <a:lnTo>
                    <a:pt x="2" y="175"/>
                  </a:lnTo>
                  <a:lnTo>
                    <a:pt x="9" y="199"/>
                  </a:lnTo>
                  <a:lnTo>
                    <a:pt x="20" y="223"/>
                  </a:lnTo>
                  <a:lnTo>
                    <a:pt x="35" y="244"/>
                  </a:lnTo>
                  <a:lnTo>
                    <a:pt x="53" y="262"/>
                  </a:lnTo>
                  <a:lnTo>
                    <a:pt x="74" y="278"/>
                  </a:lnTo>
                  <a:lnTo>
                    <a:pt x="98" y="289"/>
                  </a:lnTo>
                  <a:lnTo>
                    <a:pt x="122" y="295"/>
                  </a:lnTo>
                  <a:lnTo>
                    <a:pt x="150" y="297"/>
                  </a:lnTo>
                  <a:lnTo>
                    <a:pt x="175" y="295"/>
                  </a:lnTo>
                  <a:lnTo>
                    <a:pt x="200" y="289"/>
                  </a:lnTo>
                  <a:lnTo>
                    <a:pt x="223" y="278"/>
                  </a:lnTo>
                  <a:lnTo>
                    <a:pt x="245" y="262"/>
                  </a:lnTo>
                  <a:lnTo>
                    <a:pt x="263" y="244"/>
                  </a:lnTo>
                  <a:lnTo>
                    <a:pt x="278" y="223"/>
                  </a:lnTo>
                  <a:lnTo>
                    <a:pt x="290" y="199"/>
                  </a:lnTo>
                  <a:lnTo>
                    <a:pt x="295" y="175"/>
                  </a:lnTo>
                  <a:lnTo>
                    <a:pt x="298" y="147"/>
                  </a:lnTo>
                  <a:close/>
                </a:path>
              </a:pathLst>
            </a:custGeom>
            <a:solidFill>
              <a:srgbClr val="E0A860"/>
            </a:solidFill>
            <a:ln w="12700">
              <a:solidFill>
                <a:srgbClr val="E0A860"/>
              </a:solidFill>
              <a:round/>
              <a:headEnd/>
              <a:tailEnd/>
            </a:ln>
          </p:spPr>
          <p:txBody>
            <a:bodyPr/>
            <a:lstStyle/>
            <a:p>
              <a:endParaRPr lang="en-US" sz="1350" dirty="0"/>
            </a:p>
          </p:txBody>
        </p:sp>
        <p:sp>
          <p:nvSpPr>
            <p:cNvPr id="289" name="Line 1176"/>
            <p:cNvSpPr>
              <a:spLocks noChangeShapeType="1"/>
            </p:cNvSpPr>
            <p:nvPr/>
          </p:nvSpPr>
          <p:spPr bwMode="auto">
            <a:xfrm>
              <a:off x="3121" y="1670"/>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0" name="Freeform 1177"/>
            <p:cNvSpPr>
              <a:spLocks/>
            </p:cNvSpPr>
            <p:nvPr/>
          </p:nvSpPr>
          <p:spPr bwMode="auto">
            <a:xfrm>
              <a:off x="3091" y="1655"/>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8"/>
                  </a:lnTo>
                  <a:lnTo>
                    <a:pt x="278" y="75"/>
                  </a:lnTo>
                  <a:lnTo>
                    <a:pt x="264" y="54"/>
                  </a:lnTo>
                  <a:lnTo>
                    <a:pt x="245" y="35"/>
                  </a:lnTo>
                  <a:lnTo>
                    <a:pt x="223" y="20"/>
                  </a:lnTo>
                  <a:lnTo>
                    <a:pt x="200" y="8"/>
                  </a:lnTo>
                  <a:lnTo>
                    <a:pt x="176" y="2"/>
                  </a:lnTo>
                  <a:lnTo>
                    <a:pt x="149" y="0"/>
                  </a:lnTo>
                  <a:lnTo>
                    <a:pt x="123" y="2"/>
                  </a:lnTo>
                  <a:lnTo>
                    <a:pt x="99" y="8"/>
                  </a:lnTo>
                  <a:lnTo>
                    <a:pt x="75" y="20"/>
                  </a:lnTo>
                  <a:lnTo>
                    <a:pt x="53" y="35"/>
                  </a:lnTo>
                  <a:lnTo>
                    <a:pt x="34" y="54"/>
                  </a:lnTo>
                  <a:lnTo>
                    <a:pt x="21" y="75"/>
                  </a:lnTo>
                  <a:lnTo>
                    <a:pt x="9" y="98"/>
                  </a:lnTo>
                  <a:lnTo>
                    <a:pt x="2" y="123"/>
                  </a:lnTo>
                  <a:lnTo>
                    <a:pt x="0" y="149"/>
                  </a:lnTo>
                  <a:lnTo>
                    <a:pt x="2" y="175"/>
                  </a:lnTo>
                  <a:lnTo>
                    <a:pt x="9" y="199"/>
                  </a:lnTo>
                  <a:lnTo>
                    <a:pt x="21" y="224"/>
                  </a:lnTo>
                  <a:lnTo>
                    <a:pt x="34" y="244"/>
                  </a:lnTo>
                  <a:lnTo>
                    <a:pt x="53" y="263"/>
                  </a:lnTo>
                  <a:lnTo>
                    <a:pt x="75" y="278"/>
                  </a:lnTo>
                  <a:lnTo>
                    <a:pt x="99" y="289"/>
                  </a:lnTo>
                  <a:lnTo>
                    <a:pt x="123" y="296"/>
                  </a:lnTo>
                  <a:lnTo>
                    <a:pt x="149" y="298"/>
                  </a:lnTo>
                  <a:lnTo>
                    <a:pt x="176" y="296"/>
                  </a:lnTo>
                  <a:lnTo>
                    <a:pt x="200" y="289"/>
                  </a:lnTo>
                  <a:lnTo>
                    <a:pt x="223" y="278"/>
                  </a:lnTo>
                  <a:lnTo>
                    <a:pt x="245" y="263"/>
                  </a:lnTo>
                  <a:lnTo>
                    <a:pt x="264" y="244"/>
                  </a:lnTo>
                  <a:lnTo>
                    <a:pt x="278" y="224"/>
                  </a:lnTo>
                  <a:lnTo>
                    <a:pt x="289" y="199"/>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91" name="Line 1178"/>
            <p:cNvSpPr>
              <a:spLocks noChangeShapeType="1"/>
            </p:cNvSpPr>
            <p:nvPr/>
          </p:nvSpPr>
          <p:spPr bwMode="auto">
            <a:xfrm>
              <a:off x="3465" y="187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2" name="Freeform 1179"/>
            <p:cNvSpPr>
              <a:spLocks/>
            </p:cNvSpPr>
            <p:nvPr/>
          </p:nvSpPr>
          <p:spPr bwMode="auto">
            <a:xfrm>
              <a:off x="3435" y="1857"/>
              <a:ext cx="30" cy="3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8"/>
                  </a:moveTo>
                  <a:lnTo>
                    <a:pt x="296" y="122"/>
                  </a:lnTo>
                  <a:lnTo>
                    <a:pt x="290" y="98"/>
                  </a:lnTo>
                  <a:lnTo>
                    <a:pt x="279" y="74"/>
                  </a:lnTo>
                  <a:lnTo>
                    <a:pt x="264" y="53"/>
                  </a:lnTo>
                  <a:lnTo>
                    <a:pt x="245" y="35"/>
                  </a:lnTo>
                  <a:lnTo>
                    <a:pt x="224" y="19"/>
                  </a:lnTo>
                  <a:lnTo>
                    <a:pt x="201" y="8"/>
                  </a:lnTo>
                  <a:lnTo>
                    <a:pt x="175" y="2"/>
                  </a:lnTo>
                  <a:lnTo>
                    <a:pt x="150" y="0"/>
                  </a:lnTo>
                  <a:lnTo>
                    <a:pt x="123" y="2"/>
                  </a:lnTo>
                  <a:lnTo>
                    <a:pt x="97" y="8"/>
                  </a:lnTo>
                  <a:lnTo>
                    <a:pt x="74" y="19"/>
                  </a:lnTo>
                  <a:lnTo>
                    <a:pt x="53" y="35"/>
                  </a:lnTo>
                  <a:lnTo>
                    <a:pt x="35" y="53"/>
                  </a:lnTo>
                  <a:lnTo>
                    <a:pt x="20" y="74"/>
                  </a:lnTo>
                  <a:lnTo>
                    <a:pt x="10" y="98"/>
                  </a:lnTo>
                  <a:lnTo>
                    <a:pt x="3" y="122"/>
                  </a:lnTo>
                  <a:lnTo>
                    <a:pt x="0" y="148"/>
                  </a:lnTo>
                  <a:lnTo>
                    <a:pt x="3" y="175"/>
                  </a:lnTo>
                  <a:lnTo>
                    <a:pt x="10" y="200"/>
                  </a:lnTo>
                  <a:lnTo>
                    <a:pt x="20" y="223"/>
                  </a:lnTo>
                  <a:lnTo>
                    <a:pt x="35" y="245"/>
                  </a:lnTo>
                  <a:lnTo>
                    <a:pt x="53" y="262"/>
                  </a:lnTo>
                  <a:lnTo>
                    <a:pt x="74" y="278"/>
                  </a:lnTo>
                  <a:lnTo>
                    <a:pt x="97" y="290"/>
                  </a:lnTo>
                  <a:lnTo>
                    <a:pt x="123" y="296"/>
                  </a:lnTo>
                  <a:lnTo>
                    <a:pt x="150" y="297"/>
                  </a:lnTo>
                  <a:lnTo>
                    <a:pt x="175" y="296"/>
                  </a:lnTo>
                  <a:lnTo>
                    <a:pt x="201" y="290"/>
                  </a:lnTo>
                  <a:lnTo>
                    <a:pt x="224" y="278"/>
                  </a:lnTo>
                  <a:lnTo>
                    <a:pt x="245" y="262"/>
                  </a:lnTo>
                  <a:lnTo>
                    <a:pt x="264" y="245"/>
                  </a:lnTo>
                  <a:lnTo>
                    <a:pt x="279" y="223"/>
                  </a:lnTo>
                  <a:lnTo>
                    <a:pt x="290" y="200"/>
                  </a:lnTo>
                  <a:lnTo>
                    <a:pt x="296"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293" name="Line 1180"/>
            <p:cNvSpPr>
              <a:spLocks noChangeShapeType="1"/>
            </p:cNvSpPr>
            <p:nvPr/>
          </p:nvSpPr>
          <p:spPr bwMode="auto">
            <a:xfrm>
              <a:off x="2867" y="212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4" name="Freeform 1181"/>
            <p:cNvSpPr>
              <a:spLocks/>
            </p:cNvSpPr>
            <p:nvPr/>
          </p:nvSpPr>
          <p:spPr bwMode="auto">
            <a:xfrm>
              <a:off x="2837" y="2111"/>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89" y="99"/>
                  </a:lnTo>
                  <a:lnTo>
                    <a:pt x="279" y="75"/>
                  </a:lnTo>
                  <a:lnTo>
                    <a:pt x="264" y="54"/>
                  </a:lnTo>
                  <a:lnTo>
                    <a:pt x="245" y="35"/>
                  </a:lnTo>
                  <a:lnTo>
                    <a:pt x="224" y="20"/>
                  </a:lnTo>
                  <a:lnTo>
                    <a:pt x="199" y="10"/>
                  </a:lnTo>
                  <a:lnTo>
                    <a:pt x="175" y="3"/>
                  </a:lnTo>
                  <a:lnTo>
                    <a:pt x="149" y="0"/>
                  </a:lnTo>
                  <a:lnTo>
                    <a:pt x="124" y="3"/>
                  </a:lnTo>
                  <a:lnTo>
                    <a:pt x="98" y="10"/>
                  </a:lnTo>
                  <a:lnTo>
                    <a:pt x="75" y="20"/>
                  </a:lnTo>
                  <a:lnTo>
                    <a:pt x="53" y="35"/>
                  </a:lnTo>
                  <a:lnTo>
                    <a:pt x="35" y="54"/>
                  </a:lnTo>
                  <a:lnTo>
                    <a:pt x="20" y="75"/>
                  </a:lnTo>
                  <a:lnTo>
                    <a:pt x="9" y="99"/>
                  </a:lnTo>
                  <a:lnTo>
                    <a:pt x="1" y="123"/>
                  </a:lnTo>
                  <a:lnTo>
                    <a:pt x="0" y="149"/>
                  </a:lnTo>
                  <a:lnTo>
                    <a:pt x="1" y="176"/>
                  </a:lnTo>
                  <a:lnTo>
                    <a:pt x="9" y="201"/>
                  </a:lnTo>
                  <a:lnTo>
                    <a:pt x="20" y="225"/>
                  </a:lnTo>
                  <a:lnTo>
                    <a:pt x="35" y="246"/>
                  </a:lnTo>
                  <a:lnTo>
                    <a:pt x="53" y="264"/>
                  </a:lnTo>
                  <a:lnTo>
                    <a:pt x="75" y="278"/>
                  </a:lnTo>
                  <a:lnTo>
                    <a:pt x="98" y="290"/>
                  </a:lnTo>
                  <a:lnTo>
                    <a:pt x="124" y="296"/>
                  </a:lnTo>
                  <a:lnTo>
                    <a:pt x="149" y="298"/>
                  </a:lnTo>
                  <a:lnTo>
                    <a:pt x="175" y="296"/>
                  </a:lnTo>
                  <a:lnTo>
                    <a:pt x="199" y="290"/>
                  </a:lnTo>
                  <a:lnTo>
                    <a:pt x="224" y="278"/>
                  </a:lnTo>
                  <a:lnTo>
                    <a:pt x="245" y="264"/>
                  </a:lnTo>
                  <a:lnTo>
                    <a:pt x="264" y="246"/>
                  </a:lnTo>
                  <a:lnTo>
                    <a:pt x="279" y="225"/>
                  </a:lnTo>
                  <a:lnTo>
                    <a:pt x="289" y="201"/>
                  </a:lnTo>
                  <a:lnTo>
                    <a:pt x="296" y="176"/>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95" name="Line 1182"/>
            <p:cNvSpPr>
              <a:spLocks noChangeShapeType="1"/>
            </p:cNvSpPr>
            <p:nvPr/>
          </p:nvSpPr>
          <p:spPr bwMode="auto">
            <a:xfrm>
              <a:off x="3488" y="158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6" name="Freeform 1183"/>
            <p:cNvSpPr>
              <a:spLocks/>
            </p:cNvSpPr>
            <p:nvPr/>
          </p:nvSpPr>
          <p:spPr bwMode="auto">
            <a:xfrm>
              <a:off x="3459" y="1569"/>
              <a:ext cx="29"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2"/>
                  </a:lnTo>
                  <a:lnTo>
                    <a:pt x="289" y="98"/>
                  </a:lnTo>
                  <a:lnTo>
                    <a:pt x="278" y="74"/>
                  </a:lnTo>
                  <a:lnTo>
                    <a:pt x="264" y="52"/>
                  </a:lnTo>
                  <a:lnTo>
                    <a:pt x="245" y="34"/>
                  </a:lnTo>
                  <a:lnTo>
                    <a:pt x="224" y="21"/>
                  </a:lnTo>
                  <a:lnTo>
                    <a:pt x="201" y="9"/>
                  </a:lnTo>
                  <a:lnTo>
                    <a:pt x="176" y="2"/>
                  </a:lnTo>
                  <a:lnTo>
                    <a:pt x="149" y="0"/>
                  </a:lnTo>
                  <a:lnTo>
                    <a:pt x="123" y="2"/>
                  </a:lnTo>
                  <a:lnTo>
                    <a:pt x="99" y="9"/>
                  </a:lnTo>
                  <a:lnTo>
                    <a:pt x="75" y="21"/>
                  </a:lnTo>
                  <a:lnTo>
                    <a:pt x="53" y="34"/>
                  </a:lnTo>
                  <a:lnTo>
                    <a:pt x="34" y="52"/>
                  </a:lnTo>
                  <a:lnTo>
                    <a:pt x="21" y="74"/>
                  </a:lnTo>
                  <a:lnTo>
                    <a:pt x="9" y="98"/>
                  </a:lnTo>
                  <a:lnTo>
                    <a:pt x="2" y="122"/>
                  </a:lnTo>
                  <a:lnTo>
                    <a:pt x="0" y="149"/>
                  </a:lnTo>
                  <a:lnTo>
                    <a:pt x="2" y="176"/>
                  </a:lnTo>
                  <a:lnTo>
                    <a:pt x="9" y="200"/>
                  </a:lnTo>
                  <a:lnTo>
                    <a:pt x="21" y="223"/>
                  </a:lnTo>
                  <a:lnTo>
                    <a:pt x="34" y="245"/>
                  </a:lnTo>
                  <a:lnTo>
                    <a:pt x="53" y="264"/>
                  </a:lnTo>
                  <a:lnTo>
                    <a:pt x="75" y="278"/>
                  </a:lnTo>
                  <a:lnTo>
                    <a:pt x="99" y="290"/>
                  </a:lnTo>
                  <a:lnTo>
                    <a:pt x="123" y="296"/>
                  </a:lnTo>
                  <a:lnTo>
                    <a:pt x="149" y="299"/>
                  </a:lnTo>
                  <a:lnTo>
                    <a:pt x="176" y="296"/>
                  </a:lnTo>
                  <a:lnTo>
                    <a:pt x="201" y="290"/>
                  </a:lnTo>
                  <a:lnTo>
                    <a:pt x="224" y="278"/>
                  </a:lnTo>
                  <a:lnTo>
                    <a:pt x="245" y="264"/>
                  </a:lnTo>
                  <a:lnTo>
                    <a:pt x="264" y="245"/>
                  </a:lnTo>
                  <a:lnTo>
                    <a:pt x="278" y="223"/>
                  </a:lnTo>
                  <a:lnTo>
                    <a:pt x="289" y="200"/>
                  </a:lnTo>
                  <a:lnTo>
                    <a:pt x="297" y="176"/>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97" name="Line 1184"/>
            <p:cNvSpPr>
              <a:spLocks noChangeShapeType="1"/>
            </p:cNvSpPr>
            <p:nvPr/>
          </p:nvSpPr>
          <p:spPr bwMode="auto">
            <a:xfrm>
              <a:off x="3368" y="162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8" name="Freeform 1185"/>
            <p:cNvSpPr>
              <a:spLocks/>
            </p:cNvSpPr>
            <p:nvPr/>
          </p:nvSpPr>
          <p:spPr bwMode="auto">
            <a:xfrm>
              <a:off x="3338" y="1611"/>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7"/>
                  </a:lnTo>
                  <a:lnTo>
                    <a:pt x="279" y="74"/>
                  </a:lnTo>
                  <a:lnTo>
                    <a:pt x="264" y="52"/>
                  </a:lnTo>
                  <a:lnTo>
                    <a:pt x="245" y="35"/>
                  </a:lnTo>
                  <a:lnTo>
                    <a:pt x="225" y="20"/>
                  </a:lnTo>
                  <a:lnTo>
                    <a:pt x="201" y="9"/>
                  </a:lnTo>
                  <a:lnTo>
                    <a:pt x="176" y="2"/>
                  </a:lnTo>
                  <a:lnTo>
                    <a:pt x="149" y="0"/>
                  </a:lnTo>
                  <a:lnTo>
                    <a:pt x="124" y="2"/>
                  </a:lnTo>
                  <a:lnTo>
                    <a:pt x="99" y="9"/>
                  </a:lnTo>
                  <a:lnTo>
                    <a:pt x="75" y="20"/>
                  </a:lnTo>
                  <a:lnTo>
                    <a:pt x="53" y="35"/>
                  </a:lnTo>
                  <a:lnTo>
                    <a:pt x="34" y="52"/>
                  </a:lnTo>
                  <a:lnTo>
                    <a:pt x="21" y="74"/>
                  </a:lnTo>
                  <a:lnTo>
                    <a:pt x="9" y="97"/>
                  </a:lnTo>
                  <a:lnTo>
                    <a:pt x="2" y="123"/>
                  </a:lnTo>
                  <a:lnTo>
                    <a:pt x="0" y="149"/>
                  </a:lnTo>
                  <a:lnTo>
                    <a:pt x="2" y="175"/>
                  </a:lnTo>
                  <a:lnTo>
                    <a:pt x="9" y="199"/>
                  </a:lnTo>
                  <a:lnTo>
                    <a:pt x="21" y="224"/>
                  </a:lnTo>
                  <a:lnTo>
                    <a:pt x="34" y="245"/>
                  </a:lnTo>
                  <a:lnTo>
                    <a:pt x="53" y="264"/>
                  </a:lnTo>
                  <a:lnTo>
                    <a:pt x="75" y="278"/>
                  </a:lnTo>
                  <a:lnTo>
                    <a:pt x="99" y="289"/>
                  </a:lnTo>
                  <a:lnTo>
                    <a:pt x="124" y="295"/>
                  </a:lnTo>
                  <a:lnTo>
                    <a:pt x="149" y="298"/>
                  </a:lnTo>
                  <a:lnTo>
                    <a:pt x="176" y="295"/>
                  </a:lnTo>
                  <a:lnTo>
                    <a:pt x="201" y="289"/>
                  </a:lnTo>
                  <a:lnTo>
                    <a:pt x="225" y="278"/>
                  </a:lnTo>
                  <a:lnTo>
                    <a:pt x="245" y="264"/>
                  </a:lnTo>
                  <a:lnTo>
                    <a:pt x="264" y="245"/>
                  </a:lnTo>
                  <a:lnTo>
                    <a:pt x="279" y="224"/>
                  </a:lnTo>
                  <a:lnTo>
                    <a:pt x="289" y="199"/>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299" name="Line 1186"/>
            <p:cNvSpPr>
              <a:spLocks noChangeShapeType="1"/>
            </p:cNvSpPr>
            <p:nvPr/>
          </p:nvSpPr>
          <p:spPr bwMode="auto">
            <a:xfrm>
              <a:off x="2792" y="202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0" name="Freeform 1187"/>
            <p:cNvSpPr>
              <a:spLocks/>
            </p:cNvSpPr>
            <p:nvPr/>
          </p:nvSpPr>
          <p:spPr bwMode="auto">
            <a:xfrm>
              <a:off x="2762" y="2012"/>
              <a:ext cx="30" cy="29"/>
            </a:xfrm>
            <a:custGeom>
              <a:avLst/>
              <a:gdLst>
                <a:gd name="T0" fmla="*/ 0 w 297"/>
                <a:gd name="T1" fmla="*/ 0 h 297"/>
                <a:gd name="T2" fmla="*/ 0 w 297"/>
                <a:gd name="T3" fmla="*/ 0 h 297"/>
                <a:gd name="T4" fmla="*/ 0 w 297"/>
                <a:gd name="T5" fmla="*/ 0 h 297"/>
                <a:gd name="T6" fmla="*/ 0 w 297"/>
                <a:gd name="T7" fmla="*/ 0 h 297"/>
                <a:gd name="T8" fmla="*/ 0 w 297"/>
                <a:gd name="T9" fmla="*/ 0 h 297"/>
                <a:gd name="T10" fmla="*/ 0 w 297"/>
                <a:gd name="T11" fmla="*/ 0 h 297"/>
                <a:gd name="T12" fmla="*/ 0 w 297"/>
                <a:gd name="T13" fmla="*/ 0 h 297"/>
                <a:gd name="T14" fmla="*/ 0 w 297"/>
                <a:gd name="T15" fmla="*/ 0 h 297"/>
                <a:gd name="T16" fmla="*/ 0 w 297"/>
                <a:gd name="T17" fmla="*/ 0 h 297"/>
                <a:gd name="T18" fmla="*/ 0 w 297"/>
                <a:gd name="T19" fmla="*/ 0 h 297"/>
                <a:gd name="T20" fmla="*/ 0 w 297"/>
                <a:gd name="T21" fmla="*/ 0 h 297"/>
                <a:gd name="T22" fmla="*/ 0 w 297"/>
                <a:gd name="T23" fmla="*/ 0 h 297"/>
                <a:gd name="T24" fmla="*/ 0 w 297"/>
                <a:gd name="T25" fmla="*/ 0 h 297"/>
                <a:gd name="T26" fmla="*/ 0 w 297"/>
                <a:gd name="T27" fmla="*/ 0 h 297"/>
                <a:gd name="T28" fmla="*/ 0 w 297"/>
                <a:gd name="T29" fmla="*/ 0 h 297"/>
                <a:gd name="T30" fmla="*/ 0 w 297"/>
                <a:gd name="T31" fmla="*/ 0 h 297"/>
                <a:gd name="T32" fmla="*/ 0 w 297"/>
                <a:gd name="T33" fmla="*/ 0 h 297"/>
                <a:gd name="T34" fmla="*/ 0 w 297"/>
                <a:gd name="T35" fmla="*/ 0 h 297"/>
                <a:gd name="T36" fmla="*/ 0 w 297"/>
                <a:gd name="T37" fmla="*/ 0 h 297"/>
                <a:gd name="T38" fmla="*/ 0 w 297"/>
                <a:gd name="T39" fmla="*/ 0 h 297"/>
                <a:gd name="T40" fmla="*/ 0 w 297"/>
                <a:gd name="T41" fmla="*/ 0 h 297"/>
                <a:gd name="T42" fmla="*/ 0 w 297"/>
                <a:gd name="T43" fmla="*/ 0 h 297"/>
                <a:gd name="T44" fmla="*/ 0 w 297"/>
                <a:gd name="T45" fmla="*/ 0 h 297"/>
                <a:gd name="T46" fmla="*/ 0 w 297"/>
                <a:gd name="T47" fmla="*/ 0 h 297"/>
                <a:gd name="T48" fmla="*/ 0 w 297"/>
                <a:gd name="T49" fmla="*/ 0 h 297"/>
                <a:gd name="T50" fmla="*/ 0 w 297"/>
                <a:gd name="T51" fmla="*/ 0 h 297"/>
                <a:gd name="T52" fmla="*/ 0 w 297"/>
                <a:gd name="T53" fmla="*/ 0 h 297"/>
                <a:gd name="T54" fmla="*/ 0 w 297"/>
                <a:gd name="T55" fmla="*/ 0 h 297"/>
                <a:gd name="T56" fmla="*/ 0 w 297"/>
                <a:gd name="T57" fmla="*/ 0 h 297"/>
                <a:gd name="T58" fmla="*/ 0 w 297"/>
                <a:gd name="T59" fmla="*/ 0 h 297"/>
                <a:gd name="T60" fmla="*/ 0 w 297"/>
                <a:gd name="T61" fmla="*/ 0 h 297"/>
                <a:gd name="T62" fmla="*/ 0 w 297"/>
                <a:gd name="T63" fmla="*/ 0 h 297"/>
                <a:gd name="T64" fmla="*/ 0 w 297"/>
                <a:gd name="T65" fmla="*/ 0 h 297"/>
                <a:gd name="T66" fmla="*/ 0 w 297"/>
                <a:gd name="T67" fmla="*/ 0 h 297"/>
                <a:gd name="T68" fmla="*/ 0 w 297"/>
                <a:gd name="T69" fmla="*/ 0 h 297"/>
                <a:gd name="T70" fmla="*/ 0 w 297"/>
                <a:gd name="T71" fmla="*/ 0 h 297"/>
                <a:gd name="T72" fmla="*/ 0 w 297"/>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8"/>
                  </a:moveTo>
                  <a:lnTo>
                    <a:pt x="295" y="122"/>
                  </a:lnTo>
                  <a:lnTo>
                    <a:pt x="290" y="97"/>
                  </a:lnTo>
                  <a:lnTo>
                    <a:pt x="278" y="74"/>
                  </a:lnTo>
                  <a:lnTo>
                    <a:pt x="262" y="53"/>
                  </a:lnTo>
                  <a:lnTo>
                    <a:pt x="244" y="35"/>
                  </a:lnTo>
                  <a:lnTo>
                    <a:pt x="223" y="19"/>
                  </a:lnTo>
                  <a:lnTo>
                    <a:pt x="200" y="9"/>
                  </a:lnTo>
                  <a:lnTo>
                    <a:pt x="175" y="2"/>
                  </a:lnTo>
                  <a:lnTo>
                    <a:pt x="148" y="0"/>
                  </a:lnTo>
                  <a:lnTo>
                    <a:pt x="122" y="2"/>
                  </a:lnTo>
                  <a:lnTo>
                    <a:pt x="98" y="9"/>
                  </a:lnTo>
                  <a:lnTo>
                    <a:pt x="74" y="19"/>
                  </a:lnTo>
                  <a:lnTo>
                    <a:pt x="52" y="35"/>
                  </a:lnTo>
                  <a:lnTo>
                    <a:pt x="35" y="53"/>
                  </a:lnTo>
                  <a:lnTo>
                    <a:pt x="19" y="74"/>
                  </a:lnTo>
                  <a:lnTo>
                    <a:pt x="8" y="97"/>
                  </a:lnTo>
                  <a:lnTo>
                    <a:pt x="2" y="122"/>
                  </a:lnTo>
                  <a:lnTo>
                    <a:pt x="0" y="148"/>
                  </a:lnTo>
                  <a:lnTo>
                    <a:pt x="2" y="175"/>
                  </a:lnTo>
                  <a:lnTo>
                    <a:pt x="8" y="200"/>
                  </a:lnTo>
                  <a:lnTo>
                    <a:pt x="19" y="224"/>
                  </a:lnTo>
                  <a:lnTo>
                    <a:pt x="35" y="245"/>
                  </a:lnTo>
                  <a:lnTo>
                    <a:pt x="52" y="263"/>
                  </a:lnTo>
                  <a:lnTo>
                    <a:pt x="74" y="278"/>
                  </a:lnTo>
                  <a:lnTo>
                    <a:pt x="98" y="289"/>
                  </a:lnTo>
                  <a:lnTo>
                    <a:pt x="122" y="295"/>
                  </a:lnTo>
                  <a:lnTo>
                    <a:pt x="148" y="297"/>
                  </a:lnTo>
                  <a:lnTo>
                    <a:pt x="175" y="295"/>
                  </a:lnTo>
                  <a:lnTo>
                    <a:pt x="200" y="289"/>
                  </a:lnTo>
                  <a:lnTo>
                    <a:pt x="223" y="278"/>
                  </a:lnTo>
                  <a:lnTo>
                    <a:pt x="244" y="263"/>
                  </a:lnTo>
                  <a:lnTo>
                    <a:pt x="262" y="245"/>
                  </a:lnTo>
                  <a:lnTo>
                    <a:pt x="278" y="224"/>
                  </a:lnTo>
                  <a:lnTo>
                    <a:pt x="290" y="200"/>
                  </a:lnTo>
                  <a:lnTo>
                    <a:pt x="295" y="175"/>
                  </a:lnTo>
                  <a:lnTo>
                    <a:pt x="297" y="148"/>
                  </a:lnTo>
                  <a:close/>
                </a:path>
              </a:pathLst>
            </a:custGeom>
            <a:solidFill>
              <a:srgbClr val="E0A860"/>
            </a:solidFill>
            <a:ln w="12700">
              <a:solidFill>
                <a:srgbClr val="E0A860"/>
              </a:solidFill>
              <a:round/>
              <a:headEnd/>
              <a:tailEnd/>
            </a:ln>
          </p:spPr>
          <p:txBody>
            <a:bodyPr/>
            <a:lstStyle/>
            <a:p>
              <a:endParaRPr lang="en-US" sz="1350" dirty="0"/>
            </a:p>
          </p:txBody>
        </p:sp>
        <p:sp>
          <p:nvSpPr>
            <p:cNvPr id="301" name="Line 1188"/>
            <p:cNvSpPr>
              <a:spLocks noChangeShapeType="1"/>
            </p:cNvSpPr>
            <p:nvPr/>
          </p:nvSpPr>
          <p:spPr bwMode="auto">
            <a:xfrm>
              <a:off x="3335" y="231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2" name="Freeform 1189"/>
            <p:cNvSpPr>
              <a:spLocks/>
            </p:cNvSpPr>
            <p:nvPr/>
          </p:nvSpPr>
          <p:spPr bwMode="auto">
            <a:xfrm>
              <a:off x="3305" y="2300"/>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3"/>
                  </a:lnTo>
                  <a:lnTo>
                    <a:pt x="289" y="98"/>
                  </a:lnTo>
                  <a:lnTo>
                    <a:pt x="278" y="74"/>
                  </a:lnTo>
                  <a:lnTo>
                    <a:pt x="263" y="54"/>
                  </a:lnTo>
                  <a:lnTo>
                    <a:pt x="244" y="35"/>
                  </a:lnTo>
                  <a:lnTo>
                    <a:pt x="223" y="20"/>
                  </a:lnTo>
                  <a:lnTo>
                    <a:pt x="200" y="9"/>
                  </a:lnTo>
                  <a:lnTo>
                    <a:pt x="175" y="2"/>
                  </a:lnTo>
                  <a:lnTo>
                    <a:pt x="150" y="0"/>
                  </a:lnTo>
                  <a:lnTo>
                    <a:pt x="123" y="2"/>
                  </a:lnTo>
                  <a:lnTo>
                    <a:pt x="98" y="9"/>
                  </a:lnTo>
                  <a:lnTo>
                    <a:pt x="75" y="20"/>
                  </a:lnTo>
                  <a:lnTo>
                    <a:pt x="54" y="35"/>
                  </a:lnTo>
                  <a:lnTo>
                    <a:pt x="35" y="54"/>
                  </a:lnTo>
                  <a:lnTo>
                    <a:pt x="20" y="74"/>
                  </a:lnTo>
                  <a:lnTo>
                    <a:pt x="9" y="98"/>
                  </a:lnTo>
                  <a:lnTo>
                    <a:pt x="2" y="123"/>
                  </a:lnTo>
                  <a:lnTo>
                    <a:pt x="0" y="150"/>
                  </a:lnTo>
                  <a:lnTo>
                    <a:pt x="2" y="175"/>
                  </a:lnTo>
                  <a:lnTo>
                    <a:pt x="9" y="200"/>
                  </a:lnTo>
                  <a:lnTo>
                    <a:pt x="20" y="223"/>
                  </a:lnTo>
                  <a:lnTo>
                    <a:pt x="35" y="246"/>
                  </a:lnTo>
                  <a:lnTo>
                    <a:pt x="54" y="264"/>
                  </a:lnTo>
                  <a:lnTo>
                    <a:pt x="75" y="278"/>
                  </a:lnTo>
                  <a:lnTo>
                    <a:pt x="98" y="290"/>
                  </a:lnTo>
                  <a:lnTo>
                    <a:pt x="123" y="297"/>
                  </a:lnTo>
                  <a:lnTo>
                    <a:pt x="150" y="298"/>
                  </a:lnTo>
                  <a:lnTo>
                    <a:pt x="175" y="297"/>
                  </a:lnTo>
                  <a:lnTo>
                    <a:pt x="200" y="290"/>
                  </a:lnTo>
                  <a:lnTo>
                    <a:pt x="223" y="278"/>
                  </a:lnTo>
                  <a:lnTo>
                    <a:pt x="244" y="264"/>
                  </a:lnTo>
                  <a:lnTo>
                    <a:pt x="263" y="246"/>
                  </a:lnTo>
                  <a:lnTo>
                    <a:pt x="278" y="223"/>
                  </a:lnTo>
                  <a:lnTo>
                    <a:pt x="289" y="200"/>
                  </a:lnTo>
                  <a:lnTo>
                    <a:pt x="296" y="175"/>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303" name="Line 1190"/>
            <p:cNvSpPr>
              <a:spLocks noChangeShapeType="1"/>
            </p:cNvSpPr>
            <p:nvPr/>
          </p:nvSpPr>
          <p:spPr bwMode="auto">
            <a:xfrm>
              <a:off x="3022" y="1837"/>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4" name="Freeform 1191"/>
            <p:cNvSpPr>
              <a:spLocks/>
            </p:cNvSpPr>
            <p:nvPr/>
          </p:nvSpPr>
          <p:spPr bwMode="auto">
            <a:xfrm>
              <a:off x="2992" y="1822"/>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3"/>
                  </a:lnTo>
                  <a:lnTo>
                    <a:pt x="290" y="99"/>
                  </a:lnTo>
                  <a:lnTo>
                    <a:pt x="278" y="75"/>
                  </a:lnTo>
                  <a:lnTo>
                    <a:pt x="265" y="53"/>
                  </a:lnTo>
                  <a:lnTo>
                    <a:pt x="246" y="35"/>
                  </a:lnTo>
                  <a:lnTo>
                    <a:pt x="223" y="20"/>
                  </a:lnTo>
                  <a:lnTo>
                    <a:pt x="200" y="9"/>
                  </a:lnTo>
                  <a:lnTo>
                    <a:pt x="176" y="3"/>
                  </a:lnTo>
                  <a:lnTo>
                    <a:pt x="150" y="0"/>
                  </a:lnTo>
                  <a:lnTo>
                    <a:pt x="123" y="3"/>
                  </a:lnTo>
                  <a:lnTo>
                    <a:pt x="99" y="9"/>
                  </a:lnTo>
                  <a:lnTo>
                    <a:pt x="76" y="20"/>
                  </a:lnTo>
                  <a:lnTo>
                    <a:pt x="54" y="35"/>
                  </a:lnTo>
                  <a:lnTo>
                    <a:pt x="35" y="53"/>
                  </a:lnTo>
                  <a:lnTo>
                    <a:pt x="21" y="75"/>
                  </a:lnTo>
                  <a:lnTo>
                    <a:pt x="10" y="99"/>
                  </a:lnTo>
                  <a:lnTo>
                    <a:pt x="2" y="123"/>
                  </a:lnTo>
                  <a:lnTo>
                    <a:pt x="0" y="149"/>
                  </a:lnTo>
                  <a:lnTo>
                    <a:pt x="2" y="175"/>
                  </a:lnTo>
                  <a:lnTo>
                    <a:pt x="10" y="201"/>
                  </a:lnTo>
                  <a:lnTo>
                    <a:pt x="21" y="224"/>
                  </a:lnTo>
                  <a:lnTo>
                    <a:pt x="35" y="246"/>
                  </a:lnTo>
                  <a:lnTo>
                    <a:pt x="54" y="263"/>
                  </a:lnTo>
                  <a:lnTo>
                    <a:pt x="76" y="278"/>
                  </a:lnTo>
                  <a:lnTo>
                    <a:pt x="99" y="290"/>
                  </a:lnTo>
                  <a:lnTo>
                    <a:pt x="123" y="297"/>
                  </a:lnTo>
                  <a:lnTo>
                    <a:pt x="150" y="299"/>
                  </a:lnTo>
                  <a:lnTo>
                    <a:pt x="176" y="297"/>
                  </a:lnTo>
                  <a:lnTo>
                    <a:pt x="200" y="290"/>
                  </a:lnTo>
                  <a:lnTo>
                    <a:pt x="223" y="278"/>
                  </a:lnTo>
                  <a:lnTo>
                    <a:pt x="246" y="263"/>
                  </a:lnTo>
                  <a:lnTo>
                    <a:pt x="265" y="246"/>
                  </a:lnTo>
                  <a:lnTo>
                    <a:pt x="278" y="224"/>
                  </a:lnTo>
                  <a:lnTo>
                    <a:pt x="290" y="201"/>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305" name="Line 1193"/>
            <p:cNvSpPr>
              <a:spLocks noChangeShapeType="1"/>
            </p:cNvSpPr>
            <p:nvPr/>
          </p:nvSpPr>
          <p:spPr bwMode="auto">
            <a:xfrm>
              <a:off x="3110" y="188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6" name="Freeform 1194"/>
            <p:cNvSpPr>
              <a:spLocks/>
            </p:cNvSpPr>
            <p:nvPr/>
          </p:nvSpPr>
          <p:spPr bwMode="auto">
            <a:xfrm>
              <a:off x="3080" y="1866"/>
              <a:ext cx="30" cy="3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90" y="97"/>
                  </a:lnTo>
                  <a:lnTo>
                    <a:pt x="278" y="74"/>
                  </a:lnTo>
                  <a:lnTo>
                    <a:pt x="263" y="53"/>
                  </a:lnTo>
                  <a:lnTo>
                    <a:pt x="245" y="35"/>
                  </a:lnTo>
                  <a:lnTo>
                    <a:pt x="224" y="20"/>
                  </a:lnTo>
                  <a:lnTo>
                    <a:pt x="200" y="9"/>
                  </a:lnTo>
                  <a:lnTo>
                    <a:pt x="175" y="1"/>
                  </a:lnTo>
                  <a:lnTo>
                    <a:pt x="150" y="0"/>
                  </a:lnTo>
                  <a:lnTo>
                    <a:pt x="122" y="1"/>
                  </a:lnTo>
                  <a:lnTo>
                    <a:pt x="97" y="9"/>
                  </a:lnTo>
                  <a:lnTo>
                    <a:pt x="74" y="20"/>
                  </a:lnTo>
                  <a:lnTo>
                    <a:pt x="53" y="35"/>
                  </a:lnTo>
                  <a:lnTo>
                    <a:pt x="35" y="53"/>
                  </a:lnTo>
                  <a:lnTo>
                    <a:pt x="19" y="74"/>
                  </a:lnTo>
                  <a:lnTo>
                    <a:pt x="10" y="97"/>
                  </a:lnTo>
                  <a:lnTo>
                    <a:pt x="2" y="124"/>
                  </a:lnTo>
                  <a:lnTo>
                    <a:pt x="0" y="149"/>
                  </a:lnTo>
                  <a:lnTo>
                    <a:pt x="2" y="175"/>
                  </a:lnTo>
                  <a:lnTo>
                    <a:pt x="10" y="199"/>
                  </a:lnTo>
                  <a:lnTo>
                    <a:pt x="19" y="224"/>
                  </a:lnTo>
                  <a:lnTo>
                    <a:pt x="35" y="245"/>
                  </a:lnTo>
                  <a:lnTo>
                    <a:pt x="53" y="264"/>
                  </a:lnTo>
                  <a:lnTo>
                    <a:pt x="74" y="279"/>
                  </a:lnTo>
                  <a:lnTo>
                    <a:pt x="97" y="289"/>
                  </a:lnTo>
                  <a:lnTo>
                    <a:pt x="122" y="296"/>
                  </a:lnTo>
                  <a:lnTo>
                    <a:pt x="150" y="299"/>
                  </a:lnTo>
                  <a:lnTo>
                    <a:pt x="175" y="296"/>
                  </a:lnTo>
                  <a:lnTo>
                    <a:pt x="200" y="289"/>
                  </a:lnTo>
                  <a:lnTo>
                    <a:pt x="224" y="279"/>
                  </a:lnTo>
                  <a:lnTo>
                    <a:pt x="245" y="264"/>
                  </a:lnTo>
                  <a:lnTo>
                    <a:pt x="263" y="245"/>
                  </a:lnTo>
                  <a:lnTo>
                    <a:pt x="278" y="224"/>
                  </a:lnTo>
                  <a:lnTo>
                    <a:pt x="290" y="199"/>
                  </a:lnTo>
                  <a:lnTo>
                    <a:pt x="295" y="175"/>
                  </a:lnTo>
                  <a:lnTo>
                    <a:pt x="297" y="149"/>
                  </a:lnTo>
                  <a:close/>
                </a:path>
              </a:pathLst>
            </a:custGeom>
            <a:solidFill>
              <a:srgbClr val="E0A860"/>
            </a:solidFill>
            <a:ln w="12700">
              <a:solidFill>
                <a:srgbClr val="E0A860"/>
              </a:solidFill>
              <a:round/>
              <a:headEnd/>
              <a:tailEnd/>
            </a:ln>
          </p:spPr>
          <p:txBody>
            <a:bodyPr/>
            <a:lstStyle/>
            <a:p>
              <a:endParaRPr lang="en-US" sz="1350" dirty="0"/>
            </a:p>
          </p:txBody>
        </p:sp>
        <p:sp>
          <p:nvSpPr>
            <p:cNvPr id="307" name="Line 1195"/>
            <p:cNvSpPr>
              <a:spLocks noChangeShapeType="1"/>
            </p:cNvSpPr>
            <p:nvPr/>
          </p:nvSpPr>
          <p:spPr bwMode="auto">
            <a:xfrm>
              <a:off x="2319" y="154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8" name="Freeform 1196"/>
            <p:cNvSpPr>
              <a:spLocks/>
            </p:cNvSpPr>
            <p:nvPr/>
          </p:nvSpPr>
          <p:spPr bwMode="auto">
            <a:xfrm>
              <a:off x="2289" y="1527"/>
              <a:ext cx="30" cy="3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9"/>
                  </a:moveTo>
                  <a:lnTo>
                    <a:pt x="296" y="122"/>
                  </a:lnTo>
                  <a:lnTo>
                    <a:pt x="289" y="97"/>
                  </a:lnTo>
                  <a:lnTo>
                    <a:pt x="278" y="74"/>
                  </a:lnTo>
                  <a:lnTo>
                    <a:pt x="264" y="53"/>
                  </a:lnTo>
                  <a:lnTo>
                    <a:pt x="245" y="35"/>
                  </a:lnTo>
                  <a:lnTo>
                    <a:pt x="225" y="19"/>
                  </a:lnTo>
                  <a:lnTo>
                    <a:pt x="201" y="8"/>
                  </a:lnTo>
                  <a:lnTo>
                    <a:pt x="175" y="2"/>
                  </a:lnTo>
                  <a:lnTo>
                    <a:pt x="150" y="0"/>
                  </a:lnTo>
                  <a:lnTo>
                    <a:pt x="123" y="2"/>
                  </a:lnTo>
                  <a:lnTo>
                    <a:pt x="98" y="8"/>
                  </a:lnTo>
                  <a:lnTo>
                    <a:pt x="75" y="19"/>
                  </a:lnTo>
                  <a:lnTo>
                    <a:pt x="54" y="35"/>
                  </a:lnTo>
                  <a:lnTo>
                    <a:pt x="35" y="53"/>
                  </a:lnTo>
                  <a:lnTo>
                    <a:pt x="20" y="74"/>
                  </a:lnTo>
                  <a:lnTo>
                    <a:pt x="10" y="97"/>
                  </a:lnTo>
                  <a:lnTo>
                    <a:pt x="2" y="122"/>
                  </a:lnTo>
                  <a:lnTo>
                    <a:pt x="0" y="149"/>
                  </a:lnTo>
                  <a:lnTo>
                    <a:pt x="2" y="175"/>
                  </a:lnTo>
                  <a:lnTo>
                    <a:pt x="10" y="199"/>
                  </a:lnTo>
                  <a:lnTo>
                    <a:pt x="20" y="224"/>
                  </a:lnTo>
                  <a:lnTo>
                    <a:pt x="35" y="245"/>
                  </a:lnTo>
                  <a:lnTo>
                    <a:pt x="54" y="263"/>
                  </a:lnTo>
                  <a:lnTo>
                    <a:pt x="75" y="278"/>
                  </a:lnTo>
                  <a:lnTo>
                    <a:pt x="98" y="289"/>
                  </a:lnTo>
                  <a:lnTo>
                    <a:pt x="123" y="295"/>
                  </a:lnTo>
                  <a:lnTo>
                    <a:pt x="150" y="297"/>
                  </a:lnTo>
                  <a:lnTo>
                    <a:pt x="175" y="295"/>
                  </a:lnTo>
                  <a:lnTo>
                    <a:pt x="201" y="289"/>
                  </a:lnTo>
                  <a:lnTo>
                    <a:pt x="225" y="278"/>
                  </a:lnTo>
                  <a:lnTo>
                    <a:pt x="245" y="263"/>
                  </a:lnTo>
                  <a:lnTo>
                    <a:pt x="264" y="245"/>
                  </a:lnTo>
                  <a:lnTo>
                    <a:pt x="278" y="224"/>
                  </a:lnTo>
                  <a:lnTo>
                    <a:pt x="289" y="199"/>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309" name="Line 1197"/>
            <p:cNvSpPr>
              <a:spLocks noChangeShapeType="1"/>
            </p:cNvSpPr>
            <p:nvPr/>
          </p:nvSpPr>
          <p:spPr bwMode="auto">
            <a:xfrm>
              <a:off x="2883" y="115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0" name="Freeform 1198"/>
            <p:cNvSpPr>
              <a:spLocks/>
            </p:cNvSpPr>
            <p:nvPr/>
          </p:nvSpPr>
          <p:spPr bwMode="auto">
            <a:xfrm>
              <a:off x="2853" y="1136"/>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3"/>
                  </a:lnTo>
                  <a:lnTo>
                    <a:pt x="289" y="97"/>
                  </a:lnTo>
                  <a:lnTo>
                    <a:pt x="278" y="74"/>
                  </a:lnTo>
                  <a:lnTo>
                    <a:pt x="263" y="53"/>
                  </a:lnTo>
                  <a:lnTo>
                    <a:pt x="244" y="35"/>
                  </a:lnTo>
                  <a:lnTo>
                    <a:pt x="224" y="20"/>
                  </a:lnTo>
                  <a:lnTo>
                    <a:pt x="201" y="10"/>
                  </a:lnTo>
                  <a:lnTo>
                    <a:pt x="175" y="3"/>
                  </a:lnTo>
                  <a:lnTo>
                    <a:pt x="149" y="0"/>
                  </a:lnTo>
                  <a:lnTo>
                    <a:pt x="123" y="3"/>
                  </a:lnTo>
                  <a:lnTo>
                    <a:pt x="98" y="10"/>
                  </a:lnTo>
                  <a:lnTo>
                    <a:pt x="74" y="20"/>
                  </a:lnTo>
                  <a:lnTo>
                    <a:pt x="53" y="35"/>
                  </a:lnTo>
                  <a:lnTo>
                    <a:pt x="34" y="53"/>
                  </a:lnTo>
                  <a:lnTo>
                    <a:pt x="20" y="74"/>
                  </a:lnTo>
                  <a:lnTo>
                    <a:pt x="9" y="97"/>
                  </a:lnTo>
                  <a:lnTo>
                    <a:pt x="2" y="123"/>
                  </a:lnTo>
                  <a:lnTo>
                    <a:pt x="0" y="149"/>
                  </a:lnTo>
                  <a:lnTo>
                    <a:pt x="2" y="175"/>
                  </a:lnTo>
                  <a:lnTo>
                    <a:pt x="9" y="201"/>
                  </a:lnTo>
                  <a:lnTo>
                    <a:pt x="20" y="224"/>
                  </a:lnTo>
                  <a:lnTo>
                    <a:pt x="34" y="245"/>
                  </a:lnTo>
                  <a:lnTo>
                    <a:pt x="53" y="264"/>
                  </a:lnTo>
                  <a:lnTo>
                    <a:pt x="74" y="279"/>
                  </a:lnTo>
                  <a:lnTo>
                    <a:pt x="98" y="289"/>
                  </a:lnTo>
                  <a:lnTo>
                    <a:pt x="123" y="296"/>
                  </a:lnTo>
                  <a:lnTo>
                    <a:pt x="149" y="299"/>
                  </a:lnTo>
                  <a:lnTo>
                    <a:pt x="175" y="296"/>
                  </a:lnTo>
                  <a:lnTo>
                    <a:pt x="201" y="289"/>
                  </a:lnTo>
                  <a:lnTo>
                    <a:pt x="224" y="279"/>
                  </a:lnTo>
                  <a:lnTo>
                    <a:pt x="244" y="264"/>
                  </a:lnTo>
                  <a:lnTo>
                    <a:pt x="263" y="245"/>
                  </a:lnTo>
                  <a:lnTo>
                    <a:pt x="278" y="224"/>
                  </a:lnTo>
                  <a:lnTo>
                    <a:pt x="289" y="201"/>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311" name="Line 1199"/>
            <p:cNvSpPr>
              <a:spLocks noChangeShapeType="1"/>
            </p:cNvSpPr>
            <p:nvPr/>
          </p:nvSpPr>
          <p:spPr bwMode="auto">
            <a:xfrm>
              <a:off x="2201" y="176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2" name="Freeform 1200"/>
            <p:cNvSpPr>
              <a:spLocks/>
            </p:cNvSpPr>
            <p:nvPr/>
          </p:nvSpPr>
          <p:spPr bwMode="auto">
            <a:xfrm>
              <a:off x="2171" y="1748"/>
              <a:ext cx="30" cy="29"/>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89" y="97"/>
                  </a:lnTo>
                  <a:lnTo>
                    <a:pt x="279" y="74"/>
                  </a:lnTo>
                  <a:lnTo>
                    <a:pt x="264" y="53"/>
                  </a:lnTo>
                  <a:lnTo>
                    <a:pt x="245" y="35"/>
                  </a:lnTo>
                  <a:lnTo>
                    <a:pt x="224" y="20"/>
                  </a:lnTo>
                  <a:lnTo>
                    <a:pt x="201" y="9"/>
                  </a:lnTo>
                  <a:lnTo>
                    <a:pt x="175" y="2"/>
                  </a:lnTo>
                  <a:lnTo>
                    <a:pt x="150" y="0"/>
                  </a:lnTo>
                  <a:lnTo>
                    <a:pt x="124" y="2"/>
                  </a:lnTo>
                  <a:lnTo>
                    <a:pt x="98" y="9"/>
                  </a:lnTo>
                  <a:lnTo>
                    <a:pt x="75" y="20"/>
                  </a:lnTo>
                  <a:lnTo>
                    <a:pt x="54" y="35"/>
                  </a:lnTo>
                  <a:lnTo>
                    <a:pt x="35" y="53"/>
                  </a:lnTo>
                  <a:lnTo>
                    <a:pt x="20" y="74"/>
                  </a:lnTo>
                  <a:lnTo>
                    <a:pt x="10" y="97"/>
                  </a:lnTo>
                  <a:lnTo>
                    <a:pt x="2" y="124"/>
                  </a:lnTo>
                  <a:lnTo>
                    <a:pt x="0" y="149"/>
                  </a:lnTo>
                  <a:lnTo>
                    <a:pt x="2" y="175"/>
                  </a:lnTo>
                  <a:lnTo>
                    <a:pt x="10" y="200"/>
                  </a:lnTo>
                  <a:lnTo>
                    <a:pt x="20" y="224"/>
                  </a:lnTo>
                  <a:lnTo>
                    <a:pt x="35" y="245"/>
                  </a:lnTo>
                  <a:lnTo>
                    <a:pt x="54" y="264"/>
                  </a:lnTo>
                  <a:lnTo>
                    <a:pt x="75" y="279"/>
                  </a:lnTo>
                  <a:lnTo>
                    <a:pt x="98" y="289"/>
                  </a:lnTo>
                  <a:lnTo>
                    <a:pt x="124" y="297"/>
                  </a:lnTo>
                  <a:lnTo>
                    <a:pt x="150" y="299"/>
                  </a:lnTo>
                  <a:lnTo>
                    <a:pt x="175" y="297"/>
                  </a:lnTo>
                  <a:lnTo>
                    <a:pt x="201" y="289"/>
                  </a:lnTo>
                  <a:lnTo>
                    <a:pt x="224" y="279"/>
                  </a:lnTo>
                  <a:lnTo>
                    <a:pt x="245" y="264"/>
                  </a:lnTo>
                  <a:lnTo>
                    <a:pt x="264" y="245"/>
                  </a:lnTo>
                  <a:lnTo>
                    <a:pt x="279" y="224"/>
                  </a:lnTo>
                  <a:lnTo>
                    <a:pt x="289" y="200"/>
                  </a:lnTo>
                  <a:lnTo>
                    <a:pt x="296"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313" name="Line 1201"/>
            <p:cNvSpPr>
              <a:spLocks noChangeShapeType="1"/>
            </p:cNvSpPr>
            <p:nvPr/>
          </p:nvSpPr>
          <p:spPr bwMode="auto">
            <a:xfrm>
              <a:off x="3211" y="1987"/>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4" name="Freeform 1202"/>
            <p:cNvSpPr>
              <a:spLocks/>
            </p:cNvSpPr>
            <p:nvPr/>
          </p:nvSpPr>
          <p:spPr bwMode="auto">
            <a:xfrm>
              <a:off x="3181" y="1972"/>
              <a:ext cx="30" cy="2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9" y="98"/>
                  </a:lnTo>
                  <a:lnTo>
                    <a:pt x="278" y="74"/>
                  </a:lnTo>
                  <a:lnTo>
                    <a:pt x="264" y="53"/>
                  </a:lnTo>
                  <a:lnTo>
                    <a:pt x="245" y="34"/>
                  </a:lnTo>
                  <a:lnTo>
                    <a:pt x="224" y="20"/>
                  </a:lnTo>
                  <a:lnTo>
                    <a:pt x="199" y="9"/>
                  </a:lnTo>
                  <a:lnTo>
                    <a:pt x="175" y="2"/>
                  </a:lnTo>
                  <a:lnTo>
                    <a:pt x="149" y="0"/>
                  </a:lnTo>
                  <a:lnTo>
                    <a:pt x="123" y="2"/>
                  </a:lnTo>
                  <a:lnTo>
                    <a:pt x="98" y="9"/>
                  </a:lnTo>
                  <a:lnTo>
                    <a:pt x="75" y="20"/>
                  </a:lnTo>
                  <a:lnTo>
                    <a:pt x="53" y="34"/>
                  </a:lnTo>
                  <a:lnTo>
                    <a:pt x="35" y="53"/>
                  </a:lnTo>
                  <a:lnTo>
                    <a:pt x="20" y="74"/>
                  </a:lnTo>
                  <a:lnTo>
                    <a:pt x="9" y="98"/>
                  </a:lnTo>
                  <a:lnTo>
                    <a:pt x="1" y="123"/>
                  </a:lnTo>
                  <a:lnTo>
                    <a:pt x="0" y="148"/>
                  </a:lnTo>
                  <a:lnTo>
                    <a:pt x="1" y="174"/>
                  </a:lnTo>
                  <a:lnTo>
                    <a:pt x="9" y="200"/>
                  </a:lnTo>
                  <a:lnTo>
                    <a:pt x="20" y="223"/>
                  </a:lnTo>
                  <a:lnTo>
                    <a:pt x="35" y="244"/>
                  </a:lnTo>
                  <a:lnTo>
                    <a:pt x="53" y="263"/>
                  </a:lnTo>
                  <a:lnTo>
                    <a:pt x="75" y="278"/>
                  </a:lnTo>
                  <a:lnTo>
                    <a:pt x="98" y="288"/>
                  </a:lnTo>
                  <a:lnTo>
                    <a:pt x="123" y="296"/>
                  </a:lnTo>
                  <a:lnTo>
                    <a:pt x="149" y="298"/>
                  </a:lnTo>
                  <a:lnTo>
                    <a:pt x="175" y="296"/>
                  </a:lnTo>
                  <a:lnTo>
                    <a:pt x="199" y="288"/>
                  </a:lnTo>
                  <a:lnTo>
                    <a:pt x="224" y="278"/>
                  </a:lnTo>
                  <a:lnTo>
                    <a:pt x="245" y="263"/>
                  </a:lnTo>
                  <a:lnTo>
                    <a:pt x="264" y="244"/>
                  </a:lnTo>
                  <a:lnTo>
                    <a:pt x="278" y="223"/>
                  </a:lnTo>
                  <a:lnTo>
                    <a:pt x="289" y="200"/>
                  </a:lnTo>
                  <a:lnTo>
                    <a:pt x="296" y="174"/>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315" name="Line 1203"/>
            <p:cNvSpPr>
              <a:spLocks noChangeShapeType="1"/>
            </p:cNvSpPr>
            <p:nvPr/>
          </p:nvSpPr>
          <p:spPr bwMode="auto">
            <a:xfrm>
              <a:off x="2651" y="2268"/>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6" name="Freeform 1204"/>
            <p:cNvSpPr>
              <a:spLocks/>
            </p:cNvSpPr>
            <p:nvPr/>
          </p:nvSpPr>
          <p:spPr bwMode="auto">
            <a:xfrm>
              <a:off x="2621" y="2253"/>
              <a:ext cx="30" cy="30"/>
            </a:xfrm>
            <a:custGeom>
              <a:avLst/>
              <a:gdLst>
                <a:gd name="T0" fmla="*/ 0 w 300"/>
                <a:gd name="T1" fmla="*/ 0 h 297"/>
                <a:gd name="T2" fmla="*/ 0 w 300"/>
                <a:gd name="T3" fmla="*/ 0 h 297"/>
                <a:gd name="T4" fmla="*/ 0 w 300"/>
                <a:gd name="T5" fmla="*/ 0 h 297"/>
                <a:gd name="T6" fmla="*/ 0 w 300"/>
                <a:gd name="T7" fmla="*/ 0 h 297"/>
                <a:gd name="T8" fmla="*/ 0 w 300"/>
                <a:gd name="T9" fmla="*/ 0 h 297"/>
                <a:gd name="T10" fmla="*/ 0 w 300"/>
                <a:gd name="T11" fmla="*/ 0 h 297"/>
                <a:gd name="T12" fmla="*/ 0 w 300"/>
                <a:gd name="T13" fmla="*/ 0 h 297"/>
                <a:gd name="T14" fmla="*/ 0 w 300"/>
                <a:gd name="T15" fmla="*/ 0 h 297"/>
                <a:gd name="T16" fmla="*/ 0 w 300"/>
                <a:gd name="T17" fmla="*/ 0 h 297"/>
                <a:gd name="T18" fmla="*/ 0 w 300"/>
                <a:gd name="T19" fmla="*/ 0 h 297"/>
                <a:gd name="T20" fmla="*/ 0 w 300"/>
                <a:gd name="T21" fmla="*/ 0 h 297"/>
                <a:gd name="T22" fmla="*/ 0 w 300"/>
                <a:gd name="T23" fmla="*/ 0 h 297"/>
                <a:gd name="T24" fmla="*/ 0 w 300"/>
                <a:gd name="T25" fmla="*/ 0 h 297"/>
                <a:gd name="T26" fmla="*/ 0 w 300"/>
                <a:gd name="T27" fmla="*/ 0 h 297"/>
                <a:gd name="T28" fmla="*/ 0 w 300"/>
                <a:gd name="T29" fmla="*/ 0 h 297"/>
                <a:gd name="T30" fmla="*/ 0 w 300"/>
                <a:gd name="T31" fmla="*/ 0 h 297"/>
                <a:gd name="T32" fmla="*/ 0 w 300"/>
                <a:gd name="T33" fmla="*/ 0 h 297"/>
                <a:gd name="T34" fmla="*/ 0 w 300"/>
                <a:gd name="T35" fmla="*/ 0 h 297"/>
                <a:gd name="T36" fmla="*/ 0 w 300"/>
                <a:gd name="T37" fmla="*/ 0 h 297"/>
                <a:gd name="T38" fmla="*/ 0 w 300"/>
                <a:gd name="T39" fmla="*/ 0 h 297"/>
                <a:gd name="T40" fmla="*/ 0 w 300"/>
                <a:gd name="T41" fmla="*/ 0 h 297"/>
                <a:gd name="T42" fmla="*/ 0 w 300"/>
                <a:gd name="T43" fmla="*/ 0 h 297"/>
                <a:gd name="T44" fmla="*/ 0 w 300"/>
                <a:gd name="T45" fmla="*/ 0 h 297"/>
                <a:gd name="T46" fmla="*/ 0 w 300"/>
                <a:gd name="T47" fmla="*/ 0 h 297"/>
                <a:gd name="T48" fmla="*/ 0 w 300"/>
                <a:gd name="T49" fmla="*/ 0 h 297"/>
                <a:gd name="T50" fmla="*/ 0 w 300"/>
                <a:gd name="T51" fmla="*/ 0 h 297"/>
                <a:gd name="T52" fmla="*/ 0 w 300"/>
                <a:gd name="T53" fmla="*/ 0 h 297"/>
                <a:gd name="T54" fmla="*/ 0 w 300"/>
                <a:gd name="T55" fmla="*/ 0 h 297"/>
                <a:gd name="T56" fmla="*/ 0 w 300"/>
                <a:gd name="T57" fmla="*/ 0 h 297"/>
                <a:gd name="T58" fmla="*/ 0 w 300"/>
                <a:gd name="T59" fmla="*/ 0 h 297"/>
                <a:gd name="T60" fmla="*/ 0 w 300"/>
                <a:gd name="T61" fmla="*/ 0 h 297"/>
                <a:gd name="T62" fmla="*/ 0 w 300"/>
                <a:gd name="T63" fmla="*/ 0 h 297"/>
                <a:gd name="T64" fmla="*/ 0 w 300"/>
                <a:gd name="T65" fmla="*/ 0 h 297"/>
                <a:gd name="T66" fmla="*/ 0 w 300"/>
                <a:gd name="T67" fmla="*/ 0 h 297"/>
                <a:gd name="T68" fmla="*/ 0 w 300"/>
                <a:gd name="T69" fmla="*/ 0 h 297"/>
                <a:gd name="T70" fmla="*/ 0 w 300"/>
                <a:gd name="T71" fmla="*/ 0 h 297"/>
                <a:gd name="T72" fmla="*/ 0 w 300"/>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7"/>
                <a:gd name="T113" fmla="*/ 300 w 300"/>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7">
                  <a:moveTo>
                    <a:pt x="300" y="149"/>
                  </a:moveTo>
                  <a:lnTo>
                    <a:pt x="298" y="122"/>
                  </a:lnTo>
                  <a:lnTo>
                    <a:pt x="290" y="97"/>
                  </a:lnTo>
                  <a:lnTo>
                    <a:pt x="279" y="74"/>
                  </a:lnTo>
                  <a:lnTo>
                    <a:pt x="265" y="53"/>
                  </a:lnTo>
                  <a:lnTo>
                    <a:pt x="246" y="35"/>
                  </a:lnTo>
                  <a:lnTo>
                    <a:pt x="224" y="19"/>
                  </a:lnTo>
                  <a:lnTo>
                    <a:pt x="201" y="9"/>
                  </a:lnTo>
                  <a:lnTo>
                    <a:pt x="175" y="2"/>
                  </a:lnTo>
                  <a:lnTo>
                    <a:pt x="150" y="0"/>
                  </a:lnTo>
                  <a:lnTo>
                    <a:pt x="124" y="2"/>
                  </a:lnTo>
                  <a:lnTo>
                    <a:pt x="99" y="9"/>
                  </a:lnTo>
                  <a:lnTo>
                    <a:pt x="76" y="19"/>
                  </a:lnTo>
                  <a:lnTo>
                    <a:pt x="54" y="35"/>
                  </a:lnTo>
                  <a:lnTo>
                    <a:pt x="35" y="53"/>
                  </a:lnTo>
                  <a:lnTo>
                    <a:pt x="21" y="74"/>
                  </a:lnTo>
                  <a:lnTo>
                    <a:pt x="10" y="97"/>
                  </a:lnTo>
                  <a:lnTo>
                    <a:pt x="2" y="122"/>
                  </a:lnTo>
                  <a:lnTo>
                    <a:pt x="0" y="149"/>
                  </a:lnTo>
                  <a:lnTo>
                    <a:pt x="2" y="175"/>
                  </a:lnTo>
                  <a:lnTo>
                    <a:pt x="10" y="200"/>
                  </a:lnTo>
                  <a:lnTo>
                    <a:pt x="21" y="223"/>
                  </a:lnTo>
                  <a:lnTo>
                    <a:pt x="35" y="245"/>
                  </a:lnTo>
                  <a:lnTo>
                    <a:pt x="54" y="262"/>
                  </a:lnTo>
                  <a:lnTo>
                    <a:pt x="76" y="278"/>
                  </a:lnTo>
                  <a:lnTo>
                    <a:pt x="99" y="289"/>
                  </a:lnTo>
                  <a:lnTo>
                    <a:pt x="124" y="295"/>
                  </a:lnTo>
                  <a:lnTo>
                    <a:pt x="150" y="297"/>
                  </a:lnTo>
                  <a:lnTo>
                    <a:pt x="175" y="295"/>
                  </a:lnTo>
                  <a:lnTo>
                    <a:pt x="201" y="289"/>
                  </a:lnTo>
                  <a:lnTo>
                    <a:pt x="224" y="278"/>
                  </a:lnTo>
                  <a:lnTo>
                    <a:pt x="246" y="262"/>
                  </a:lnTo>
                  <a:lnTo>
                    <a:pt x="265" y="245"/>
                  </a:lnTo>
                  <a:lnTo>
                    <a:pt x="279" y="223"/>
                  </a:lnTo>
                  <a:lnTo>
                    <a:pt x="290" y="200"/>
                  </a:lnTo>
                  <a:lnTo>
                    <a:pt x="298" y="175"/>
                  </a:lnTo>
                  <a:lnTo>
                    <a:pt x="300" y="149"/>
                  </a:lnTo>
                  <a:close/>
                </a:path>
              </a:pathLst>
            </a:custGeom>
            <a:solidFill>
              <a:srgbClr val="E0A860"/>
            </a:solidFill>
            <a:ln w="12700">
              <a:solidFill>
                <a:srgbClr val="E0A860"/>
              </a:solidFill>
              <a:round/>
              <a:headEnd/>
              <a:tailEnd/>
            </a:ln>
          </p:spPr>
          <p:txBody>
            <a:bodyPr/>
            <a:lstStyle/>
            <a:p>
              <a:endParaRPr lang="en-US" sz="1350" dirty="0"/>
            </a:p>
          </p:txBody>
        </p:sp>
        <p:sp>
          <p:nvSpPr>
            <p:cNvPr id="317" name="Line 1205"/>
            <p:cNvSpPr>
              <a:spLocks noChangeShapeType="1"/>
            </p:cNvSpPr>
            <p:nvPr/>
          </p:nvSpPr>
          <p:spPr bwMode="auto">
            <a:xfrm>
              <a:off x="2250" y="215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8" name="Freeform 1206"/>
            <p:cNvSpPr>
              <a:spLocks/>
            </p:cNvSpPr>
            <p:nvPr/>
          </p:nvSpPr>
          <p:spPr bwMode="auto">
            <a:xfrm>
              <a:off x="2220" y="2138"/>
              <a:ext cx="30" cy="3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8"/>
                  </a:moveTo>
                  <a:lnTo>
                    <a:pt x="297" y="122"/>
                  </a:lnTo>
                  <a:lnTo>
                    <a:pt x="290" y="97"/>
                  </a:lnTo>
                  <a:lnTo>
                    <a:pt x="279" y="74"/>
                  </a:lnTo>
                  <a:lnTo>
                    <a:pt x="264" y="53"/>
                  </a:lnTo>
                  <a:lnTo>
                    <a:pt x="247" y="35"/>
                  </a:lnTo>
                  <a:lnTo>
                    <a:pt x="225" y="19"/>
                  </a:lnTo>
                  <a:lnTo>
                    <a:pt x="202" y="8"/>
                  </a:lnTo>
                  <a:lnTo>
                    <a:pt x="176" y="2"/>
                  </a:lnTo>
                  <a:lnTo>
                    <a:pt x="150" y="0"/>
                  </a:lnTo>
                  <a:lnTo>
                    <a:pt x="124" y="2"/>
                  </a:lnTo>
                  <a:lnTo>
                    <a:pt x="100" y="8"/>
                  </a:lnTo>
                  <a:lnTo>
                    <a:pt x="75" y="19"/>
                  </a:lnTo>
                  <a:lnTo>
                    <a:pt x="54" y="35"/>
                  </a:lnTo>
                  <a:lnTo>
                    <a:pt x="35" y="53"/>
                  </a:lnTo>
                  <a:lnTo>
                    <a:pt x="20" y="74"/>
                  </a:lnTo>
                  <a:lnTo>
                    <a:pt x="10" y="97"/>
                  </a:lnTo>
                  <a:lnTo>
                    <a:pt x="4" y="122"/>
                  </a:lnTo>
                  <a:lnTo>
                    <a:pt x="0" y="148"/>
                  </a:lnTo>
                  <a:lnTo>
                    <a:pt x="4" y="175"/>
                  </a:lnTo>
                  <a:lnTo>
                    <a:pt x="10" y="200"/>
                  </a:lnTo>
                  <a:lnTo>
                    <a:pt x="20" y="223"/>
                  </a:lnTo>
                  <a:lnTo>
                    <a:pt x="35" y="245"/>
                  </a:lnTo>
                  <a:lnTo>
                    <a:pt x="54" y="262"/>
                  </a:lnTo>
                  <a:lnTo>
                    <a:pt x="75" y="278"/>
                  </a:lnTo>
                  <a:lnTo>
                    <a:pt x="100" y="290"/>
                  </a:lnTo>
                  <a:lnTo>
                    <a:pt x="124" y="295"/>
                  </a:lnTo>
                  <a:lnTo>
                    <a:pt x="150" y="297"/>
                  </a:lnTo>
                  <a:lnTo>
                    <a:pt x="176" y="295"/>
                  </a:lnTo>
                  <a:lnTo>
                    <a:pt x="202" y="290"/>
                  </a:lnTo>
                  <a:lnTo>
                    <a:pt x="225" y="278"/>
                  </a:lnTo>
                  <a:lnTo>
                    <a:pt x="247" y="262"/>
                  </a:lnTo>
                  <a:lnTo>
                    <a:pt x="264" y="245"/>
                  </a:lnTo>
                  <a:lnTo>
                    <a:pt x="279" y="223"/>
                  </a:lnTo>
                  <a:lnTo>
                    <a:pt x="290"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319" name="Line 1207"/>
            <p:cNvSpPr>
              <a:spLocks noChangeShapeType="1"/>
            </p:cNvSpPr>
            <p:nvPr/>
          </p:nvSpPr>
          <p:spPr bwMode="auto">
            <a:xfrm>
              <a:off x="2594" y="157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0" name="Freeform 1208"/>
            <p:cNvSpPr>
              <a:spLocks/>
            </p:cNvSpPr>
            <p:nvPr/>
          </p:nvSpPr>
          <p:spPr bwMode="auto">
            <a:xfrm>
              <a:off x="2565" y="1557"/>
              <a:ext cx="29" cy="29"/>
            </a:xfrm>
            <a:custGeom>
              <a:avLst/>
              <a:gdLst>
                <a:gd name="T0" fmla="*/ 0 w 299"/>
                <a:gd name="T1" fmla="*/ 0 h 300"/>
                <a:gd name="T2" fmla="*/ 0 w 299"/>
                <a:gd name="T3" fmla="*/ 0 h 300"/>
                <a:gd name="T4" fmla="*/ 0 w 299"/>
                <a:gd name="T5" fmla="*/ 0 h 300"/>
                <a:gd name="T6" fmla="*/ 0 w 299"/>
                <a:gd name="T7" fmla="*/ 0 h 300"/>
                <a:gd name="T8" fmla="*/ 0 w 299"/>
                <a:gd name="T9" fmla="*/ 0 h 300"/>
                <a:gd name="T10" fmla="*/ 0 w 299"/>
                <a:gd name="T11" fmla="*/ 0 h 300"/>
                <a:gd name="T12" fmla="*/ 0 w 299"/>
                <a:gd name="T13" fmla="*/ 0 h 300"/>
                <a:gd name="T14" fmla="*/ 0 w 299"/>
                <a:gd name="T15" fmla="*/ 0 h 300"/>
                <a:gd name="T16" fmla="*/ 0 w 299"/>
                <a:gd name="T17" fmla="*/ 0 h 300"/>
                <a:gd name="T18" fmla="*/ 0 w 299"/>
                <a:gd name="T19" fmla="*/ 0 h 300"/>
                <a:gd name="T20" fmla="*/ 0 w 299"/>
                <a:gd name="T21" fmla="*/ 0 h 300"/>
                <a:gd name="T22" fmla="*/ 0 w 299"/>
                <a:gd name="T23" fmla="*/ 0 h 300"/>
                <a:gd name="T24" fmla="*/ 0 w 299"/>
                <a:gd name="T25" fmla="*/ 0 h 300"/>
                <a:gd name="T26" fmla="*/ 0 w 299"/>
                <a:gd name="T27" fmla="*/ 0 h 300"/>
                <a:gd name="T28" fmla="*/ 0 w 299"/>
                <a:gd name="T29" fmla="*/ 0 h 300"/>
                <a:gd name="T30" fmla="*/ 0 w 299"/>
                <a:gd name="T31" fmla="*/ 0 h 300"/>
                <a:gd name="T32" fmla="*/ 0 w 299"/>
                <a:gd name="T33" fmla="*/ 0 h 300"/>
                <a:gd name="T34" fmla="*/ 0 w 299"/>
                <a:gd name="T35" fmla="*/ 0 h 300"/>
                <a:gd name="T36" fmla="*/ 0 w 299"/>
                <a:gd name="T37" fmla="*/ 0 h 300"/>
                <a:gd name="T38" fmla="*/ 0 w 299"/>
                <a:gd name="T39" fmla="*/ 0 h 300"/>
                <a:gd name="T40" fmla="*/ 0 w 299"/>
                <a:gd name="T41" fmla="*/ 0 h 300"/>
                <a:gd name="T42" fmla="*/ 0 w 299"/>
                <a:gd name="T43" fmla="*/ 0 h 300"/>
                <a:gd name="T44" fmla="*/ 0 w 299"/>
                <a:gd name="T45" fmla="*/ 0 h 300"/>
                <a:gd name="T46" fmla="*/ 0 w 299"/>
                <a:gd name="T47" fmla="*/ 0 h 300"/>
                <a:gd name="T48" fmla="*/ 0 w 299"/>
                <a:gd name="T49" fmla="*/ 0 h 300"/>
                <a:gd name="T50" fmla="*/ 0 w 299"/>
                <a:gd name="T51" fmla="*/ 0 h 300"/>
                <a:gd name="T52" fmla="*/ 0 w 299"/>
                <a:gd name="T53" fmla="*/ 0 h 300"/>
                <a:gd name="T54" fmla="*/ 0 w 299"/>
                <a:gd name="T55" fmla="*/ 0 h 300"/>
                <a:gd name="T56" fmla="*/ 0 w 299"/>
                <a:gd name="T57" fmla="*/ 0 h 300"/>
                <a:gd name="T58" fmla="*/ 0 w 299"/>
                <a:gd name="T59" fmla="*/ 0 h 300"/>
                <a:gd name="T60" fmla="*/ 0 w 299"/>
                <a:gd name="T61" fmla="*/ 0 h 300"/>
                <a:gd name="T62" fmla="*/ 0 w 299"/>
                <a:gd name="T63" fmla="*/ 0 h 300"/>
                <a:gd name="T64" fmla="*/ 0 w 299"/>
                <a:gd name="T65" fmla="*/ 0 h 300"/>
                <a:gd name="T66" fmla="*/ 0 w 299"/>
                <a:gd name="T67" fmla="*/ 0 h 300"/>
                <a:gd name="T68" fmla="*/ 0 w 299"/>
                <a:gd name="T69" fmla="*/ 0 h 300"/>
                <a:gd name="T70" fmla="*/ 0 w 299"/>
                <a:gd name="T71" fmla="*/ 0 h 300"/>
                <a:gd name="T72" fmla="*/ 0 w 299"/>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300"/>
                <a:gd name="T113" fmla="*/ 299 w 299"/>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300">
                  <a:moveTo>
                    <a:pt x="299" y="150"/>
                  </a:moveTo>
                  <a:lnTo>
                    <a:pt x="297" y="124"/>
                  </a:lnTo>
                  <a:lnTo>
                    <a:pt x="289" y="99"/>
                  </a:lnTo>
                  <a:lnTo>
                    <a:pt x="279" y="76"/>
                  </a:lnTo>
                  <a:lnTo>
                    <a:pt x="264" y="54"/>
                  </a:lnTo>
                  <a:lnTo>
                    <a:pt x="246" y="35"/>
                  </a:lnTo>
                  <a:lnTo>
                    <a:pt x="225" y="21"/>
                  </a:lnTo>
                  <a:lnTo>
                    <a:pt x="202" y="10"/>
                  </a:lnTo>
                  <a:lnTo>
                    <a:pt x="176" y="2"/>
                  </a:lnTo>
                  <a:lnTo>
                    <a:pt x="150" y="0"/>
                  </a:lnTo>
                  <a:lnTo>
                    <a:pt x="124" y="2"/>
                  </a:lnTo>
                  <a:lnTo>
                    <a:pt x="98" y="10"/>
                  </a:lnTo>
                  <a:lnTo>
                    <a:pt x="75" y="21"/>
                  </a:lnTo>
                  <a:lnTo>
                    <a:pt x="54" y="35"/>
                  </a:lnTo>
                  <a:lnTo>
                    <a:pt x="35" y="54"/>
                  </a:lnTo>
                  <a:lnTo>
                    <a:pt x="20" y="76"/>
                  </a:lnTo>
                  <a:lnTo>
                    <a:pt x="10" y="99"/>
                  </a:lnTo>
                  <a:lnTo>
                    <a:pt x="4" y="124"/>
                  </a:lnTo>
                  <a:lnTo>
                    <a:pt x="0" y="150"/>
                  </a:lnTo>
                  <a:lnTo>
                    <a:pt x="4" y="176"/>
                  </a:lnTo>
                  <a:lnTo>
                    <a:pt x="10" y="202"/>
                  </a:lnTo>
                  <a:lnTo>
                    <a:pt x="20" y="225"/>
                  </a:lnTo>
                  <a:lnTo>
                    <a:pt x="35" y="246"/>
                  </a:lnTo>
                  <a:lnTo>
                    <a:pt x="54" y="265"/>
                  </a:lnTo>
                  <a:lnTo>
                    <a:pt x="75" y="279"/>
                  </a:lnTo>
                  <a:lnTo>
                    <a:pt x="98" y="290"/>
                  </a:lnTo>
                  <a:lnTo>
                    <a:pt x="124" y="298"/>
                  </a:lnTo>
                  <a:lnTo>
                    <a:pt x="150" y="300"/>
                  </a:lnTo>
                  <a:lnTo>
                    <a:pt x="176" y="298"/>
                  </a:lnTo>
                  <a:lnTo>
                    <a:pt x="202" y="290"/>
                  </a:lnTo>
                  <a:lnTo>
                    <a:pt x="225" y="279"/>
                  </a:lnTo>
                  <a:lnTo>
                    <a:pt x="246" y="265"/>
                  </a:lnTo>
                  <a:lnTo>
                    <a:pt x="264" y="246"/>
                  </a:lnTo>
                  <a:lnTo>
                    <a:pt x="279" y="225"/>
                  </a:lnTo>
                  <a:lnTo>
                    <a:pt x="289" y="202"/>
                  </a:lnTo>
                  <a:lnTo>
                    <a:pt x="297"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321" name="Line 1209"/>
            <p:cNvSpPr>
              <a:spLocks noChangeShapeType="1"/>
            </p:cNvSpPr>
            <p:nvPr/>
          </p:nvSpPr>
          <p:spPr bwMode="auto">
            <a:xfrm>
              <a:off x="2659" y="111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2" name="Freeform 1210"/>
            <p:cNvSpPr>
              <a:spLocks/>
            </p:cNvSpPr>
            <p:nvPr/>
          </p:nvSpPr>
          <p:spPr bwMode="auto">
            <a:xfrm>
              <a:off x="2629" y="1102"/>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6" y="123"/>
                  </a:lnTo>
                  <a:lnTo>
                    <a:pt x="289" y="98"/>
                  </a:lnTo>
                  <a:lnTo>
                    <a:pt x="279" y="75"/>
                  </a:lnTo>
                  <a:lnTo>
                    <a:pt x="264" y="52"/>
                  </a:lnTo>
                  <a:lnTo>
                    <a:pt x="245" y="35"/>
                  </a:lnTo>
                  <a:lnTo>
                    <a:pt x="224" y="20"/>
                  </a:lnTo>
                  <a:lnTo>
                    <a:pt x="201" y="8"/>
                  </a:lnTo>
                  <a:lnTo>
                    <a:pt x="175" y="2"/>
                  </a:lnTo>
                  <a:lnTo>
                    <a:pt x="150" y="0"/>
                  </a:lnTo>
                  <a:lnTo>
                    <a:pt x="124" y="2"/>
                  </a:lnTo>
                  <a:lnTo>
                    <a:pt x="97" y="8"/>
                  </a:lnTo>
                  <a:lnTo>
                    <a:pt x="74" y="20"/>
                  </a:lnTo>
                  <a:lnTo>
                    <a:pt x="54" y="35"/>
                  </a:lnTo>
                  <a:lnTo>
                    <a:pt x="35" y="52"/>
                  </a:lnTo>
                  <a:lnTo>
                    <a:pt x="20" y="75"/>
                  </a:lnTo>
                  <a:lnTo>
                    <a:pt x="10" y="98"/>
                  </a:lnTo>
                  <a:lnTo>
                    <a:pt x="3" y="123"/>
                  </a:lnTo>
                  <a:lnTo>
                    <a:pt x="0" y="148"/>
                  </a:lnTo>
                  <a:lnTo>
                    <a:pt x="3" y="175"/>
                  </a:lnTo>
                  <a:lnTo>
                    <a:pt x="10" y="199"/>
                  </a:lnTo>
                  <a:lnTo>
                    <a:pt x="20" y="223"/>
                  </a:lnTo>
                  <a:lnTo>
                    <a:pt x="35" y="244"/>
                  </a:lnTo>
                  <a:lnTo>
                    <a:pt x="54" y="263"/>
                  </a:lnTo>
                  <a:lnTo>
                    <a:pt x="74" y="278"/>
                  </a:lnTo>
                  <a:lnTo>
                    <a:pt x="97" y="289"/>
                  </a:lnTo>
                  <a:lnTo>
                    <a:pt x="124" y="296"/>
                  </a:lnTo>
                  <a:lnTo>
                    <a:pt x="150" y="298"/>
                  </a:lnTo>
                  <a:lnTo>
                    <a:pt x="175" y="296"/>
                  </a:lnTo>
                  <a:lnTo>
                    <a:pt x="201" y="289"/>
                  </a:lnTo>
                  <a:lnTo>
                    <a:pt x="224" y="278"/>
                  </a:lnTo>
                  <a:lnTo>
                    <a:pt x="245" y="263"/>
                  </a:lnTo>
                  <a:lnTo>
                    <a:pt x="264" y="244"/>
                  </a:lnTo>
                  <a:lnTo>
                    <a:pt x="279" y="223"/>
                  </a:lnTo>
                  <a:lnTo>
                    <a:pt x="289" y="199"/>
                  </a:lnTo>
                  <a:lnTo>
                    <a:pt x="296"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323" name="Line 1211"/>
            <p:cNvSpPr>
              <a:spLocks noChangeShapeType="1"/>
            </p:cNvSpPr>
            <p:nvPr/>
          </p:nvSpPr>
          <p:spPr bwMode="auto">
            <a:xfrm>
              <a:off x="2728" y="189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4" name="Freeform 1212"/>
            <p:cNvSpPr>
              <a:spLocks/>
            </p:cNvSpPr>
            <p:nvPr/>
          </p:nvSpPr>
          <p:spPr bwMode="auto">
            <a:xfrm>
              <a:off x="2698" y="1879"/>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90" y="97"/>
                  </a:lnTo>
                  <a:lnTo>
                    <a:pt x="278" y="74"/>
                  </a:lnTo>
                  <a:lnTo>
                    <a:pt x="263" y="54"/>
                  </a:lnTo>
                  <a:lnTo>
                    <a:pt x="244" y="35"/>
                  </a:lnTo>
                  <a:lnTo>
                    <a:pt x="224" y="20"/>
                  </a:lnTo>
                  <a:lnTo>
                    <a:pt x="201" y="8"/>
                  </a:lnTo>
                  <a:lnTo>
                    <a:pt x="175" y="2"/>
                  </a:lnTo>
                  <a:lnTo>
                    <a:pt x="149" y="0"/>
                  </a:lnTo>
                  <a:lnTo>
                    <a:pt x="123" y="2"/>
                  </a:lnTo>
                  <a:lnTo>
                    <a:pt x="99" y="8"/>
                  </a:lnTo>
                  <a:lnTo>
                    <a:pt x="75" y="20"/>
                  </a:lnTo>
                  <a:lnTo>
                    <a:pt x="54" y="35"/>
                  </a:lnTo>
                  <a:lnTo>
                    <a:pt x="35" y="54"/>
                  </a:lnTo>
                  <a:lnTo>
                    <a:pt x="20" y="74"/>
                  </a:lnTo>
                  <a:lnTo>
                    <a:pt x="9" y="97"/>
                  </a:lnTo>
                  <a:lnTo>
                    <a:pt x="3" y="123"/>
                  </a:lnTo>
                  <a:lnTo>
                    <a:pt x="0" y="148"/>
                  </a:lnTo>
                  <a:lnTo>
                    <a:pt x="3" y="175"/>
                  </a:lnTo>
                  <a:lnTo>
                    <a:pt x="9" y="199"/>
                  </a:lnTo>
                  <a:lnTo>
                    <a:pt x="20" y="223"/>
                  </a:lnTo>
                  <a:lnTo>
                    <a:pt x="35" y="244"/>
                  </a:lnTo>
                  <a:lnTo>
                    <a:pt x="54" y="263"/>
                  </a:lnTo>
                  <a:lnTo>
                    <a:pt x="75" y="278"/>
                  </a:lnTo>
                  <a:lnTo>
                    <a:pt x="99" y="289"/>
                  </a:lnTo>
                  <a:lnTo>
                    <a:pt x="123" y="296"/>
                  </a:lnTo>
                  <a:lnTo>
                    <a:pt x="149" y="298"/>
                  </a:lnTo>
                  <a:lnTo>
                    <a:pt x="175" y="296"/>
                  </a:lnTo>
                  <a:lnTo>
                    <a:pt x="201" y="289"/>
                  </a:lnTo>
                  <a:lnTo>
                    <a:pt x="224" y="278"/>
                  </a:lnTo>
                  <a:lnTo>
                    <a:pt x="244" y="263"/>
                  </a:lnTo>
                  <a:lnTo>
                    <a:pt x="263" y="244"/>
                  </a:lnTo>
                  <a:lnTo>
                    <a:pt x="278" y="223"/>
                  </a:lnTo>
                  <a:lnTo>
                    <a:pt x="290" y="199"/>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325" name="Line 1213"/>
            <p:cNvSpPr>
              <a:spLocks noChangeShapeType="1"/>
            </p:cNvSpPr>
            <p:nvPr/>
          </p:nvSpPr>
          <p:spPr bwMode="auto">
            <a:xfrm>
              <a:off x="2425" y="120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6" name="Freeform 1214"/>
            <p:cNvSpPr>
              <a:spLocks/>
            </p:cNvSpPr>
            <p:nvPr/>
          </p:nvSpPr>
          <p:spPr bwMode="auto">
            <a:xfrm>
              <a:off x="2395" y="1190"/>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7"/>
                  </a:lnTo>
                  <a:lnTo>
                    <a:pt x="279" y="74"/>
                  </a:lnTo>
                  <a:lnTo>
                    <a:pt x="264" y="53"/>
                  </a:lnTo>
                  <a:lnTo>
                    <a:pt x="245" y="35"/>
                  </a:lnTo>
                  <a:lnTo>
                    <a:pt x="225" y="20"/>
                  </a:lnTo>
                  <a:lnTo>
                    <a:pt x="202" y="8"/>
                  </a:lnTo>
                  <a:lnTo>
                    <a:pt x="175" y="2"/>
                  </a:lnTo>
                  <a:lnTo>
                    <a:pt x="150" y="0"/>
                  </a:lnTo>
                  <a:lnTo>
                    <a:pt x="124" y="2"/>
                  </a:lnTo>
                  <a:lnTo>
                    <a:pt x="98" y="8"/>
                  </a:lnTo>
                  <a:lnTo>
                    <a:pt x="75" y="20"/>
                  </a:lnTo>
                  <a:lnTo>
                    <a:pt x="54" y="35"/>
                  </a:lnTo>
                  <a:lnTo>
                    <a:pt x="35" y="53"/>
                  </a:lnTo>
                  <a:lnTo>
                    <a:pt x="20" y="74"/>
                  </a:lnTo>
                  <a:lnTo>
                    <a:pt x="10" y="97"/>
                  </a:lnTo>
                  <a:lnTo>
                    <a:pt x="4" y="123"/>
                  </a:lnTo>
                  <a:lnTo>
                    <a:pt x="0" y="149"/>
                  </a:lnTo>
                  <a:lnTo>
                    <a:pt x="4" y="175"/>
                  </a:lnTo>
                  <a:lnTo>
                    <a:pt x="10" y="199"/>
                  </a:lnTo>
                  <a:lnTo>
                    <a:pt x="20" y="223"/>
                  </a:lnTo>
                  <a:lnTo>
                    <a:pt x="35" y="244"/>
                  </a:lnTo>
                  <a:lnTo>
                    <a:pt x="54" y="263"/>
                  </a:lnTo>
                  <a:lnTo>
                    <a:pt x="75" y="278"/>
                  </a:lnTo>
                  <a:lnTo>
                    <a:pt x="98" y="289"/>
                  </a:lnTo>
                  <a:lnTo>
                    <a:pt x="124" y="296"/>
                  </a:lnTo>
                  <a:lnTo>
                    <a:pt x="150" y="298"/>
                  </a:lnTo>
                  <a:lnTo>
                    <a:pt x="175" y="296"/>
                  </a:lnTo>
                  <a:lnTo>
                    <a:pt x="202" y="289"/>
                  </a:lnTo>
                  <a:lnTo>
                    <a:pt x="225" y="278"/>
                  </a:lnTo>
                  <a:lnTo>
                    <a:pt x="245" y="263"/>
                  </a:lnTo>
                  <a:lnTo>
                    <a:pt x="264" y="244"/>
                  </a:lnTo>
                  <a:lnTo>
                    <a:pt x="279" y="223"/>
                  </a:lnTo>
                  <a:lnTo>
                    <a:pt x="289" y="199"/>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27" name="Line 1215"/>
            <p:cNvSpPr>
              <a:spLocks noChangeShapeType="1"/>
            </p:cNvSpPr>
            <p:nvPr/>
          </p:nvSpPr>
          <p:spPr bwMode="auto">
            <a:xfrm>
              <a:off x="3087" y="114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8" name="Freeform 1216"/>
            <p:cNvSpPr>
              <a:spLocks/>
            </p:cNvSpPr>
            <p:nvPr/>
          </p:nvSpPr>
          <p:spPr bwMode="auto">
            <a:xfrm>
              <a:off x="3057" y="1129"/>
              <a:ext cx="30" cy="3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9"/>
                  </a:moveTo>
                  <a:lnTo>
                    <a:pt x="298" y="123"/>
                  </a:lnTo>
                  <a:lnTo>
                    <a:pt x="290" y="97"/>
                  </a:lnTo>
                  <a:lnTo>
                    <a:pt x="279" y="74"/>
                  </a:lnTo>
                  <a:lnTo>
                    <a:pt x="265" y="54"/>
                  </a:lnTo>
                  <a:lnTo>
                    <a:pt x="246" y="35"/>
                  </a:lnTo>
                  <a:lnTo>
                    <a:pt x="226" y="20"/>
                  </a:lnTo>
                  <a:lnTo>
                    <a:pt x="202" y="9"/>
                  </a:lnTo>
                  <a:lnTo>
                    <a:pt x="176" y="2"/>
                  </a:lnTo>
                  <a:lnTo>
                    <a:pt x="150" y="0"/>
                  </a:lnTo>
                  <a:lnTo>
                    <a:pt x="125" y="2"/>
                  </a:lnTo>
                  <a:lnTo>
                    <a:pt x="100" y="9"/>
                  </a:lnTo>
                  <a:lnTo>
                    <a:pt x="76" y="20"/>
                  </a:lnTo>
                  <a:lnTo>
                    <a:pt x="54" y="35"/>
                  </a:lnTo>
                  <a:lnTo>
                    <a:pt x="35" y="54"/>
                  </a:lnTo>
                  <a:lnTo>
                    <a:pt x="22" y="74"/>
                  </a:lnTo>
                  <a:lnTo>
                    <a:pt x="10" y="97"/>
                  </a:lnTo>
                  <a:lnTo>
                    <a:pt x="3" y="123"/>
                  </a:lnTo>
                  <a:lnTo>
                    <a:pt x="0" y="149"/>
                  </a:lnTo>
                  <a:lnTo>
                    <a:pt x="3" y="175"/>
                  </a:lnTo>
                  <a:lnTo>
                    <a:pt x="10" y="200"/>
                  </a:lnTo>
                  <a:lnTo>
                    <a:pt x="22" y="223"/>
                  </a:lnTo>
                  <a:lnTo>
                    <a:pt x="35" y="245"/>
                  </a:lnTo>
                  <a:lnTo>
                    <a:pt x="54" y="264"/>
                  </a:lnTo>
                  <a:lnTo>
                    <a:pt x="76" y="278"/>
                  </a:lnTo>
                  <a:lnTo>
                    <a:pt x="100" y="290"/>
                  </a:lnTo>
                  <a:lnTo>
                    <a:pt x="125" y="296"/>
                  </a:lnTo>
                  <a:lnTo>
                    <a:pt x="150" y="298"/>
                  </a:lnTo>
                  <a:lnTo>
                    <a:pt x="176" y="296"/>
                  </a:lnTo>
                  <a:lnTo>
                    <a:pt x="202" y="290"/>
                  </a:lnTo>
                  <a:lnTo>
                    <a:pt x="226" y="278"/>
                  </a:lnTo>
                  <a:lnTo>
                    <a:pt x="246" y="264"/>
                  </a:lnTo>
                  <a:lnTo>
                    <a:pt x="265" y="245"/>
                  </a:lnTo>
                  <a:lnTo>
                    <a:pt x="279" y="223"/>
                  </a:lnTo>
                  <a:lnTo>
                    <a:pt x="290" y="200"/>
                  </a:lnTo>
                  <a:lnTo>
                    <a:pt x="298" y="175"/>
                  </a:lnTo>
                  <a:lnTo>
                    <a:pt x="300" y="149"/>
                  </a:lnTo>
                  <a:close/>
                </a:path>
              </a:pathLst>
            </a:custGeom>
            <a:solidFill>
              <a:srgbClr val="2A8307"/>
            </a:solidFill>
            <a:ln w="12700">
              <a:solidFill>
                <a:srgbClr val="2A8307"/>
              </a:solidFill>
              <a:round/>
              <a:headEnd/>
              <a:tailEnd/>
            </a:ln>
          </p:spPr>
          <p:txBody>
            <a:bodyPr/>
            <a:lstStyle/>
            <a:p>
              <a:endParaRPr lang="en-US" sz="1350" dirty="0"/>
            </a:p>
          </p:txBody>
        </p:sp>
        <p:sp>
          <p:nvSpPr>
            <p:cNvPr id="329" name="Line 1217"/>
            <p:cNvSpPr>
              <a:spLocks noChangeShapeType="1"/>
            </p:cNvSpPr>
            <p:nvPr/>
          </p:nvSpPr>
          <p:spPr bwMode="auto">
            <a:xfrm>
              <a:off x="2962" y="140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0" name="Freeform 1218"/>
            <p:cNvSpPr>
              <a:spLocks/>
            </p:cNvSpPr>
            <p:nvPr/>
          </p:nvSpPr>
          <p:spPr bwMode="auto">
            <a:xfrm>
              <a:off x="2932" y="1394"/>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7" y="123"/>
                  </a:lnTo>
                  <a:lnTo>
                    <a:pt x="290" y="99"/>
                  </a:lnTo>
                  <a:lnTo>
                    <a:pt x="278" y="76"/>
                  </a:lnTo>
                  <a:lnTo>
                    <a:pt x="264" y="54"/>
                  </a:lnTo>
                  <a:lnTo>
                    <a:pt x="246" y="35"/>
                  </a:lnTo>
                  <a:lnTo>
                    <a:pt x="225" y="21"/>
                  </a:lnTo>
                  <a:lnTo>
                    <a:pt x="201" y="9"/>
                  </a:lnTo>
                  <a:lnTo>
                    <a:pt x="175" y="2"/>
                  </a:lnTo>
                  <a:lnTo>
                    <a:pt x="150" y="0"/>
                  </a:lnTo>
                  <a:lnTo>
                    <a:pt x="123" y="2"/>
                  </a:lnTo>
                  <a:lnTo>
                    <a:pt x="99" y="9"/>
                  </a:lnTo>
                  <a:lnTo>
                    <a:pt x="75" y="21"/>
                  </a:lnTo>
                  <a:lnTo>
                    <a:pt x="54" y="35"/>
                  </a:lnTo>
                  <a:lnTo>
                    <a:pt x="35" y="54"/>
                  </a:lnTo>
                  <a:lnTo>
                    <a:pt x="20" y="76"/>
                  </a:lnTo>
                  <a:lnTo>
                    <a:pt x="10" y="99"/>
                  </a:lnTo>
                  <a:lnTo>
                    <a:pt x="2" y="123"/>
                  </a:lnTo>
                  <a:lnTo>
                    <a:pt x="0" y="149"/>
                  </a:lnTo>
                  <a:lnTo>
                    <a:pt x="2" y="176"/>
                  </a:lnTo>
                  <a:lnTo>
                    <a:pt x="10" y="200"/>
                  </a:lnTo>
                  <a:lnTo>
                    <a:pt x="20" y="223"/>
                  </a:lnTo>
                  <a:lnTo>
                    <a:pt x="35" y="245"/>
                  </a:lnTo>
                  <a:lnTo>
                    <a:pt x="54" y="264"/>
                  </a:lnTo>
                  <a:lnTo>
                    <a:pt x="75" y="278"/>
                  </a:lnTo>
                  <a:lnTo>
                    <a:pt x="99" y="290"/>
                  </a:lnTo>
                  <a:lnTo>
                    <a:pt x="123" y="297"/>
                  </a:lnTo>
                  <a:lnTo>
                    <a:pt x="150" y="299"/>
                  </a:lnTo>
                  <a:lnTo>
                    <a:pt x="175" y="297"/>
                  </a:lnTo>
                  <a:lnTo>
                    <a:pt x="201" y="290"/>
                  </a:lnTo>
                  <a:lnTo>
                    <a:pt x="225" y="278"/>
                  </a:lnTo>
                  <a:lnTo>
                    <a:pt x="246" y="264"/>
                  </a:lnTo>
                  <a:lnTo>
                    <a:pt x="264" y="245"/>
                  </a:lnTo>
                  <a:lnTo>
                    <a:pt x="278" y="223"/>
                  </a:lnTo>
                  <a:lnTo>
                    <a:pt x="290" y="200"/>
                  </a:lnTo>
                  <a:lnTo>
                    <a:pt x="297"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31" name="Line 1219"/>
            <p:cNvSpPr>
              <a:spLocks noChangeShapeType="1"/>
            </p:cNvSpPr>
            <p:nvPr/>
          </p:nvSpPr>
          <p:spPr bwMode="auto">
            <a:xfrm>
              <a:off x="2667" y="169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2" name="Freeform 1220"/>
            <p:cNvSpPr>
              <a:spLocks/>
            </p:cNvSpPr>
            <p:nvPr/>
          </p:nvSpPr>
          <p:spPr bwMode="auto">
            <a:xfrm>
              <a:off x="2637" y="1680"/>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3"/>
                  </a:lnTo>
                  <a:lnTo>
                    <a:pt x="289" y="98"/>
                  </a:lnTo>
                  <a:lnTo>
                    <a:pt x="278" y="75"/>
                  </a:lnTo>
                  <a:lnTo>
                    <a:pt x="263" y="52"/>
                  </a:lnTo>
                  <a:lnTo>
                    <a:pt x="245" y="36"/>
                  </a:lnTo>
                  <a:lnTo>
                    <a:pt x="223" y="21"/>
                  </a:lnTo>
                  <a:lnTo>
                    <a:pt x="200" y="9"/>
                  </a:lnTo>
                  <a:lnTo>
                    <a:pt x="175" y="2"/>
                  </a:lnTo>
                  <a:lnTo>
                    <a:pt x="149" y="0"/>
                  </a:lnTo>
                  <a:lnTo>
                    <a:pt x="122" y="2"/>
                  </a:lnTo>
                  <a:lnTo>
                    <a:pt x="98" y="9"/>
                  </a:lnTo>
                  <a:lnTo>
                    <a:pt x="73" y="21"/>
                  </a:lnTo>
                  <a:lnTo>
                    <a:pt x="52" y="36"/>
                  </a:lnTo>
                  <a:lnTo>
                    <a:pt x="34" y="52"/>
                  </a:lnTo>
                  <a:lnTo>
                    <a:pt x="20" y="75"/>
                  </a:lnTo>
                  <a:lnTo>
                    <a:pt x="9" y="98"/>
                  </a:lnTo>
                  <a:lnTo>
                    <a:pt x="2" y="123"/>
                  </a:lnTo>
                  <a:lnTo>
                    <a:pt x="0" y="149"/>
                  </a:lnTo>
                  <a:lnTo>
                    <a:pt x="2" y="176"/>
                  </a:lnTo>
                  <a:lnTo>
                    <a:pt x="9" y="200"/>
                  </a:lnTo>
                  <a:lnTo>
                    <a:pt x="20" y="224"/>
                  </a:lnTo>
                  <a:lnTo>
                    <a:pt x="34" y="245"/>
                  </a:lnTo>
                  <a:lnTo>
                    <a:pt x="52" y="264"/>
                  </a:lnTo>
                  <a:lnTo>
                    <a:pt x="73" y="279"/>
                  </a:lnTo>
                  <a:lnTo>
                    <a:pt x="98" y="290"/>
                  </a:lnTo>
                  <a:lnTo>
                    <a:pt x="122" y="296"/>
                  </a:lnTo>
                  <a:lnTo>
                    <a:pt x="149" y="299"/>
                  </a:lnTo>
                  <a:lnTo>
                    <a:pt x="175" y="296"/>
                  </a:lnTo>
                  <a:lnTo>
                    <a:pt x="200" y="290"/>
                  </a:lnTo>
                  <a:lnTo>
                    <a:pt x="223" y="279"/>
                  </a:lnTo>
                  <a:lnTo>
                    <a:pt x="245" y="264"/>
                  </a:lnTo>
                  <a:lnTo>
                    <a:pt x="263" y="245"/>
                  </a:lnTo>
                  <a:lnTo>
                    <a:pt x="278" y="224"/>
                  </a:lnTo>
                  <a:lnTo>
                    <a:pt x="289" y="200"/>
                  </a:lnTo>
                  <a:lnTo>
                    <a:pt x="295"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33" name="Line 1221"/>
            <p:cNvSpPr>
              <a:spLocks noChangeShapeType="1"/>
            </p:cNvSpPr>
            <p:nvPr/>
          </p:nvSpPr>
          <p:spPr bwMode="auto">
            <a:xfrm>
              <a:off x="2203" y="158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4" name="Freeform 1222"/>
            <p:cNvSpPr>
              <a:spLocks/>
            </p:cNvSpPr>
            <p:nvPr/>
          </p:nvSpPr>
          <p:spPr bwMode="auto">
            <a:xfrm>
              <a:off x="2173" y="1568"/>
              <a:ext cx="30"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9"/>
                  </a:moveTo>
                  <a:lnTo>
                    <a:pt x="295" y="123"/>
                  </a:lnTo>
                  <a:lnTo>
                    <a:pt x="289" y="97"/>
                  </a:lnTo>
                  <a:lnTo>
                    <a:pt x="279" y="74"/>
                  </a:lnTo>
                  <a:lnTo>
                    <a:pt x="263" y="54"/>
                  </a:lnTo>
                  <a:lnTo>
                    <a:pt x="245" y="35"/>
                  </a:lnTo>
                  <a:lnTo>
                    <a:pt x="224" y="20"/>
                  </a:lnTo>
                  <a:lnTo>
                    <a:pt x="201" y="10"/>
                  </a:lnTo>
                  <a:lnTo>
                    <a:pt x="175" y="2"/>
                  </a:lnTo>
                  <a:lnTo>
                    <a:pt x="150" y="0"/>
                  </a:lnTo>
                  <a:lnTo>
                    <a:pt x="123" y="2"/>
                  </a:lnTo>
                  <a:lnTo>
                    <a:pt x="97" y="10"/>
                  </a:lnTo>
                  <a:lnTo>
                    <a:pt x="74" y="20"/>
                  </a:lnTo>
                  <a:lnTo>
                    <a:pt x="53" y="35"/>
                  </a:lnTo>
                  <a:lnTo>
                    <a:pt x="35" y="54"/>
                  </a:lnTo>
                  <a:lnTo>
                    <a:pt x="19" y="74"/>
                  </a:lnTo>
                  <a:lnTo>
                    <a:pt x="10" y="97"/>
                  </a:lnTo>
                  <a:lnTo>
                    <a:pt x="2" y="123"/>
                  </a:lnTo>
                  <a:lnTo>
                    <a:pt x="0" y="149"/>
                  </a:lnTo>
                  <a:lnTo>
                    <a:pt x="2" y="175"/>
                  </a:lnTo>
                  <a:lnTo>
                    <a:pt x="10" y="200"/>
                  </a:lnTo>
                  <a:lnTo>
                    <a:pt x="19" y="224"/>
                  </a:lnTo>
                  <a:lnTo>
                    <a:pt x="35" y="245"/>
                  </a:lnTo>
                  <a:lnTo>
                    <a:pt x="53" y="264"/>
                  </a:lnTo>
                  <a:lnTo>
                    <a:pt x="74" y="278"/>
                  </a:lnTo>
                  <a:lnTo>
                    <a:pt x="97" y="289"/>
                  </a:lnTo>
                  <a:lnTo>
                    <a:pt x="123" y="295"/>
                  </a:lnTo>
                  <a:lnTo>
                    <a:pt x="150" y="298"/>
                  </a:lnTo>
                  <a:lnTo>
                    <a:pt x="175" y="295"/>
                  </a:lnTo>
                  <a:lnTo>
                    <a:pt x="201" y="289"/>
                  </a:lnTo>
                  <a:lnTo>
                    <a:pt x="224" y="278"/>
                  </a:lnTo>
                  <a:lnTo>
                    <a:pt x="245" y="264"/>
                  </a:lnTo>
                  <a:lnTo>
                    <a:pt x="263" y="245"/>
                  </a:lnTo>
                  <a:lnTo>
                    <a:pt x="279" y="224"/>
                  </a:lnTo>
                  <a:lnTo>
                    <a:pt x="289" y="200"/>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335" name="Line 1223"/>
            <p:cNvSpPr>
              <a:spLocks noChangeShapeType="1"/>
            </p:cNvSpPr>
            <p:nvPr/>
          </p:nvSpPr>
          <p:spPr bwMode="auto">
            <a:xfrm>
              <a:off x="3010" y="194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6" name="Freeform 1224"/>
            <p:cNvSpPr>
              <a:spLocks/>
            </p:cNvSpPr>
            <p:nvPr/>
          </p:nvSpPr>
          <p:spPr bwMode="auto">
            <a:xfrm>
              <a:off x="2980" y="1931"/>
              <a:ext cx="30" cy="2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89" y="97"/>
                  </a:lnTo>
                  <a:lnTo>
                    <a:pt x="278" y="74"/>
                  </a:lnTo>
                  <a:lnTo>
                    <a:pt x="263" y="53"/>
                  </a:lnTo>
                  <a:lnTo>
                    <a:pt x="244" y="35"/>
                  </a:lnTo>
                  <a:lnTo>
                    <a:pt x="223" y="19"/>
                  </a:lnTo>
                  <a:lnTo>
                    <a:pt x="200" y="10"/>
                  </a:lnTo>
                  <a:lnTo>
                    <a:pt x="175" y="3"/>
                  </a:lnTo>
                  <a:lnTo>
                    <a:pt x="150" y="0"/>
                  </a:lnTo>
                  <a:lnTo>
                    <a:pt x="122" y="3"/>
                  </a:lnTo>
                  <a:lnTo>
                    <a:pt x="97" y="10"/>
                  </a:lnTo>
                  <a:lnTo>
                    <a:pt x="74" y="19"/>
                  </a:lnTo>
                  <a:lnTo>
                    <a:pt x="53" y="35"/>
                  </a:lnTo>
                  <a:lnTo>
                    <a:pt x="35" y="53"/>
                  </a:lnTo>
                  <a:lnTo>
                    <a:pt x="20" y="74"/>
                  </a:lnTo>
                  <a:lnTo>
                    <a:pt x="9" y="97"/>
                  </a:lnTo>
                  <a:lnTo>
                    <a:pt x="2" y="123"/>
                  </a:lnTo>
                  <a:lnTo>
                    <a:pt x="0" y="149"/>
                  </a:lnTo>
                  <a:lnTo>
                    <a:pt x="2" y="175"/>
                  </a:lnTo>
                  <a:lnTo>
                    <a:pt x="9" y="201"/>
                  </a:lnTo>
                  <a:lnTo>
                    <a:pt x="20" y="224"/>
                  </a:lnTo>
                  <a:lnTo>
                    <a:pt x="35" y="245"/>
                  </a:lnTo>
                  <a:lnTo>
                    <a:pt x="53" y="263"/>
                  </a:lnTo>
                  <a:lnTo>
                    <a:pt x="74" y="279"/>
                  </a:lnTo>
                  <a:lnTo>
                    <a:pt x="97" y="289"/>
                  </a:lnTo>
                  <a:lnTo>
                    <a:pt x="122" y="296"/>
                  </a:lnTo>
                  <a:lnTo>
                    <a:pt x="150" y="298"/>
                  </a:lnTo>
                  <a:lnTo>
                    <a:pt x="175" y="296"/>
                  </a:lnTo>
                  <a:lnTo>
                    <a:pt x="200" y="289"/>
                  </a:lnTo>
                  <a:lnTo>
                    <a:pt x="223" y="279"/>
                  </a:lnTo>
                  <a:lnTo>
                    <a:pt x="244" y="263"/>
                  </a:lnTo>
                  <a:lnTo>
                    <a:pt x="263" y="245"/>
                  </a:lnTo>
                  <a:lnTo>
                    <a:pt x="278" y="224"/>
                  </a:lnTo>
                  <a:lnTo>
                    <a:pt x="289" y="201"/>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37" name="Line 1225"/>
            <p:cNvSpPr>
              <a:spLocks noChangeShapeType="1"/>
            </p:cNvSpPr>
            <p:nvPr/>
          </p:nvSpPr>
          <p:spPr bwMode="auto">
            <a:xfrm>
              <a:off x="2711" y="159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8" name="Freeform 1226"/>
            <p:cNvSpPr>
              <a:spLocks/>
            </p:cNvSpPr>
            <p:nvPr/>
          </p:nvSpPr>
          <p:spPr bwMode="auto">
            <a:xfrm>
              <a:off x="2681" y="1580"/>
              <a:ext cx="30" cy="29"/>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90" y="98"/>
                  </a:lnTo>
                  <a:lnTo>
                    <a:pt x="278" y="75"/>
                  </a:lnTo>
                  <a:lnTo>
                    <a:pt x="264" y="53"/>
                  </a:lnTo>
                  <a:lnTo>
                    <a:pt x="246" y="35"/>
                  </a:lnTo>
                  <a:lnTo>
                    <a:pt x="224" y="20"/>
                  </a:lnTo>
                  <a:lnTo>
                    <a:pt x="200" y="9"/>
                  </a:lnTo>
                  <a:lnTo>
                    <a:pt x="175" y="2"/>
                  </a:lnTo>
                  <a:lnTo>
                    <a:pt x="150" y="0"/>
                  </a:lnTo>
                  <a:lnTo>
                    <a:pt x="122" y="2"/>
                  </a:lnTo>
                  <a:lnTo>
                    <a:pt x="98" y="9"/>
                  </a:lnTo>
                  <a:lnTo>
                    <a:pt x="74" y="20"/>
                  </a:lnTo>
                  <a:lnTo>
                    <a:pt x="53" y="35"/>
                  </a:lnTo>
                  <a:lnTo>
                    <a:pt x="35" y="53"/>
                  </a:lnTo>
                  <a:lnTo>
                    <a:pt x="20" y="75"/>
                  </a:lnTo>
                  <a:lnTo>
                    <a:pt x="10" y="98"/>
                  </a:lnTo>
                  <a:lnTo>
                    <a:pt x="2" y="123"/>
                  </a:lnTo>
                  <a:lnTo>
                    <a:pt x="0" y="149"/>
                  </a:lnTo>
                  <a:lnTo>
                    <a:pt x="2" y="175"/>
                  </a:lnTo>
                  <a:lnTo>
                    <a:pt x="10" y="199"/>
                  </a:lnTo>
                  <a:lnTo>
                    <a:pt x="20" y="224"/>
                  </a:lnTo>
                  <a:lnTo>
                    <a:pt x="35" y="245"/>
                  </a:lnTo>
                  <a:lnTo>
                    <a:pt x="53" y="264"/>
                  </a:lnTo>
                  <a:lnTo>
                    <a:pt x="74" y="278"/>
                  </a:lnTo>
                  <a:lnTo>
                    <a:pt x="98" y="289"/>
                  </a:lnTo>
                  <a:lnTo>
                    <a:pt x="122" y="296"/>
                  </a:lnTo>
                  <a:lnTo>
                    <a:pt x="150" y="298"/>
                  </a:lnTo>
                  <a:lnTo>
                    <a:pt x="175" y="296"/>
                  </a:lnTo>
                  <a:lnTo>
                    <a:pt x="200" y="289"/>
                  </a:lnTo>
                  <a:lnTo>
                    <a:pt x="224" y="278"/>
                  </a:lnTo>
                  <a:lnTo>
                    <a:pt x="246" y="264"/>
                  </a:lnTo>
                  <a:lnTo>
                    <a:pt x="264" y="245"/>
                  </a:lnTo>
                  <a:lnTo>
                    <a:pt x="278" y="224"/>
                  </a:lnTo>
                  <a:lnTo>
                    <a:pt x="290" y="199"/>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39" name="Line 1227"/>
            <p:cNvSpPr>
              <a:spLocks noChangeShapeType="1"/>
            </p:cNvSpPr>
            <p:nvPr/>
          </p:nvSpPr>
          <p:spPr bwMode="auto">
            <a:xfrm>
              <a:off x="2762" y="184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0" name="Freeform 1228"/>
            <p:cNvSpPr>
              <a:spLocks/>
            </p:cNvSpPr>
            <p:nvPr/>
          </p:nvSpPr>
          <p:spPr bwMode="auto">
            <a:xfrm>
              <a:off x="2732" y="1828"/>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9"/>
                  </a:lnTo>
                  <a:lnTo>
                    <a:pt x="279" y="74"/>
                  </a:lnTo>
                  <a:lnTo>
                    <a:pt x="264" y="53"/>
                  </a:lnTo>
                  <a:lnTo>
                    <a:pt x="245" y="34"/>
                  </a:lnTo>
                  <a:lnTo>
                    <a:pt x="224" y="20"/>
                  </a:lnTo>
                  <a:lnTo>
                    <a:pt x="200" y="9"/>
                  </a:lnTo>
                  <a:lnTo>
                    <a:pt x="176" y="2"/>
                  </a:lnTo>
                  <a:lnTo>
                    <a:pt x="149" y="0"/>
                  </a:lnTo>
                  <a:lnTo>
                    <a:pt x="124" y="2"/>
                  </a:lnTo>
                  <a:lnTo>
                    <a:pt x="99" y="9"/>
                  </a:lnTo>
                  <a:lnTo>
                    <a:pt x="75" y="20"/>
                  </a:lnTo>
                  <a:lnTo>
                    <a:pt x="53" y="34"/>
                  </a:lnTo>
                  <a:lnTo>
                    <a:pt x="35" y="53"/>
                  </a:lnTo>
                  <a:lnTo>
                    <a:pt x="21" y="74"/>
                  </a:lnTo>
                  <a:lnTo>
                    <a:pt x="9" y="99"/>
                  </a:lnTo>
                  <a:lnTo>
                    <a:pt x="2" y="123"/>
                  </a:lnTo>
                  <a:lnTo>
                    <a:pt x="0" y="148"/>
                  </a:lnTo>
                  <a:lnTo>
                    <a:pt x="2" y="175"/>
                  </a:lnTo>
                  <a:lnTo>
                    <a:pt x="9" y="200"/>
                  </a:lnTo>
                  <a:lnTo>
                    <a:pt x="21" y="223"/>
                  </a:lnTo>
                  <a:lnTo>
                    <a:pt x="35" y="244"/>
                  </a:lnTo>
                  <a:lnTo>
                    <a:pt x="53" y="263"/>
                  </a:lnTo>
                  <a:lnTo>
                    <a:pt x="75" y="278"/>
                  </a:lnTo>
                  <a:lnTo>
                    <a:pt x="99" y="289"/>
                  </a:lnTo>
                  <a:lnTo>
                    <a:pt x="124" y="296"/>
                  </a:lnTo>
                  <a:lnTo>
                    <a:pt x="149" y="298"/>
                  </a:lnTo>
                  <a:lnTo>
                    <a:pt x="176" y="296"/>
                  </a:lnTo>
                  <a:lnTo>
                    <a:pt x="200" y="289"/>
                  </a:lnTo>
                  <a:lnTo>
                    <a:pt x="224" y="278"/>
                  </a:lnTo>
                  <a:lnTo>
                    <a:pt x="245" y="263"/>
                  </a:lnTo>
                  <a:lnTo>
                    <a:pt x="264" y="244"/>
                  </a:lnTo>
                  <a:lnTo>
                    <a:pt x="279" y="223"/>
                  </a:lnTo>
                  <a:lnTo>
                    <a:pt x="289"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341" name="Line 1229"/>
            <p:cNvSpPr>
              <a:spLocks noChangeShapeType="1"/>
            </p:cNvSpPr>
            <p:nvPr/>
          </p:nvSpPr>
          <p:spPr bwMode="auto">
            <a:xfrm>
              <a:off x="2812" y="165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2" name="Freeform 1230"/>
            <p:cNvSpPr>
              <a:spLocks/>
            </p:cNvSpPr>
            <p:nvPr/>
          </p:nvSpPr>
          <p:spPr bwMode="auto">
            <a:xfrm>
              <a:off x="2782" y="1636"/>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89" y="97"/>
                  </a:lnTo>
                  <a:lnTo>
                    <a:pt x="279" y="74"/>
                  </a:lnTo>
                  <a:lnTo>
                    <a:pt x="264" y="54"/>
                  </a:lnTo>
                  <a:lnTo>
                    <a:pt x="245" y="35"/>
                  </a:lnTo>
                  <a:lnTo>
                    <a:pt x="225" y="20"/>
                  </a:lnTo>
                  <a:lnTo>
                    <a:pt x="202" y="10"/>
                  </a:lnTo>
                  <a:lnTo>
                    <a:pt x="175" y="2"/>
                  </a:lnTo>
                  <a:lnTo>
                    <a:pt x="150" y="0"/>
                  </a:lnTo>
                  <a:lnTo>
                    <a:pt x="124" y="2"/>
                  </a:lnTo>
                  <a:lnTo>
                    <a:pt x="98" y="10"/>
                  </a:lnTo>
                  <a:lnTo>
                    <a:pt x="75" y="20"/>
                  </a:lnTo>
                  <a:lnTo>
                    <a:pt x="54" y="35"/>
                  </a:lnTo>
                  <a:lnTo>
                    <a:pt x="35" y="54"/>
                  </a:lnTo>
                  <a:lnTo>
                    <a:pt x="20" y="74"/>
                  </a:lnTo>
                  <a:lnTo>
                    <a:pt x="10" y="97"/>
                  </a:lnTo>
                  <a:lnTo>
                    <a:pt x="2" y="124"/>
                  </a:lnTo>
                  <a:lnTo>
                    <a:pt x="0" y="149"/>
                  </a:lnTo>
                  <a:lnTo>
                    <a:pt x="2" y="175"/>
                  </a:lnTo>
                  <a:lnTo>
                    <a:pt x="10" y="201"/>
                  </a:lnTo>
                  <a:lnTo>
                    <a:pt x="20" y="224"/>
                  </a:lnTo>
                  <a:lnTo>
                    <a:pt x="35" y="245"/>
                  </a:lnTo>
                  <a:lnTo>
                    <a:pt x="54" y="264"/>
                  </a:lnTo>
                  <a:lnTo>
                    <a:pt x="75" y="279"/>
                  </a:lnTo>
                  <a:lnTo>
                    <a:pt x="98" y="289"/>
                  </a:lnTo>
                  <a:lnTo>
                    <a:pt x="124" y="296"/>
                  </a:lnTo>
                  <a:lnTo>
                    <a:pt x="150" y="299"/>
                  </a:lnTo>
                  <a:lnTo>
                    <a:pt x="175" y="296"/>
                  </a:lnTo>
                  <a:lnTo>
                    <a:pt x="202" y="289"/>
                  </a:lnTo>
                  <a:lnTo>
                    <a:pt x="225" y="279"/>
                  </a:lnTo>
                  <a:lnTo>
                    <a:pt x="245" y="264"/>
                  </a:lnTo>
                  <a:lnTo>
                    <a:pt x="264" y="245"/>
                  </a:lnTo>
                  <a:lnTo>
                    <a:pt x="279" y="224"/>
                  </a:lnTo>
                  <a:lnTo>
                    <a:pt x="289" y="201"/>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43" name="Line 1231"/>
            <p:cNvSpPr>
              <a:spLocks noChangeShapeType="1"/>
            </p:cNvSpPr>
            <p:nvPr/>
          </p:nvSpPr>
          <p:spPr bwMode="auto">
            <a:xfrm>
              <a:off x="2197" y="117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4" name="Freeform 1232"/>
            <p:cNvSpPr>
              <a:spLocks/>
            </p:cNvSpPr>
            <p:nvPr/>
          </p:nvSpPr>
          <p:spPr bwMode="auto">
            <a:xfrm>
              <a:off x="2168" y="1164"/>
              <a:ext cx="29" cy="29"/>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89" y="98"/>
                  </a:lnTo>
                  <a:lnTo>
                    <a:pt x="279" y="75"/>
                  </a:lnTo>
                  <a:lnTo>
                    <a:pt x="264" y="54"/>
                  </a:lnTo>
                  <a:lnTo>
                    <a:pt x="245" y="35"/>
                  </a:lnTo>
                  <a:lnTo>
                    <a:pt x="224" y="20"/>
                  </a:lnTo>
                  <a:lnTo>
                    <a:pt x="200" y="10"/>
                  </a:lnTo>
                  <a:lnTo>
                    <a:pt x="175" y="4"/>
                  </a:lnTo>
                  <a:lnTo>
                    <a:pt x="150" y="0"/>
                  </a:lnTo>
                  <a:lnTo>
                    <a:pt x="124" y="4"/>
                  </a:lnTo>
                  <a:lnTo>
                    <a:pt x="99" y="10"/>
                  </a:lnTo>
                  <a:lnTo>
                    <a:pt x="75" y="20"/>
                  </a:lnTo>
                  <a:lnTo>
                    <a:pt x="54" y="35"/>
                  </a:lnTo>
                  <a:lnTo>
                    <a:pt x="35" y="54"/>
                  </a:lnTo>
                  <a:lnTo>
                    <a:pt x="20" y="75"/>
                  </a:lnTo>
                  <a:lnTo>
                    <a:pt x="9" y="98"/>
                  </a:lnTo>
                  <a:lnTo>
                    <a:pt x="3" y="124"/>
                  </a:lnTo>
                  <a:lnTo>
                    <a:pt x="0" y="149"/>
                  </a:lnTo>
                  <a:lnTo>
                    <a:pt x="3" y="176"/>
                  </a:lnTo>
                  <a:lnTo>
                    <a:pt x="9" y="202"/>
                  </a:lnTo>
                  <a:lnTo>
                    <a:pt x="20" y="225"/>
                  </a:lnTo>
                  <a:lnTo>
                    <a:pt x="35" y="246"/>
                  </a:lnTo>
                  <a:lnTo>
                    <a:pt x="54" y="264"/>
                  </a:lnTo>
                  <a:lnTo>
                    <a:pt x="75" y="279"/>
                  </a:lnTo>
                  <a:lnTo>
                    <a:pt x="99" y="290"/>
                  </a:lnTo>
                  <a:lnTo>
                    <a:pt x="124" y="297"/>
                  </a:lnTo>
                  <a:lnTo>
                    <a:pt x="150" y="299"/>
                  </a:lnTo>
                  <a:lnTo>
                    <a:pt x="175" y="297"/>
                  </a:lnTo>
                  <a:lnTo>
                    <a:pt x="200" y="290"/>
                  </a:lnTo>
                  <a:lnTo>
                    <a:pt x="224" y="279"/>
                  </a:lnTo>
                  <a:lnTo>
                    <a:pt x="245" y="264"/>
                  </a:lnTo>
                  <a:lnTo>
                    <a:pt x="264" y="246"/>
                  </a:lnTo>
                  <a:lnTo>
                    <a:pt x="279" y="225"/>
                  </a:lnTo>
                  <a:lnTo>
                    <a:pt x="289" y="202"/>
                  </a:lnTo>
                  <a:lnTo>
                    <a:pt x="297" y="176"/>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45" name="Line 1233"/>
            <p:cNvSpPr>
              <a:spLocks noChangeShapeType="1"/>
            </p:cNvSpPr>
            <p:nvPr/>
          </p:nvSpPr>
          <p:spPr bwMode="auto">
            <a:xfrm>
              <a:off x="2750" y="235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6" name="Freeform 1234"/>
            <p:cNvSpPr>
              <a:spLocks/>
            </p:cNvSpPr>
            <p:nvPr/>
          </p:nvSpPr>
          <p:spPr bwMode="auto">
            <a:xfrm>
              <a:off x="2721" y="2340"/>
              <a:ext cx="29"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2"/>
                  </a:lnTo>
                  <a:lnTo>
                    <a:pt x="290" y="98"/>
                  </a:lnTo>
                  <a:lnTo>
                    <a:pt x="279" y="74"/>
                  </a:lnTo>
                  <a:lnTo>
                    <a:pt x="264" y="52"/>
                  </a:lnTo>
                  <a:lnTo>
                    <a:pt x="245" y="35"/>
                  </a:lnTo>
                  <a:lnTo>
                    <a:pt x="224" y="20"/>
                  </a:lnTo>
                  <a:lnTo>
                    <a:pt x="201" y="9"/>
                  </a:lnTo>
                  <a:lnTo>
                    <a:pt x="175" y="2"/>
                  </a:lnTo>
                  <a:lnTo>
                    <a:pt x="150" y="0"/>
                  </a:lnTo>
                  <a:lnTo>
                    <a:pt x="124" y="2"/>
                  </a:lnTo>
                  <a:lnTo>
                    <a:pt x="97" y="9"/>
                  </a:lnTo>
                  <a:lnTo>
                    <a:pt x="74" y="20"/>
                  </a:lnTo>
                  <a:lnTo>
                    <a:pt x="54" y="35"/>
                  </a:lnTo>
                  <a:lnTo>
                    <a:pt x="35" y="52"/>
                  </a:lnTo>
                  <a:lnTo>
                    <a:pt x="21" y="74"/>
                  </a:lnTo>
                  <a:lnTo>
                    <a:pt x="10" y="98"/>
                  </a:lnTo>
                  <a:lnTo>
                    <a:pt x="3" y="122"/>
                  </a:lnTo>
                  <a:lnTo>
                    <a:pt x="0" y="149"/>
                  </a:lnTo>
                  <a:lnTo>
                    <a:pt x="3" y="175"/>
                  </a:lnTo>
                  <a:lnTo>
                    <a:pt x="10" y="200"/>
                  </a:lnTo>
                  <a:lnTo>
                    <a:pt x="21" y="223"/>
                  </a:lnTo>
                  <a:lnTo>
                    <a:pt x="35" y="245"/>
                  </a:lnTo>
                  <a:lnTo>
                    <a:pt x="54" y="263"/>
                  </a:lnTo>
                  <a:lnTo>
                    <a:pt x="74" y="278"/>
                  </a:lnTo>
                  <a:lnTo>
                    <a:pt x="97" y="290"/>
                  </a:lnTo>
                  <a:lnTo>
                    <a:pt x="124" y="296"/>
                  </a:lnTo>
                  <a:lnTo>
                    <a:pt x="150" y="299"/>
                  </a:lnTo>
                  <a:lnTo>
                    <a:pt x="175" y="296"/>
                  </a:lnTo>
                  <a:lnTo>
                    <a:pt x="201" y="290"/>
                  </a:lnTo>
                  <a:lnTo>
                    <a:pt x="224" y="278"/>
                  </a:lnTo>
                  <a:lnTo>
                    <a:pt x="245" y="263"/>
                  </a:lnTo>
                  <a:lnTo>
                    <a:pt x="264" y="245"/>
                  </a:lnTo>
                  <a:lnTo>
                    <a:pt x="279" y="223"/>
                  </a:lnTo>
                  <a:lnTo>
                    <a:pt x="290" y="200"/>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47" name="Line 1235"/>
            <p:cNvSpPr>
              <a:spLocks noChangeShapeType="1"/>
            </p:cNvSpPr>
            <p:nvPr/>
          </p:nvSpPr>
          <p:spPr bwMode="auto">
            <a:xfrm>
              <a:off x="3018" y="127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8" name="Freeform 1236"/>
            <p:cNvSpPr>
              <a:spLocks/>
            </p:cNvSpPr>
            <p:nvPr/>
          </p:nvSpPr>
          <p:spPr bwMode="auto">
            <a:xfrm>
              <a:off x="2988" y="1261"/>
              <a:ext cx="30" cy="30"/>
            </a:xfrm>
            <a:custGeom>
              <a:avLst/>
              <a:gdLst>
                <a:gd name="T0" fmla="*/ 0 w 297"/>
                <a:gd name="T1" fmla="*/ 0 h 297"/>
                <a:gd name="T2" fmla="*/ 0 w 297"/>
                <a:gd name="T3" fmla="*/ 0 h 297"/>
                <a:gd name="T4" fmla="*/ 0 w 297"/>
                <a:gd name="T5" fmla="*/ 0 h 297"/>
                <a:gd name="T6" fmla="*/ 0 w 297"/>
                <a:gd name="T7" fmla="*/ 0 h 297"/>
                <a:gd name="T8" fmla="*/ 0 w 297"/>
                <a:gd name="T9" fmla="*/ 0 h 297"/>
                <a:gd name="T10" fmla="*/ 0 w 297"/>
                <a:gd name="T11" fmla="*/ 0 h 297"/>
                <a:gd name="T12" fmla="*/ 0 w 297"/>
                <a:gd name="T13" fmla="*/ 0 h 297"/>
                <a:gd name="T14" fmla="*/ 0 w 297"/>
                <a:gd name="T15" fmla="*/ 0 h 297"/>
                <a:gd name="T16" fmla="*/ 0 w 297"/>
                <a:gd name="T17" fmla="*/ 0 h 297"/>
                <a:gd name="T18" fmla="*/ 0 w 297"/>
                <a:gd name="T19" fmla="*/ 0 h 297"/>
                <a:gd name="T20" fmla="*/ 0 w 297"/>
                <a:gd name="T21" fmla="*/ 0 h 297"/>
                <a:gd name="T22" fmla="*/ 0 w 297"/>
                <a:gd name="T23" fmla="*/ 0 h 297"/>
                <a:gd name="T24" fmla="*/ 0 w 297"/>
                <a:gd name="T25" fmla="*/ 0 h 297"/>
                <a:gd name="T26" fmla="*/ 0 w 297"/>
                <a:gd name="T27" fmla="*/ 0 h 297"/>
                <a:gd name="T28" fmla="*/ 0 w 297"/>
                <a:gd name="T29" fmla="*/ 0 h 297"/>
                <a:gd name="T30" fmla="*/ 0 w 297"/>
                <a:gd name="T31" fmla="*/ 0 h 297"/>
                <a:gd name="T32" fmla="*/ 0 w 297"/>
                <a:gd name="T33" fmla="*/ 0 h 297"/>
                <a:gd name="T34" fmla="*/ 0 w 297"/>
                <a:gd name="T35" fmla="*/ 0 h 297"/>
                <a:gd name="T36" fmla="*/ 0 w 297"/>
                <a:gd name="T37" fmla="*/ 0 h 297"/>
                <a:gd name="T38" fmla="*/ 0 w 297"/>
                <a:gd name="T39" fmla="*/ 0 h 297"/>
                <a:gd name="T40" fmla="*/ 0 w 297"/>
                <a:gd name="T41" fmla="*/ 0 h 297"/>
                <a:gd name="T42" fmla="*/ 0 w 297"/>
                <a:gd name="T43" fmla="*/ 0 h 297"/>
                <a:gd name="T44" fmla="*/ 0 w 297"/>
                <a:gd name="T45" fmla="*/ 0 h 297"/>
                <a:gd name="T46" fmla="*/ 0 w 297"/>
                <a:gd name="T47" fmla="*/ 0 h 297"/>
                <a:gd name="T48" fmla="*/ 0 w 297"/>
                <a:gd name="T49" fmla="*/ 0 h 297"/>
                <a:gd name="T50" fmla="*/ 0 w 297"/>
                <a:gd name="T51" fmla="*/ 0 h 297"/>
                <a:gd name="T52" fmla="*/ 0 w 297"/>
                <a:gd name="T53" fmla="*/ 0 h 297"/>
                <a:gd name="T54" fmla="*/ 0 w 297"/>
                <a:gd name="T55" fmla="*/ 0 h 297"/>
                <a:gd name="T56" fmla="*/ 0 w 297"/>
                <a:gd name="T57" fmla="*/ 0 h 297"/>
                <a:gd name="T58" fmla="*/ 0 w 297"/>
                <a:gd name="T59" fmla="*/ 0 h 297"/>
                <a:gd name="T60" fmla="*/ 0 w 297"/>
                <a:gd name="T61" fmla="*/ 0 h 297"/>
                <a:gd name="T62" fmla="*/ 0 w 297"/>
                <a:gd name="T63" fmla="*/ 0 h 297"/>
                <a:gd name="T64" fmla="*/ 0 w 297"/>
                <a:gd name="T65" fmla="*/ 0 h 297"/>
                <a:gd name="T66" fmla="*/ 0 w 297"/>
                <a:gd name="T67" fmla="*/ 0 h 297"/>
                <a:gd name="T68" fmla="*/ 0 w 297"/>
                <a:gd name="T69" fmla="*/ 0 h 297"/>
                <a:gd name="T70" fmla="*/ 0 w 297"/>
                <a:gd name="T71" fmla="*/ 0 h 297"/>
                <a:gd name="T72" fmla="*/ 0 w 297"/>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8"/>
                  </a:moveTo>
                  <a:lnTo>
                    <a:pt x="296" y="122"/>
                  </a:lnTo>
                  <a:lnTo>
                    <a:pt x="290" y="97"/>
                  </a:lnTo>
                  <a:lnTo>
                    <a:pt x="278" y="73"/>
                  </a:lnTo>
                  <a:lnTo>
                    <a:pt x="262" y="52"/>
                  </a:lnTo>
                  <a:lnTo>
                    <a:pt x="246" y="34"/>
                  </a:lnTo>
                  <a:lnTo>
                    <a:pt x="223" y="19"/>
                  </a:lnTo>
                  <a:lnTo>
                    <a:pt x="200" y="7"/>
                  </a:lnTo>
                  <a:lnTo>
                    <a:pt x="175" y="2"/>
                  </a:lnTo>
                  <a:lnTo>
                    <a:pt x="149" y="0"/>
                  </a:lnTo>
                  <a:lnTo>
                    <a:pt x="122" y="2"/>
                  </a:lnTo>
                  <a:lnTo>
                    <a:pt x="98" y="7"/>
                  </a:lnTo>
                  <a:lnTo>
                    <a:pt x="74" y="19"/>
                  </a:lnTo>
                  <a:lnTo>
                    <a:pt x="53" y="34"/>
                  </a:lnTo>
                  <a:lnTo>
                    <a:pt x="35" y="52"/>
                  </a:lnTo>
                  <a:lnTo>
                    <a:pt x="19" y="73"/>
                  </a:lnTo>
                  <a:lnTo>
                    <a:pt x="8" y="97"/>
                  </a:lnTo>
                  <a:lnTo>
                    <a:pt x="2" y="122"/>
                  </a:lnTo>
                  <a:lnTo>
                    <a:pt x="0" y="148"/>
                  </a:lnTo>
                  <a:lnTo>
                    <a:pt x="2" y="175"/>
                  </a:lnTo>
                  <a:lnTo>
                    <a:pt x="8" y="200"/>
                  </a:lnTo>
                  <a:lnTo>
                    <a:pt x="19" y="223"/>
                  </a:lnTo>
                  <a:lnTo>
                    <a:pt x="35" y="244"/>
                  </a:lnTo>
                  <a:lnTo>
                    <a:pt x="53" y="262"/>
                  </a:lnTo>
                  <a:lnTo>
                    <a:pt x="74" y="278"/>
                  </a:lnTo>
                  <a:lnTo>
                    <a:pt x="98" y="289"/>
                  </a:lnTo>
                  <a:lnTo>
                    <a:pt x="122" y="295"/>
                  </a:lnTo>
                  <a:lnTo>
                    <a:pt x="149" y="297"/>
                  </a:lnTo>
                  <a:lnTo>
                    <a:pt x="175" y="295"/>
                  </a:lnTo>
                  <a:lnTo>
                    <a:pt x="200" y="289"/>
                  </a:lnTo>
                  <a:lnTo>
                    <a:pt x="223" y="278"/>
                  </a:lnTo>
                  <a:lnTo>
                    <a:pt x="246" y="262"/>
                  </a:lnTo>
                  <a:lnTo>
                    <a:pt x="262" y="244"/>
                  </a:lnTo>
                  <a:lnTo>
                    <a:pt x="278" y="223"/>
                  </a:lnTo>
                  <a:lnTo>
                    <a:pt x="290" y="200"/>
                  </a:lnTo>
                  <a:lnTo>
                    <a:pt x="296"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349" name="Line 1237"/>
            <p:cNvSpPr>
              <a:spLocks noChangeShapeType="1"/>
            </p:cNvSpPr>
            <p:nvPr/>
          </p:nvSpPr>
          <p:spPr bwMode="auto">
            <a:xfrm>
              <a:off x="2393" y="223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0" name="Freeform 1238"/>
            <p:cNvSpPr>
              <a:spLocks/>
            </p:cNvSpPr>
            <p:nvPr/>
          </p:nvSpPr>
          <p:spPr bwMode="auto">
            <a:xfrm>
              <a:off x="2363" y="2220"/>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90" y="98"/>
                  </a:lnTo>
                  <a:lnTo>
                    <a:pt x="278" y="75"/>
                  </a:lnTo>
                  <a:lnTo>
                    <a:pt x="263" y="53"/>
                  </a:lnTo>
                  <a:lnTo>
                    <a:pt x="246" y="35"/>
                  </a:lnTo>
                  <a:lnTo>
                    <a:pt x="224" y="20"/>
                  </a:lnTo>
                  <a:lnTo>
                    <a:pt x="201" y="8"/>
                  </a:lnTo>
                  <a:lnTo>
                    <a:pt x="176" y="2"/>
                  </a:lnTo>
                  <a:lnTo>
                    <a:pt x="149" y="0"/>
                  </a:lnTo>
                  <a:lnTo>
                    <a:pt x="123" y="2"/>
                  </a:lnTo>
                  <a:lnTo>
                    <a:pt x="99" y="8"/>
                  </a:lnTo>
                  <a:lnTo>
                    <a:pt x="75" y="20"/>
                  </a:lnTo>
                  <a:lnTo>
                    <a:pt x="53" y="35"/>
                  </a:lnTo>
                  <a:lnTo>
                    <a:pt x="35" y="53"/>
                  </a:lnTo>
                  <a:lnTo>
                    <a:pt x="20" y="75"/>
                  </a:lnTo>
                  <a:lnTo>
                    <a:pt x="9" y="98"/>
                  </a:lnTo>
                  <a:lnTo>
                    <a:pt x="3" y="123"/>
                  </a:lnTo>
                  <a:lnTo>
                    <a:pt x="0" y="149"/>
                  </a:lnTo>
                  <a:lnTo>
                    <a:pt x="3" y="175"/>
                  </a:lnTo>
                  <a:lnTo>
                    <a:pt x="9" y="199"/>
                  </a:lnTo>
                  <a:lnTo>
                    <a:pt x="20" y="225"/>
                  </a:lnTo>
                  <a:lnTo>
                    <a:pt x="35" y="245"/>
                  </a:lnTo>
                  <a:lnTo>
                    <a:pt x="53" y="264"/>
                  </a:lnTo>
                  <a:lnTo>
                    <a:pt x="75" y="278"/>
                  </a:lnTo>
                  <a:lnTo>
                    <a:pt x="99" y="289"/>
                  </a:lnTo>
                  <a:lnTo>
                    <a:pt x="123" y="296"/>
                  </a:lnTo>
                  <a:lnTo>
                    <a:pt x="149" y="298"/>
                  </a:lnTo>
                  <a:lnTo>
                    <a:pt x="176" y="296"/>
                  </a:lnTo>
                  <a:lnTo>
                    <a:pt x="201" y="289"/>
                  </a:lnTo>
                  <a:lnTo>
                    <a:pt x="224" y="278"/>
                  </a:lnTo>
                  <a:lnTo>
                    <a:pt x="246" y="264"/>
                  </a:lnTo>
                  <a:lnTo>
                    <a:pt x="263" y="245"/>
                  </a:lnTo>
                  <a:lnTo>
                    <a:pt x="278" y="225"/>
                  </a:lnTo>
                  <a:lnTo>
                    <a:pt x="290" y="199"/>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51" name="Line 1239"/>
            <p:cNvSpPr>
              <a:spLocks noChangeShapeType="1"/>
            </p:cNvSpPr>
            <p:nvPr/>
          </p:nvSpPr>
          <p:spPr bwMode="auto">
            <a:xfrm>
              <a:off x="2350" y="173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2" name="Freeform 1240"/>
            <p:cNvSpPr>
              <a:spLocks/>
            </p:cNvSpPr>
            <p:nvPr/>
          </p:nvSpPr>
          <p:spPr bwMode="auto">
            <a:xfrm>
              <a:off x="2320" y="1717"/>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2"/>
                  </a:lnTo>
                  <a:lnTo>
                    <a:pt x="288" y="98"/>
                  </a:lnTo>
                  <a:lnTo>
                    <a:pt x="278" y="74"/>
                  </a:lnTo>
                  <a:lnTo>
                    <a:pt x="263" y="53"/>
                  </a:lnTo>
                  <a:lnTo>
                    <a:pt x="244" y="35"/>
                  </a:lnTo>
                  <a:lnTo>
                    <a:pt x="224" y="20"/>
                  </a:lnTo>
                  <a:lnTo>
                    <a:pt x="201" y="9"/>
                  </a:lnTo>
                  <a:lnTo>
                    <a:pt x="175" y="2"/>
                  </a:lnTo>
                  <a:lnTo>
                    <a:pt x="149" y="0"/>
                  </a:lnTo>
                  <a:lnTo>
                    <a:pt x="123" y="2"/>
                  </a:lnTo>
                  <a:lnTo>
                    <a:pt x="98" y="9"/>
                  </a:lnTo>
                  <a:lnTo>
                    <a:pt x="74" y="20"/>
                  </a:lnTo>
                  <a:lnTo>
                    <a:pt x="53" y="35"/>
                  </a:lnTo>
                  <a:lnTo>
                    <a:pt x="34" y="53"/>
                  </a:lnTo>
                  <a:lnTo>
                    <a:pt x="20" y="74"/>
                  </a:lnTo>
                  <a:lnTo>
                    <a:pt x="8" y="98"/>
                  </a:lnTo>
                  <a:lnTo>
                    <a:pt x="3" y="122"/>
                  </a:lnTo>
                  <a:lnTo>
                    <a:pt x="0" y="150"/>
                  </a:lnTo>
                  <a:lnTo>
                    <a:pt x="3" y="175"/>
                  </a:lnTo>
                  <a:lnTo>
                    <a:pt x="8" y="200"/>
                  </a:lnTo>
                  <a:lnTo>
                    <a:pt x="20" y="223"/>
                  </a:lnTo>
                  <a:lnTo>
                    <a:pt x="34" y="245"/>
                  </a:lnTo>
                  <a:lnTo>
                    <a:pt x="53" y="263"/>
                  </a:lnTo>
                  <a:lnTo>
                    <a:pt x="74" y="278"/>
                  </a:lnTo>
                  <a:lnTo>
                    <a:pt x="98" y="290"/>
                  </a:lnTo>
                  <a:lnTo>
                    <a:pt x="123" y="296"/>
                  </a:lnTo>
                  <a:lnTo>
                    <a:pt x="149" y="298"/>
                  </a:lnTo>
                  <a:lnTo>
                    <a:pt x="175" y="296"/>
                  </a:lnTo>
                  <a:lnTo>
                    <a:pt x="201" y="290"/>
                  </a:lnTo>
                  <a:lnTo>
                    <a:pt x="224" y="278"/>
                  </a:lnTo>
                  <a:lnTo>
                    <a:pt x="244" y="263"/>
                  </a:lnTo>
                  <a:lnTo>
                    <a:pt x="263" y="245"/>
                  </a:lnTo>
                  <a:lnTo>
                    <a:pt x="278" y="223"/>
                  </a:lnTo>
                  <a:lnTo>
                    <a:pt x="288" y="200"/>
                  </a:lnTo>
                  <a:lnTo>
                    <a:pt x="296" y="175"/>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353" name="Line 1241"/>
            <p:cNvSpPr>
              <a:spLocks noChangeShapeType="1"/>
            </p:cNvSpPr>
            <p:nvPr/>
          </p:nvSpPr>
          <p:spPr bwMode="auto">
            <a:xfrm>
              <a:off x="2350" y="188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4" name="Freeform 1242"/>
            <p:cNvSpPr>
              <a:spLocks/>
            </p:cNvSpPr>
            <p:nvPr/>
          </p:nvSpPr>
          <p:spPr bwMode="auto">
            <a:xfrm>
              <a:off x="2320" y="1873"/>
              <a:ext cx="30" cy="29"/>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89" y="98"/>
                  </a:lnTo>
                  <a:lnTo>
                    <a:pt x="278" y="73"/>
                  </a:lnTo>
                  <a:lnTo>
                    <a:pt x="264" y="52"/>
                  </a:lnTo>
                  <a:lnTo>
                    <a:pt x="245" y="34"/>
                  </a:lnTo>
                  <a:lnTo>
                    <a:pt x="224" y="19"/>
                  </a:lnTo>
                  <a:lnTo>
                    <a:pt x="201" y="8"/>
                  </a:lnTo>
                  <a:lnTo>
                    <a:pt x="176" y="2"/>
                  </a:lnTo>
                  <a:lnTo>
                    <a:pt x="149" y="0"/>
                  </a:lnTo>
                  <a:lnTo>
                    <a:pt x="123" y="2"/>
                  </a:lnTo>
                  <a:lnTo>
                    <a:pt x="99" y="8"/>
                  </a:lnTo>
                  <a:lnTo>
                    <a:pt x="75" y="19"/>
                  </a:lnTo>
                  <a:lnTo>
                    <a:pt x="53" y="34"/>
                  </a:lnTo>
                  <a:lnTo>
                    <a:pt x="34" y="52"/>
                  </a:lnTo>
                  <a:lnTo>
                    <a:pt x="21" y="73"/>
                  </a:lnTo>
                  <a:lnTo>
                    <a:pt x="9" y="98"/>
                  </a:lnTo>
                  <a:lnTo>
                    <a:pt x="3" y="122"/>
                  </a:lnTo>
                  <a:lnTo>
                    <a:pt x="0" y="149"/>
                  </a:lnTo>
                  <a:lnTo>
                    <a:pt x="3" y="175"/>
                  </a:lnTo>
                  <a:lnTo>
                    <a:pt x="9" y="200"/>
                  </a:lnTo>
                  <a:lnTo>
                    <a:pt x="21" y="223"/>
                  </a:lnTo>
                  <a:lnTo>
                    <a:pt x="34" y="245"/>
                  </a:lnTo>
                  <a:lnTo>
                    <a:pt x="53" y="263"/>
                  </a:lnTo>
                  <a:lnTo>
                    <a:pt x="75" y="278"/>
                  </a:lnTo>
                  <a:lnTo>
                    <a:pt x="99" y="290"/>
                  </a:lnTo>
                  <a:lnTo>
                    <a:pt x="123" y="296"/>
                  </a:lnTo>
                  <a:lnTo>
                    <a:pt x="149" y="298"/>
                  </a:lnTo>
                  <a:lnTo>
                    <a:pt x="176" y="296"/>
                  </a:lnTo>
                  <a:lnTo>
                    <a:pt x="201" y="290"/>
                  </a:lnTo>
                  <a:lnTo>
                    <a:pt x="224" y="278"/>
                  </a:lnTo>
                  <a:lnTo>
                    <a:pt x="245" y="263"/>
                  </a:lnTo>
                  <a:lnTo>
                    <a:pt x="264" y="245"/>
                  </a:lnTo>
                  <a:lnTo>
                    <a:pt x="278" y="223"/>
                  </a:lnTo>
                  <a:lnTo>
                    <a:pt x="289" y="200"/>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55" name="Line 1243"/>
            <p:cNvSpPr>
              <a:spLocks noChangeShapeType="1"/>
            </p:cNvSpPr>
            <p:nvPr/>
          </p:nvSpPr>
          <p:spPr bwMode="auto">
            <a:xfrm>
              <a:off x="2910" y="150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6" name="Freeform 1244"/>
            <p:cNvSpPr>
              <a:spLocks/>
            </p:cNvSpPr>
            <p:nvPr/>
          </p:nvSpPr>
          <p:spPr bwMode="auto">
            <a:xfrm>
              <a:off x="2880" y="1485"/>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3"/>
                  </a:lnTo>
                  <a:lnTo>
                    <a:pt x="290" y="98"/>
                  </a:lnTo>
                  <a:lnTo>
                    <a:pt x="279" y="75"/>
                  </a:lnTo>
                  <a:lnTo>
                    <a:pt x="264" y="54"/>
                  </a:lnTo>
                  <a:lnTo>
                    <a:pt x="245" y="35"/>
                  </a:lnTo>
                  <a:lnTo>
                    <a:pt x="224" y="21"/>
                  </a:lnTo>
                  <a:lnTo>
                    <a:pt x="200" y="9"/>
                  </a:lnTo>
                  <a:lnTo>
                    <a:pt x="176" y="2"/>
                  </a:lnTo>
                  <a:lnTo>
                    <a:pt x="149" y="0"/>
                  </a:lnTo>
                  <a:lnTo>
                    <a:pt x="123" y="2"/>
                  </a:lnTo>
                  <a:lnTo>
                    <a:pt x="98" y="9"/>
                  </a:lnTo>
                  <a:lnTo>
                    <a:pt x="74" y="21"/>
                  </a:lnTo>
                  <a:lnTo>
                    <a:pt x="52" y="35"/>
                  </a:lnTo>
                  <a:lnTo>
                    <a:pt x="34" y="54"/>
                  </a:lnTo>
                  <a:lnTo>
                    <a:pt x="21" y="75"/>
                  </a:lnTo>
                  <a:lnTo>
                    <a:pt x="9" y="98"/>
                  </a:lnTo>
                  <a:lnTo>
                    <a:pt x="2" y="123"/>
                  </a:lnTo>
                  <a:lnTo>
                    <a:pt x="0" y="149"/>
                  </a:lnTo>
                  <a:lnTo>
                    <a:pt x="2" y="176"/>
                  </a:lnTo>
                  <a:lnTo>
                    <a:pt x="9" y="200"/>
                  </a:lnTo>
                  <a:lnTo>
                    <a:pt x="21" y="223"/>
                  </a:lnTo>
                  <a:lnTo>
                    <a:pt x="34" y="245"/>
                  </a:lnTo>
                  <a:lnTo>
                    <a:pt x="52" y="264"/>
                  </a:lnTo>
                  <a:lnTo>
                    <a:pt x="74" y="278"/>
                  </a:lnTo>
                  <a:lnTo>
                    <a:pt x="98" y="290"/>
                  </a:lnTo>
                  <a:lnTo>
                    <a:pt x="123" y="297"/>
                  </a:lnTo>
                  <a:lnTo>
                    <a:pt x="149" y="299"/>
                  </a:lnTo>
                  <a:lnTo>
                    <a:pt x="176" y="297"/>
                  </a:lnTo>
                  <a:lnTo>
                    <a:pt x="200" y="290"/>
                  </a:lnTo>
                  <a:lnTo>
                    <a:pt x="224" y="278"/>
                  </a:lnTo>
                  <a:lnTo>
                    <a:pt x="245" y="264"/>
                  </a:lnTo>
                  <a:lnTo>
                    <a:pt x="264" y="245"/>
                  </a:lnTo>
                  <a:lnTo>
                    <a:pt x="279" y="223"/>
                  </a:lnTo>
                  <a:lnTo>
                    <a:pt x="290" y="200"/>
                  </a:lnTo>
                  <a:lnTo>
                    <a:pt x="296" y="176"/>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57" name="Line 1245"/>
            <p:cNvSpPr>
              <a:spLocks noChangeShapeType="1"/>
            </p:cNvSpPr>
            <p:nvPr/>
          </p:nvSpPr>
          <p:spPr bwMode="auto">
            <a:xfrm>
              <a:off x="2192" y="171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8" name="Freeform 1246"/>
            <p:cNvSpPr>
              <a:spLocks/>
            </p:cNvSpPr>
            <p:nvPr/>
          </p:nvSpPr>
          <p:spPr bwMode="auto">
            <a:xfrm>
              <a:off x="2162" y="1703"/>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90" y="98"/>
                  </a:lnTo>
                  <a:lnTo>
                    <a:pt x="279" y="74"/>
                  </a:lnTo>
                  <a:lnTo>
                    <a:pt x="264" y="54"/>
                  </a:lnTo>
                  <a:lnTo>
                    <a:pt x="246" y="35"/>
                  </a:lnTo>
                  <a:lnTo>
                    <a:pt x="224" y="20"/>
                  </a:lnTo>
                  <a:lnTo>
                    <a:pt x="201" y="9"/>
                  </a:lnTo>
                  <a:lnTo>
                    <a:pt x="175" y="2"/>
                  </a:lnTo>
                  <a:lnTo>
                    <a:pt x="150" y="0"/>
                  </a:lnTo>
                  <a:lnTo>
                    <a:pt x="124" y="2"/>
                  </a:lnTo>
                  <a:lnTo>
                    <a:pt x="100" y="9"/>
                  </a:lnTo>
                  <a:lnTo>
                    <a:pt x="75" y="20"/>
                  </a:lnTo>
                  <a:lnTo>
                    <a:pt x="54" y="35"/>
                  </a:lnTo>
                  <a:lnTo>
                    <a:pt x="35" y="54"/>
                  </a:lnTo>
                  <a:lnTo>
                    <a:pt x="21" y="74"/>
                  </a:lnTo>
                  <a:lnTo>
                    <a:pt x="10" y="98"/>
                  </a:lnTo>
                  <a:lnTo>
                    <a:pt x="3" y="123"/>
                  </a:lnTo>
                  <a:lnTo>
                    <a:pt x="0" y="149"/>
                  </a:lnTo>
                  <a:lnTo>
                    <a:pt x="3" y="175"/>
                  </a:lnTo>
                  <a:lnTo>
                    <a:pt x="10" y="200"/>
                  </a:lnTo>
                  <a:lnTo>
                    <a:pt x="21" y="223"/>
                  </a:lnTo>
                  <a:lnTo>
                    <a:pt x="35" y="245"/>
                  </a:lnTo>
                  <a:lnTo>
                    <a:pt x="54" y="263"/>
                  </a:lnTo>
                  <a:lnTo>
                    <a:pt x="75" y="278"/>
                  </a:lnTo>
                  <a:lnTo>
                    <a:pt x="100" y="290"/>
                  </a:lnTo>
                  <a:lnTo>
                    <a:pt x="124" y="295"/>
                  </a:lnTo>
                  <a:lnTo>
                    <a:pt x="150" y="298"/>
                  </a:lnTo>
                  <a:lnTo>
                    <a:pt x="175" y="295"/>
                  </a:lnTo>
                  <a:lnTo>
                    <a:pt x="201" y="290"/>
                  </a:lnTo>
                  <a:lnTo>
                    <a:pt x="224" y="278"/>
                  </a:lnTo>
                  <a:lnTo>
                    <a:pt x="246" y="263"/>
                  </a:lnTo>
                  <a:lnTo>
                    <a:pt x="264" y="245"/>
                  </a:lnTo>
                  <a:lnTo>
                    <a:pt x="279" y="223"/>
                  </a:lnTo>
                  <a:lnTo>
                    <a:pt x="290" y="200"/>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59" name="Line 1247"/>
            <p:cNvSpPr>
              <a:spLocks noChangeShapeType="1"/>
            </p:cNvSpPr>
            <p:nvPr/>
          </p:nvSpPr>
          <p:spPr bwMode="auto">
            <a:xfrm>
              <a:off x="3441" y="111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0" name="Freeform 1248"/>
            <p:cNvSpPr>
              <a:spLocks/>
            </p:cNvSpPr>
            <p:nvPr/>
          </p:nvSpPr>
          <p:spPr bwMode="auto">
            <a:xfrm>
              <a:off x="3411" y="1104"/>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90" y="98"/>
                  </a:lnTo>
                  <a:lnTo>
                    <a:pt x="278" y="75"/>
                  </a:lnTo>
                  <a:lnTo>
                    <a:pt x="263" y="54"/>
                  </a:lnTo>
                  <a:lnTo>
                    <a:pt x="246" y="35"/>
                  </a:lnTo>
                  <a:lnTo>
                    <a:pt x="223" y="20"/>
                  </a:lnTo>
                  <a:lnTo>
                    <a:pt x="200" y="8"/>
                  </a:lnTo>
                  <a:lnTo>
                    <a:pt x="175" y="2"/>
                  </a:lnTo>
                  <a:lnTo>
                    <a:pt x="150" y="0"/>
                  </a:lnTo>
                  <a:lnTo>
                    <a:pt x="123" y="2"/>
                  </a:lnTo>
                  <a:lnTo>
                    <a:pt x="98" y="8"/>
                  </a:lnTo>
                  <a:lnTo>
                    <a:pt x="74" y="20"/>
                  </a:lnTo>
                  <a:lnTo>
                    <a:pt x="54" y="35"/>
                  </a:lnTo>
                  <a:lnTo>
                    <a:pt x="35" y="54"/>
                  </a:lnTo>
                  <a:lnTo>
                    <a:pt x="20" y="75"/>
                  </a:lnTo>
                  <a:lnTo>
                    <a:pt x="9" y="98"/>
                  </a:lnTo>
                  <a:lnTo>
                    <a:pt x="2" y="123"/>
                  </a:lnTo>
                  <a:lnTo>
                    <a:pt x="0" y="149"/>
                  </a:lnTo>
                  <a:lnTo>
                    <a:pt x="2" y="175"/>
                  </a:lnTo>
                  <a:lnTo>
                    <a:pt x="9" y="199"/>
                  </a:lnTo>
                  <a:lnTo>
                    <a:pt x="20" y="223"/>
                  </a:lnTo>
                  <a:lnTo>
                    <a:pt x="35" y="244"/>
                  </a:lnTo>
                  <a:lnTo>
                    <a:pt x="54" y="263"/>
                  </a:lnTo>
                  <a:lnTo>
                    <a:pt x="74" y="278"/>
                  </a:lnTo>
                  <a:lnTo>
                    <a:pt x="98" y="289"/>
                  </a:lnTo>
                  <a:lnTo>
                    <a:pt x="123" y="296"/>
                  </a:lnTo>
                  <a:lnTo>
                    <a:pt x="150" y="298"/>
                  </a:lnTo>
                  <a:lnTo>
                    <a:pt x="175" y="296"/>
                  </a:lnTo>
                  <a:lnTo>
                    <a:pt x="200" y="289"/>
                  </a:lnTo>
                  <a:lnTo>
                    <a:pt x="223" y="278"/>
                  </a:lnTo>
                  <a:lnTo>
                    <a:pt x="246" y="263"/>
                  </a:lnTo>
                  <a:lnTo>
                    <a:pt x="263" y="244"/>
                  </a:lnTo>
                  <a:lnTo>
                    <a:pt x="278" y="223"/>
                  </a:lnTo>
                  <a:lnTo>
                    <a:pt x="290" y="199"/>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61" name="Line 1249"/>
            <p:cNvSpPr>
              <a:spLocks noChangeShapeType="1"/>
            </p:cNvSpPr>
            <p:nvPr/>
          </p:nvSpPr>
          <p:spPr bwMode="auto">
            <a:xfrm>
              <a:off x="3046" y="134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2" name="Freeform 1250"/>
            <p:cNvSpPr>
              <a:spLocks/>
            </p:cNvSpPr>
            <p:nvPr/>
          </p:nvSpPr>
          <p:spPr bwMode="auto">
            <a:xfrm>
              <a:off x="3016" y="1326"/>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6" y="123"/>
                  </a:lnTo>
                  <a:lnTo>
                    <a:pt x="290" y="99"/>
                  </a:lnTo>
                  <a:lnTo>
                    <a:pt x="279" y="75"/>
                  </a:lnTo>
                  <a:lnTo>
                    <a:pt x="264" y="53"/>
                  </a:lnTo>
                  <a:lnTo>
                    <a:pt x="246" y="35"/>
                  </a:lnTo>
                  <a:lnTo>
                    <a:pt x="224" y="20"/>
                  </a:lnTo>
                  <a:lnTo>
                    <a:pt x="201" y="9"/>
                  </a:lnTo>
                  <a:lnTo>
                    <a:pt x="175" y="2"/>
                  </a:lnTo>
                  <a:lnTo>
                    <a:pt x="150" y="0"/>
                  </a:lnTo>
                  <a:lnTo>
                    <a:pt x="124" y="2"/>
                  </a:lnTo>
                  <a:lnTo>
                    <a:pt x="98" y="9"/>
                  </a:lnTo>
                  <a:lnTo>
                    <a:pt x="74" y="20"/>
                  </a:lnTo>
                  <a:lnTo>
                    <a:pt x="54" y="35"/>
                  </a:lnTo>
                  <a:lnTo>
                    <a:pt x="35" y="53"/>
                  </a:lnTo>
                  <a:lnTo>
                    <a:pt x="20" y="75"/>
                  </a:lnTo>
                  <a:lnTo>
                    <a:pt x="10" y="99"/>
                  </a:lnTo>
                  <a:lnTo>
                    <a:pt x="3" y="123"/>
                  </a:lnTo>
                  <a:lnTo>
                    <a:pt x="0" y="148"/>
                  </a:lnTo>
                  <a:lnTo>
                    <a:pt x="3" y="175"/>
                  </a:lnTo>
                  <a:lnTo>
                    <a:pt x="10" y="201"/>
                  </a:lnTo>
                  <a:lnTo>
                    <a:pt x="20" y="224"/>
                  </a:lnTo>
                  <a:lnTo>
                    <a:pt x="35" y="244"/>
                  </a:lnTo>
                  <a:lnTo>
                    <a:pt x="54" y="263"/>
                  </a:lnTo>
                  <a:lnTo>
                    <a:pt x="74" y="278"/>
                  </a:lnTo>
                  <a:lnTo>
                    <a:pt x="98" y="290"/>
                  </a:lnTo>
                  <a:lnTo>
                    <a:pt x="124" y="296"/>
                  </a:lnTo>
                  <a:lnTo>
                    <a:pt x="150" y="298"/>
                  </a:lnTo>
                  <a:lnTo>
                    <a:pt x="175" y="296"/>
                  </a:lnTo>
                  <a:lnTo>
                    <a:pt x="201" y="290"/>
                  </a:lnTo>
                  <a:lnTo>
                    <a:pt x="224" y="278"/>
                  </a:lnTo>
                  <a:lnTo>
                    <a:pt x="246" y="263"/>
                  </a:lnTo>
                  <a:lnTo>
                    <a:pt x="264" y="244"/>
                  </a:lnTo>
                  <a:lnTo>
                    <a:pt x="279" y="224"/>
                  </a:lnTo>
                  <a:lnTo>
                    <a:pt x="290" y="201"/>
                  </a:lnTo>
                  <a:lnTo>
                    <a:pt x="296"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363" name="Line 1251"/>
            <p:cNvSpPr>
              <a:spLocks noChangeShapeType="1"/>
            </p:cNvSpPr>
            <p:nvPr/>
          </p:nvSpPr>
          <p:spPr bwMode="auto">
            <a:xfrm>
              <a:off x="2434" y="181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4" name="Freeform 1252"/>
            <p:cNvSpPr>
              <a:spLocks/>
            </p:cNvSpPr>
            <p:nvPr/>
          </p:nvSpPr>
          <p:spPr bwMode="auto">
            <a:xfrm>
              <a:off x="2404" y="1799"/>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50"/>
                  </a:moveTo>
                  <a:lnTo>
                    <a:pt x="297" y="124"/>
                  </a:lnTo>
                  <a:lnTo>
                    <a:pt x="290" y="99"/>
                  </a:lnTo>
                  <a:lnTo>
                    <a:pt x="278" y="76"/>
                  </a:lnTo>
                  <a:lnTo>
                    <a:pt x="263" y="54"/>
                  </a:lnTo>
                  <a:lnTo>
                    <a:pt x="246" y="35"/>
                  </a:lnTo>
                  <a:lnTo>
                    <a:pt x="223" y="21"/>
                  </a:lnTo>
                  <a:lnTo>
                    <a:pt x="200" y="9"/>
                  </a:lnTo>
                  <a:lnTo>
                    <a:pt x="175" y="3"/>
                  </a:lnTo>
                  <a:lnTo>
                    <a:pt x="150" y="0"/>
                  </a:lnTo>
                  <a:lnTo>
                    <a:pt x="123" y="3"/>
                  </a:lnTo>
                  <a:lnTo>
                    <a:pt x="98" y="9"/>
                  </a:lnTo>
                  <a:lnTo>
                    <a:pt x="74" y="21"/>
                  </a:lnTo>
                  <a:lnTo>
                    <a:pt x="54" y="35"/>
                  </a:lnTo>
                  <a:lnTo>
                    <a:pt x="35" y="54"/>
                  </a:lnTo>
                  <a:lnTo>
                    <a:pt x="20" y="76"/>
                  </a:lnTo>
                  <a:lnTo>
                    <a:pt x="9" y="99"/>
                  </a:lnTo>
                  <a:lnTo>
                    <a:pt x="2" y="124"/>
                  </a:lnTo>
                  <a:lnTo>
                    <a:pt x="0" y="150"/>
                  </a:lnTo>
                  <a:lnTo>
                    <a:pt x="2" y="177"/>
                  </a:lnTo>
                  <a:lnTo>
                    <a:pt x="9" y="201"/>
                  </a:lnTo>
                  <a:lnTo>
                    <a:pt x="20" y="224"/>
                  </a:lnTo>
                  <a:lnTo>
                    <a:pt x="35" y="247"/>
                  </a:lnTo>
                  <a:lnTo>
                    <a:pt x="54" y="264"/>
                  </a:lnTo>
                  <a:lnTo>
                    <a:pt x="74" y="278"/>
                  </a:lnTo>
                  <a:lnTo>
                    <a:pt x="98" y="290"/>
                  </a:lnTo>
                  <a:lnTo>
                    <a:pt x="123" y="297"/>
                  </a:lnTo>
                  <a:lnTo>
                    <a:pt x="150" y="299"/>
                  </a:lnTo>
                  <a:lnTo>
                    <a:pt x="175" y="297"/>
                  </a:lnTo>
                  <a:lnTo>
                    <a:pt x="200" y="290"/>
                  </a:lnTo>
                  <a:lnTo>
                    <a:pt x="223" y="278"/>
                  </a:lnTo>
                  <a:lnTo>
                    <a:pt x="246" y="264"/>
                  </a:lnTo>
                  <a:lnTo>
                    <a:pt x="263" y="247"/>
                  </a:lnTo>
                  <a:lnTo>
                    <a:pt x="278" y="224"/>
                  </a:lnTo>
                  <a:lnTo>
                    <a:pt x="290" y="201"/>
                  </a:lnTo>
                  <a:lnTo>
                    <a:pt x="297" y="177"/>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365" name="Line 1253"/>
            <p:cNvSpPr>
              <a:spLocks noChangeShapeType="1"/>
            </p:cNvSpPr>
            <p:nvPr/>
          </p:nvSpPr>
          <p:spPr bwMode="auto">
            <a:xfrm>
              <a:off x="2281" y="150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6" name="Freeform 1254"/>
            <p:cNvSpPr>
              <a:spLocks/>
            </p:cNvSpPr>
            <p:nvPr/>
          </p:nvSpPr>
          <p:spPr bwMode="auto">
            <a:xfrm>
              <a:off x="2251" y="1489"/>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9" y="97"/>
                  </a:lnTo>
                  <a:lnTo>
                    <a:pt x="278" y="73"/>
                  </a:lnTo>
                  <a:lnTo>
                    <a:pt x="263" y="53"/>
                  </a:lnTo>
                  <a:lnTo>
                    <a:pt x="245" y="34"/>
                  </a:lnTo>
                  <a:lnTo>
                    <a:pt x="224" y="20"/>
                  </a:lnTo>
                  <a:lnTo>
                    <a:pt x="201" y="8"/>
                  </a:lnTo>
                  <a:lnTo>
                    <a:pt x="176" y="2"/>
                  </a:lnTo>
                  <a:lnTo>
                    <a:pt x="149" y="0"/>
                  </a:lnTo>
                  <a:lnTo>
                    <a:pt x="123" y="2"/>
                  </a:lnTo>
                  <a:lnTo>
                    <a:pt x="99" y="8"/>
                  </a:lnTo>
                  <a:lnTo>
                    <a:pt x="74" y="20"/>
                  </a:lnTo>
                  <a:lnTo>
                    <a:pt x="53" y="34"/>
                  </a:lnTo>
                  <a:lnTo>
                    <a:pt x="34" y="53"/>
                  </a:lnTo>
                  <a:lnTo>
                    <a:pt x="20" y="73"/>
                  </a:lnTo>
                  <a:lnTo>
                    <a:pt x="9" y="97"/>
                  </a:lnTo>
                  <a:lnTo>
                    <a:pt x="3" y="123"/>
                  </a:lnTo>
                  <a:lnTo>
                    <a:pt x="0" y="148"/>
                  </a:lnTo>
                  <a:lnTo>
                    <a:pt x="3" y="175"/>
                  </a:lnTo>
                  <a:lnTo>
                    <a:pt x="9" y="200"/>
                  </a:lnTo>
                  <a:lnTo>
                    <a:pt x="20" y="223"/>
                  </a:lnTo>
                  <a:lnTo>
                    <a:pt x="34" y="244"/>
                  </a:lnTo>
                  <a:lnTo>
                    <a:pt x="53" y="263"/>
                  </a:lnTo>
                  <a:lnTo>
                    <a:pt x="74" y="278"/>
                  </a:lnTo>
                  <a:lnTo>
                    <a:pt x="99" y="288"/>
                  </a:lnTo>
                  <a:lnTo>
                    <a:pt x="123" y="295"/>
                  </a:lnTo>
                  <a:lnTo>
                    <a:pt x="149" y="298"/>
                  </a:lnTo>
                  <a:lnTo>
                    <a:pt x="176" y="295"/>
                  </a:lnTo>
                  <a:lnTo>
                    <a:pt x="201" y="288"/>
                  </a:lnTo>
                  <a:lnTo>
                    <a:pt x="224" y="278"/>
                  </a:lnTo>
                  <a:lnTo>
                    <a:pt x="245" y="263"/>
                  </a:lnTo>
                  <a:lnTo>
                    <a:pt x="263" y="244"/>
                  </a:lnTo>
                  <a:lnTo>
                    <a:pt x="278" y="223"/>
                  </a:lnTo>
                  <a:lnTo>
                    <a:pt x="289" y="200"/>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367" name="Line 1255"/>
            <p:cNvSpPr>
              <a:spLocks noChangeShapeType="1"/>
            </p:cNvSpPr>
            <p:nvPr/>
          </p:nvSpPr>
          <p:spPr bwMode="auto">
            <a:xfrm>
              <a:off x="2482" y="145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8" name="Freeform 1256"/>
            <p:cNvSpPr>
              <a:spLocks/>
            </p:cNvSpPr>
            <p:nvPr/>
          </p:nvSpPr>
          <p:spPr bwMode="auto">
            <a:xfrm>
              <a:off x="2452" y="1436"/>
              <a:ext cx="30" cy="3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7"/>
                  </a:moveTo>
                  <a:lnTo>
                    <a:pt x="296" y="122"/>
                  </a:lnTo>
                  <a:lnTo>
                    <a:pt x="290" y="97"/>
                  </a:lnTo>
                  <a:lnTo>
                    <a:pt x="278" y="73"/>
                  </a:lnTo>
                  <a:lnTo>
                    <a:pt x="263" y="52"/>
                  </a:lnTo>
                  <a:lnTo>
                    <a:pt x="245" y="34"/>
                  </a:lnTo>
                  <a:lnTo>
                    <a:pt x="223" y="19"/>
                  </a:lnTo>
                  <a:lnTo>
                    <a:pt x="200" y="8"/>
                  </a:lnTo>
                  <a:lnTo>
                    <a:pt x="176" y="2"/>
                  </a:lnTo>
                  <a:lnTo>
                    <a:pt x="149" y="0"/>
                  </a:lnTo>
                  <a:lnTo>
                    <a:pt x="122" y="2"/>
                  </a:lnTo>
                  <a:lnTo>
                    <a:pt x="98" y="8"/>
                  </a:lnTo>
                  <a:lnTo>
                    <a:pt x="75" y="19"/>
                  </a:lnTo>
                  <a:lnTo>
                    <a:pt x="52" y="34"/>
                  </a:lnTo>
                  <a:lnTo>
                    <a:pt x="35" y="52"/>
                  </a:lnTo>
                  <a:lnTo>
                    <a:pt x="20" y="73"/>
                  </a:lnTo>
                  <a:lnTo>
                    <a:pt x="8" y="97"/>
                  </a:lnTo>
                  <a:lnTo>
                    <a:pt x="2" y="122"/>
                  </a:lnTo>
                  <a:lnTo>
                    <a:pt x="0" y="147"/>
                  </a:lnTo>
                  <a:lnTo>
                    <a:pt x="2" y="175"/>
                  </a:lnTo>
                  <a:lnTo>
                    <a:pt x="8" y="200"/>
                  </a:lnTo>
                  <a:lnTo>
                    <a:pt x="20" y="223"/>
                  </a:lnTo>
                  <a:lnTo>
                    <a:pt x="35" y="244"/>
                  </a:lnTo>
                  <a:lnTo>
                    <a:pt x="52" y="262"/>
                  </a:lnTo>
                  <a:lnTo>
                    <a:pt x="75" y="278"/>
                  </a:lnTo>
                  <a:lnTo>
                    <a:pt x="98" y="287"/>
                  </a:lnTo>
                  <a:lnTo>
                    <a:pt x="122" y="295"/>
                  </a:lnTo>
                  <a:lnTo>
                    <a:pt x="149" y="297"/>
                  </a:lnTo>
                  <a:lnTo>
                    <a:pt x="176" y="295"/>
                  </a:lnTo>
                  <a:lnTo>
                    <a:pt x="200" y="287"/>
                  </a:lnTo>
                  <a:lnTo>
                    <a:pt x="223" y="278"/>
                  </a:lnTo>
                  <a:lnTo>
                    <a:pt x="245" y="262"/>
                  </a:lnTo>
                  <a:lnTo>
                    <a:pt x="263" y="244"/>
                  </a:lnTo>
                  <a:lnTo>
                    <a:pt x="278" y="223"/>
                  </a:lnTo>
                  <a:lnTo>
                    <a:pt x="290" y="200"/>
                  </a:lnTo>
                  <a:lnTo>
                    <a:pt x="296" y="175"/>
                  </a:lnTo>
                  <a:lnTo>
                    <a:pt x="298" y="147"/>
                  </a:lnTo>
                  <a:close/>
                </a:path>
              </a:pathLst>
            </a:custGeom>
            <a:solidFill>
              <a:srgbClr val="2A8307"/>
            </a:solidFill>
            <a:ln w="12700">
              <a:solidFill>
                <a:srgbClr val="2A8307"/>
              </a:solidFill>
              <a:round/>
              <a:headEnd/>
              <a:tailEnd/>
            </a:ln>
          </p:spPr>
          <p:txBody>
            <a:bodyPr/>
            <a:lstStyle/>
            <a:p>
              <a:endParaRPr lang="en-US" sz="1350" dirty="0"/>
            </a:p>
          </p:txBody>
        </p:sp>
        <p:sp>
          <p:nvSpPr>
            <p:cNvPr id="369" name="Line 1257"/>
            <p:cNvSpPr>
              <a:spLocks noChangeShapeType="1"/>
            </p:cNvSpPr>
            <p:nvPr/>
          </p:nvSpPr>
          <p:spPr bwMode="auto">
            <a:xfrm>
              <a:off x="3448" y="185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0" name="Freeform 1258"/>
            <p:cNvSpPr>
              <a:spLocks/>
            </p:cNvSpPr>
            <p:nvPr/>
          </p:nvSpPr>
          <p:spPr bwMode="auto">
            <a:xfrm>
              <a:off x="3418" y="1843"/>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6" y="124"/>
                  </a:lnTo>
                  <a:lnTo>
                    <a:pt x="288" y="100"/>
                  </a:lnTo>
                  <a:lnTo>
                    <a:pt x="278" y="76"/>
                  </a:lnTo>
                  <a:lnTo>
                    <a:pt x="263" y="54"/>
                  </a:lnTo>
                  <a:lnTo>
                    <a:pt x="244" y="35"/>
                  </a:lnTo>
                  <a:lnTo>
                    <a:pt x="223" y="22"/>
                  </a:lnTo>
                  <a:lnTo>
                    <a:pt x="200" y="10"/>
                  </a:lnTo>
                  <a:lnTo>
                    <a:pt x="175" y="4"/>
                  </a:lnTo>
                  <a:lnTo>
                    <a:pt x="149" y="0"/>
                  </a:lnTo>
                  <a:lnTo>
                    <a:pt x="123" y="4"/>
                  </a:lnTo>
                  <a:lnTo>
                    <a:pt x="98" y="10"/>
                  </a:lnTo>
                  <a:lnTo>
                    <a:pt x="74" y="22"/>
                  </a:lnTo>
                  <a:lnTo>
                    <a:pt x="53" y="35"/>
                  </a:lnTo>
                  <a:lnTo>
                    <a:pt x="34" y="54"/>
                  </a:lnTo>
                  <a:lnTo>
                    <a:pt x="20" y="76"/>
                  </a:lnTo>
                  <a:lnTo>
                    <a:pt x="9" y="100"/>
                  </a:lnTo>
                  <a:lnTo>
                    <a:pt x="2" y="124"/>
                  </a:lnTo>
                  <a:lnTo>
                    <a:pt x="0" y="150"/>
                  </a:lnTo>
                  <a:lnTo>
                    <a:pt x="2" y="178"/>
                  </a:lnTo>
                  <a:lnTo>
                    <a:pt x="9" y="202"/>
                  </a:lnTo>
                  <a:lnTo>
                    <a:pt x="20" y="225"/>
                  </a:lnTo>
                  <a:lnTo>
                    <a:pt x="34" y="247"/>
                  </a:lnTo>
                  <a:lnTo>
                    <a:pt x="53" y="265"/>
                  </a:lnTo>
                  <a:lnTo>
                    <a:pt x="74" y="279"/>
                  </a:lnTo>
                  <a:lnTo>
                    <a:pt x="98" y="290"/>
                  </a:lnTo>
                  <a:lnTo>
                    <a:pt x="123" y="298"/>
                  </a:lnTo>
                  <a:lnTo>
                    <a:pt x="149" y="300"/>
                  </a:lnTo>
                  <a:lnTo>
                    <a:pt x="175" y="298"/>
                  </a:lnTo>
                  <a:lnTo>
                    <a:pt x="200" y="290"/>
                  </a:lnTo>
                  <a:lnTo>
                    <a:pt x="223" y="279"/>
                  </a:lnTo>
                  <a:lnTo>
                    <a:pt x="244" y="265"/>
                  </a:lnTo>
                  <a:lnTo>
                    <a:pt x="263" y="247"/>
                  </a:lnTo>
                  <a:lnTo>
                    <a:pt x="278" y="225"/>
                  </a:lnTo>
                  <a:lnTo>
                    <a:pt x="288" y="202"/>
                  </a:lnTo>
                  <a:lnTo>
                    <a:pt x="296" y="178"/>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371" name="Line 1259"/>
            <p:cNvSpPr>
              <a:spLocks noChangeShapeType="1"/>
            </p:cNvSpPr>
            <p:nvPr/>
          </p:nvSpPr>
          <p:spPr bwMode="auto">
            <a:xfrm>
              <a:off x="3505" y="134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2" name="Freeform 1260"/>
            <p:cNvSpPr>
              <a:spLocks/>
            </p:cNvSpPr>
            <p:nvPr/>
          </p:nvSpPr>
          <p:spPr bwMode="auto">
            <a:xfrm>
              <a:off x="3475" y="1325"/>
              <a:ext cx="30"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88" y="97"/>
                  </a:lnTo>
                  <a:lnTo>
                    <a:pt x="278" y="74"/>
                  </a:lnTo>
                  <a:lnTo>
                    <a:pt x="263" y="53"/>
                  </a:lnTo>
                  <a:lnTo>
                    <a:pt x="245" y="35"/>
                  </a:lnTo>
                  <a:lnTo>
                    <a:pt x="224" y="19"/>
                  </a:lnTo>
                  <a:lnTo>
                    <a:pt x="200" y="8"/>
                  </a:lnTo>
                  <a:lnTo>
                    <a:pt x="175" y="3"/>
                  </a:lnTo>
                  <a:lnTo>
                    <a:pt x="149" y="0"/>
                  </a:lnTo>
                  <a:lnTo>
                    <a:pt x="122" y="3"/>
                  </a:lnTo>
                  <a:lnTo>
                    <a:pt x="97" y="8"/>
                  </a:lnTo>
                  <a:lnTo>
                    <a:pt x="74" y="19"/>
                  </a:lnTo>
                  <a:lnTo>
                    <a:pt x="53" y="35"/>
                  </a:lnTo>
                  <a:lnTo>
                    <a:pt x="35" y="53"/>
                  </a:lnTo>
                  <a:lnTo>
                    <a:pt x="19" y="74"/>
                  </a:lnTo>
                  <a:lnTo>
                    <a:pt x="9" y="97"/>
                  </a:lnTo>
                  <a:lnTo>
                    <a:pt x="2" y="123"/>
                  </a:lnTo>
                  <a:lnTo>
                    <a:pt x="0" y="148"/>
                  </a:lnTo>
                  <a:lnTo>
                    <a:pt x="2" y="175"/>
                  </a:lnTo>
                  <a:lnTo>
                    <a:pt x="9" y="200"/>
                  </a:lnTo>
                  <a:lnTo>
                    <a:pt x="19" y="224"/>
                  </a:lnTo>
                  <a:lnTo>
                    <a:pt x="35" y="245"/>
                  </a:lnTo>
                  <a:lnTo>
                    <a:pt x="53" y="263"/>
                  </a:lnTo>
                  <a:lnTo>
                    <a:pt x="74" y="279"/>
                  </a:lnTo>
                  <a:lnTo>
                    <a:pt x="97" y="289"/>
                  </a:lnTo>
                  <a:lnTo>
                    <a:pt x="122" y="296"/>
                  </a:lnTo>
                  <a:lnTo>
                    <a:pt x="149" y="298"/>
                  </a:lnTo>
                  <a:lnTo>
                    <a:pt x="175" y="296"/>
                  </a:lnTo>
                  <a:lnTo>
                    <a:pt x="200" y="289"/>
                  </a:lnTo>
                  <a:lnTo>
                    <a:pt x="224" y="279"/>
                  </a:lnTo>
                  <a:lnTo>
                    <a:pt x="245" y="263"/>
                  </a:lnTo>
                  <a:lnTo>
                    <a:pt x="263" y="245"/>
                  </a:lnTo>
                  <a:lnTo>
                    <a:pt x="278" y="224"/>
                  </a:lnTo>
                  <a:lnTo>
                    <a:pt x="288" y="200"/>
                  </a:lnTo>
                  <a:lnTo>
                    <a:pt x="295"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373" name="Line 1261"/>
            <p:cNvSpPr>
              <a:spLocks noChangeShapeType="1"/>
            </p:cNvSpPr>
            <p:nvPr/>
          </p:nvSpPr>
          <p:spPr bwMode="auto">
            <a:xfrm>
              <a:off x="2939" y="192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4" name="Freeform 1262"/>
            <p:cNvSpPr>
              <a:spLocks/>
            </p:cNvSpPr>
            <p:nvPr/>
          </p:nvSpPr>
          <p:spPr bwMode="auto">
            <a:xfrm>
              <a:off x="2909" y="1910"/>
              <a:ext cx="30" cy="3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8"/>
                  </a:moveTo>
                  <a:lnTo>
                    <a:pt x="298" y="122"/>
                  </a:lnTo>
                  <a:lnTo>
                    <a:pt x="290" y="97"/>
                  </a:lnTo>
                  <a:lnTo>
                    <a:pt x="279" y="74"/>
                  </a:lnTo>
                  <a:lnTo>
                    <a:pt x="265" y="52"/>
                  </a:lnTo>
                  <a:lnTo>
                    <a:pt x="247" y="35"/>
                  </a:lnTo>
                  <a:lnTo>
                    <a:pt x="225" y="20"/>
                  </a:lnTo>
                  <a:lnTo>
                    <a:pt x="202" y="9"/>
                  </a:lnTo>
                  <a:lnTo>
                    <a:pt x="177" y="2"/>
                  </a:lnTo>
                  <a:lnTo>
                    <a:pt x="150" y="0"/>
                  </a:lnTo>
                  <a:lnTo>
                    <a:pt x="125" y="2"/>
                  </a:lnTo>
                  <a:lnTo>
                    <a:pt x="99" y="9"/>
                  </a:lnTo>
                  <a:lnTo>
                    <a:pt x="76" y="20"/>
                  </a:lnTo>
                  <a:lnTo>
                    <a:pt x="54" y="35"/>
                  </a:lnTo>
                  <a:lnTo>
                    <a:pt x="35" y="52"/>
                  </a:lnTo>
                  <a:lnTo>
                    <a:pt x="21" y="74"/>
                  </a:lnTo>
                  <a:lnTo>
                    <a:pt x="10" y="97"/>
                  </a:lnTo>
                  <a:lnTo>
                    <a:pt x="3" y="122"/>
                  </a:lnTo>
                  <a:lnTo>
                    <a:pt x="0" y="148"/>
                  </a:lnTo>
                  <a:lnTo>
                    <a:pt x="3" y="175"/>
                  </a:lnTo>
                  <a:lnTo>
                    <a:pt x="10" y="200"/>
                  </a:lnTo>
                  <a:lnTo>
                    <a:pt x="21" y="223"/>
                  </a:lnTo>
                  <a:lnTo>
                    <a:pt x="35" y="244"/>
                  </a:lnTo>
                  <a:lnTo>
                    <a:pt x="54" y="263"/>
                  </a:lnTo>
                  <a:lnTo>
                    <a:pt x="76" y="278"/>
                  </a:lnTo>
                  <a:lnTo>
                    <a:pt x="99" y="289"/>
                  </a:lnTo>
                  <a:lnTo>
                    <a:pt x="125" y="295"/>
                  </a:lnTo>
                  <a:lnTo>
                    <a:pt x="150" y="298"/>
                  </a:lnTo>
                  <a:lnTo>
                    <a:pt x="177" y="295"/>
                  </a:lnTo>
                  <a:lnTo>
                    <a:pt x="202" y="289"/>
                  </a:lnTo>
                  <a:lnTo>
                    <a:pt x="225" y="278"/>
                  </a:lnTo>
                  <a:lnTo>
                    <a:pt x="247" y="263"/>
                  </a:lnTo>
                  <a:lnTo>
                    <a:pt x="265" y="244"/>
                  </a:lnTo>
                  <a:lnTo>
                    <a:pt x="279" y="223"/>
                  </a:lnTo>
                  <a:lnTo>
                    <a:pt x="290" y="200"/>
                  </a:lnTo>
                  <a:lnTo>
                    <a:pt x="298" y="175"/>
                  </a:lnTo>
                  <a:lnTo>
                    <a:pt x="300" y="148"/>
                  </a:lnTo>
                  <a:close/>
                </a:path>
              </a:pathLst>
            </a:custGeom>
            <a:solidFill>
              <a:srgbClr val="2A8307"/>
            </a:solidFill>
            <a:ln w="12700">
              <a:solidFill>
                <a:srgbClr val="2A8307"/>
              </a:solidFill>
              <a:round/>
              <a:headEnd/>
              <a:tailEnd/>
            </a:ln>
          </p:spPr>
          <p:txBody>
            <a:bodyPr/>
            <a:lstStyle/>
            <a:p>
              <a:endParaRPr lang="en-US" sz="1350" dirty="0"/>
            </a:p>
          </p:txBody>
        </p:sp>
        <p:sp>
          <p:nvSpPr>
            <p:cNvPr id="375" name="Line 1263"/>
            <p:cNvSpPr>
              <a:spLocks noChangeShapeType="1"/>
            </p:cNvSpPr>
            <p:nvPr/>
          </p:nvSpPr>
          <p:spPr bwMode="auto">
            <a:xfrm>
              <a:off x="2651" y="161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6" name="Freeform 1264"/>
            <p:cNvSpPr>
              <a:spLocks/>
            </p:cNvSpPr>
            <p:nvPr/>
          </p:nvSpPr>
          <p:spPr bwMode="auto">
            <a:xfrm>
              <a:off x="2621" y="1597"/>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7" y="124"/>
                  </a:lnTo>
                  <a:lnTo>
                    <a:pt x="289" y="99"/>
                  </a:lnTo>
                  <a:lnTo>
                    <a:pt x="279" y="75"/>
                  </a:lnTo>
                  <a:lnTo>
                    <a:pt x="264" y="54"/>
                  </a:lnTo>
                  <a:lnTo>
                    <a:pt x="245" y="35"/>
                  </a:lnTo>
                  <a:lnTo>
                    <a:pt x="225" y="20"/>
                  </a:lnTo>
                  <a:lnTo>
                    <a:pt x="202" y="10"/>
                  </a:lnTo>
                  <a:lnTo>
                    <a:pt x="175" y="3"/>
                  </a:lnTo>
                  <a:lnTo>
                    <a:pt x="150" y="0"/>
                  </a:lnTo>
                  <a:lnTo>
                    <a:pt x="124" y="3"/>
                  </a:lnTo>
                  <a:lnTo>
                    <a:pt x="98" y="10"/>
                  </a:lnTo>
                  <a:lnTo>
                    <a:pt x="75" y="20"/>
                  </a:lnTo>
                  <a:lnTo>
                    <a:pt x="54" y="35"/>
                  </a:lnTo>
                  <a:lnTo>
                    <a:pt x="35" y="54"/>
                  </a:lnTo>
                  <a:lnTo>
                    <a:pt x="20" y="75"/>
                  </a:lnTo>
                  <a:lnTo>
                    <a:pt x="10" y="99"/>
                  </a:lnTo>
                  <a:lnTo>
                    <a:pt x="3" y="124"/>
                  </a:lnTo>
                  <a:lnTo>
                    <a:pt x="0" y="150"/>
                  </a:lnTo>
                  <a:lnTo>
                    <a:pt x="3" y="176"/>
                  </a:lnTo>
                  <a:lnTo>
                    <a:pt x="10" y="202"/>
                  </a:lnTo>
                  <a:lnTo>
                    <a:pt x="20" y="225"/>
                  </a:lnTo>
                  <a:lnTo>
                    <a:pt x="35" y="247"/>
                  </a:lnTo>
                  <a:lnTo>
                    <a:pt x="54" y="264"/>
                  </a:lnTo>
                  <a:lnTo>
                    <a:pt x="75" y="279"/>
                  </a:lnTo>
                  <a:lnTo>
                    <a:pt x="98" y="290"/>
                  </a:lnTo>
                  <a:lnTo>
                    <a:pt x="124" y="298"/>
                  </a:lnTo>
                  <a:lnTo>
                    <a:pt x="150" y="299"/>
                  </a:lnTo>
                  <a:lnTo>
                    <a:pt x="175" y="298"/>
                  </a:lnTo>
                  <a:lnTo>
                    <a:pt x="202" y="290"/>
                  </a:lnTo>
                  <a:lnTo>
                    <a:pt x="225" y="279"/>
                  </a:lnTo>
                  <a:lnTo>
                    <a:pt x="245" y="264"/>
                  </a:lnTo>
                  <a:lnTo>
                    <a:pt x="264" y="247"/>
                  </a:lnTo>
                  <a:lnTo>
                    <a:pt x="279" y="225"/>
                  </a:lnTo>
                  <a:lnTo>
                    <a:pt x="289" y="202"/>
                  </a:lnTo>
                  <a:lnTo>
                    <a:pt x="297"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377" name="Line 1265"/>
            <p:cNvSpPr>
              <a:spLocks noChangeShapeType="1"/>
            </p:cNvSpPr>
            <p:nvPr/>
          </p:nvSpPr>
          <p:spPr bwMode="auto">
            <a:xfrm>
              <a:off x="2281" y="199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8" name="Freeform 1266"/>
            <p:cNvSpPr>
              <a:spLocks/>
            </p:cNvSpPr>
            <p:nvPr/>
          </p:nvSpPr>
          <p:spPr bwMode="auto">
            <a:xfrm>
              <a:off x="2251" y="1979"/>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3"/>
                  </a:lnTo>
                  <a:lnTo>
                    <a:pt x="288" y="98"/>
                  </a:lnTo>
                  <a:lnTo>
                    <a:pt x="278" y="75"/>
                  </a:lnTo>
                  <a:lnTo>
                    <a:pt x="263" y="53"/>
                  </a:lnTo>
                  <a:lnTo>
                    <a:pt x="245" y="35"/>
                  </a:lnTo>
                  <a:lnTo>
                    <a:pt x="224" y="20"/>
                  </a:lnTo>
                  <a:lnTo>
                    <a:pt x="201" y="9"/>
                  </a:lnTo>
                  <a:lnTo>
                    <a:pt x="176" y="2"/>
                  </a:lnTo>
                  <a:lnTo>
                    <a:pt x="149" y="0"/>
                  </a:lnTo>
                  <a:lnTo>
                    <a:pt x="123" y="2"/>
                  </a:lnTo>
                  <a:lnTo>
                    <a:pt x="98" y="9"/>
                  </a:lnTo>
                  <a:lnTo>
                    <a:pt x="74" y="20"/>
                  </a:lnTo>
                  <a:lnTo>
                    <a:pt x="53" y="35"/>
                  </a:lnTo>
                  <a:lnTo>
                    <a:pt x="34" y="53"/>
                  </a:lnTo>
                  <a:lnTo>
                    <a:pt x="20" y="75"/>
                  </a:lnTo>
                  <a:lnTo>
                    <a:pt x="9" y="98"/>
                  </a:lnTo>
                  <a:lnTo>
                    <a:pt x="3" y="123"/>
                  </a:lnTo>
                  <a:lnTo>
                    <a:pt x="0" y="149"/>
                  </a:lnTo>
                  <a:lnTo>
                    <a:pt x="3" y="176"/>
                  </a:lnTo>
                  <a:lnTo>
                    <a:pt x="9" y="201"/>
                  </a:lnTo>
                  <a:lnTo>
                    <a:pt x="20" y="224"/>
                  </a:lnTo>
                  <a:lnTo>
                    <a:pt x="34" y="246"/>
                  </a:lnTo>
                  <a:lnTo>
                    <a:pt x="53" y="264"/>
                  </a:lnTo>
                  <a:lnTo>
                    <a:pt x="74" y="279"/>
                  </a:lnTo>
                  <a:lnTo>
                    <a:pt x="98" y="290"/>
                  </a:lnTo>
                  <a:lnTo>
                    <a:pt x="123" y="297"/>
                  </a:lnTo>
                  <a:lnTo>
                    <a:pt x="149" y="299"/>
                  </a:lnTo>
                  <a:lnTo>
                    <a:pt x="176" y="297"/>
                  </a:lnTo>
                  <a:lnTo>
                    <a:pt x="201" y="290"/>
                  </a:lnTo>
                  <a:lnTo>
                    <a:pt x="224" y="279"/>
                  </a:lnTo>
                  <a:lnTo>
                    <a:pt x="245" y="264"/>
                  </a:lnTo>
                  <a:lnTo>
                    <a:pt x="263" y="246"/>
                  </a:lnTo>
                  <a:lnTo>
                    <a:pt x="278" y="224"/>
                  </a:lnTo>
                  <a:lnTo>
                    <a:pt x="288" y="201"/>
                  </a:lnTo>
                  <a:lnTo>
                    <a:pt x="296"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79" name="Line 1267"/>
            <p:cNvSpPr>
              <a:spLocks noChangeShapeType="1"/>
            </p:cNvSpPr>
            <p:nvPr/>
          </p:nvSpPr>
          <p:spPr bwMode="auto">
            <a:xfrm>
              <a:off x="3211" y="124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0" name="Freeform 1268"/>
            <p:cNvSpPr>
              <a:spLocks/>
            </p:cNvSpPr>
            <p:nvPr/>
          </p:nvSpPr>
          <p:spPr bwMode="auto">
            <a:xfrm>
              <a:off x="3181" y="1229"/>
              <a:ext cx="30" cy="30"/>
            </a:xfrm>
            <a:custGeom>
              <a:avLst/>
              <a:gdLst>
                <a:gd name="T0" fmla="*/ 0 w 297"/>
                <a:gd name="T1" fmla="*/ 0 h 297"/>
                <a:gd name="T2" fmla="*/ 0 w 297"/>
                <a:gd name="T3" fmla="*/ 0 h 297"/>
                <a:gd name="T4" fmla="*/ 0 w 297"/>
                <a:gd name="T5" fmla="*/ 0 h 297"/>
                <a:gd name="T6" fmla="*/ 0 w 297"/>
                <a:gd name="T7" fmla="*/ 0 h 297"/>
                <a:gd name="T8" fmla="*/ 0 w 297"/>
                <a:gd name="T9" fmla="*/ 0 h 297"/>
                <a:gd name="T10" fmla="*/ 0 w 297"/>
                <a:gd name="T11" fmla="*/ 0 h 297"/>
                <a:gd name="T12" fmla="*/ 0 w 297"/>
                <a:gd name="T13" fmla="*/ 0 h 297"/>
                <a:gd name="T14" fmla="*/ 0 w 297"/>
                <a:gd name="T15" fmla="*/ 0 h 297"/>
                <a:gd name="T16" fmla="*/ 0 w 297"/>
                <a:gd name="T17" fmla="*/ 0 h 297"/>
                <a:gd name="T18" fmla="*/ 0 w 297"/>
                <a:gd name="T19" fmla="*/ 0 h 297"/>
                <a:gd name="T20" fmla="*/ 0 w 297"/>
                <a:gd name="T21" fmla="*/ 0 h 297"/>
                <a:gd name="T22" fmla="*/ 0 w 297"/>
                <a:gd name="T23" fmla="*/ 0 h 297"/>
                <a:gd name="T24" fmla="*/ 0 w 297"/>
                <a:gd name="T25" fmla="*/ 0 h 297"/>
                <a:gd name="T26" fmla="*/ 0 w 297"/>
                <a:gd name="T27" fmla="*/ 0 h 297"/>
                <a:gd name="T28" fmla="*/ 0 w 297"/>
                <a:gd name="T29" fmla="*/ 0 h 297"/>
                <a:gd name="T30" fmla="*/ 0 w 297"/>
                <a:gd name="T31" fmla="*/ 0 h 297"/>
                <a:gd name="T32" fmla="*/ 0 w 297"/>
                <a:gd name="T33" fmla="*/ 0 h 297"/>
                <a:gd name="T34" fmla="*/ 0 w 297"/>
                <a:gd name="T35" fmla="*/ 0 h 297"/>
                <a:gd name="T36" fmla="*/ 0 w 297"/>
                <a:gd name="T37" fmla="*/ 0 h 297"/>
                <a:gd name="T38" fmla="*/ 0 w 297"/>
                <a:gd name="T39" fmla="*/ 0 h 297"/>
                <a:gd name="T40" fmla="*/ 0 w 297"/>
                <a:gd name="T41" fmla="*/ 0 h 297"/>
                <a:gd name="T42" fmla="*/ 0 w 297"/>
                <a:gd name="T43" fmla="*/ 0 h 297"/>
                <a:gd name="T44" fmla="*/ 0 w 297"/>
                <a:gd name="T45" fmla="*/ 0 h 297"/>
                <a:gd name="T46" fmla="*/ 0 w 297"/>
                <a:gd name="T47" fmla="*/ 0 h 297"/>
                <a:gd name="T48" fmla="*/ 0 w 297"/>
                <a:gd name="T49" fmla="*/ 0 h 297"/>
                <a:gd name="T50" fmla="*/ 0 w 297"/>
                <a:gd name="T51" fmla="*/ 0 h 297"/>
                <a:gd name="T52" fmla="*/ 0 w 297"/>
                <a:gd name="T53" fmla="*/ 0 h 297"/>
                <a:gd name="T54" fmla="*/ 0 w 297"/>
                <a:gd name="T55" fmla="*/ 0 h 297"/>
                <a:gd name="T56" fmla="*/ 0 w 297"/>
                <a:gd name="T57" fmla="*/ 0 h 297"/>
                <a:gd name="T58" fmla="*/ 0 w 297"/>
                <a:gd name="T59" fmla="*/ 0 h 297"/>
                <a:gd name="T60" fmla="*/ 0 w 297"/>
                <a:gd name="T61" fmla="*/ 0 h 297"/>
                <a:gd name="T62" fmla="*/ 0 w 297"/>
                <a:gd name="T63" fmla="*/ 0 h 297"/>
                <a:gd name="T64" fmla="*/ 0 w 297"/>
                <a:gd name="T65" fmla="*/ 0 h 297"/>
                <a:gd name="T66" fmla="*/ 0 w 297"/>
                <a:gd name="T67" fmla="*/ 0 h 297"/>
                <a:gd name="T68" fmla="*/ 0 w 297"/>
                <a:gd name="T69" fmla="*/ 0 h 297"/>
                <a:gd name="T70" fmla="*/ 0 w 297"/>
                <a:gd name="T71" fmla="*/ 0 h 297"/>
                <a:gd name="T72" fmla="*/ 0 w 297"/>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9"/>
                  </a:moveTo>
                  <a:lnTo>
                    <a:pt x="295" y="122"/>
                  </a:lnTo>
                  <a:lnTo>
                    <a:pt x="289" y="97"/>
                  </a:lnTo>
                  <a:lnTo>
                    <a:pt x="278" y="74"/>
                  </a:lnTo>
                  <a:lnTo>
                    <a:pt x="262" y="53"/>
                  </a:lnTo>
                  <a:lnTo>
                    <a:pt x="244" y="35"/>
                  </a:lnTo>
                  <a:lnTo>
                    <a:pt x="223" y="19"/>
                  </a:lnTo>
                  <a:lnTo>
                    <a:pt x="200" y="7"/>
                  </a:lnTo>
                  <a:lnTo>
                    <a:pt x="175" y="2"/>
                  </a:lnTo>
                  <a:lnTo>
                    <a:pt x="150" y="0"/>
                  </a:lnTo>
                  <a:lnTo>
                    <a:pt x="122" y="2"/>
                  </a:lnTo>
                  <a:lnTo>
                    <a:pt x="97" y="7"/>
                  </a:lnTo>
                  <a:lnTo>
                    <a:pt x="74" y="19"/>
                  </a:lnTo>
                  <a:lnTo>
                    <a:pt x="53" y="35"/>
                  </a:lnTo>
                  <a:lnTo>
                    <a:pt x="35" y="53"/>
                  </a:lnTo>
                  <a:lnTo>
                    <a:pt x="20" y="74"/>
                  </a:lnTo>
                  <a:lnTo>
                    <a:pt x="9" y="97"/>
                  </a:lnTo>
                  <a:lnTo>
                    <a:pt x="2" y="122"/>
                  </a:lnTo>
                  <a:lnTo>
                    <a:pt x="0" y="149"/>
                  </a:lnTo>
                  <a:lnTo>
                    <a:pt x="2" y="175"/>
                  </a:lnTo>
                  <a:lnTo>
                    <a:pt x="9" y="200"/>
                  </a:lnTo>
                  <a:lnTo>
                    <a:pt x="20" y="224"/>
                  </a:lnTo>
                  <a:lnTo>
                    <a:pt x="35" y="245"/>
                  </a:lnTo>
                  <a:lnTo>
                    <a:pt x="53" y="263"/>
                  </a:lnTo>
                  <a:lnTo>
                    <a:pt x="74" y="278"/>
                  </a:lnTo>
                  <a:lnTo>
                    <a:pt x="97" y="289"/>
                  </a:lnTo>
                  <a:lnTo>
                    <a:pt x="122" y="295"/>
                  </a:lnTo>
                  <a:lnTo>
                    <a:pt x="150" y="297"/>
                  </a:lnTo>
                  <a:lnTo>
                    <a:pt x="175" y="295"/>
                  </a:lnTo>
                  <a:lnTo>
                    <a:pt x="200" y="289"/>
                  </a:lnTo>
                  <a:lnTo>
                    <a:pt x="223" y="278"/>
                  </a:lnTo>
                  <a:lnTo>
                    <a:pt x="244" y="263"/>
                  </a:lnTo>
                  <a:lnTo>
                    <a:pt x="262" y="245"/>
                  </a:lnTo>
                  <a:lnTo>
                    <a:pt x="278" y="224"/>
                  </a:lnTo>
                  <a:lnTo>
                    <a:pt x="289" y="200"/>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381" name="Line 1269"/>
            <p:cNvSpPr>
              <a:spLocks noChangeShapeType="1"/>
            </p:cNvSpPr>
            <p:nvPr/>
          </p:nvSpPr>
          <p:spPr bwMode="auto">
            <a:xfrm>
              <a:off x="3062" y="232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2" name="Freeform 1270"/>
            <p:cNvSpPr>
              <a:spLocks/>
            </p:cNvSpPr>
            <p:nvPr/>
          </p:nvSpPr>
          <p:spPr bwMode="auto">
            <a:xfrm>
              <a:off x="3033" y="2308"/>
              <a:ext cx="29"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4"/>
                  </a:lnTo>
                  <a:lnTo>
                    <a:pt x="289" y="98"/>
                  </a:lnTo>
                  <a:lnTo>
                    <a:pt x="278" y="75"/>
                  </a:lnTo>
                  <a:lnTo>
                    <a:pt x="263" y="54"/>
                  </a:lnTo>
                  <a:lnTo>
                    <a:pt x="244" y="35"/>
                  </a:lnTo>
                  <a:lnTo>
                    <a:pt x="223" y="20"/>
                  </a:lnTo>
                  <a:lnTo>
                    <a:pt x="200" y="9"/>
                  </a:lnTo>
                  <a:lnTo>
                    <a:pt x="175" y="4"/>
                  </a:lnTo>
                  <a:lnTo>
                    <a:pt x="149" y="0"/>
                  </a:lnTo>
                  <a:lnTo>
                    <a:pt x="123" y="4"/>
                  </a:lnTo>
                  <a:lnTo>
                    <a:pt x="97" y="9"/>
                  </a:lnTo>
                  <a:lnTo>
                    <a:pt x="74" y="20"/>
                  </a:lnTo>
                  <a:lnTo>
                    <a:pt x="54" y="35"/>
                  </a:lnTo>
                  <a:lnTo>
                    <a:pt x="35" y="54"/>
                  </a:lnTo>
                  <a:lnTo>
                    <a:pt x="20" y="75"/>
                  </a:lnTo>
                  <a:lnTo>
                    <a:pt x="9" y="98"/>
                  </a:lnTo>
                  <a:lnTo>
                    <a:pt x="2" y="124"/>
                  </a:lnTo>
                  <a:lnTo>
                    <a:pt x="0" y="149"/>
                  </a:lnTo>
                  <a:lnTo>
                    <a:pt x="2" y="176"/>
                  </a:lnTo>
                  <a:lnTo>
                    <a:pt x="9" y="202"/>
                  </a:lnTo>
                  <a:lnTo>
                    <a:pt x="20" y="225"/>
                  </a:lnTo>
                  <a:lnTo>
                    <a:pt x="35" y="246"/>
                  </a:lnTo>
                  <a:lnTo>
                    <a:pt x="54" y="264"/>
                  </a:lnTo>
                  <a:lnTo>
                    <a:pt x="74" y="279"/>
                  </a:lnTo>
                  <a:lnTo>
                    <a:pt x="97" y="289"/>
                  </a:lnTo>
                  <a:lnTo>
                    <a:pt x="123" y="297"/>
                  </a:lnTo>
                  <a:lnTo>
                    <a:pt x="149" y="299"/>
                  </a:lnTo>
                  <a:lnTo>
                    <a:pt x="175" y="297"/>
                  </a:lnTo>
                  <a:lnTo>
                    <a:pt x="200" y="289"/>
                  </a:lnTo>
                  <a:lnTo>
                    <a:pt x="223" y="279"/>
                  </a:lnTo>
                  <a:lnTo>
                    <a:pt x="244" y="264"/>
                  </a:lnTo>
                  <a:lnTo>
                    <a:pt x="263" y="246"/>
                  </a:lnTo>
                  <a:lnTo>
                    <a:pt x="278" y="225"/>
                  </a:lnTo>
                  <a:lnTo>
                    <a:pt x="289" y="202"/>
                  </a:lnTo>
                  <a:lnTo>
                    <a:pt x="295"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83" name="Line 1271"/>
            <p:cNvSpPr>
              <a:spLocks noChangeShapeType="1"/>
            </p:cNvSpPr>
            <p:nvPr/>
          </p:nvSpPr>
          <p:spPr bwMode="auto">
            <a:xfrm>
              <a:off x="2943" y="111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4" name="Freeform 1272"/>
            <p:cNvSpPr>
              <a:spLocks/>
            </p:cNvSpPr>
            <p:nvPr/>
          </p:nvSpPr>
          <p:spPr bwMode="auto">
            <a:xfrm>
              <a:off x="2913" y="1101"/>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89" y="98"/>
                  </a:lnTo>
                  <a:lnTo>
                    <a:pt x="279" y="75"/>
                  </a:lnTo>
                  <a:lnTo>
                    <a:pt x="264" y="54"/>
                  </a:lnTo>
                  <a:lnTo>
                    <a:pt x="245" y="35"/>
                  </a:lnTo>
                  <a:lnTo>
                    <a:pt x="224" y="20"/>
                  </a:lnTo>
                  <a:lnTo>
                    <a:pt x="201" y="10"/>
                  </a:lnTo>
                  <a:lnTo>
                    <a:pt x="175" y="3"/>
                  </a:lnTo>
                  <a:lnTo>
                    <a:pt x="150" y="0"/>
                  </a:lnTo>
                  <a:lnTo>
                    <a:pt x="124" y="3"/>
                  </a:lnTo>
                  <a:lnTo>
                    <a:pt x="97" y="10"/>
                  </a:lnTo>
                  <a:lnTo>
                    <a:pt x="74" y="20"/>
                  </a:lnTo>
                  <a:lnTo>
                    <a:pt x="54" y="35"/>
                  </a:lnTo>
                  <a:lnTo>
                    <a:pt x="35" y="54"/>
                  </a:lnTo>
                  <a:lnTo>
                    <a:pt x="20" y="75"/>
                  </a:lnTo>
                  <a:lnTo>
                    <a:pt x="10" y="98"/>
                  </a:lnTo>
                  <a:lnTo>
                    <a:pt x="3" y="124"/>
                  </a:lnTo>
                  <a:lnTo>
                    <a:pt x="0" y="149"/>
                  </a:lnTo>
                  <a:lnTo>
                    <a:pt x="3" y="175"/>
                  </a:lnTo>
                  <a:lnTo>
                    <a:pt x="10" y="202"/>
                  </a:lnTo>
                  <a:lnTo>
                    <a:pt x="20" y="225"/>
                  </a:lnTo>
                  <a:lnTo>
                    <a:pt x="35" y="245"/>
                  </a:lnTo>
                  <a:lnTo>
                    <a:pt x="54" y="264"/>
                  </a:lnTo>
                  <a:lnTo>
                    <a:pt x="74" y="279"/>
                  </a:lnTo>
                  <a:lnTo>
                    <a:pt x="97" y="289"/>
                  </a:lnTo>
                  <a:lnTo>
                    <a:pt x="124" y="296"/>
                  </a:lnTo>
                  <a:lnTo>
                    <a:pt x="150" y="299"/>
                  </a:lnTo>
                  <a:lnTo>
                    <a:pt x="175" y="296"/>
                  </a:lnTo>
                  <a:lnTo>
                    <a:pt x="201" y="289"/>
                  </a:lnTo>
                  <a:lnTo>
                    <a:pt x="224" y="279"/>
                  </a:lnTo>
                  <a:lnTo>
                    <a:pt x="245" y="264"/>
                  </a:lnTo>
                  <a:lnTo>
                    <a:pt x="264" y="245"/>
                  </a:lnTo>
                  <a:lnTo>
                    <a:pt x="279" y="225"/>
                  </a:lnTo>
                  <a:lnTo>
                    <a:pt x="289" y="202"/>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85" name="Line 1273"/>
            <p:cNvSpPr>
              <a:spLocks noChangeShapeType="1"/>
            </p:cNvSpPr>
            <p:nvPr/>
          </p:nvSpPr>
          <p:spPr bwMode="auto">
            <a:xfrm>
              <a:off x="3066" y="152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6" name="Freeform 1274"/>
            <p:cNvSpPr>
              <a:spLocks/>
            </p:cNvSpPr>
            <p:nvPr/>
          </p:nvSpPr>
          <p:spPr bwMode="auto">
            <a:xfrm>
              <a:off x="3036" y="1511"/>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7" y="124"/>
                  </a:lnTo>
                  <a:lnTo>
                    <a:pt x="290" y="99"/>
                  </a:lnTo>
                  <a:lnTo>
                    <a:pt x="278" y="76"/>
                  </a:lnTo>
                  <a:lnTo>
                    <a:pt x="263" y="54"/>
                  </a:lnTo>
                  <a:lnTo>
                    <a:pt x="245" y="35"/>
                  </a:lnTo>
                  <a:lnTo>
                    <a:pt x="223" y="21"/>
                  </a:lnTo>
                  <a:lnTo>
                    <a:pt x="200" y="10"/>
                  </a:lnTo>
                  <a:lnTo>
                    <a:pt x="175" y="2"/>
                  </a:lnTo>
                  <a:lnTo>
                    <a:pt x="149" y="0"/>
                  </a:lnTo>
                  <a:lnTo>
                    <a:pt x="123" y="2"/>
                  </a:lnTo>
                  <a:lnTo>
                    <a:pt x="99" y="10"/>
                  </a:lnTo>
                  <a:lnTo>
                    <a:pt x="74" y="21"/>
                  </a:lnTo>
                  <a:lnTo>
                    <a:pt x="53" y="35"/>
                  </a:lnTo>
                  <a:lnTo>
                    <a:pt x="34" y="54"/>
                  </a:lnTo>
                  <a:lnTo>
                    <a:pt x="20" y="76"/>
                  </a:lnTo>
                  <a:lnTo>
                    <a:pt x="9" y="99"/>
                  </a:lnTo>
                  <a:lnTo>
                    <a:pt x="2" y="124"/>
                  </a:lnTo>
                  <a:lnTo>
                    <a:pt x="0" y="150"/>
                  </a:lnTo>
                  <a:lnTo>
                    <a:pt x="2" y="176"/>
                  </a:lnTo>
                  <a:lnTo>
                    <a:pt x="9" y="201"/>
                  </a:lnTo>
                  <a:lnTo>
                    <a:pt x="20" y="226"/>
                  </a:lnTo>
                  <a:lnTo>
                    <a:pt x="34" y="246"/>
                  </a:lnTo>
                  <a:lnTo>
                    <a:pt x="53" y="265"/>
                  </a:lnTo>
                  <a:lnTo>
                    <a:pt x="74" y="279"/>
                  </a:lnTo>
                  <a:lnTo>
                    <a:pt x="99" y="290"/>
                  </a:lnTo>
                  <a:lnTo>
                    <a:pt x="123" y="297"/>
                  </a:lnTo>
                  <a:lnTo>
                    <a:pt x="149" y="299"/>
                  </a:lnTo>
                  <a:lnTo>
                    <a:pt x="175" y="297"/>
                  </a:lnTo>
                  <a:lnTo>
                    <a:pt x="200" y="290"/>
                  </a:lnTo>
                  <a:lnTo>
                    <a:pt x="223" y="279"/>
                  </a:lnTo>
                  <a:lnTo>
                    <a:pt x="245" y="265"/>
                  </a:lnTo>
                  <a:lnTo>
                    <a:pt x="263" y="246"/>
                  </a:lnTo>
                  <a:lnTo>
                    <a:pt x="278" y="226"/>
                  </a:lnTo>
                  <a:lnTo>
                    <a:pt x="290" y="201"/>
                  </a:lnTo>
                  <a:lnTo>
                    <a:pt x="297"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387" name="Line 1275"/>
            <p:cNvSpPr>
              <a:spLocks noChangeShapeType="1"/>
            </p:cNvSpPr>
            <p:nvPr/>
          </p:nvSpPr>
          <p:spPr bwMode="auto">
            <a:xfrm>
              <a:off x="3529" y="118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8" name="Freeform 1276"/>
            <p:cNvSpPr>
              <a:spLocks/>
            </p:cNvSpPr>
            <p:nvPr/>
          </p:nvSpPr>
          <p:spPr bwMode="auto">
            <a:xfrm>
              <a:off x="3500" y="1173"/>
              <a:ext cx="29" cy="30"/>
            </a:xfrm>
            <a:custGeom>
              <a:avLst/>
              <a:gdLst>
                <a:gd name="T0" fmla="*/ 0 w 297"/>
                <a:gd name="T1" fmla="*/ 0 h 300"/>
                <a:gd name="T2" fmla="*/ 0 w 297"/>
                <a:gd name="T3" fmla="*/ 0 h 300"/>
                <a:gd name="T4" fmla="*/ 0 w 297"/>
                <a:gd name="T5" fmla="*/ 0 h 300"/>
                <a:gd name="T6" fmla="*/ 0 w 297"/>
                <a:gd name="T7" fmla="*/ 0 h 300"/>
                <a:gd name="T8" fmla="*/ 0 w 297"/>
                <a:gd name="T9" fmla="*/ 0 h 300"/>
                <a:gd name="T10" fmla="*/ 0 w 297"/>
                <a:gd name="T11" fmla="*/ 0 h 300"/>
                <a:gd name="T12" fmla="*/ 0 w 297"/>
                <a:gd name="T13" fmla="*/ 0 h 300"/>
                <a:gd name="T14" fmla="*/ 0 w 297"/>
                <a:gd name="T15" fmla="*/ 0 h 300"/>
                <a:gd name="T16" fmla="*/ 0 w 297"/>
                <a:gd name="T17" fmla="*/ 0 h 300"/>
                <a:gd name="T18" fmla="*/ 0 w 297"/>
                <a:gd name="T19" fmla="*/ 0 h 300"/>
                <a:gd name="T20" fmla="*/ 0 w 297"/>
                <a:gd name="T21" fmla="*/ 0 h 300"/>
                <a:gd name="T22" fmla="*/ 0 w 297"/>
                <a:gd name="T23" fmla="*/ 0 h 300"/>
                <a:gd name="T24" fmla="*/ 0 w 297"/>
                <a:gd name="T25" fmla="*/ 0 h 300"/>
                <a:gd name="T26" fmla="*/ 0 w 297"/>
                <a:gd name="T27" fmla="*/ 0 h 300"/>
                <a:gd name="T28" fmla="*/ 0 w 297"/>
                <a:gd name="T29" fmla="*/ 0 h 300"/>
                <a:gd name="T30" fmla="*/ 0 w 297"/>
                <a:gd name="T31" fmla="*/ 0 h 300"/>
                <a:gd name="T32" fmla="*/ 0 w 297"/>
                <a:gd name="T33" fmla="*/ 0 h 300"/>
                <a:gd name="T34" fmla="*/ 0 w 297"/>
                <a:gd name="T35" fmla="*/ 0 h 300"/>
                <a:gd name="T36" fmla="*/ 0 w 297"/>
                <a:gd name="T37" fmla="*/ 0 h 300"/>
                <a:gd name="T38" fmla="*/ 0 w 297"/>
                <a:gd name="T39" fmla="*/ 0 h 300"/>
                <a:gd name="T40" fmla="*/ 0 w 297"/>
                <a:gd name="T41" fmla="*/ 0 h 300"/>
                <a:gd name="T42" fmla="*/ 0 w 297"/>
                <a:gd name="T43" fmla="*/ 0 h 300"/>
                <a:gd name="T44" fmla="*/ 0 w 297"/>
                <a:gd name="T45" fmla="*/ 0 h 300"/>
                <a:gd name="T46" fmla="*/ 0 w 297"/>
                <a:gd name="T47" fmla="*/ 0 h 300"/>
                <a:gd name="T48" fmla="*/ 0 w 297"/>
                <a:gd name="T49" fmla="*/ 0 h 300"/>
                <a:gd name="T50" fmla="*/ 0 w 297"/>
                <a:gd name="T51" fmla="*/ 0 h 300"/>
                <a:gd name="T52" fmla="*/ 0 w 297"/>
                <a:gd name="T53" fmla="*/ 0 h 300"/>
                <a:gd name="T54" fmla="*/ 0 w 297"/>
                <a:gd name="T55" fmla="*/ 0 h 300"/>
                <a:gd name="T56" fmla="*/ 0 w 297"/>
                <a:gd name="T57" fmla="*/ 0 h 300"/>
                <a:gd name="T58" fmla="*/ 0 w 297"/>
                <a:gd name="T59" fmla="*/ 0 h 300"/>
                <a:gd name="T60" fmla="*/ 0 w 297"/>
                <a:gd name="T61" fmla="*/ 0 h 300"/>
                <a:gd name="T62" fmla="*/ 0 w 297"/>
                <a:gd name="T63" fmla="*/ 0 h 300"/>
                <a:gd name="T64" fmla="*/ 0 w 297"/>
                <a:gd name="T65" fmla="*/ 0 h 300"/>
                <a:gd name="T66" fmla="*/ 0 w 297"/>
                <a:gd name="T67" fmla="*/ 0 h 300"/>
                <a:gd name="T68" fmla="*/ 0 w 297"/>
                <a:gd name="T69" fmla="*/ 0 h 300"/>
                <a:gd name="T70" fmla="*/ 0 w 297"/>
                <a:gd name="T71" fmla="*/ 0 h 300"/>
                <a:gd name="T72" fmla="*/ 0 w 297"/>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300"/>
                <a:gd name="T113" fmla="*/ 297 w 297"/>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300">
                  <a:moveTo>
                    <a:pt x="297" y="150"/>
                  </a:moveTo>
                  <a:lnTo>
                    <a:pt x="296" y="124"/>
                  </a:lnTo>
                  <a:lnTo>
                    <a:pt x="290" y="99"/>
                  </a:lnTo>
                  <a:lnTo>
                    <a:pt x="278" y="75"/>
                  </a:lnTo>
                  <a:lnTo>
                    <a:pt x="262" y="54"/>
                  </a:lnTo>
                  <a:lnTo>
                    <a:pt x="245" y="35"/>
                  </a:lnTo>
                  <a:lnTo>
                    <a:pt x="223" y="20"/>
                  </a:lnTo>
                  <a:lnTo>
                    <a:pt x="200" y="10"/>
                  </a:lnTo>
                  <a:lnTo>
                    <a:pt x="175" y="3"/>
                  </a:lnTo>
                  <a:lnTo>
                    <a:pt x="149" y="0"/>
                  </a:lnTo>
                  <a:lnTo>
                    <a:pt x="122" y="3"/>
                  </a:lnTo>
                  <a:lnTo>
                    <a:pt x="98" y="10"/>
                  </a:lnTo>
                  <a:lnTo>
                    <a:pt x="73" y="20"/>
                  </a:lnTo>
                  <a:lnTo>
                    <a:pt x="52" y="35"/>
                  </a:lnTo>
                  <a:lnTo>
                    <a:pt x="34" y="54"/>
                  </a:lnTo>
                  <a:lnTo>
                    <a:pt x="19" y="75"/>
                  </a:lnTo>
                  <a:lnTo>
                    <a:pt x="9" y="99"/>
                  </a:lnTo>
                  <a:lnTo>
                    <a:pt x="2" y="124"/>
                  </a:lnTo>
                  <a:lnTo>
                    <a:pt x="0" y="150"/>
                  </a:lnTo>
                  <a:lnTo>
                    <a:pt x="2" y="176"/>
                  </a:lnTo>
                  <a:lnTo>
                    <a:pt x="9" y="202"/>
                  </a:lnTo>
                  <a:lnTo>
                    <a:pt x="19" y="225"/>
                  </a:lnTo>
                  <a:lnTo>
                    <a:pt x="34" y="247"/>
                  </a:lnTo>
                  <a:lnTo>
                    <a:pt x="52" y="264"/>
                  </a:lnTo>
                  <a:lnTo>
                    <a:pt x="73" y="279"/>
                  </a:lnTo>
                  <a:lnTo>
                    <a:pt x="98" y="290"/>
                  </a:lnTo>
                  <a:lnTo>
                    <a:pt x="122" y="297"/>
                  </a:lnTo>
                  <a:lnTo>
                    <a:pt x="149" y="300"/>
                  </a:lnTo>
                  <a:lnTo>
                    <a:pt x="175" y="297"/>
                  </a:lnTo>
                  <a:lnTo>
                    <a:pt x="200" y="290"/>
                  </a:lnTo>
                  <a:lnTo>
                    <a:pt x="223" y="279"/>
                  </a:lnTo>
                  <a:lnTo>
                    <a:pt x="245" y="264"/>
                  </a:lnTo>
                  <a:lnTo>
                    <a:pt x="262" y="247"/>
                  </a:lnTo>
                  <a:lnTo>
                    <a:pt x="278" y="225"/>
                  </a:lnTo>
                  <a:lnTo>
                    <a:pt x="290" y="202"/>
                  </a:lnTo>
                  <a:lnTo>
                    <a:pt x="296" y="176"/>
                  </a:lnTo>
                  <a:lnTo>
                    <a:pt x="297" y="150"/>
                  </a:lnTo>
                  <a:close/>
                </a:path>
              </a:pathLst>
            </a:custGeom>
            <a:solidFill>
              <a:srgbClr val="2A8307"/>
            </a:solidFill>
            <a:ln w="12700">
              <a:solidFill>
                <a:srgbClr val="2A8307"/>
              </a:solidFill>
              <a:round/>
              <a:headEnd/>
              <a:tailEnd/>
            </a:ln>
          </p:spPr>
          <p:txBody>
            <a:bodyPr/>
            <a:lstStyle/>
            <a:p>
              <a:endParaRPr lang="en-US" sz="1350" dirty="0"/>
            </a:p>
          </p:txBody>
        </p:sp>
        <p:sp>
          <p:nvSpPr>
            <p:cNvPr id="389" name="Line 1277"/>
            <p:cNvSpPr>
              <a:spLocks noChangeShapeType="1"/>
            </p:cNvSpPr>
            <p:nvPr/>
          </p:nvSpPr>
          <p:spPr bwMode="auto">
            <a:xfrm>
              <a:off x="2996" y="113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0" name="Freeform 1278"/>
            <p:cNvSpPr>
              <a:spLocks/>
            </p:cNvSpPr>
            <p:nvPr/>
          </p:nvSpPr>
          <p:spPr bwMode="auto">
            <a:xfrm>
              <a:off x="2966" y="1121"/>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2"/>
                  </a:lnTo>
                  <a:lnTo>
                    <a:pt x="290" y="98"/>
                  </a:lnTo>
                  <a:lnTo>
                    <a:pt x="279" y="75"/>
                  </a:lnTo>
                  <a:lnTo>
                    <a:pt x="264" y="52"/>
                  </a:lnTo>
                  <a:lnTo>
                    <a:pt x="245" y="34"/>
                  </a:lnTo>
                  <a:lnTo>
                    <a:pt x="224" y="21"/>
                  </a:lnTo>
                  <a:lnTo>
                    <a:pt x="200" y="9"/>
                  </a:lnTo>
                  <a:lnTo>
                    <a:pt x="176" y="2"/>
                  </a:lnTo>
                  <a:lnTo>
                    <a:pt x="149" y="0"/>
                  </a:lnTo>
                  <a:lnTo>
                    <a:pt x="124" y="2"/>
                  </a:lnTo>
                  <a:lnTo>
                    <a:pt x="98" y="9"/>
                  </a:lnTo>
                  <a:lnTo>
                    <a:pt x="75" y="21"/>
                  </a:lnTo>
                  <a:lnTo>
                    <a:pt x="52" y="34"/>
                  </a:lnTo>
                  <a:lnTo>
                    <a:pt x="36" y="52"/>
                  </a:lnTo>
                  <a:lnTo>
                    <a:pt x="21" y="75"/>
                  </a:lnTo>
                  <a:lnTo>
                    <a:pt x="9" y="98"/>
                  </a:lnTo>
                  <a:lnTo>
                    <a:pt x="2" y="122"/>
                  </a:lnTo>
                  <a:lnTo>
                    <a:pt x="0" y="149"/>
                  </a:lnTo>
                  <a:lnTo>
                    <a:pt x="2" y="176"/>
                  </a:lnTo>
                  <a:lnTo>
                    <a:pt x="9" y="200"/>
                  </a:lnTo>
                  <a:lnTo>
                    <a:pt x="21" y="223"/>
                  </a:lnTo>
                  <a:lnTo>
                    <a:pt x="36" y="245"/>
                  </a:lnTo>
                  <a:lnTo>
                    <a:pt x="52" y="264"/>
                  </a:lnTo>
                  <a:lnTo>
                    <a:pt x="75" y="278"/>
                  </a:lnTo>
                  <a:lnTo>
                    <a:pt x="98" y="290"/>
                  </a:lnTo>
                  <a:lnTo>
                    <a:pt x="124" y="296"/>
                  </a:lnTo>
                  <a:lnTo>
                    <a:pt x="149" y="299"/>
                  </a:lnTo>
                  <a:lnTo>
                    <a:pt x="176" y="296"/>
                  </a:lnTo>
                  <a:lnTo>
                    <a:pt x="200" y="290"/>
                  </a:lnTo>
                  <a:lnTo>
                    <a:pt x="224" y="278"/>
                  </a:lnTo>
                  <a:lnTo>
                    <a:pt x="245" y="264"/>
                  </a:lnTo>
                  <a:lnTo>
                    <a:pt x="264" y="245"/>
                  </a:lnTo>
                  <a:lnTo>
                    <a:pt x="279" y="223"/>
                  </a:lnTo>
                  <a:lnTo>
                    <a:pt x="290" y="200"/>
                  </a:lnTo>
                  <a:lnTo>
                    <a:pt x="296" y="176"/>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91" name="Line 1279"/>
            <p:cNvSpPr>
              <a:spLocks noChangeShapeType="1"/>
            </p:cNvSpPr>
            <p:nvPr/>
          </p:nvSpPr>
          <p:spPr bwMode="auto">
            <a:xfrm>
              <a:off x="2241" y="198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2" name="Freeform 1280"/>
            <p:cNvSpPr>
              <a:spLocks/>
            </p:cNvSpPr>
            <p:nvPr/>
          </p:nvSpPr>
          <p:spPr bwMode="auto">
            <a:xfrm>
              <a:off x="2211" y="1969"/>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9" y="98"/>
                  </a:lnTo>
                  <a:lnTo>
                    <a:pt x="278" y="75"/>
                  </a:lnTo>
                  <a:lnTo>
                    <a:pt x="263" y="54"/>
                  </a:lnTo>
                  <a:lnTo>
                    <a:pt x="245" y="35"/>
                  </a:lnTo>
                  <a:lnTo>
                    <a:pt x="224" y="20"/>
                  </a:lnTo>
                  <a:lnTo>
                    <a:pt x="201" y="10"/>
                  </a:lnTo>
                  <a:lnTo>
                    <a:pt x="176" y="2"/>
                  </a:lnTo>
                  <a:lnTo>
                    <a:pt x="149" y="0"/>
                  </a:lnTo>
                  <a:lnTo>
                    <a:pt x="123" y="2"/>
                  </a:lnTo>
                  <a:lnTo>
                    <a:pt x="98" y="10"/>
                  </a:lnTo>
                  <a:lnTo>
                    <a:pt x="75" y="20"/>
                  </a:lnTo>
                  <a:lnTo>
                    <a:pt x="53" y="35"/>
                  </a:lnTo>
                  <a:lnTo>
                    <a:pt x="34" y="54"/>
                  </a:lnTo>
                  <a:lnTo>
                    <a:pt x="20" y="75"/>
                  </a:lnTo>
                  <a:lnTo>
                    <a:pt x="8" y="98"/>
                  </a:lnTo>
                  <a:lnTo>
                    <a:pt x="3" y="124"/>
                  </a:lnTo>
                  <a:lnTo>
                    <a:pt x="0" y="149"/>
                  </a:lnTo>
                  <a:lnTo>
                    <a:pt x="3" y="175"/>
                  </a:lnTo>
                  <a:lnTo>
                    <a:pt x="8" y="202"/>
                  </a:lnTo>
                  <a:lnTo>
                    <a:pt x="20" y="225"/>
                  </a:lnTo>
                  <a:lnTo>
                    <a:pt x="34" y="245"/>
                  </a:lnTo>
                  <a:lnTo>
                    <a:pt x="53" y="264"/>
                  </a:lnTo>
                  <a:lnTo>
                    <a:pt x="75" y="279"/>
                  </a:lnTo>
                  <a:lnTo>
                    <a:pt x="98" y="289"/>
                  </a:lnTo>
                  <a:lnTo>
                    <a:pt x="123" y="297"/>
                  </a:lnTo>
                  <a:lnTo>
                    <a:pt x="149" y="299"/>
                  </a:lnTo>
                  <a:lnTo>
                    <a:pt x="176" y="297"/>
                  </a:lnTo>
                  <a:lnTo>
                    <a:pt x="201" y="289"/>
                  </a:lnTo>
                  <a:lnTo>
                    <a:pt x="224" y="279"/>
                  </a:lnTo>
                  <a:lnTo>
                    <a:pt x="245" y="264"/>
                  </a:lnTo>
                  <a:lnTo>
                    <a:pt x="263" y="245"/>
                  </a:lnTo>
                  <a:lnTo>
                    <a:pt x="278" y="225"/>
                  </a:lnTo>
                  <a:lnTo>
                    <a:pt x="289" y="202"/>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93" name="Line 1281"/>
            <p:cNvSpPr>
              <a:spLocks noChangeShapeType="1"/>
            </p:cNvSpPr>
            <p:nvPr/>
          </p:nvSpPr>
          <p:spPr bwMode="auto">
            <a:xfrm>
              <a:off x="3093" y="117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4" name="Freeform 1282"/>
            <p:cNvSpPr>
              <a:spLocks/>
            </p:cNvSpPr>
            <p:nvPr/>
          </p:nvSpPr>
          <p:spPr bwMode="auto">
            <a:xfrm>
              <a:off x="3063" y="1160"/>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9"/>
                  </a:lnTo>
                  <a:lnTo>
                    <a:pt x="279" y="74"/>
                  </a:lnTo>
                  <a:lnTo>
                    <a:pt x="264" y="53"/>
                  </a:lnTo>
                  <a:lnTo>
                    <a:pt x="245" y="34"/>
                  </a:lnTo>
                  <a:lnTo>
                    <a:pt x="224" y="20"/>
                  </a:lnTo>
                  <a:lnTo>
                    <a:pt x="201" y="9"/>
                  </a:lnTo>
                  <a:lnTo>
                    <a:pt x="175" y="2"/>
                  </a:lnTo>
                  <a:lnTo>
                    <a:pt x="150" y="0"/>
                  </a:lnTo>
                  <a:lnTo>
                    <a:pt x="124" y="2"/>
                  </a:lnTo>
                  <a:lnTo>
                    <a:pt x="97" y="9"/>
                  </a:lnTo>
                  <a:lnTo>
                    <a:pt x="74" y="20"/>
                  </a:lnTo>
                  <a:lnTo>
                    <a:pt x="54" y="34"/>
                  </a:lnTo>
                  <a:lnTo>
                    <a:pt x="35" y="53"/>
                  </a:lnTo>
                  <a:lnTo>
                    <a:pt x="20" y="74"/>
                  </a:lnTo>
                  <a:lnTo>
                    <a:pt x="10" y="99"/>
                  </a:lnTo>
                  <a:lnTo>
                    <a:pt x="2" y="123"/>
                  </a:lnTo>
                  <a:lnTo>
                    <a:pt x="0" y="149"/>
                  </a:lnTo>
                  <a:lnTo>
                    <a:pt x="2" y="175"/>
                  </a:lnTo>
                  <a:lnTo>
                    <a:pt x="10" y="201"/>
                  </a:lnTo>
                  <a:lnTo>
                    <a:pt x="20" y="224"/>
                  </a:lnTo>
                  <a:lnTo>
                    <a:pt x="35" y="245"/>
                  </a:lnTo>
                  <a:lnTo>
                    <a:pt x="54" y="263"/>
                  </a:lnTo>
                  <a:lnTo>
                    <a:pt x="74" y="278"/>
                  </a:lnTo>
                  <a:lnTo>
                    <a:pt x="97" y="289"/>
                  </a:lnTo>
                  <a:lnTo>
                    <a:pt x="124" y="297"/>
                  </a:lnTo>
                  <a:lnTo>
                    <a:pt x="150" y="298"/>
                  </a:lnTo>
                  <a:lnTo>
                    <a:pt x="175" y="297"/>
                  </a:lnTo>
                  <a:lnTo>
                    <a:pt x="201" y="289"/>
                  </a:lnTo>
                  <a:lnTo>
                    <a:pt x="224" y="278"/>
                  </a:lnTo>
                  <a:lnTo>
                    <a:pt x="245" y="263"/>
                  </a:lnTo>
                  <a:lnTo>
                    <a:pt x="264" y="245"/>
                  </a:lnTo>
                  <a:lnTo>
                    <a:pt x="279" y="224"/>
                  </a:lnTo>
                  <a:lnTo>
                    <a:pt x="289" y="201"/>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395" name="Line 1283"/>
            <p:cNvSpPr>
              <a:spLocks noChangeShapeType="1"/>
            </p:cNvSpPr>
            <p:nvPr/>
          </p:nvSpPr>
          <p:spPr bwMode="auto">
            <a:xfrm>
              <a:off x="3074" y="189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6" name="Freeform 1284"/>
            <p:cNvSpPr>
              <a:spLocks/>
            </p:cNvSpPr>
            <p:nvPr/>
          </p:nvSpPr>
          <p:spPr bwMode="auto">
            <a:xfrm>
              <a:off x="3044" y="1879"/>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2"/>
                  </a:lnTo>
                  <a:lnTo>
                    <a:pt x="288" y="98"/>
                  </a:lnTo>
                  <a:lnTo>
                    <a:pt x="278" y="75"/>
                  </a:lnTo>
                  <a:lnTo>
                    <a:pt x="263" y="52"/>
                  </a:lnTo>
                  <a:lnTo>
                    <a:pt x="244" y="34"/>
                  </a:lnTo>
                  <a:lnTo>
                    <a:pt x="223" y="21"/>
                  </a:lnTo>
                  <a:lnTo>
                    <a:pt x="199" y="9"/>
                  </a:lnTo>
                  <a:lnTo>
                    <a:pt x="175" y="2"/>
                  </a:lnTo>
                  <a:lnTo>
                    <a:pt x="149" y="0"/>
                  </a:lnTo>
                  <a:lnTo>
                    <a:pt x="122" y="2"/>
                  </a:lnTo>
                  <a:lnTo>
                    <a:pt x="97" y="9"/>
                  </a:lnTo>
                  <a:lnTo>
                    <a:pt x="73" y="21"/>
                  </a:lnTo>
                  <a:lnTo>
                    <a:pt x="52" y="34"/>
                  </a:lnTo>
                  <a:lnTo>
                    <a:pt x="34" y="52"/>
                  </a:lnTo>
                  <a:lnTo>
                    <a:pt x="20" y="75"/>
                  </a:lnTo>
                  <a:lnTo>
                    <a:pt x="8" y="98"/>
                  </a:lnTo>
                  <a:lnTo>
                    <a:pt x="2" y="122"/>
                  </a:lnTo>
                  <a:lnTo>
                    <a:pt x="0" y="149"/>
                  </a:lnTo>
                  <a:lnTo>
                    <a:pt x="2" y="176"/>
                  </a:lnTo>
                  <a:lnTo>
                    <a:pt x="8" y="200"/>
                  </a:lnTo>
                  <a:lnTo>
                    <a:pt x="20" y="223"/>
                  </a:lnTo>
                  <a:lnTo>
                    <a:pt x="34" y="245"/>
                  </a:lnTo>
                  <a:lnTo>
                    <a:pt x="52" y="264"/>
                  </a:lnTo>
                  <a:lnTo>
                    <a:pt x="73" y="278"/>
                  </a:lnTo>
                  <a:lnTo>
                    <a:pt x="97" y="290"/>
                  </a:lnTo>
                  <a:lnTo>
                    <a:pt x="122" y="296"/>
                  </a:lnTo>
                  <a:lnTo>
                    <a:pt x="149" y="299"/>
                  </a:lnTo>
                  <a:lnTo>
                    <a:pt x="175" y="296"/>
                  </a:lnTo>
                  <a:lnTo>
                    <a:pt x="199" y="290"/>
                  </a:lnTo>
                  <a:lnTo>
                    <a:pt x="223" y="278"/>
                  </a:lnTo>
                  <a:lnTo>
                    <a:pt x="244" y="264"/>
                  </a:lnTo>
                  <a:lnTo>
                    <a:pt x="263" y="245"/>
                  </a:lnTo>
                  <a:lnTo>
                    <a:pt x="278" y="223"/>
                  </a:lnTo>
                  <a:lnTo>
                    <a:pt x="288" y="200"/>
                  </a:lnTo>
                  <a:lnTo>
                    <a:pt x="295"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97" name="Line 1285"/>
            <p:cNvSpPr>
              <a:spLocks noChangeShapeType="1"/>
            </p:cNvSpPr>
            <p:nvPr/>
          </p:nvSpPr>
          <p:spPr bwMode="auto">
            <a:xfrm>
              <a:off x="2218" y="119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8" name="Freeform 1286"/>
            <p:cNvSpPr>
              <a:spLocks/>
            </p:cNvSpPr>
            <p:nvPr/>
          </p:nvSpPr>
          <p:spPr bwMode="auto">
            <a:xfrm>
              <a:off x="2188" y="1182"/>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2"/>
                  </a:lnTo>
                  <a:lnTo>
                    <a:pt x="290" y="98"/>
                  </a:lnTo>
                  <a:lnTo>
                    <a:pt x="279" y="74"/>
                  </a:lnTo>
                  <a:lnTo>
                    <a:pt x="263" y="53"/>
                  </a:lnTo>
                  <a:lnTo>
                    <a:pt x="246" y="35"/>
                  </a:lnTo>
                  <a:lnTo>
                    <a:pt x="224" y="19"/>
                  </a:lnTo>
                  <a:lnTo>
                    <a:pt x="200" y="9"/>
                  </a:lnTo>
                  <a:lnTo>
                    <a:pt x="176" y="2"/>
                  </a:lnTo>
                  <a:lnTo>
                    <a:pt x="150" y="0"/>
                  </a:lnTo>
                  <a:lnTo>
                    <a:pt x="123" y="2"/>
                  </a:lnTo>
                  <a:lnTo>
                    <a:pt x="98" y="9"/>
                  </a:lnTo>
                  <a:lnTo>
                    <a:pt x="75" y="19"/>
                  </a:lnTo>
                  <a:lnTo>
                    <a:pt x="53" y="35"/>
                  </a:lnTo>
                  <a:lnTo>
                    <a:pt x="35" y="53"/>
                  </a:lnTo>
                  <a:lnTo>
                    <a:pt x="20" y="74"/>
                  </a:lnTo>
                  <a:lnTo>
                    <a:pt x="8" y="98"/>
                  </a:lnTo>
                  <a:lnTo>
                    <a:pt x="2" y="122"/>
                  </a:lnTo>
                  <a:lnTo>
                    <a:pt x="0" y="149"/>
                  </a:lnTo>
                  <a:lnTo>
                    <a:pt x="2" y="175"/>
                  </a:lnTo>
                  <a:lnTo>
                    <a:pt x="8" y="200"/>
                  </a:lnTo>
                  <a:lnTo>
                    <a:pt x="20" y="224"/>
                  </a:lnTo>
                  <a:lnTo>
                    <a:pt x="35" y="246"/>
                  </a:lnTo>
                  <a:lnTo>
                    <a:pt x="53" y="263"/>
                  </a:lnTo>
                  <a:lnTo>
                    <a:pt x="75" y="278"/>
                  </a:lnTo>
                  <a:lnTo>
                    <a:pt x="98" y="290"/>
                  </a:lnTo>
                  <a:lnTo>
                    <a:pt x="123" y="296"/>
                  </a:lnTo>
                  <a:lnTo>
                    <a:pt x="150" y="298"/>
                  </a:lnTo>
                  <a:lnTo>
                    <a:pt x="176" y="296"/>
                  </a:lnTo>
                  <a:lnTo>
                    <a:pt x="200" y="290"/>
                  </a:lnTo>
                  <a:lnTo>
                    <a:pt x="224" y="278"/>
                  </a:lnTo>
                  <a:lnTo>
                    <a:pt x="246" y="263"/>
                  </a:lnTo>
                  <a:lnTo>
                    <a:pt x="263" y="246"/>
                  </a:lnTo>
                  <a:lnTo>
                    <a:pt x="279" y="224"/>
                  </a:lnTo>
                  <a:lnTo>
                    <a:pt x="290" y="200"/>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399" name="Line 1287"/>
            <p:cNvSpPr>
              <a:spLocks noChangeShapeType="1"/>
            </p:cNvSpPr>
            <p:nvPr/>
          </p:nvSpPr>
          <p:spPr bwMode="auto">
            <a:xfrm>
              <a:off x="2339" y="215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0" name="Freeform 1288"/>
            <p:cNvSpPr>
              <a:spLocks/>
            </p:cNvSpPr>
            <p:nvPr/>
          </p:nvSpPr>
          <p:spPr bwMode="auto">
            <a:xfrm>
              <a:off x="2309" y="2139"/>
              <a:ext cx="30" cy="3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8"/>
                  </a:moveTo>
                  <a:lnTo>
                    <a:pt x="297" y="122"/>
                  </a:lnTo>
                  <a:lnTo>
                    <a:pt x="290" y="98"/>
                  </a:lnTo>
                  <a:lnTo>
                    <a:pt x="278" y="73"/>
                  </a:lnTo>
                  <a:lnTo>
                    <a:pt x="264" y="52"/>
                  </a:lnTo>
                  <a:lnTo>
                    <a:pt x="246" y="34"/>
                  </a:lnTo>
                  <a:lnTo>
                    <a:pt x="224" y="19"/>
                  </a:lnTo>
                  <a:lnTo>
                    <a:pt x="200" y="8"/>
                  </a:lnTo>
                  <a:lnTo>
                    <a:pt x="175" y="2"/>
                  </a:lnTo>
                  <a:lnTo>
                    <a:pt x="150" y="0"/>
                  </a:lnTo>
                  <a:lnTo>
                    <a:pt x="124" y="2"/>
                  </a:lnTo>
                  <a:lnTo>
                    <a:pt x="99" y="8"/>
                  </a:lnTo>
                  <a:lnTo>
                    <a:pt x="75" y="19"/>
                  </a:lnTo>
                  <a:lnTo>
                    <a:pt x="54" y="34"/>
                  </a:lnTo>
                  <a:lnTo>
                    <a:pt x="35" y="52"/>
                  </a:lnTo>
                  <a:lnTo>
                    <a:pt x="20" y="73"/>
                  </a:lnTo>
                  <a:lnTo>
                    <a:pt x="10" y="98"/>
                  </a:lnTo>
                  <a:lnTo>
                    <a:pt x="2" y="122"/>
                  </a:lnTo>
                  <a:lnTo>
                    <a:pt x="0" y="148"/>
                  </a:lnTo>
                  <a:lnTo>
                    <a:pt x="2" y="175"/>
                  </a:lnTo>
                  <a:lnTo>
                    <a:pt x="10" y="200"/>
                  </a:lnTo>
                  <a:lnTo>
                    <a:pt x="20" y="223"/>
                  </a:lnTo>
                  <a:lnTo>
                    <a:pt x="35" y="245"/>
                  </a:lnTo>
                  <a:lnTo>
                    <a:pt x="54" y="262"/>
                  </a:lnTo>
                  <a:lnTo>
                    <a:pt x="75" y="278"/>
                  </a:lnTo>
                  <a:lnTo>
                    <a:pt x="99" y="289"/>
                  </a:lnTo>
                  <a:lnTo>
                    <a:pt x="124" y="296"/>
                  </a:lnTo>
                  <a:lnTo>
                    <a:pt x="150" y="297"/>
                  </a:lnTo>
                  <a:lnTo>
                    <a:pt x="175" y="296"/>
                  </a:lnTo>
                  <a:lnTo>
                    <a:pt x="200" y="289"/>
                  </a:lnTo>
                  <a:lnTo>
                    <a:pt x="224" y="278"/>
                  </a:lnTo>
                  <a:lnTo>
                    <a:pt x="246" y="262"/>
                  </a:lnTo>
                  <a:lnTo>
                    <a:pt x="264" y="245"/>
                  </a:lnTo>
                  <a:lnTo>
                    <a:pt x="278" y="223"/>
                  </a:lnTo>
                  <a:lnTo>
                    <a:pt x="290"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401" name="Line 1289"/>
            <p:cNvSpPr>
              <a:spLocks noChangeShapeType="1"/>
            </p:cNvSpPr>
            <p:nvPr/>
          </p:nvSpPr>
          <p:spPr bwMode="auto">
            <a:xfrm>
              <a:off x="2637" y="189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2" name="Freeform 1290"/>
            <p:cNvSpPr>
              <a:spLocks/>
            </p:cNvSpPr>
            <p:nvPr/>
          </p:nvSpPr>
          <p:spPr bwMode="auto">
            <a:xfrm>
              <a:off x="2608" y="1881"/>
              <a:ext cx="29" cy="3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50"/>
                  </a:moveTo>
                  <a:lnTo>
                    <a:pt x="295" y="124"/>
                  </a:lnTo>
                  <a:lnTo>
                    <a:pt x="289" y="98"/>
                  </a:lnTo>
                  <a:lnTo>
                    <a:pt x="278" y="75"/>
                  </a:lnTo>
                  <a:lnTo>
                    <a:pt x="262" y="53"/>
                  </a:lnTo>
                  <a:lnTo>
                    <a:pt x="245" y="36"/>
                  </a:lnTo>
                  <a:lnTo>
                    <a:pt x="223" y="21"/>
                  </a:lnTo>
                  <a:lnTo>
                    <a:pt x="200" y="9"/>
                  </a:lnTo>
                  <a:lnTo>
                    <a:pt x="174" y="2"/>
                  </a:lnTo>
                  <a:lnTo>
                    <a:pt x="148" y="0"/>
                  </a:lnTo>
                  <a:lnTo>
                    <a:pt x="122" y="2"/>
                  </a:lnTo>
                  <a:lnTo>
                    <a:pt x="98" y="9"/>
                  </a:lnTo>
                  <a:lnTo>
                    <a:pt x="73" y="21"/>
                  </a:lnTo>
                  <a:lnTo>
                    <a:pt x="52" y="36"/>
                  </a:lnTo>
                  <a:lnTo>
                    <a:pt x="34" y="53"/>
                  </a:lnTo>
                  <a:lnTo>
                    <a:pt x="18" y="75"/>
                  </a:lnTo>
                  <a:lnTo>
                    <a:pt x="8" y="98"/>
                  </a:lnTo>
                  <a:lnTo>
                    <a:pt x="2" y="124"/>
                  </a:lnTo>
                  <a:lnTo>
                    <a:pt x="0" y="150"/>
                  </a:lnTo>
                  <a:lnTo>
                    <a:pt x="2" y="176"/>
                  </a:lnTo>
                  <a:lnTo>
                    <a:pt x="8" y="200"/>
                  </a:lnTo>
                  <a:lnTo>
                    <a:pt x="18" y="224"/>
                  </a:lnTo>
                  <a:lnTo>
                    <a:pt x="34" y="246"/>
                  </a:lnTo>
                  <a:lnTo>
                    <a:pt x="52" y="264"/>
                  </a:lnTo>
                  <a:lnTo>
                    <a:pt x="73" y="279"/>
                  </a:lnTo>
                  <a:lnTo>
                    <a:pt x="98" y="290"/>
                  </a:lnTo>
                  <a:lnTo>
                    <a:pt x="122" y="296"/>
                  </a:lnTo>
                  <a:lnTo>
                    <a:pt x="148" y="299"/>
                  </a:lnTo>
                  <a:lnTo>
                    <a:pt x="174" y="296"/>
                  </a:lnTo>
                  <a:lnTo>
                    <a:pt x="200" y="290"/>
                  </a:lnTo>
                  <a:lnTo>
                    <a:pt x="223" y="279"/>
                  </a:lnTo>
                  <a:lnTo>
                    <a:pt x="245" y="264"/>
                  </a:lnTo>
                  <a:lnTo>
                    <a:pt x="262" y="246"/>
                  </a:lnTo>
                  <a:lnTo>
                    <a:pt x="278" y="224"/>
                  </a:lnTo>
                  <a:lnTo>
                    <a:pt x="289" y="200"/>
                  </a:lnTo>
                  <a:lnTo>
                    <a:pt x="295" y="176"/>
                  </a:lnTo>
                  <a:lnTo>
                    <a:pt x="297" y="150"/>
                  </a:lnTo>
                  <a:close/>
                </a:path>
              </a:pathLst>
            </a:custGeom>
            <a:solidFill>
              <a:srgbClr val="2A8307"/>
            </a:solidFill>
            <a:ln w="12700">
              <a:solidFill>
                <a:srgbClr val="2A8307"/>
              </a:solidFill>
              <a:round/>
              <a:headEnd/>
              <a:tailEnd/>
            </a:ln>
          </p:spPr>
          <p:txBody>
            <a:bodyPr/>
            <a:lstStyle/>
            <a:p>
              <a:endParaRPr lang="en-US" sz="1350" dirty="0"/>
            </a:p>
          </p:txBody>
        </p:sp>
        <p:sp>
          <p:nvSpPr>
            <p:cNvPr id="403" name="Line 1291"/>
            <p:cNvSpPr>
              <a:spLocks noChangeShapeType="1"/>
            </p:cNvSpPr>
            <p:nvPr/>
          </p:nvSpPr>
          <p:spPr bwMode="auto">
            <a:xfrm>
              <a:off x="2215" y="212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4" name="Freeform 1292"/>
            <p:cNvSpPr>
              <a:spLocks/>
            </p:cNvSpPr>
            <p:nvPr/>
          </p:nvSpPr>
          <p:spPr bwMode="auto">
            <a:xfrm>
              <a:off x="2185" y="2110"/>
              <a:ext cx="30" cy="3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90" y="100"/>
                  </a:lnTo>
                  <a:lnTo>
                    <a:pt x="278" y="75"/>
                  </a:lnTo>
                  <a:lnTo>
                    <a:pt x="262" y="54"/>
                  </a:lnTo>
                  <a:lnTo>
                    <a:pt x="244" y="35"/>
                  </a:lnTo>
                  <a:lnTo>
                    <a:pt x="223" y="20"/>
                  </a:lnTo>
                  <a:lnTo>
                    <a:pt x="200" y="10"/>
                  </a:lnTo>
                  <a:lnTo>
                    <a:pt x="175" y="3"/>
                  </a:lnTo>
                  <a:lnTo>
                    <a:pt x="148" y="0"/>
                  </a:lnTo>
                  <a:lnTo>
                    <a:pt x="122" y="3"/>
                  </a:lnTo>
                  <a:lnTo>
                    <a:pt x="97" y="10"/>
                  </a:lnTo>
                  <a:lnTo>
                    <a:pt x="73" y="20"/>
                  </a:lnTo>
                  <a:lnTo>
                    <a:pt x="52" y="35"/>
                  </a:lnTo>
                  <a:lnTo>
                    <a:pt x="34" y="54"/>
                  </a:lnTo>
                  <a:lnTo>
                    <a:pt x="19" y="75"/>
                  </a:lnTo>
                  <a:lnTo>
                    <a:pt x="8" y="100"/>
                  </a:lnTo>
                  <a:lnTo>
                    <a:pt x="2" y="124"/>
                  </a:lnTo>
                  <a:lnTo>
                    <a:pt x="0" y="149"/>
                  </a:lnTo>
                  <a:lnTo>
                    <a:pt x="2" y="175"/>
                  </a:lnTo>
                  <a:lnTo>
                    <a:pt x="8" y="202"/>
                  </a:lnTo>
                  <a:lnTo>
                    <a:pt x="19" y="225"/>
                  </a:lnTo>
                  <a:lnTo>
                    <a:pt x="34" y="245"/>
                  </a:lnTo>
                  <a:lnTo>
                    <a:pt x="52" y="264"/>
                  </a:lnTo>
                  <a:lnTo>
                    <a:pt x="73" y="279"/>
                  </a:lnTo>
                  <a:lnTo>
                    <a:pt x="97" y="290"/>
                  </a:lnTo>
                  <a:lnTo>
                    <a:pt x="122" y="297"/>
                  </a:lnTo>
                  <a:lnTo>
                    <a:pt x="148" y="299"/>
                  </a:lnTo>
                  <a:lnTo>
                    <a:pt x="175" y="297"/>
                  </a:lnTo>
                  <a:lnTo>
                    <a:pt x="200" y="290"/>
                  </a:lnTo>
                  <a:lnTo>
                    <a:pt x="223" y="279"/>
                  </a:lnTo>
                  <a:lnTo>
                    <a:pt x="244" y="264"/>
                  </a:lnTo>
                  <a:lnTo>
                    <a:pt x="262" y="245"/>
                  </a:lnTo>
                  <a:lnTo>
                    <a:pt x="278" y="225"/>
                  </a:lnTo>
                  <a:lnTo>
                    <a:pt x="290" y="202"/>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405" name="Line 1293"/>
            <p:cNvSpPr>
              <a:spLocks noChangeShapeType="1"/>
            </p:cNvSpPr>
            <p:nvPr/>
          </p:nvSpPr>
          <p:spPr bwMode="auto">
            <a:xfrm>
              <a:off x="2834" y="232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6" name="Freeform 1294"/>
            <p:cNvSpPr>
              <a:spLocks/>
            </p:cNvSpPr>
            <p:nvPr/>
          </p:nvSpPr>
          <p:spPr bwMode="auto">
            <a:xfrm>
              <a:off x="2804" y="2314"/>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6" y="124"/>
                  </a:lnTo>
                  <a:lnTo>
                    <a:pt x="290" y="99"/>
                  </a:lnTo>
                  <a:lnTo>
                    <a:pt x="279" y="75"/>
                  </a:lnTo>
                  <a:lnTo>
                    <a:pt x="264" y="54"/>
                  </a:lnTo>
                  <a:lnTo>
                    <a:pt x="245" y="35"/>
                  </a:lnTo>
                  <a:lnTo>
                    <a:pt x="224" y="20"/>
                  </a:lnTo>
                  <a:lnTo>
                    <a:pt x="201" y="10"/>
                  </a:lnTo>
                  <a:lnTo>
                    <a:pt x="175" y="2"/>
                  </a:lnTo>
                  <a:lnTo>
                    <a:pt x="150" y="0"/>
                  </a:lnTo>
                  <a:lnTo>
                    <a:pt x="124" y="2"/>
                  </a:lnTo>
                  <a:lnTo>
                    <a:pt x="98" y="10"/>
                  </a:lnTo>
                  <a:lnTo>
                    <a:pt x="74" y="20"/>
                  </a:lnTo>
                  <a:lnTo>
                    <a:pt x="54" y="35"/>
                  </a:lnTo>
                  <a:lnTo>
                    <a:pt x="35" y="54"/>
                  </a:lnTo>
                  <a:lnTo>
                    <a:pt x="20" y="75"/>
                  </a:lnTo>
                  <a:lnTo>
                    <a:pt x="10" y="99"/>
                  </a:lnTo>
                  <a:lnTo>
                    <a:pt x="3" y="124"/>
                  </a:lnTo>
                  <a:lnTo>
                    <a:pt x="0" y="150"/>
                  </a:lnTo>
                  <a:lnTo>
                    <a:pt x="3" y="175"/>
                  </a:lnTo>
                  <a:lnTo>
                    <a:pt x="10" y="201"/>
                  </a:lnTo>
                  <a:lnTo>
                    <a:pt x="20" y="224"/>
                  </a:lnTo>
                  <a:lnTo>
                    <a:pt x="35" y="246"/>
                  </a:lnTo>
                  <a:lnTo>
                    <a:pt x="54" y="264"/>
                  </a:lnTo>
                  <a:lnTo>
                    <a:pt x="74" y="279"/>
                  </a:lnTo>
                  <a:lnTo>
                    <a:pt x="98" y="290"/>
                  </a:lnTo>
                  <a:lnTo>
                    <a:pt x="124" y="298"/>
                  </a:lnTo>
                  <a:lnTo>
                    <a:pt x="150" y="299"/>
                  </a:lnTo>
                  <a:lnTo>
                    <a:pt x="175" y="298"/>
                  </a:lnTo>
                  <a:lnTo>
                    <a:pt x="201" y="290"/>
                  </a:lnTo>
                  <a:lnTo>
                    <a:pt x="224" y="279"/>
                  </a:lnTo>
                  <a:lnTo>
                    <a:pt x="245" y="264"/>
                  </a:lnTo>
                  <a:lnTo>
                    <a:pt x="264" y="246"/>
                  </a:lnTo>
                  <a:lnTo>
                    <a:pt x="279" y="224"/>
                  </a:lnTo>
                  <a:lnTo>
                    <a:pt x="290" y="201"/>
                  </a:lnTo>
                  <a:lnTo>
                    <a:pt x="296" y="175"/>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407" name="Line 1295"/>
            <p:cNvSpPr>
              <a:spLocks noChangeShapeType="1"/>
            </p:cNvSpPr>
            <p:nvPr/>
          </p:nvSpPr>
          <p:spPr bwMode="auto">
            <a:xfrm>
              <a:off x="3313" y="121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8" name="Freeform 1296"/>
            <p:cNvSpPr>
              <a:spLocks/>
            </p:cNvSpPr>
            <p:nvPr/>
          </p:nvSpPr>
          <p:spPr bwMode="auto">
            <a:xfrm>
              <a:off x="3283" y="1198"/>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90" y="98"/>
                  </a:lnTo>
                  <a:lnTo>
                    <a:pt x="279" y="75"/>
                  </a:lnTo>
                  <a:lnTo>
                    <a:pt x="263" y="53"/>
                  </a:lnTo>
                  <a:lnTo>
                    <a:pt x="246" y="35"/>
                  </a:lnTo>
                  <a:lnTo>
                    <a:pt x="224" y="20"/>
                  </a:lnTo>
                  <a:lnTo>
                    <a:pt x="201" y="9"/>
                  </a:lnTo>
                  <a:lnTo>
                    <a:pt x="175" y="2"/>
                  </a:lnTo>
                  <a:lnTo>
                    <a:pt x="150" y="0"/>
                  </a:lnTo>
                  <a:lnTo>
                    <a:pt x="123" y="2"/>
                  </a:lnTo>
                  <a:lnTo>
                    <a:pt x="98" y="9"/>
                  </a:lnTo>
                  <a:lnTo>
                    <a:pt x="74" y="20"/>
                  </a:lnTo>
                  <a:lnTo>
                    <a:pt x="53" y="35"/>
                  </a:lnTo>
                  <a:lnTo>
                    <a:pt x="35" y="53"/>
                  </a:lnTo>
                  <a:lnTo>
                    <a:pt x="19" y="75"/>
                  </a:lnTo>
                  <a:lnTo>
                    <a:pt x="10" y="98"/>
                  </a:lnTo>
                  <a:lnTo>
                    <a:pt x="2" y="123"/>
                  </a:lnTo>
                  <a:lnTo>
                    <a:pt x="0" y="149"/>
                  </a:lnTo>
                  <a:lnTo>
                    <a:pt x="2" y="175"/>
                  </a:lnTo>
                  <a:lnTo>
                    <a:pt x="10" y="199"/>
                  </a:lnTo>
                  <a:lnTo>
                    <a:pt x="19" y="224"/>
                  </a:lnTo>
                  <a:lnTo>
                    <a:pt x="35" y="245"/>
                  </a:lnTo>
                  <a:lnTo>
                    <a:pt x="53" y="264"/>
                  </a:lnTo>
                  <a:lnTo>
                    <a:pt x="74" y="278"/>
                  </a:lnTo>
                  <a:lnTo>
                    <a:pt x="98" y="289"/>
                  </a:lnTo>
                  <a:lnTo>
                    <a:pt x="123" y="296"/>
                  </a:lnTo>
                  <a:lnTo>
                    <a:pt x="150" y="298"/>
                  </a:lnTo>
                  <a:lnTo>
                    <a:pt x="175" y="296"/>
                  </a:lnTo>
                  <a:lnTo>
                    <a:pt x="201" y="289"/>
                  </a:lnTo>
                  <a:lnTo>
                    <a:pt x="224" y="278"/>
                  </a:lnTo>
                  <a:lnTo>
                    <a:pt x="246" y="264"/>
                  </a:lnTo>
                  <a:lnTo>
                    <a:pt x="263" y="245"/>
                  </a:lnTo>
                  <a:lnTo>
                    <a:pt x="279" y="224"/>
                  </a:lnTo>
                  <a:lnTo>
                    <a:pt x="290" y="199"/>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409" name="Line 1297"/>
            <p:cNvSpPr>
              <a:spLocks noChangeShapeType="1"/>
            </p:cNvSpPr>
            <p:nvPr/>
          </p:nvSpPr>
          <p:spPr bwMode="auto">
            <a:xfrm>
              <a:off x="3446" y="115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0" name="Freeform 1298"/>
            <p:cNvSpPr>
              <a:spLocks/>
            </p:cNvSpPr>
            <p:nvPr/>
          </p:nvSpPr>
          <p:spPr bwMode="auto">
            <a:xfrm>
              <a:off x="3416" y="1137"/>
              <a:ext cx="30"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88" y="98"/>
                  </a:lnTo>
                  <a:lnTo>
                    <a:pt x="278" y="75"/>
                  </a:lnTo>
                  <a:lnTo>
                    <a:pt x="262" y="52"/>
                  </a:lnTo>
                  <a:lnTo>
                    <a:pt x="244" y="34"/>
                  </a:lnTo>
                  <a:lnTo>
                    <a:pt x="223" y="20"/>
                  </a:lnTo>
                  <a:lnTo>
                    <a:pt x="200" y="8"/>
                  </a:lnTo>
                  <a:lnTo>
                    <a:pt x="175" y="3"/>
                  </a:lnTo>
                  <a:lnTo>
                    <a:pt x="148" y="0"/>
                  </a:lnTo>
                  <a:lnTo>
                    <a:pt x="122" y="3"/>
                  </a:lnTo>
                  <a:lnTo>
                    <a:pt x="97" y="8"/>
                  </a:lnTo>
                  <a:lnTo>
                    <a:pt x="74" y="20"/>
                  </a:lnTo>
                  <a:lnTo>
                    <a:pt x="52" y="34"/>
                  </a:lnTo>
                  <a:lnTo>
                    <a:pt x="35" y="52"/>
                  </a:lnTo>
                  <a:lnTo>
                    <a:pt x="19" y="75"/>
                  </a:lnTo>
                  <a:lnTo>
                    <a:pt x="8" y="98"/>
                  </a:lnTo>
                  <a:lnTo>
                    <a:pt x="2" y="123"/>
                  </a:lnTo>
                  <a:lnTo>
                    <a:pt x="0" y="148"/>
                  </a:lnTo>
                  <a:lnTo>
                    <a:pt x="2" y="175"/>
                  </a:lnTo>
                  <a:lnTo>
                    <a:pt x="8" y="200"/>
                  </a:lnTo>
                  <a:lnTo>
                    <a:pt x="19" y="224"/>
                  </a:lnTo>
                  <a:lnTo>
                    <a:pt x="35" y="244"/>
                  </a:lnTo>
                  <a:lnTo>
                    <a:pt x="52" y="263"/>
                  </a:lnTo>
                  <a:lnTo>
                    <a:pt x="74" y="278"/>
                  </a:lnTo>
                  <a:lnTo>
                    <a:pt x="97" y="289"/>
                  </a:lnTo>
                  <a:lnTo>
                    <a:pt x="122" y="296"/>
                  </a:lnTo>
                  <a:lnTo>
                    <a:pt x="148" y="298"/>
                  </a:lnTo>
                  <a:lnTo>
                    <a:pt x="175" y="296"/>
                  </a:lnTo>
                  <a:lnTo>
                    <a:pt x="200" y="289"/>
                  </a:lnTo>
                  <a:lnTo>
                    <a:pt x="223" y="278"/>
                  </a:lnTo>
                  <a:lnTo>
                    <a:pt x="244" y="263"/>
                  </a:lnTo>
                  <a:lnTo>
                    <a:pt x="262" y="244"/>
                  </a:lnTo>
                  <a:lnTo>
                    <a:pt x="278" y="224"/>
                  </a:lnTo>
                  <a:lnTo>
                    <a:pt x="288" y="200"/>
                  </a:lnTo>
                  <a:lnTo>
                    <a:pt x="295"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411" name="Line 1299"/>
            <p:cNvSpPr>
              <a:spLocks noChangeShapeType="1"/>
            </p:cNvSpPr>
            <p:nvPr/>
          </p:nvSpPr>
          <p:spPr bwMode="auto">
            <a:xfrm>
              <a:off x="3146" y="188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2" name="Freeform 1300"/>
            <p:cNvSpPr>
              <a:spLocks/>
            </p:cNvSpPr>
            <p:nvPr/>
          </p:nvSpPr>
          <p:spPr bwMode="auto">
            <a:xfrm>
              <a:off x="3116" y="1865"/>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90" y="98"/>
                  </a:lnTo>
                  <a:lnTo>
                    <a:pt x="278" y="75"/>
                  </a:lnTo>
                  <a:lnTo>
                    <a:pt x="264" y="52"/>
                  </a:lnTo>
                  <a:lnTo>
                    <a:pt x="245" y="35"/>
                  </a:lnTo>
                  <a:lnTo>
                    <a:pt x="223" y="20"/>
                  </a:lnTo>
                  <a:lnTo>
                    <a:pt x="200" y="8"/>
                  </a:lnTo>
                  <a:lnTo>
                    <a:pt x="175" y="2"/>
                  </a:lnTo>
                  <a:lnTo>
                    <a:pt x="149" y="0"/>
                  </a:lnTo>
                  <a:lnTo>
                    <a:pt x="123" y="2"/>
                  </a:lnTo>
                  <a:lnTo>
                    <a:pt x="99" y="8"/>
                  </a:lnTo>
                  <a:lnTo>
                    <a:pt x="73" y="20"/>
                  </a:lnTo>
                  <a:lnTo>
                    <a:pt x="53" y="35"/>
                  </a:lnTo>
                  <a:lnTo>
                    <a:pt x="34" y="52"/>
                  </a:lnTo>
                  <a:lnTo>
                    <a:pt x="20" y="75"/>
                  </a:lnTo>
                  <a:lnTo>
                    <a:pt x="9" y="98"/>
                  </a:lnTo>
                  <a:lnTo>
                    <a:pt x="2" y="123"/>
                  </a:lnTo>
                  <a:lnTo>
                    <a:pt x="0" y="148"/>
                  </a:lnTo>
                  <a:lnTo>
                    <a:pt x="2" y="175"/>
                  </a:lnTo>
                  <a:lnTo>
                    <a:pt x="9" y="199"/>
                  </a:lnTo>
                  <a:lnTo>
                    <a:pt x="20" y="223"/>
                  </a:lnTo>
                  <a:lnTo>
                    <a:pt x="34" y="244"/>
                  </a:lnTo>
                  <a:lnTo>
                    <a:pt x="53" y="263"/>
                  </a:lnTo>
                  <a:lnTo>
                    <a:pt x="73" y="278"/>
                  </a:lnTo>
                  <a:lnTo>
                    <a:pt x="99" y="289"/>
                  </a:lnTo>
                  <a:lnTo>
                    <a:pt x="123" y="296"/>
                  </a:lnTo>
                  <a:lnTo>
                    <a:pt x="149" y="298"/>
                  </a:lnTo>
                  <a:lnTo>
                    <a:pt x="175" y="296"/>
                  </a:lnTo>
                  <a:lnTo>
                    <a:pt x="200" y="289"/>
                  </a:lnTo>
                  <a:lnTo>
                    <a:pt x="223" y="278"/>
                  </a:lnTo>
                  <a:lnTo>
                    <a:pt x="245" y="263"/>
                  </a:lnTo>
                  <a:lnTo>
                    <a:pt x="264" y="244"/>
                  </a:lnTo>
                  <a:lnTo>
                    <a:pt x="278" y="223"/>
                  </a:lnTo>
                  <a:lnTo>
                    <a:pt x="290" y="199"/>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413" name="Line 1301"/>
            <p:cNvSpPr>
              <a:spLocks noChangeShapeType="1"/>
            </p:cNvSpPr>
            <p:nvPr/>
          </p:nvSpPr>
          <p:spPr bwMode="auto">
            <a:xfrm>
              <a:off x="3256" y="130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4" name="Freeform 1302"/>
            <p:cNvSpPr>
              <a:spLocks/>
            </p:cNvSpPr>
            <p:nvPr/>
          </p:nvSpPr>
          <p:spPr bwMode="auto">
            <a:xfrm>
              <a:off x="3226" y="1286"/>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89" y="97"/>
                  </a:lnTo>
                  <a:lnTo>
                    <a:pt x="279" y="74"/>
                  </a:lnTo>
                  <a:lnTo>
                    <a:pt x="264" y="54"/>
                  </a:lnTo>
                  <a:lnTo>
                    <a:pt x="245" y="35"/>
                  </a:lnTo>
                  <a:lnTo>
                    <a:pt x="224" y="20"/>
                  </a:lnTo>
                  <a:lnTo>
                    <a:pt x="201" y="10"/>
                  </a:lnTo>
                  <a:lnTo>
                    <a:pt x="175" y="2"/>
                  </a:lnTo>
                  <a:lnTo>
                    <a:pt x="150" y="0"/>
                  </a:lnTo>
                  <a:lnTo>
                    <a:pt x="124" y="2"/>
                  </a:lnTo>
                  <a:lnTo>
                    <a:pt x="97" y="10"/>
                  </a:lnTo>
                  <a:lnTo>
                    <a:pt x="74" y="20"/>
                  </a:lnTo>
                  <a:lnTo>
                    <a:pt x="54" y="35"/>
                  </a:lnTo>
                  <a:lnTo>
                    <a:pt x="35" y="54"/>
                  </a:lnTo>
                  <a:lnTo>
                    <a:pt x="20" y="74"/>
                  </a:lnTo>
                  <a:lnTo>
                    <a:pt x="9" y="97"/>
                  </a:lnTo>
                  <a:lnTo>
                    <a:pt x="2" y="124"/>
                  </a:lnTo>
                  <a:lnTo>
                    <a:pt x="0" y="149"/>
                  </a:lnTo>
                  <a:lnTo>
                    <a:pt x="2" y="175"/>
                  </a:lnTo>
                  <a:lnTo>
                    <a:pt x="9" y="201"/>
                  </a:lnTo>
                  <a:lnTo>
                    <a:pt x="20" y="224"/>
                  </a:lnTo>
                  <a:lnTo>
                    <a:pt x="35" y="245"/>
                  </a:lnTo>
                  <a:lnTo>
                    <a:pt x="54" y="264"/>
                  </a:lnTo>
                  <a:lnTo>
                    <a:pt x="74" y="279"/>
                  </a:lnTo>
                  <a:lnTo>
                    <a:pt x="97" y="290"/>
                  </a:lnTo>
                  <a:lnTo>
                    <a:pt x="124" y="295"/>
                  </a:lnTo>
                  <a:lnTo>
                    <a:pt x="150" y="299"/>
                  </a:lnTo>
                  <a:lnTo>
                    <a:pt x="175" y="295"/>
                  </a:lnTo>
                  <a:lnTo>
                    <a:pt x="201" y="290"/>
                  </a:lnTo>
                  <a:lnTo>
                    <a:pt x="224" y="279"/>
                  </a:lnTo>
                  <a:lnTo>
                    <a:pt x="245" y="264"/>
                  </a:lnTo>
                  <a:lnTo>
                    <a:pt x="264" y="245"/>
                  </a:lnTo>
                  <a:lnTo>
                    <a:pt x="279" y="224"/>
                  </a:lnTo>
                  <a:lnTo>
                    <a:pt x="289" y="201"/>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415" name="Line 1303"/>
            <p:cNvSpPr>
              <a:spLocks noChangeShapeType="1"/>
            </p:cNvSpPr>
            <p:nvPr/>
          </p:nvSpPr>
          <p:spPr bwMode="auto">
            <a:xfrm>
              <a:off x="2177" y="233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6" name="Freeform 1304"/>
            <p:cNvSpPr>
              <a:spLocks/>
            </p:cNvSpPr>
            <p:nvPr/>
          </p:nvSpPr>
          <p:spPr bwMode="auto">
            <a:xfrm>
              <a:off x="2148" y="2317"/>
              <a:ext cx="29"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5" y="123"/>
                  </a:lnTo>
                  <a:lnTo>
                    <a:pt x="289" y="98"/>
                  </a:lnTo>
                  <a:lnTo>
                    <a:pt x="278" y="75"/>
                  </a:lnTo>
                  <a:lnTo>
                    <a:pt x="264" y="53"/>
                  </a:lnTo>
                  <a:lnTo>
                    <a:pt x="245" y="35"/>
                  </a:lnTo>
                  <a:lnTo>
                    <a:pt x="224" y="20"/>
                  </a:lnTo>
                  <a:lnTo>
                    <a:pt x="200" y="8"/>
                  </a:lnTo>
                  <a:lnTo>
                    <a:pt x="175" y="2"/>
                  </a:lnTo>
                  <a:lnTo>
                    <a:pt x="150" y="0"/>
                  </a:lnTo>
                  <a:lnTo>
                    <a:pt x="122" y="2"/>
                  </a:lnTo>
                  <a:lnTo>
                    <a:pt x="97" y="8"/>
                  </a:lnTo>
                  <a:lnTo>
                    <a:pt x="74" y="20"/>
                  </a:lnTo>
                  <a:lnTo>
                    <a:pt x="53" y="35"/>
                  </a:lnTo>
                  <a:lnTo>
                    <a:pt x="35" y="53"/>
                  </a:lnTo>
                  <a:lnTo>
                    <a:pt x="20" y="75"/>
                  </a:lnTo>
                  <a:lnTo>
                    <a:pt x="10" y="98"/>
                  </a:lnTo>
                  <a:lnTo>
                    <a:pt x="2" y="123"/>
                  </a:lnTo>
                  <a:lnTo>
                    <a:pt x="0" y="149"/>
                  </a:lnTo>
                  <a:lnTo>
                    <a:pt x="2" y="175"/>
                  </a:lnTo>
                  <a:lnTo>
                    <a:pt x="10" y="199"/>
                  </a:lnTo>
                  <a:lnTo>
                    <a:pt x="20" y="224"/>
                  </a:lnTo>
                  <a:lnTo>
                    <a:pt x="35" y="245"/>
                  </a:lnTo>
                  <a:lnTo>
                    <a:pt x="53" y="264"/>
                  </a:lnTo>
                  <a:lnTo>
                    <a:pt x="74" y="278"/>
                  </a:lnTo>
                  <a:lnTo>
                    <a:pt x="97" y="289"/>
                  </a:lnTo>
                  <a:lnTo>
                    <a:pt x="122" y="296"/>
                  </a:lnTo>
                  <a:lnTo>
                    <a:pt x="150" y="298"/>
                  </a:lnTo>
                  <a:lnTo>
                    <a:pt x="175" y="296"/>
                  </a:lnTo>
                  <a:lnTo>
                    <a:pt x="200" y="289"/>
                  </a:lnTo>
                  <a:lnTo>
                    <a:pt x="224" y="278"/>
                  </a:lnTo>
                  <a:lnTo>
                    <a:pt x="245" y="264"/>
                  </a:lnTo>
                  <a:lnTo>
                    <a:pt x="264" y="245"/>
                  </a:lnTo>
                  <a:lnTo>
                    <a:pt x="278" y="224"/>
                  </a:lnTo>
                  <a:lnTo>
                    <a:pt x="289" y="199"/>
                  </a:lnTo>
                  <a:lnTo>
                    <a:pt x="295"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417" name="Line 1305"/>
            <p:cNvSpPr>
              <a:spLocks noChangeShapeType="1"/>
            </p:cNvSpPr>
            <p:nvPr/>
          </p:nvSpPr>
          <p:spPr bwMode="auto">
            <a:xfrm>
              <a:off x="2640" y="159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8" name="Freeform 1306"/>
            <p:cNvSpPr>
              <a:spLocks/>
            </p:cNvSpPr>
            <p:nvPr/>
          </p:nvSpPr>
          <p:spPr bwMode="auto">
            <a:xfrm>
              <a:off x="2610" y="1580"/>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2"/>
                  </a:lnTo>
                  <a:lnTo>
                    <a:pt x="290" y="97"/>
                  </a:lnTo>
                  <a:lnTo>
                    <a:pt x="278" y="73"/>
                  </a:lnTo>
                  <a:lnTo>
                    <a:pt x="262" y="51"/>
                  </a:lnTo>
                  <a:lnTo>
                    <a:pt x="245" y="34"/>
                  </a:lnTo>
                  <a:lnTo>
                    <a:pt x="223" y="20"/>
                  </a:lnTo>
                  <a:lnTo>
                    <a:pt x="200" y="8"/>
                  </a:lnTo>
                  <a:lnTo>
                    <a:pt x="175" y="2"/>
                  </a:lnTo>
                  <a:lnTo>
                    <a:pt x="149" y="0"/>
                  </a:lnTo>
                  <a:lnTo>
                    <a:pt x="122" y="2"/>
                  </a:lnTo>
                  <a:lnTo>
                    <a:pt x="98" y="8"/>
                  </a:lnTo>
                  <a:lnTo>
                    <a:pt x="74" y="20"/>
                  </a:lnTo>
                  <a:lnTo>
                    <a:pt x="52" y="34"/>
                  </a:lnTo>
                  <a:lnTo>
                    <a:pt x="35" y="51"/>
                  </a:lnTo>
                  <a:lnTo>
                    <a:pt x="19" y="73"/>
                  </a:lnTo>
                  <a:lnTo>
                    <a:pt x="8" y="97"/>
                  </a:lnTo>
                  <a:lnTo>
                    <a:pt x="2" y="122"/>
                  </a:lnTo>
                  <a:lnTo>
                    <a:pt x="0" y="148"/>
                  </a:lnTo>
                  <a:lnTo>
                    <a:pt x="2" y="175"/>
                  </a:lnTo>
                  <a:lnTo>
                    <a:pt x="8" y="199"/>
                  </a:lnTo>
                  <a:lnTo>
                    <a:pt x="19" y="223"/>
                  </a:lnTo>
                  <a:lnTo>
                    <a:pt x="35" y="244"/>
                  </a:lnTo>
                  <a:lnTo>
                    <a:pt x="52" y="263"/>
                  </a:lnTo>
                  <a:lnTo>
                    <a:pt x="74" y="278"/>
                  </a:lnTo>
                  <a:lnTo>
                    <a:pt x="98" y="288"/>
                  </a:lnTo>
                  <a:lnTo>
                    <a:pt x="122" y="295"/>
                  </a:lnTo>
                  <a:lnTo>
                    <a:pt x="149" y="298"/>
                  </a:lnTo>
                  <a:lnTo>
                    <a:pt x="175" y="295"/>
                  </a:lnTo>
                  <a:lnTo>
                    <a:pt x="200" y="288"/>
                  </a:lnTo>
                  <a:lnTo>
                    <a:pt x="223" y="278"/>
                  </a:lnTo>
                  <a:lnTo>
                    <a:pt x="245" y="263"/>
                  </a:lnTo>
                  <a:lnTo>
                    <a:pt x="262" y="244"/>
                  </a:lnTo>
                  <a:lnTo>
                    <a:pt x="278" y="223"/>
                  </a:lnTo>
                  <a:lnTo>
                    <a:pt x="290" y="199"/>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419" name="Line 1307"/>
            <p:cNvSpPr>
              <a:spLocks noChangeShapeType="1"/>
            </p:cNvSpPr>
            <p:nvPr/>
          </p:nvSpPr>
          <p:spPr bwMode="auto">
            <a:xfrm>
              <a:off x="3106" y="240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0" name="Freeform 1308"/>
            <p:cNvSpPr>
              <a:spLocks/>
            </p:cNvSpPr>
            <p:nvPr/>
          </p:nvSpPr>
          <p:spPr bwMode="auto">
            <a:xfrm>
              <a:off x="3077" y="2391"/>
              <a:ext cx="29" cy="3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50"/>
                  </a:moveTo>
                  <a:lnTo>
                    <a:pt x="295" y="122"/>
                  </a:lnTo>
                  <a:lnTo>
                    <a:pt x="290" y="98"/>
                  </a:lnTo>
                  <a:lnTo>
                    <a:pt x="279" y="74"/>
                  </a:lnTo>
                  <a:lnTo>
                    <a:pt x="264" y="53"/>
                  </a:lnTo>
                  <a:lnTo>
                    <a:pt x="246" y="35"/>
                  </a:lnTo>
                  <a:lnTo>
                    <a:pt x="224" y="19"/>
                  </a:lnTo>
                  <a:lnTo>
                    <a:pt x="201" y="8"/>
                  </a:lnTo>
                  <a:lnTo>
                    <a:pt x="175" y="2"/>
                  </a:lnTo>
                  <a:lnTo>
                    <a:pt x="150" y="0"/>
                  </a:lnTo>
                  <a:lnTo>
                    <a:pt x="123" y="2"/>
                  </a:lnTo>
                  <a:lnTo>
                    <a:pt x="98" y="8"/>
                  </a:lnTo>
                  <a:lnTo>
                    <a:pt x="74" y="19"/>
                  </a:lnTo>
                  <a:lnTo>
                    <a:pt x="53" y="35"/>
                  </a:lnTo>
                  <a:lnTo>
                    <a:pt x="35" y="53"/>
                  </a:lnTo>
                  <a:lnTo>
                    <a:pt x="20" y="74"/>
                  </a:lnTo>
                  <a:lnTo>
                    <a:pt x="10" y="98"/>
                  </a:lnTo>
                  <a:lnTo>
                    <a:pt x="2" y="122"/>
                  </a:lnTo>
                  <a:lnTo>
                    <a:pt x="0" y="150"/>
                  </a:lnTo>
                  <a:lnTo>
                    <a:pt x="2" y="175"/>
                  </a:lnTo>
                  <a:lnTo>
                    <a:pt x="10" y="200"/>
                  </a:lnTo>
                  <a:lnTo>
                    <a:pt x="20" y="223"/>
                  </a:lnTo>
                  <a:lnTo>
                    <a:pt x="35" y="245"/>
                  </a:lnTo>
                  <a:lnTo>
                    <a:pt x="53" y="262"/>
                  </a:lnTo>
                  <a:lnTo>
                    <a:pt x="74" y="278"/>
                  </a:lnTo>
                  <a:lnTo>
                    <a:pt x="98" y="290"/>
                  </a:lnTo>
                  <a:lnTo>
                    <a:pt x="123" y="295"/>
                  </a:lnTo>
                  <a:lnTo>
                    <a:pt x="150" y="297"/>
                  </a:lnTo>
                  <a:lnTo>
                    <a:pt x="175" y="295"/>
                  </a:lnTo>
                  <a:lnTo>
                    <a:pt x="201" y="290"/>
                  </a:lnTo>
                  <a:lnTo>
                    <a:pt x="224" y="278"/>
                  </a:lnTo>
                  <a:lnTo>
                    <a:pt x="246" y="262"/>
                  </a:lnTo>
                  <a:lnTo>
                    <a:pt x="264" y="245"/>
                  </a:lnTo>
                  <a:lnTo>
                    <a:pt x="279" y="223"/>
                  </a:lnTo>
                  <a:lnTo>
                    <a:pt x="290" y="200"/>
                  </a:lnTo>
                  <a:lnTo>
                    <a:pt x="295" y="175"/>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421" name="Line 1309"/>
            <p:cNvSpPr>
              <a:spLocks noChangeShapeType="1"/>
            </p:cNvSpPr>
            <p:nvPr/>
          </p:nvSpPr>
          <p:spPr bwMode="auto">
            <a:xfrm>
              <a:off x="2678" y="158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2" name="Freeform 1310"/>
            <p:cNvSpPr>
              <a:spLocks/>
            </p:cNvSpPr>
            <p:nvPr/>
          </p:nvSpPr>
          <p:spPr bwMode="auto">
            <a:xfrm>
              <a:off x="2648" y="1575"/>
              <a:ext cx="30" cy="29"/>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8"/>
                  </a:moveTo>
                  <a:lnTo>
                    <a:pt x="296" y="122"/>
                  </a:lnTo>
                  <a:lnTo>
                    <a:pt x="290" y="97"/>
                  </a:lnTo>
                  <a:lnTo>
                    <a:pt x="279" y="73"/>
                  </a:lnTo>
                  <a:lnTo>
                    <a:pt x="263" y="52"/>
                  </a:lnTo>
                  <a:lnTo>
                    <a:pt x="245" y="34"/>
                  </a:lnTo>
                  <a:lnTo>
                    <a:pt x="224" y="19"/>
                  </a:lnTo>
                  <a:lnTo>
                    <a:pt x="201" y="9"/>
                  </a:lnTo>
                  <a:lnTo>
                    <a:pt x="175" y="2"/>
                  </a:lnTo>
                  <a:lnTo>
                    <a:pt x="150" y="0"/>
                  </a:lnTo>
                  <a:lnTo>
                    <a:pt x="123" y="2"/>
                  </a:lnTo>
                  <a:lnTo>
                    <a:pt x="97" y="9"/>
                  </a:lnTo>
                  <a:lnTo>
                    <a:pt x="74" y="19"/>
                  </a:lnTo>
                  <a:lnTo>
                    <a:pt x="53" y="34"/>
                  </a:lnTo>
                  <a:lnTo>
                    <a:pt x="35" y="52"/>
                  </a:lnTo>
                  <a:lnTo>
                    <a:pt x="19" y="73"/>
                  </a:lnTo>
                  <a:lnTo>
                    <a:pt x="10" y="97"/>
                  </a:lnTo>
                  <a:lnTo>
                    <a:pt x="3" y="122"/>
                  </a:lnTo>
                  <a:lnTo>
                    <a:pt x="0" y="148"/>
                  </a:lnTo>
                  <a:lnTo>
                    <a:pt x="3" y="175"/>
                  </a:lnTo>
                  <a:lnTo>
                    <a:pt x="10" y="200"/>
                  </a:lnTo>
                  <a:lnTo>
                    <a:pt x="19" y="223"/>
                  </a:lnTo>
                  <a:lnTo>
                    <a:pt x="35" y="244"/>
                  </a:lnTo>
                  <a:lnTo>
                    <a:pt x="53" y="262"/>
                  </a:lnTo>
                  <a:lnTo>
                    <a:pt x="74" y="278"/>
                  </a:lnTo>
                  <a:lnTo>
                    <a:pt x="97" y="288"/>
                  </a:lnTo>
                  <a:lnTo>
                    <a:pt x="123" y="295"/>
                  </a:lnTo>
                  <a:lnTo>
                    <a:pt x="150" y="297"/>
                  </a:lnTo>
                  <a:lnTo>
                    <a:pt x="175" y="295"/>
                  </a:lnTo>
                  <a:lnTo>
                    <a:pt x="201" y="288"/>
                  </a:lnTo>
                  <a:lnTo>
                    <a:pt x="224" y="278"/>
                  </a:lnTo>
                  <a:lnTo>
                    <a:pt x="245" y="262"/>
                  </a:lnTo>
                  <a:lnTo>
                    <a:pt x="263" y="244"/>
                  </a:lnTo>
                  <a:lnTo>
                    <a:pt x="279" y="223"/>
                  </a:lnTo>
                  <a:lnTo>
                    <a:pt x="290" y="200"/>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423" name="Line 1311"/>
            <p:cNvSpPr>
              <a:spLocks noChangeShapeType="1"/>
            </p:cNvSpPr>
            <p:nvPr/>
          </p:nvSpPr>
          <p:spPr bwMode="auto">
            <a:xfrm>
              <a:off x="2945" y="121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4" name="Freeform 1312"/>
            <p:cNvSpPr>
              <a:spLocks/>
            </p:cNvSpPr>
            <p:nvPr/>
          </p:nvSpPr>
          <p:spPr bwMode="auto">
            <a:xfrm>
              <a:off x="2915" y="1202"/>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89" y="98"/>
                  </a:lnTo>
                  <a:lnTo>
                    <a:pt x="278" y="75"/>
                  </a:lnTo>
                  <a:lnTo>
                    <a:pt x="263" y="53"/>
                  </a:lnTo>
                  <a:lnTo>
                    <a:pt x="245" y="35"/>
                  </a:lnTo>
                  <a:lnTo>
                    <a:pt x="223" y="20"/>
                  </a:lnTo>
                  <a:lnTo>
                    <a:pt x="200" y="8"/>
                  </a:lnTo>
                  <a:lnTo>
                    <a:pt x="175" y="3"/>
                  </a:lnTo>
                  <a:lnTo>
                    <a:pt x="149" y="0"/>
                  </a:lnTo>
                  <a:lnTo>
                    <a:pt x="122" y="3"/>
                  </a:lnTo>
                  <a:lnTo>
                    <a:pt x="98" y="8"/>
                  </a:lnTo>
                  <a:lnTo>
                    <a:pt x="73" y="20"/>
                  </a:lnTo>
                  <a:lnTo>
                    <a:pt x="52" y="35"/>
                  </a:lnTo>
                  <a:lnTo>
                    <a:pt x="34" y="53"/>
                  </a:lnTo>
                  <a:lnTo>
                    <a:pt x="20" y="75"/>
                  </a:lnTo>
                  <a:lnTo>
                    <a:pt x="9" y="98"/>
                  </a:lnTo>
                  <a:lnTo>
                    <a:pt x="2" y="123"/>
                  </a:lnTo>
                  <a:lnTo>
                    <a:pt x="0" y="149"/>
                  </a:lnTo>
                  <a:lnTo>
                    <a:pt x="2" y="175"/>
                  </a:lnTo>
                  <a:lnTo>
                    <a:pt x="9" y="200"/>
                  </a:lnTo>
                  <a:lnTo>
                    <a:pt x="20" y="225"/>
                  </a:lnTo>
                  <a:lnTo>
                    <a:pt x="34" y="245"/>
                  </a:lnTo>
                  <a:lnTo>
                    <a:pt x="52" y="264"/>
                  </a:lnTo>
                  <a:lnTo>
                    <a:pt x="73" y="278"/>
                  </a:lnTo>
                  <a:lnTo>
                    <a:pt x="98" y="289"/>
                  </a:lnTo>
                  <a:lnTo>
                    <a:pt x="122" y="296"/>
                  </a:lnTo>
                  <a:lnTo>
                    <a:pt x="149" y="298"/>
                  </a:lnTo>
                  <a:lnTo>
                    <a:pt x="175" y="296"/>
                  </a:lnTo>
                  <a:lnTo>
                    <a:pt x="200" y="289"/>
                  </a:lnTo>
                  <a:lnTo>
                    <a:pt x="223" y="278"/>
                  </a:lnTo>
                  <a:lnTo>
                    <a:pt x="245" y="264"/>
                  </a:lnTo>
                  <a:lnTo>
                    <a:pt x="263" y="245"/>
                  </a:lnTo>
                  <a:lnTo>
                    <a:pt x="278" y="225"/>
                  </a:lnTo>
                  <a:lnTo>
                    <a:pt x="289" y="200"/>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425" name="Line 1313"/>
            <p:cNvSpPr>
              <a:spLocks noChangeShapeType="1"/>
            </p:cNvSpPr>
            <p:nvPr/>
          </p:nvSpPr>
          <p:spPr bwMode="auto">
            <a:xfrm>
              <a:off x="2668" y="161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6" name="Freeform 1314"/>
            <p:cNvSpPr>
              <a:spLocks/>
            </p:cNvSpPr>
            <p:nvPr/>
          </p:nvSpPr>
          <p:spPr bwMode="auto">
            <a:xfrm>
              <a:off x="2638" y="1597"/>
              <a:ext cx="30"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9"/>
                  </a:moveTo>
                  <a:lnTo>
                    <a:pt x="295" y="123"/>
                  </a:lnTo>
                  <a:lnTo>
                    <a:pt x="290" y="98"/>
                  </a:lnTo>
                  <a:lnTo>
                    <a:pt x="278" y="75"/>
                  </a:lnTo>
                  <a:lnTo>
                    <a:pt x="263" y="54"/>
                  </a:lnTo>
                  <a:lnTo>
                    <a:pt x="246" y="35"/>
                  </a:lnTo>
                  <a:lnTo>
                    <a:pt x="224" y="20"/>
                  </a:lnTo>
                  <a:lnTo>
                    <a:pt x="200" y="10"/>
                  </a:lnTo>
                  <a:lnTo>
                    <a:pt x="175" y="2"/>
                  </a:lnTo>
                  <a:lnTo>
                    <a:pt x="150" y="0"/>
                  </a:lnTo>
                  <a:lnTo>
                    <a:pt x="122" y="2"/>
                  </a:lnTo>
                  <a:lnTo>
                    <a:pt x="98" y="10"/>
                  </a:lnTo>
                  <a:lnTo>
                    <a:pt x="74" y="20"/>
                  </a:lnTo>
                  <a:lnTo>
                    <a:pt x="53" y="35"/>
                  </a:lnTo>
                  <a:lnTo>
                    <a:pt x="35" y="54"/>
                  </a:lnTo>
                  <a:lnTo>
                    <a:pt x="19" y="75"/>
                  </a:lnTo>
                  <a:lnTo>
                    <a:pt x="8" y="98"/>
                  </a:lnTo>
                  <a:lnTo>
                    <a:pt x="2" y="123"/>
                  </a:lnTo>
                  <a:lnTo>
                    <a:pt x="0" y="149"/>
                  </a:lnTo>
                  <a:lnTo>
                    <a:pt x="2" y="175"/>
                  </a:lnTo>
                  <a:lnTo>
                    <a:pt x="8" y="200"/>
                  </a:lnTo>
                  <a:lnTo>
                    <a:pt x="19" y="224"/>
                  </a:lnTo>
                  <a:lnTo>
                    <a:pt x="35" y="245"/>
                  </a:lnTo>
                  <a:lnTo>
                    <a:pt x="53" y="264"/>
                  </a:lnTo>
                  <a:lnTo>
                    <a:pt x="74" y="278"/>
                  </a:lnTo>
                  <a:lnTo>
                    <a:pt x="98" y="289"/>
                  </a:lnTo>
                  <a:lnTo>
                    <a:pt x="122" y="296"/>
                  </a:lnTo>
                  <a:lnTo>
                    <a:pt x="150" y="298"/>
                  </a:lnTo>
                  <a:lnTo>
                    <a:pt x="175" y="296"/>
                  </a:lnTo>
                  <a:lnTo>
                    <a:pt x="200" y="289"/>
                  </a:lnTo>
                  <a:lnTo>
                    <a:pt x="224" y="278"/>
                  </a:lnTo>
                  <a:lnTo>
                    <a:pt x="246" y="264"/>
                  </a:lnTo>
                  <a:lnTo>
                    <a:pt x="263" y="245"/>
                  </a:lnTo>
                  <a:lnTo>
                    <a:pt x="278" y="224"/>
                  </a:lnTo>
                  <a:lnTo>
                    <a:pt x="290" y="200"/>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427" name="Line 1315"/>
            <p:cNvSpPr>
              <a:spLocks noChangeShapeType="1"/>
            </p:cNvSpPr>
            <p:nvPr/>
          </p:nvSpPr>
          <p:spPr bwMode="auto">
            <a:xfrm>
              <a:off x="2598" y="123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8" name="Freeform 1316"/>
            <p:cNvSpPr>
              <a:spLocks/>
            </p:cNvSpPr>
            <p:nvPr/>
          </p:nvSpPr>
          <p:spPr bwMode="auto">
            <a:xfrm>
              <a:off x="2568" y="1220"/>
              <a:ext cx="30" cy="3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8"/>
                  </a:moveTo>
                  <a:lnTo>
                    <a:pt x="297" y="123"/>
                  </a:lnTo>
                  <a:lnTo>
                    <a:pt x="290" y="99"/>
                  </a:lnTo>
                  <a:lnTo>
                    <a:pt x="278" y="74"/>
                  </a:lnTo>
                  <a:lnTo>
                    <a:pt x="265" y="53"/>
                  </a:lnTo>
                  <a:lnTo>
                    <a:pt x="247" y="34"/>
                  </a:lnTo>
                  <a:lnTo>
                    <a:pt x="225" y="20"/>
                  </a:lnTo>
                  <a:lnTo>
                    <a:pt x="201" y="9"/>
                  </a:lnTo>
                  <a:lnTo>
                    <a:pt x="177" y="3"/>
                  </a:lnTo>
                  <a:lnTo>
                    <a:pt x="150" y="0"/>
                  </a:lnTo>
                  <a:lnTo>
                    <a:pt x="125" y="3"/>
                  </a:lnTo>
                  <a:lnTo>
                    <a:pt x="99" y="9"/>
                  </a:lnTo>
                  <a:lnTo>
                    <a:pt x="76" y="20"/>
                  </a:lnTo>
                  <a:lnTo>
                    <a:pt x="54" y="34"/>
                  </a:lnTo>
                  <a:lnTo>
                    <a:pt x="35" y="53"/>
                  </a:lnTo>
                  <a:lnTo>
                    <a:pt x="21" y="74"/>
                  </a:lnTo>
                  <a:lnTo>
                    <a:pt x="10" y="99"/>
                  </a:lnTo>
                  <a:lnTo>
                    <a:pt x="3" y="123"/>
                  </a:lnTo>
                  <a:lnTo>
                    <a:pt x="0" y="148"/>
                  </a:lnTo>
                  <a:lnTo>
                    <a:pt x="3" y="175"/>
                  </a:lnTo>
                  <a:lnTo>
                    <a:pt x="10" y="201"/>
                  </a:lnTo>
                  <a:lnTo>
                    <a:pt x="21" y="224"/>
                  </a:lnTo>
                  <a:lnTo>
                    <a:pt x="35" y="244"/>
                  </a:lnTo>
                  <a:lnTo>
                    <a:pt x="54" y="263"/>
                  </a:lnTo>
                  <a:lnTo>
                    <a:pt x="76" y="278"/>
                  </a:lnTo>
                  <a:lnTo>
                    <a:pt x="99" y="289"/>
                  </a:lnTo>
                  <a:lnTo>
                    <a:pt x="125" y="296"/>
                  </a:lnTo>
                  <a:lnTo>
                    <a:pt x="150" y="298"/>
                  </a:lnTo>
                  <a:lnTo>
                    <a:pt x="177" y="296"/>
                  </a:lnTo>
                  <a:lnTo>
                    <a:pt x="201" y="289"/>
                  </a:lnTo>
                  <a:lnTo>
                    <a:pt x="225" y="278"/>
                  </a:lnTo>
                  <a:lnTo>
                    <a:pt x="247" y="263"/>
                  </a:lnTo>
                  <a:lnTo>
                    <a:pt x="265" y="244"/>
                  </a:lnTo>
                  <a:lnTo>
                    <a:pt x="278" y="224"/>
                  </a:lnTo>
                  <a:lnTo>
                    <a:pt x="290" y="201"/>
                  </a:lnTo>
                  <a:lnTo>
                    <a:pt x="297" y="175"/>
                  </a:lnTo>
                  <a:lnTo>
                    <a:pt x="300" y="148"/>
                  </a:lnTo>
                  <a:close/>
                </a:path>
              </a:pathLst>
            </a:custGeom>
            <a:solidFill>
              <a:srgbClr val="2A8307"/>
            </a:solidFill>
            <a:ln w="12700">
              <a:solidFill>
                <a:srgbClr val="2A8307"/>
              </a:solidFill>
              <a:round/>
              <a:headEnd/>
              <a:tailEnd/>
            </a:ln>
          </p:spPr>
          <p:txBody>
            <a:bodyPr/>
            <a:lstStyle/>
            <a:p>
              <a:endParaRPr lang="en-US" sz="1350" dirty="0"/>
            </a:p>
          </p:txBody>
        </p:sp>
        <p:sp>
          <p:nvSpPr>
            <p:cNvPr id="429" name="Line 1317"/>
            <p:cNvSpPr>
              <a:spLocks noChangeShapeType="1"/>
            </p:cNvSpPr>
            <p:nvPr/>
          </p:nvSpPr>
          <p:spPr bwMode="auto">
            <a:xfrm>
              <a:off x="2341" y="133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0" name="Freeform 1318"/>
            <p:cNvSpPr>
              <a:spLocks/>
            </p:cNvSpPr>
            <p:nvPr/>
          </p:nvSpPr>
          <p:spPr bwMode="auto">
            <a:xfrm>
              <a:off x="2311" y="1325"/>
              <a:ext cx="30" cy="29"/>
            </a:xfrm>
            <a:custGeom>
              <a:avLst/>
              <a:gdLst>
                <a:gd name="T0" fmla="*/ 0 w 300"/>
                <a:gd name="T1" fmla="*/ 0 h 299"/>
                <a:gd name="T2" fmla="*/ 0 w 300"/>
                <a:gd name="T3" fmla="*/ 0 h 299"/>
                <a:gd name="T4" fmla="*/ 0 w 300"/>
                <a:gd name="T5" fmla="*/ 0 h 299"/>
                <a:gd name="T6" fmla="*/ 0 w 300"/>
                <a:gd name="T7" fmla="*/ 0 h 299"/>
                <a:gd name="T8" fmla="*/ 0 w 300"/>
                <a:gd name="T9" fmla="*/ 0 h 299"/>
                <a:gd name="T10" fmla="*/ 0 w 300"/>
                <a:gd name="T11" fmla="*/ 0 h 299"/>
                <a:gd name="T12" fmla="*/ 0 w 300"/>
                <a:gd name="T13" fmla="*/ 0 h 299"/>
                <a:gd name="T14" fmla="*/ 0 w 300"/>
                <a:gd name="T15" fmla="*/ 0 h 299"/>
                <a:gd name="T16" fmla="*/ 0 w 300"/>
                <a:gd name="T17" fmla="*/ 0 h 299"/>
                <a:gd name="T18" fmla="*/ 0 w 300"/>
                <a:gd name="T19" fmla="*/ 0 h 299"/>
                <a:gd name="T20" fmla="*/ 0 w 300"/>
                <a:gd name="T21" fmla="*/ 0 h 299"/>
                <a:gd name="T22" fmla="*/ 0 w 300"/>
                <a:gd name="T23" fmla="*/ 0 h 299"/>
                <a:gd name="T24" fmla="*/ 0 w 300"/>
                <a:gd name="T25" fmla="*/ 0 h 299"/>
                <a:gd name="T26" fmla="*/ 0 w 300"/>
                <a:gd name="T27" fmla="*/ 0 h 299"/>
                <a:gd name="T28" fmla="*/ 0 w 300"/>
                <a:gd name="T29" fmla="*/ 0 h 299"/>
                <a:gd name="T30" fmla="*/ 0 w 300"/>
                <a:gd name="T31" fmla="*/ 0 h 299"/>
                <a:gd name="T32" fmla="*/ 0 w 300"/>
                <a:gd name="T33" fmla="*/ 0 h 299"/>
                <a:gd name="T34" fmla="*/ 0 w 300"/>
                <a:gd name="T35" fmla="*/ 0 h 299"/>
                <a:gd name="T36" fmla="*/ 0 w 300"/>
                <a:gd name="T37" fmla="*/ 0 h 299"/>
                <a:gd name="T38" fmla="*/ 0 w 300"/>
                <a:gd name="T39" fmla="*/ 0 h 299"/>
                <a:gd name="T40" fmla="*/ 0 w 300"/>
                <a:gd name="T41" fmla="*/ 0 h 299"/>
                <a:gd name="T42" fmla="*/ 0 w 300"/>
                <a:gd name="T43" fmla="*/ 0 h 299"/>
                <a:gd name="T44" fmla="*/ 0 w 300"/>
                <a:gd name="T45" fmla="*/ 0 h 299"/>
                <a:gd name="T46" fmla="*/ 0 w 300"/>
                <a:gd name="T47" fmla="*/ 0 h 299"/>
                <a:gd name="T48" fmla="*/ 0 w 300"/>
                <a:gd name="T49" fmla="*/ 0 h 299"/>
                <a:gd name="T50" fmla="*/ 0 w 300"/>
                <a:gd name="T51" fmla="*/ 0 h 299"/>
                <a:gd name="T52" fmla="*/ 0 w 300"/>
                <a:gd name="T53" fmla="*/ 0 h 299"/>
                <a:gd name="T54" fmla="*/ 0 w 300"/>
                <a:gd name="T55" fmla="*/ 0 h 299"/>
                <a:gd name="T56" fmla="*/ 0 w 300"/>
                <a:gd name="T57" fmla="*/ 0 h 299"/>
                <a:gd name="T58" fmla="*/ 0 w 300"/>
                <a:gd name="T59" fmla="*/ 0 h 299"/>
                <a:gd name="T60" fmla="*/ 0 w 300"/>
                <a:gd name="T61" fmla="*/ 0 h 299"/>
                <a:gd name="T62" fmla="*/ 0 w 300"/>
                <a:gd name="T63" fmla="*/ 0 h 299"/>
                <a:gd name="T64" fmla="*/ 0 w 300"/>
                <a:gd name="T65" fmla="*/ 0 h 299"/>
                <a:gd name="T66" fmla="*/ 0 w 300"/>
                <a:gd name="T67" fmla="*/ 0 h 299"/>
                <a:gd name="T68" fmla="*/ 0 w 300"/>
                <a:gd name="T69" fmla="*/ 0 h 299"/>
                <a:gd name="T70" fmla="*/ 0 w 300"/>
                <a:gd name="T71" fmla="*/ 0 h 299"/>
                <a:gd name="T72" fmla="*/ 0 w 30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49"/>
                  </a:moveTo>
                  <a:lnTo>
                    <a:pt x="298" y="124"/>
                  </a:lnTo>
                  <a:lnTo>
                    <a:pt x="290" y="98"/>
                  </a:lnTo>
                  <a:lnTo>
                    <a:pt x="279" y="75"/>
                  </a:lnTo>
                  <a:lnTo>
                    <a:pt x="265" y="54"/>
                  </a:lnTo>
                  <a:lnTo>
                    <a:pt x="246" y="35"/>
                  </a:lnTo>
                  <a:lnTo>
                    <a:pt x="224" y="20"/>
                  </a:lnTo>
                  <a:lnTo>
                    <a:pt x="201" y="10"/>
                  </a:lnTo>
                  <a:lnTo>
                    <a:pt x="176" y="3"/>
                  </a:lnTo>
                  <a:lnTo>
                    <a:pt x="150" y="0"/>
                  </a:lnTo>
                  <a:lnTo>
                    <a:pt x="124" y="3"/>
                  </a:lnTo>
                  <a:lnTo>
                    <a:pt x="99" y="10"/>
                  </a:lnTo>
                  <a:lnTo>
                    <a:pt x="76" y="20"/>
                  </a:lnTo>
                  <a:lnTo>
                    <a:pt x="54" y="35"/>
                  </a:lnTo>
                  <a:lnTo>
                    <a:pt x="35" y="54"/>
                  </a:lnTo>
                  <a:lnTo>
                    <a:pt x="21" y="75"/>
                  </a:lnTo>
                  <a:lnTo>
                    <a:pt x="10" y="98"/>
                  </a:lnTo>
                  <a:lnTo>
                    <a:pt x="2" y="124"/>
                  </a:lnTo>
                  <a:lnTo>
                    <a:pt x="0" y="149"/>
                  </a:lnTo>
                  <a:lnTo>
                    <a:pt x="2" y="175"/>
                  </a:lnTo>
                  <a:lnTo>
                    <a:pt x="10" y="202"/>
                  </a:lnTo>
                  <a:lnTo>
                    <a:pt x="21" y="225"/>
                  </a:lnTo>
                  <a:lnTo>
                    <a:pt x="35" y="245"/>
                  </a:lnTo>
                  <a:lnTo>
                    <a:pt x="54" y="264"/>
                  </a:lnTo>
                  <a:lnTo>
                    <a:pt x="76" y="278"/>
                  </a:lnTo>
                  <a:lnTo>
                    <a:pt x="99" y="289"/>
                  </a:lnTo>
                  <a:lnTo>
                    <a:pt x="124" y="296"/>
                  </a:lnTo>
                  <a:lnTo>
                    <a:pt x="150" y="299"/>
                  </a:lnTo>
                  <a:lnTo>
                    <a:pt x="176" y="296"/>
                  </a:lnTo>
                  <a:lnTo>
                    <a:pt x="201" y="289"/>
                  </a:lnTo>
                  <a:lnTo>
                    <a:pt x="224" y="278"/>
                  </a:lnTo>
                  <a:lnTo>
                    <a:pt x="246" y="264"/>
                  </a:lnTo>
                  <a:lnTo>
                    <a:pt x="265" y="245"/>
                  </a:lnTo>
                  <a:lnTo>
                    <a:pt x="279" y="225"/>
                  </a:lnTo>
                  <a:lnTo>
                    <a:pt x="290" y="202"/>
                  </a:lnTo>
                  <a:lnTo>
                    <a:pt x="298" y="175"/>
                  </a:lnTo>
                  <a:lnTo>
                    <a:pt x="300" y="149"/>
                  </a:lnTo>
                  <a:close/>
                </a:path>
              </a:pathLst>
            </a:custGeom>
            <a:solidFill>
              <a:srgbClr val="2A8307"/>
            </a:solidFill>
            <a:ln w="12700">
              <a:solidFill>
                <a:srgbClr val="2A8307"/>
              </a:solidFill>
              <a:round/>
              <a:headEnd/>
              <a:tailEnd/>
            </a:ln>
          </p:spPr>
          <p:txBody>
            <a:bodyPr/>
            <a:lstStyle/>
            <a:p>
              <a:endParaRPr lang="en-US" sz="1350" dirty="0"/>
            </a:p>
          </p:txBody>
        </p:sp>
        <p:sp>
          <p:nvSpPr>
            <p:cNvPr id="431" name="Rectangle 1319"/>
            <p:cNvSpPr>
              <a:spLocks noChangeArrowheads="1"/>
            </p:cNvSpPr>
            <p:nvPr/>
          </p:nvSpPr>
          <p:spPr bwMode="auto">
            <a:xfrm>
              <a:off x="2112" y="1063"/>
              <a:ext cx="1487" cy="139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432" name="Rectangle 1347"/>
            <p:cNvSpPr>
              <a:spLocks noChangeArrowheads="1"/>
            </p:cNvSpPr>
            <p:nvPr/>
          </p:nvSpPr>
          <p:spPr bwMode="auto">
            <a:xfrm>
              <a:off x="2112" y="3197"/>
              <a:ext cx="1041" cy="883"/>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433" name="Rectangle 1348"/>
            <p:cNvSpPr>
              <a:spLocks noChangeArrowheads="1"/>
            </p:cNvSpPr>
            <p:nvPr/>
          </p:nvSpPr>
          <p:spPr bwMode="auto">
            <a:xfrm>
              <a:off x="3151" y="3197"/>
              <a:ext cx="448" cy="883"/>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434" name="Rectangle 1349"/>
            <p:cNvSpPr>
              <a:spLocks noChangeArrowheads="1"/>
            </p:cNvSpPr>
            <p:nvPr/>
          </p:nvSpPr>
          <p:spPr bwMode="auto">
            <a:xfrm>
              <a:off x="2112" y="2681"/>
              <a:ext cx="762" cy="516"/>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435" name="Rectangle 1350"/>
            <p:cNvSpPr>
              <a:spLocks noChangeArrowheads="1"/>
            </p:cNvSpPr>
            <p:nvPr/>
          </p:nvSpPr>
          <p:spPr bwMode="auto">
            <a:xfrm>
              <a:off x="2874" y="2681"/>
              <a:ext cx="625" cy="516"/>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436" name="Rectangle 1351"/>
            <p:cNvSpPr>
              <a:spLocks noChangeArrowheads="1"/>
            </p:cNvSpPr>
            <p:nvPr/>
          </p:nvSpPr>
          <p:spPr bwMode="auto">
            <a:xfrm>
              <a:off x="3500" y="2919"/>
              <a:ext cx="98" cy="278"/>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437" name="Rectangle 1352"/>
            <p:cNvSpPr>
              <a:spLocks noChangeArrowheads="1"/>
            </p:cNvSpPr>
            <p:nvPr/>
          </p:nvSpPr>
          <p:spPr bwMode="auto">
            <a:xfrm>
              <a:off x="3500" y="2681"/>
              <a:ext cx="98" cy="238"/>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438" name="Line 1366"/>
            <p:cNvSpPr>
              <a:spLocks noChangeShapeType="1"/>
            </p:cNvSpPr>
            <p:nvPr/>
          </p:nvSpPr>
          <p:spPr bwMode="auto">
            <a:xfrm>
              <a:off x="2111" y="3197"/>
              <a:ext cx="148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9" name="Line 1367"/>
            <p:cNvSpPr>
              <a:spLocks noChangeShapeType="1"/>
            </p:cNvSpPr>
            <p:nvPr/>
          </p:nvSpPr>
          <p:spPr bwMode="auto">
            <a:xfrm>
              <a:off x="3499" y="2919"/>
              <a:ext cx="9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0" name="Line 1368"/>
            <p:cNvSpPr>
              <a:spLocks noChangeShapeType="1"/>
            </p:cNvSpPr>
            <p:nvPr/>
          </p:nvSpPr>
          <p:spPr bwMode="auto">
            <a:xfrm flipV="1">
              <a:off x="2874" y="2681"/>
              <a:ext cx="0" cy="5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1" name="Line 1369"/>
            <p:cNvSpPr>
              <a:spLocks noChangeShapeType="1"/>
            </p:cNvSpPr>
            <p:nvPr/>
          </p:nvSpPr>
          <p:spPr bwMode="auto">
            <a:xfrm flipV="1">
              <a:off x="3151" y="3197"/>
              <a:ext cx="1" cy="88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2" name="Line 1370"/>
            <p:cNvSpPr>
              <a:spLocks noChangeShapeType="1"/>
            </p:cNvSpPr>
            <p:nvPr/>
          </p:nvSpPr>
          <p:spPr bwMode="auto">
            <a:xfrm flipV="1">
              <a:off x="3499" y="2681"/>
              <a:ext cx="0" cy="5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3" name="Rectangle 1371"/>
            <p:cNvSpPr>
              <a:spLocks noChangeArrowheads="1"/>
            </p:cNvSpPr>
            <p:nvPr/>
          </p:nvSpPr>
          <p:spPr bwMode="auto">
            <a:xfrm>
              <a:off x="2111" y="2681"/>
              <a:ext cx="1487" cy="139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444" name="Text Box 1381"/>
            <p:cNvSpPr txBox="1">
              <a:spLocks noChangeArrowheads="1"/>
            </p:cNvSpPr>
            <p:nvPr/>
          </p:nvSpPr>
          <p:spPr bwMode="auto">
            <a:xfrm>
              <a:off x="2782" y="741"/>
              <a:ext cx="3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800" dirty="0">
                  <a:latin typeface="+mn-lt"/>
                </a:rPr>
                <a:t>T</a:t>
              </a:r>
              <a:r>
                <a:rPr lang="en-US" sz="1800" baseline="-25000" dirty="0">
                  <a:latin typeface="+mn-lt"/>
                </a:rPr>
                <a:t>2</a:t>
              </a:r>
              <a:endParaRPr lang="en-US" sz="1800" dirty="0">
                <a:latin typeface="+mn-lt"/>
              </a:endParaRPr>
            </a:p>
          </p:txBody>
        </p:sp>
      </p:grpSp>
      <p:grpSp>
        <p:nvGrpSpPr>
          <p:cNvPr id="445" name="Group 1386"/>
          <p:cNvGrpSpPr>
            <a:grpSpLocks/>
          </p:cNvGrpSpPr>
          <p:nvPr/>
        </p:nvGrpSpPr>
        <p:grpSpPr bwMode="auto">
          <a:xfrm>
            <a:off x="7060532" y="1520626"/>
            <a:ext cx="1770460" cy="3975497"/>
            <a:chOff x="3840" y="741"/>
            <a:chExt cx="1487" cy="3339"/>
          </a:xfrm>
        </p:grpSpPr>
        <p:sp>
          <p:nvSpPr>
            <p:cNvPr id="446" name="Line 661"/>
            <p:cNvSpPr>
              <a:spLocks noChangeShapeType="1"/>
            </p:cNvSpPr>
            <p:nvPr/>
          </p:nvSpPr>
          <p:spPr bwMode="auto">
            <a:xfrm>
              <a:off x="3840" y="2217"/>
              <a:ext cx="22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7" name="Line 662"/>
            <p:cNvSpPr>
              <a:spLocks noChangeShapeType="1"/>
            </p:cNvSpPr>
            <p:nvPr/>
          </p:nvSpPr>
          <p:spPr bwMode="auto">
            <a:xfrm>
              <a:off x="3840" y="1897"/>
              <a:ext cx="148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8" name="Line 663"/>
            <p:cNvSpPr>
              <a:spLocks noChangeShapeType="1"/>
            </p:cNvSpPr>
            <p:nvPr/>
          </p:nvSpPr>
          <p:spPr bwMode="auto">
            <a:xfrm>
              <a:off x="4822" y="1874"/>
              <a:ext cx="34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9" name="Line 664"/>
            <p:cNvSpPr>
              <a:spLocks noChangeShapeType="1"/>
            </p:cNvSpPr>
            <p:nvPr/>
          </p:nvSpPr>
          <p:spPr bwMode="auto">
            <a:xfrm>
              <a:off x="4813" y="1758"/>
              <a:ext cx="51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0" name="Line 728"/>
            <p:cNvSpPr>
              <a:spLocks noChangeShapeType="1"/>
            </p:cNvSpPr>
            <p:nvPr/>
          </p:nvSpPr>
          <p:spPr bwMode="auto">
            <a:xfrm flipV="1">
              <a:off x="4061" y="1895"/>
              <a:ext cx="0" cy="5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1" name="Line 729"/>
            <p:cNvSpPr>
              <a:spLocks noChangeShapeType="1"/>
            </p:cNvSpPr>
            <p:nvPr/>
          </p:nvSpPr>
          <p:spPr bwMode="auto">
            <a:xfrm flipV="1">
              <a:off x="4813" y="1056"/>
              <a:ext cx="1" cy="8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2" name="Line 730"/>
            <p:cNvSpPr>
              <a:spLocks noChangeShapeType="1"/>
            </p:cNvSpPr>
            <p:nvPr/>
          </p:nvSpPr>
          <p:spPr bwMode="auto">
            <a:xfrm flipV="1">
              <a:off x="5169" y="1755"/>
              <a:ext cx="0"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3" name="Line 789"/>
            <p:cNvSpPr>
              <a:spLocks noChangeShapeType="1"/>
            </p:cNvSpPr>
            <p:nvPr/>
          </p:nvSpPr>
          <p:spPr bwMode="auto">
            <a:xfrm>
              <a:off x="3916" y="228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4" name="Freeform 790"/>
            <p:cNvSpPr>
              <a:spLocks/>
            </p:cNvSpPr>
            <p:nvPr/>
          </p:nvSpPr>
          <p:spPr bwMode="auto">
            <a:xfrm>
              <a:off x="3886" y="2271"/>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5" y="122"/>
                  </a:lnTo>
                  <a:lnTo>
                    <a:pt x="288" y="98"/>
                  </a:lnTo>
                  <a:lnTo>
                    <a:pt x="278" y="74"/>
                  </a:lnTo>
                  <a:lnTo>
                    <a:pt x="263" y="53"/>
                  </a:lnTo>
                  <a:lnTo>
                    <a:pt x="244" y="35"/>
                  </a:lnTo>
                  <a:lnTo>
                    <a:pt x="223" y="19"/>
                  </a:lnTo>
                  <a:lnTo>
                    <a:pt x="199" y="8"/>
                  </a:lnTo>
                  <a:lnTo>
                    <a:pt x="175" y="2"/>
                  </a:lnTo>
                  <a:lnTo>
                    <a:pt x="148" y="0"/>
                  </a:lnTo>
                  <a:lnTo>
                    <a:pt x="122" y="2"/>
                  </a:lnTo>
                  <a:lnTo>
                    <a:pt x="97" y="8"/>
                  </a:lnTo>
                  <a:lnTo>
                    <a:pt x="73" y="19"/>
                  </a:lnTo>
                  <a:lnTo>
                    <a:pt x="51" y="35"/>
                  </a:lnTo>
                  <a:lnTo>
                    <a:pt x="34" y="53"/>
                  </a:lnTo>
                  <a:lnTo>
                    <a:pt x="20" y="74"/>
                  </a:lnTo>
                  <a:lnTo>
                    <a:pt x="8" y="98"/>
                  </a:lnTo>
                  <a:lnTo>
                    <a:pt x="1" y="122"/>
                  </a:lnTo>
                  <a:lnTo>
                    <a:pt x="0" y="150"/>
                  </a:lnTo>
                  <a:lnTo>
                    <a:pt x="1" y="175"/>
                  </a:lnTo>
                  <a:lnTo>
                    <a:pt x="8" y="200"/>
                  </a:lnTo>
                  <a:lnTo>
                    <a:pt x="20" y="224"/>
                  </a:lnTo>
                  <a:lnTo>
                    <a:pt x="34" y="246"/>
                  </a:lnTo>
                  <a:lnTo>
                    <a:pt x="51" y="264"/>
                  </a:lnTo>
                  <a:lnTo>
                    <a:pt x="73" y="278"/>
                  </a:lnTo>
                  <a:lnTo>
                    <a:pt x="97" y="290"/>
                  </a:lnTo>
                  <a:lnTo>
                    <a:pt x="122" y="296"/>
                  </a:lnTo>
                  <a:lnTo>
                    <a:pt x="148" y="298"/>
                  </a:lnTo>
                  <a:lnTo>
                    <a:pt x="175" y="296"/>
                  </a:lnTo>
                  <a:lnTo>
                    <a:pt x="199" y="290"/>
                  </a:lnTo>
                  <a:lnTo>
                    <a:pt x="223" y="278"/>
                  </a:lnTo>
                  <a:lnTo>
                    <a:pt x="244" y="264"/>
                  </a:lnTo>
                  <a:lnTo>
                    <a:pt x="263" y="246"/>
                  </a:lnTo>
                  <a:lnTo>
                    <a:pt x="278" y="224"/>
                  </a:lnTo>
                  <a:lnTo>
                    <a:pt x="288" y="200"/>
                  </a:lnTo>
                  <a:lnTo>
                    <a:pt x="295" y="175"/>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455" name="Line 791"/>
            <p:cNvSpPr>
              <a:spLocks noChangeShapeType="1"/>
            </p:cNvSpPr>
            <p:nvPr/>
          </p:nvSpPr>
          <p:spPr bwMode="auto">
            <a:xfrm>
              <a:off x="3893" y="1247"/>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6" name="Freeform 792"/>
            <p:cNvSpPr>
              <a:spLocks/>
            </p:cNvSpPr>
            <p:nvPr/>
          </p:nvSpPr>
          <p:spPr bwMode="auto">
            <a:xfrm>
              <a:off x="3864" y="1232"/>
              <a:ext cx="29"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89" y="97"/>
                  </a:lnTo>
                  <a:lnTo>
                    <a:pt x="278" y="74"/>
                  </a:lnTo>
                  <a:lnTo>
                    <a:pt x="263" y="52"/>
                  </a:lnTo>
                  <a:lnTo>
                    <a:pt x="245" y="35"/>
                  </a:lnTo>
                  <a:lnTo>
                    <a:pt x="224" y="19"/>
                  </a:lnTo>
                  <a:lnTo>
                    <a:pt x="200" y="8"/>
                  </a:lnTo>
                  <a:lnTo>
                    <a:pt x="175" y="2"/>
                  </a:lnTo>
                  <a:lnTo>
                    <a:pt x="150" y="0"/>
                  </a:lnTo>
                  <a:lnTo>
                    <a:pt x="122" y="2"/>
                  </a:lnTo>
                  <a:lnTo>
                    <a:pt x="97" y="8"/>
                  </a:lnTo>
                  <a:lnTo>
                    <a:pt x="74" y="19"/>
                  </a:lnTo>
                  <a:lnTo>
                    <a:pt x="53" y="35"/>
                  </a:lnTo>
                  <a:lnTo>
                    <a:pt x="35" y="52"/>
                  </a:lnTo>
                  <a:lnTo>
                    <a:pt x="19" y="74"/>
                  </a:lnTo>
                  <a:lnTo>
                    <a:pt x="9" y="97"/>
                  </a:lnTo>
                  <a:lnTo>
                    <a:pt x="2" y="123"/>
                  </a:lnTo>
                  <a:lnTo>
                    <a:pt x="0" y="148"/>
                  </a:lnTo>
                  <a:lnTo>
                    <a:pt x="2" y="175"/>
                  </a:lnTo>
                  <a:lnTo>
                    <a:pt x="9" y="200"/>
                  </a:lnTo>
                  <a:lnTo>
                    <a:pt x="19" y="224"/>
                  </a:lnTo>
                  <a:lnTo>
                    <a:pt x="35" y="245"/>
                  </a:lnTo>
                  <a:lnTo>
                    <a:pt x="53" y="263"/>
                  </a:lnTo>
                  <a:lnTo>
                    <a:pt x="74" y="279"/>
                  </a:lnTo>
                  <a:lnTo>
                    <a:pt x="97" y="289"/>
                  </a:lnTo>
                  <a:lnTo>
                    <a:pt x="122" y="295"/>
                  </a:lnTo>
                  <a:lnTo>
                    <a:pt x="150" y="298"/>
                  </a:lnTo>
                  <a:lnTo>
                    <a:pt x="175" y="295"/>
                  </a:lnTo>
                  <a:lnTo>
                    <a:pt x="200" y="289"/>
                  </a:lnTo>
                  <a:lnTo>
                    <a:pt x="224" y="279"/>
                  </a:lnTo>
                  <a:lnTo>
                    <a:pt x="245" y="263"/>
                  </a:lnTo>
                  <a:lnTo>
                    <a:pt x="263" y="245"/>
                  </a:lnTo>
                  <a:lnTo>
                    <a:pt x="278" y="224"/>
                  </a:lnTo>
                  <a:lnTo>
                    <a:pt x="289" y="200"/>
                  </a:lnTo>
                  <a:lnTo>
                    <a:pt x="295" y="175"/>
                  </a:lnTo>
                  <a:lnTo>
                    <a:pt x="297" y="148"/>
                  </a:lnTo>
                  <a:close/>
                </a:path>
              </a:pathLst>
            </a:custGeom>
            <a:solidFill>
              <a:srgbClr val="E0A860"/>
            </a:solidFill>
            <a:ln w="12700">
              <a:solidFill>
                <a:srgbClr val="E0A860"/>
              </a:solidFill>
              <a:round/>
              <a:headEnd/>
              <a:tailEnd/>
            </a:ln>
          </p:spPr>
          <p:txBody>
            <a:bodyPr/>
            <a:lstStyle/>
            <a:p>
              <a:endParaRPr lang="en-US" sz="1350" dirty="0"/>
            </a:p>
          </p:txBody>
        </p:sp>
        <p:sp>
          <p:nvSpPr>
            <p:cNvPr id="457" name="Line 793"/>
            <p:cNvSpPr>
              <a:spLocks noChangeShapeType="1"/>
            </p:cNvSpPr>
            <p:nvPr/>
          </p:nvSpPr>
          <p:spPr bwMode="auto">
            <a:xfrm>
              <a:off x="4561" y="118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8" name="Freeform 794"/>
            <p:cNvSpPr>
              <a:spLocks/>
            </p:cNvSpPr>
            <p:nvPr/>
          </p:nvSpPr>
          <p:spPr bwMode="auto">
            <a:xfrm>
              <a:off x="4531" y="1168"/>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6" y="124"/>
                  </a:lnTo>
                  <a:lnTo>
                    <a:pt x="289" y="99"/>
                  </a:lnTo>
                  <a:lnTo>
                    <a:pt x="278" y="76"/>
                  </a:lnTo>
                  <a:lnTo>
                    <a:pt x="263" y="54"/>
                  </a:lnTo>
                  <a:lnTo>
                    <a:pt x="245" y="35"/>
                  </a:lnTo>
                  <a:lnTo>
                    <a:pt x="223" y="21"/>
                  </a:lnTo>
                  <a:lnTo>
                    <a:pt x="200" y="10"/>
                  </a:lnTo>
                  <a:lnTo>
                    <a:pt x="175" y="4"/>
                  </a:lnTo>
                  <a:lnTo>
                    <a:pt x="150" y="0"/>
                  </a:lnTo>
                  <a:lnTo>
                    <a:pt x="123" y="4"/>
                  </a:lnTo>
                  <a:lnTo>
                    <a:pt x="98" y="10"/>
                  </a:lnTo>
                  <a:lnTo>
                    <a:pt x="75" y="21"/>
                  </a:lnTo>
                  <a:lnTo>
                    <a:pt x="54" y="35"/>
                  </a:lnTo>
                  <a:lnTo>
                    <a:pt x="35" y="54"/>
                  </a:lnTo>
                  <a:lnTo>
                    <a:pt x="20" y="76"/>
                  </a:lnTo>
                  <a:lnTo>
                    <a:pt x="8" y="99"/>
                  </a:lnTo>
                  <a:lnTo>
                    <a:pt x="2" y="124"/>
                  </a:lnTo>
                  <a:lnTo>
                    <a:pt x="0" y="150"/>
                  </a:lnTo>
                  <a:lnTo>
                    <a:pt x="2" y="177"/>
                  </a:lnTo>
                  <a:lnTo>
                    <a:pt x="8" y="202"/>
                  </a:lnTo>
                  <a:lnTo>
                    <a:pt x="20" y="225"/>
                  </a:lnTo>
                  <a:lnTo>
                    <a:pt x="35" y="247"/>
                  </a:lnTo>
                  <a:lnTo>
                    <a:pt x="54" y="265"/>
                  </a:lnTo>
                  <a:lnTo>
                    <a:pt x="75" y="279"/>
                  </a:lnTo>
                  <a:lnTo>
                    <a:pt x="98" y="290"/>
                  </a:lnTo>
                  <a:lnTo>
                    <a:pt x="123" y="298"/>
                  </a:lnTo>
                  <a:lnTo>
                    <a:pt x="150" y="300"/>
                  </a:lnTo>
                  <a:lnTo>
                    <a:pt x="175" y="298"/>
                  </a:lnTo>
                  <a:lnTo>
                    <a:pt x="200" y="290"/>
                  </a:lnTo>
                  <a:lnTo>
                    <a:pt x="223" y="279"/>
                  </a:lnTo>
                  <a:lnTo>
                    <a:pt x="245" y="265"/>
                  </a:lnTo>
                  <a:lnTo>
                    <a:pt x="263" y="247"/>
                  </a:lnTo>
                  <a:lnTo>
                    <a:pt x="278" y="225"/>
                  </a:lnTo>
                  <a:lnTo>
                    <a:pt x="289" y="202"/>
                  </a:lnTo>
                  <a:lnTo>
                    <a:pt x="296" y="177"/>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459" name="Line 795"/>
            <p:cNvSpPr>
              <a:spLocks noChangeShapeType="1"/>
            </p:cNvSpPr>
            <p:nvPr/>
          </p:nvSpPr>
          <p:spPr bwMode="auto">
            <a:xfrm>
              <a:off x="4054" y="111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0" name="Freeform 796"/>
            <p:cNvSpPr>
              <a:spLocks/>
            </p:cNvSpPr>
            <p:nvPr/>
          </p:nvSpPr>
          <p:spPr bwMode="auto">
            <a:xfrm>
              <a:off x="4024" y="1097"/>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8" y="97"/>
                  </a:lnTo>
                  <a:lnTo>
                    <a:pt x="278" y="74"/>
                  </a:lnTo>
                  <a:lnTo>
                    <a:pt x="263" y="54"/>
                  </a:lnTo>
                  <a:lnTo>
                    <a:pt x="244" y="35"/>
                  </a:lnTo>
                  <a:lnTo>
                    <a:pt x="223" y="20"/>
                  </a:lnTo>
                  <a:lnTo>
                    <a:pt x="200" y="9"/>
                  </a:lnTo>
                  <a:lnTo>
                    <a:pt x="175" y="2"/>
                  </a:lnTo>
                  <a:lnTo>
                    <a:pt x="149" y="0"/>
                  </a:lnTo>
                  <a:lnTo>
                    <a:pt x="123" y="2"/>
                  </a:lnTo>
                  <a:lnTo>
                    <a:pt x="97" y="9"/>
                  </a:lnTo>
                  <a:lnTo>
                    <a:pt x="73" y="20"/>
                  </a:lnTo>
                  <a:lnTo>
                    <a:pt x="53" y="35"/>
                  </a:lnTo>
                  <a:lnTo>
                    <a:pt x="34" y="54"/>
                  </a:lnTo>
                  <a:lnTo>
                    <a:pt x="20" y="74"/>
                  </a:lnTo>
                  <a:lnTo>
                    <a:pt x="9" y="97"/>
                  </a:lnTo>
                  <a:lnTo>
                    <a:pt x="2" y="123"/>
                  </a:lnTo>
                  <a:lnTo>
                    <a:pt x="0" y="148"/>
                  </a:lnTo>
                  <a:lnTo>
                    <a:pt x="2" y="175"/>
                  </a:lnTo>
                  <a:lnTo>
                    <a:pt x="9" y="200"/>
                  </a:lnTo>
                  <a:lnTo>
                    <a:pt x="20" y="223"/>
                  </a:lnTo>
                  <a:lnTo>
                    <a:pt x="34" y="244"/>
                  </a:lnTo>
                  <a:lnTo>
                    <a:pt x="53" y="263"/>
                  </a:lnTo>
                  <a:lnTo>
                    <a:pt x="73" y="278"/>
                  </a:lnTo>
                  <a:lnTo>
                    <a:pt x="97" y="289"/>
                  </a:lnTo>
                  <a:lnTo>
                    <a:pt x="123" y="295"/>
                  </a:lnTo>
                  <a:lnTo>
                    <a:pt x="149" y="298"/>
                  </a:lnTo>
                  <a:lnTo>
                    <a:pt x="175" y="295"/>
                  </a:lnTo>
                  <a:lnTo>
                    <a:pt x="200" y="289"/>
                  </a:lnTo>
                  <a:lnTo>
                    <a:pt x="223" y="278"/>
                  </a:lnTo>
                  <a:lnTo>
                    <a:pt x="244" y="263"/>
                  </a:lnTo>
                  <a:lnTo>
                    <a:pt x="263" y="244"/>
                  </a:lnTo>
                  <a:lnTo>
                    <a:pt x="278" y="223"/>
                  </a:lnTo>
                  <a:lnTo>
                    <a:pt x="288" y="200"/>
                  </a:lnTo>
                  <a:lnTo>
                    <a:pt x="296"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461" name="Line 797"/>
            <p:cNvSpPr>
              <a:spLocks noChangeShapeType="1"/>
            </p:cNvSpPr>
            <p:nvPr/>
          </p:nvSpPr>
          <p:spPr bwMode="auto">
            <a:xfrm>
              <a:off x="5050" y="190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2" name="Freeform 798"/>
            <p:cNvSpPr>
              <a:spLocks/>
            </p:cNvSpPr>
            <p:nvPr/>
          </p:nvSpPr>
          <p:spPr bwMode="auto">
            <a:xfrm>
              <a:off x="5020" y="1890"/>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90" y="98"/>
                  </a:lnTo>
                  <a:lnTo>
                    <a:pt x="278" y="75"/>
                  </a:lnTo>
                  <a:lnTo>
                    <a:pt x="264" y="53"/>
                  </a:lnTo>
                  <a:lnTo>
                    <a:pt x="247" y="35"/>
                  </a:lnTo>
                  <a:lnTo>
                    <a:pt x="224" y="20"/>
                  </a:lnTo>
                  <a:lnTo>
                    <a:pt x="201" y="9"/>
                  </a:lnTo>
                  <a:lnTo>
                    <a:pt x="176" y="2"/>
                  </a:lnTo>
                  <a:lnTo>
                    <a:pt x="150" y="0"/>
                  </a:lnTo>
                  <a:lnTo>
                    <a:pt x="123" y="2"/>
                  </a:lnTo>
                  <a:lnTo>
                    <a:pt x="99" y="9"/>
                  </a:lnTo>
                  <a:lnTo>
                    <a:pt x="75" y="20"/>
                  </a:lnTo>
                  <a:lnTo>
                    <a:pt x="54" y="35"/>
                  </a:lnTo>
                  <a:lnTo>
                    <a:pt x="35" y="53"/>
                  </a:lnTo>
                  <a:lnTo>
                    <a:pt x="21" y="75"/>
                  </a:lnTo>
                  <a:lnTo>
                    <a:pt x="9" y="98"/>
                  </a:lnTo>
                  <a:lnTo>
                    <a:pt x="3" y="124"/>
                  </a:lnTo>
                  <a:lnTo>
                    <a:pt x="0" y="149"/>
                  </a:lnTo>
                  <a:lnTo>
                    <a:pt x="3" y="175"/>
                  </a:lnTo>
                  <a:lnTo>
                    <a:pt x="9" y="200"/>
                  </a:lnTo>
                  <a:lnTo>
                    <a:pt x="21" y="224"/>
                  </a:lnTo>
                  <a:lnTo>
                    <a:pt x="35" y="245"/>
                  </a:lnTo>
                  <a:lnTo>
                    <a:pt x="54" y="264"/>
                  </a:lnTo>
                  <a:lnTo>
                    <a:pt x="75" y="279"/>
                  </a:lnTo>
                  <a:lnTo>
                    <a:pt x="99" y="289"/>
                  </a:lnTo>
                  <a:lnTo>
                    <a:pt x="123" y="297"/>
                  </a:lnTo>
                  <a:lnTo>
                    <a:pt x="150" y="299"/>
                  </a:lnTo>
                  <a:lnTo>
                    <a:pt x="176" y="297"/>
                  </a:lnTo>
                  <a:lnTo>
                    <a:pt x="201" y="289"/>
                  </a:lnTo>
                  <a:lnTo>
                    <a:pt x="224" y="279"/>
                  </a:lnTo>
                  <a:lnTo>
                    <a:pt x="247" y="264"/>
                  </a:lnTo>
                  <a:lnTo>
                    <a:pt x="264" y="245"/>
                  </a:lnTo>
                  <a:lnTo>
                    <a:pt x="278" y="224"/>
                  </a:lnTo>
                  <a:lnTo>
                    <a:pt x="290" y="200"/>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463" name="Line 799"/>
            <p:cNvSpPr>
              <a:spLocks noChangeShapeType="1"/>
            </p:cNvSpPr>
            <p:nvPr/>
          </p:nvSpPr>
          <p:spPr bwMode="auto">
            <a:xfrm>
              <a:off x="3893" y="238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4" name="Freeform 800"/>
            <p:cNvSpPr>
              <a:spLocks/>
            </p:cNvSpPr>
            <p:nvPr/>
          </p:nvSpPr>
          <p:spPr bwMode="auto">
            <a:xfrm>
              <a:off x="3863" y="2368"/>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2"/>
                  </a:lnTo>
                  <a:lnTo>
                    <a:pt x="290" y="98"/>
                  </a:lnTo>
                  <a:lnTo>
                    <a:pt x="278" y="74"/>
                  </a:lnTo>
                  <a:lnTo>
                    <a:pt x="263" y="52"/>
                  </a:lnTo>
                  <a:lnTo>
                    <a:pt x="244" y="34"/>
                  </a:lnTo>
                  <a:lnTo>
                    <a:pt x="223" y="21"/>
                  </a:lnTo>
                  <a:lnTo>
                    <a:pt x="200" y="9"/>
                  </a:lnTo>
                  <a:lnTo>
                    <a:pt x="175" y="2"/>
                  </a:lnTo>
                  <a:lnTo>
                    <a:pt x="149" y="0"/>
                  </a:lnTo>
                  <a:lnTo>
                    <a:pt x="122" y="2"/>
                  </a:lnTo>
                  <a:lnTo>
                    <a:pt x="98" y="9"/>
                  </a:lnTo>
                  <a:lnTo>
                    <a:pt x="73" y="21"/>
                  </a:lnTo>
                  <a:lnTo>
                    <a:pt x="52" y="34"/>
                  </a:lnTo>
                  <a:lnTo>
                    <a:pt x="34" y="52"/>
                  </a:lnTo>
                  <a:lnTo>
                    <a:pt x="20" y="74"/>
                  </a:lnTo>
                  <a:lnTo>
                    <a:pt x="9" y="98"/>
                  </a:lnTo>
                  <a:lnTo>
                    <a:pt x="2" y="122"/>
                  </a:lnTo>
                  <a:lnTo>
                    <a:pt x="0" y="149"/>
                  </a:lnTo>
                  <a:lnTo>
                    <a:pt x="2" y="176"/>
                  </a:lnTo>
                  <a:lnTo>
                    <a:pt x="9" y="200"/>
                  </a:lnTo>
                  <a:lnTo>
                    <a:pt x="20" y="223"/>
                  </a:lnTo>
                  <a:lnTo>
                    <a:pt x="34" y="245"/>
                  </a:lnTo>
                  <a:lnTo>
                    <a:pt x="52" y="264"/>
                  </a:lnTo>
                  <a:lnTo>
                    <a:pt x="73" y="278"/>
                  </a:lnTo>
                  <a:lnTo>
                    <a:pt x="98" y="289"/>
                  </a:lnTo>
                  <a:lnTo>
                    <a:pt x="122" y="296"/>
                  </a:lnTo>
                  <a:lnTo>
                    <a:pt x="149" y="299"/>
                  </a:lnTo>
                  <a:lnTo>
                    <a:pt x="175" y="296"/>
                  </a:lnTo>
                  <a:lnTo>
                    <a:pt x="200" y="289"/>
                  </a:lnTo>
                  <a:lnTo>
                    <a:pt x="223" y="278"/>
                  </a:lnTo>
                  <a:lnTo>
                    <a:pt x="244" y="264"/>
                  </a:lnTo>
                  <a:lnTo>
                    <a:pt x="263" y="245"/>
                  </a:lnTo>
                  <a:lnTo>
                    <a:pt x="278" y="223"/>
                  </a:lnTo>
                  <a:lnTo>
                    <a:pt x="290" y="200"/>
                  </a:lnTo>
                  <a:lnTo>
                    <a:pt x="295" y="176"/>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465" name="Line 801"/>
            <p:cNvSpPr>
              <a:spLocks noChangeShapeType="1"/>
            </p:cNvSpPr>
            <p:nvPr/>
          </p:nvSpPr>
          <p:spPr bwMode="auto">
            <a:xfrm>
              <a:off x="5141" y="166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6" name="Freeform 802"/>
            <p:cNvSpPr>
              <a:spLocks/>
            </p:cNvSpPr>
            <p:nvPr/>
          </p:nvSpPr>
          <p:spPr bwMode="auto">
            <a:xfrm>
              <a:off x="5111" y="1647"/>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9" y="97"/>
                  </a:lnTo>
                  <a:lnTo>
                    <a:pt x="278" y="74"/>
                  </a:lnTo>
                  <a:lnTo>
                    <a:pt x="263" y="54"/>
                  </a:lnTo>
                  <a:lnTo>
                    <a:pt x="244" y="35"/>
                  </a:lnTo>
                  <a:lnTo>
                    <a:pt x="224" y="20"/>
                  </a:lnTo>
                  <a:lnTo>
                    <a:pt x="201" y="9"/>
                  </a:lnTo>
                  <a:lnTo>
                    <a:pt x="175" y="2"/>
                  </a:lnTo>
                  <a:lnTo>
                    <a:pt x="150" y="0"/>
                  </a:lnTo>
                  <a:lnTo>
                    <a:pt x="123" y="2"/>
                  </a:lnTo>
                  <a:lnTo>
                    <a:pt x="98" y="9"/>
                  </a:lnTo>
                  <a:lnTo>
                    <a:pt x="75" y="20"/>
                  </a:lnTo>
                  <a:lnTo>
                    <a:pt x="54" y="35"/>
                  </a:lnTo>
                  <a:lnTo>
                    <a:pt x="35" y="54"/>
                  </a:lnTo>
                  <a:lnTo>
                    <a:pt x="20" y="74"/>
                  </a:lnTo>
                  <a:lnTo>
                    <a:pt x="8" y="97"/>
                  </a:lnTo>
                  <a:lnTo>
                    <a:pt x="2" y="124"/>
                  </a:lnTo>
                  <a:lnTo>
                    <a:pt x="0" y="149"/>
                  </a:lnTo>
                  <a:lnTo>
                    <a:pt x="2" y="175"/>
                  </a:lnTo>
                  <a:lnTo>
                    <a:pt x="8" y="201"/>
                  </a:lnTo>
                  <a:lnTo>
                    <a:pt x="20" y="224"/>
                  </a:lnTo>
                  <a:lnTo>
                    <a:pt x="35" y="245"/>
                  </a:lnTo>
                  <a:lnTo>
                    <a:pt x="54" y="264"/>
                  </a:lnTo>
                  <a:lnTo>
                    <a:pt x="75" y="279"/>
                  </a:lnTo>
                  <a:lnTo>
                    <a:pt x="98" y="289"/>
                  </a:lnTo>
                  <a:lnTo>
                    <a:pt x="123" y="296"/>
                  </a:lnTo>
                  <a:lnTo>
                    <a:pt x="150" y="299"/>
                  </a:lnTo>
                  <a:lnTo>
                    <a:pt x="175" y="296"/>
                  </a:lnTo>
                  <a:lnTo>
                    <a:pt x="201" y="289"/>
                  </a:lnTo>
                  <a:lnTo>
                    <a:pt x="224" y="279"/>
                  </a:lnTo>
                  <a:lnTo>
                    <a:pt x="244" y="264"/>
                  </a:lnTo>
                  <a:lnTo>
                    <a:pt x="263" y="245"/>
                  </a:lnTo>
                  <a:lnTo>
                    <a:pt x="278" y="224"/>
                  </a:lnTo>
                  <a:lnTo>
                    <a:pt x="289" y="201"/>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467" name="Line 803"/>
            <p:cNvSpPr>
              <a:spLocks noChangeShapeType="1"/>
            </p:cNvSpPr>
            <p:nvPr/>
          </p:nvSpPr>
          <p:spPr bwMode="auto">
            <a:xfrm>
              <a:off x="4092" y="229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8" name="Freeform 804"/>
            <p:cNvSpPr>
              <a:spLocks/>
            </p:cNvSpPr>
            <p:nvPr/>
          </p:nvSpPr>
          <p:spPr bwMode="auto">
            <a:xfrm>
              <a:off x="4062" y="2277"/>
              <a:ext cx="30" cy="3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9"/>
                  </a:moveTo>
                  <a:lnTo>
                    <a:pt x="297" y="122"/>
                  </a:lnTo>
                  <a:lnTo>
                    <a:pt x="290" y="97"/>
                  </a:lnTo>
                  <a:lnTo>
                    <a:pt x="278" y="74"/>
                  </a:lnTo>
                  <a:lnTo>
                    <a:pt x="264" y="53"/>
                  </a:lnTo>
                  <a:lnTo>
                    <a:pt x="246" y="35"/>
                  </a:lnTo>
                  <a:lnTo>
                    <a:pt x="224" y="19"/>
                  </a:lnTo>
                  <a:lnTo>
                    <a:pt x="200" y="10"/>
                  </a:lnTo>
                  <a:lnTo>
                    <a:pt x="175" y="2"/>
                  </a:lnTo>
                  <a:lnTo>
                    <a:pt x="150" y="0"/>
                  </a:lnTo>
                  <a:lnTo>
                    <a:pt x="124" y="2"/>
                  </a:lnTo>
                  <a:lnTo>
                    <a:pt x="98" y="10"/>
                  </a:lnTo>
                  <a:lnTo>
                    <a:pt x="74" y="19"/>
                  </a:lnTo>
                  <a:lnTo>
                    <a:pt x="54" y="35"/>
                  </a:lnTo>
                  <a:lnTo>
                    <a:pt x="35" y="53"/>
                  </a:lnTo>
                  <a:lnTo>
                    <a:pt x="20" y="74"/>
                  </a:lnTo>
                  <a:lnTo>
                    <a:pt x="10" y="97"/>
                  </a:lnTo>
                  <a:lnTo>
                    <a:pt x="2" y="122"/>
                  </a:lnTo>
                  <a:lnTo>
                    <a:pt x="0" y="149"/>
                  </a:lnTo>
                  <a:lnTo>
                    <a:pt x="2" y="175"/>
                  </a:lnTo>
                  <a:lnTo>
                    <a:pt x="10" y="200"/>
                  </a:lnTo>
                  <a:lnTo>
                    <a:pt x="20" y="224"/>
                  </a:lnTo>
                  <a:lnTo>
                    <a:pt x="35" y="245"/>
                  </a:lnTo>
                  <a:lnTo>
                    <a:pt x="54" y="263"/>
                  </a:lnTo>
                  <a:lnTo>
                    <a:pt x="74" y="278"/>
                  </a:lnTo>
                  <a:lnTo>
                    <a:pt x="98" y="290"/>
                  </a:lnTo>
                  <a:lnTo>
                    <a:pt x="124" y="295"/>
                  </a:lnTo>
                  <a:lnTo>
                    <a:pt x="150" y="297"/>
                  </a:lnTo>
                  <a:lnTo>
                    <a:pt x="175" y="295"/>
                  </a:lnTo>
                  <a:lnTo>
                    <a:pt x="200" y="290"/>
                  </a:lnTo>
                  <a:lnTo>
                    <a:pt x="224" y="278"/>
                  </a:lnTo>
                  <a:lnTo>
                    <a:pt x="246" y="263"/>
                  </a:lnTo>
                  <a:lnTo>
                    <a:pt x="264" y="245"/>
                  </a:lnTo>
                  <a:lnTo>
                    <a:pt x="278" y="224"/>
                  </a:lnTo>
                  <a:lnTo>
                    <a:pt x="290" y="200"/>
                  </a:lnTo>
                  <a:lnTo>
                    <a:pt x="297"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469" name="Line 805"/>
            <p:cNvSpPr>
              <a:spLocks noChangeShapeType="1"/>
            </p:cNvSpPr>
            <p:nvPr/>
          </p:nvSpPr>
          <p:spPr bwMode="auto">
            <a:xfrm>
              <a:off x="4755" y="161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0" name="Freeform 806"/>
            <p:cNvSpPr>
              <a:spLocks/>
            </p:cNvSpPr>
            <p:nvPr/>
          </p:nvSpPr>
          <p:spPr bwMode="auto">
            <a:xfrm>
              <a:off x="4725" y="1600"/>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6" y="124"/>
                  </a:lnTo>
                  <a:lnTo>
                    <a:pt x="290" y="99"/>
                  </a:lnTo>
                  <a:lnTo>
                    <a:pt x="278" y="76"/>
                  </a:lnTo>
                  <a:lnTo>
                    <a:pt x="263" y="54"/>
                  </a:lnTo>
                  <a:lnTo>
                    <a:pt x="245" y="35"/>
                  </a:lnTo>
                  <a:lnTo>
                    <a:pt x="224" y="21"/>
                  </a:lnTo>
                  <a:lnTo>
                    <a:pt x="200" y="10"/>
                  </a:lnTo>
                  <a:lnTo>
                    <a:pt x="176" y="3"/>
                  </a:lnTo>
                  <a:lnTo>
                    <a:pt x="149" y="0"/>
                  </a:lnTo>
                  <a:lnTo>
                    <a:pt x="123" y="3"/>
                  </a:lnTo>
                  <a:lnTo>
                    <a:pt x="98" y="10"/>
                  </a:lnTo>
                  <a:lnTo>
                    <a:pt x="75" y="21"/>
                  </a:lnTo>
                  <a:lnTo>
                    <a:pt x="52" y="35"/>
                  </a:lnTo>
                  <a:lnTo>
                    <a:pt x="35" y="54"/>
                  </a:lnTo>
                  <a:lnTo>
                    <a:pt x="20" y="76"/>
                  </a:lnTo>
                  <a:lnTo>
                    <a:pt x="8" y="99"/>
                  </a:lnTo>
                  <a:lnTo>
                    <a:pt x="2" y="124"/>
                  </a:lnTo>
                  <a:lnTo>
                    <a:pt x="0" y="150"/>
                  </a:lnTo>
                  <a:lnTo>
                    <a:pt x="2" y="175"/>
                  </a:lnTo>
                  <a:lnTo>
                    <a:pt x="8" y="201"/>
                  </a:lnTo>
                  <a:lnTo>
                    <a:pt x="20" y="224"/>
                  </a:lnTo>
                  <a:lnTo>
                    <a:pt x="35" y="246"/>
                  </a:lnTo>
                  <a:lnTo>
                    <a:pt x="52" y="265"/>
                  </a:lnTo>
                  <a:lnTo>
                    <a:pt x="75" y="279"/>
                  </a:lnTo>
                  <a:lnTo>
                    <a:pt x="98" y="290"/>
                  </a:lnTo>
                  <a:lnTo>
                    <a:pt x="123" y="298"/>
                  </a:lnTo>
                  <a:lnTo>
                    <a:pt x="149" y="300"/>
                  </a:lnTo>
                  <a:lnTo>
                    <a:pt x="176" y="298"/>
                  </a:lnTo>
                  <a:lnTo>
                    <a:pt x="200" y="290"/>
                  </a:lnTo>
                  <a:lnTo>
                    <a:pt x="224" y="279"/>
                  </a:lnTo>
                  <a:lnTo>
                    <a:pt x="245" y="265"/>
                  </a:lnTo>
                  <a:lnTo>
                    <a:pt x="263" y="246"/>
                  </a:lnTo>
                  <a:lnTo>
                    <a:pt x="278" y="224"/>
                  </a:lnTo>
                  <a:lnTo>
                    <a:pt x="290" y="201"/>
                  </a:lnTo>
                  <a:lnTo>
                    <a:pt x="296" y="175"/>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471" name="Line 807"/>
            <p:cNvSpPr>
              <a:spLocks noChangeShapeType="1"/>
            </p:cNvSpPr>
            <p:nvPr/>
          </p:nvSpPr>
          <p:spPr bwMode="auto">
            <a:xfrm>
              <a:off x="4638" y="198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2" name="Freeform 808"/>
            <p:cNvSpPr>
              <a:spLocks/>
            </p:cNvSpPr>
            <p:nvPr/>
          </p:nvSpPr>
          <p:spPr bwMode="auto">
            <a:xfrm>
              <a:off x="4608" y="1970"/>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89" y="97"/>
                  </a:lnTo>
                  <a:lnTo>
                    <a:pt x="279" y="74"/>
                  </a:lnTo>
                  <a:lnTo>
                    <a:pt x="264" y="54"/>
                  </a:lnTo>
                  <a:lnTo>
                    <a:pt x="246" y="35"/>
                  </a:lnTo>
                  <a:lnTo>
                    <a:pt x="225" y="20"/>
                  </a:lnTo>
                  <a:lnTo>
                    <a:pt x="202" y="10"/>
                  </a:lnTo>
                  <a:lnTo>
                    <a:pt x="176" y="2"/>
                  </a:lnTo>
                  <a:lnTo>
                    <a:pt x="150" y="0"/>
                  </a:lnTo>
                  <a:lnTo>
                    <a:pt x="124" y="2"/>
                  </a:lnTo>
                  <a:lnTo>
                    <a:pt x="98" y="10"/>
                  </a:lnTo>
                  <a:lnTo>
                    <a:pt x="75" y="20"/>
                  </a:lnTo>
                  <a:lnTo>
                    <a:pt x="54" y="35"/>
                  </a:lnTo>
                  <a:lnTo>
                    <a:pt x="35" y="54"/>
                  </a:lnTo>
                  <a:lnTo>
                    <a:pt x="20" y="74"/>
                  </a:lnTo>
                  <a:lnTo>
                    <a:pt x="10" y="97"/>
                  </a:lnTo>
                  <a:lnTo>
                    <a:pt x="4" y="124"/>
                  </a:lnTo>
                  <a:lnTo>
                    <a:pt x="0" y="149"/>
                  </a:lnTo>
                  <a:lnTo>
                    <a:pt x="4" y="175"/>
                  </a:lnTo>
                  <a:lnTo>
                    <a:pt x="10" y="201"/>
                  </a:lnTo>
                  <a:lnTo>
                    <a:pt x="20" y="224"/>
                  </a:lnTo>
                  <a:lnTo>
                    <a:pt x="35" y="245"/>
                  </a:lnTo>
                  <a:lnTo>
                    <a:pt x="54" y="264"/>
                  </a:lnTo>
                  <a:lnTo>
                    <a:pt x="75" y="279"/>
                  </a:lnTo>
                  <a:lnTo>
                    <a:pt x="98" y="289"/>
                  </a:lnTo>
                  <a:lnTo>
                    <a:pt x="124" y="296"/>
                  </a:lnTo>
                  <a:lnTo>
                    <a:pt x="150" y="299"/>
                  </a:lnTo>
                  <a:lnTo>
                    <a:pt x="176" y="296"/>
                  </a:lnTo>
                  <a:lnTo>
                    <a:pt x="202" y="289"/>
                  </a:lnTo>
                  <a:lnTo>
                    <a:pt x="225" y="279"/>
                  </a:lnTo>
                  <a:lnTo>
                    <a:pt x="246" y="264"/>
                  </a:lnTo>
                  <a:lnTo>
                    <a:pt x="264" y="245"/>
                  </a:lnTo>
                  <a:lnTo>
                    <a:pt x="279" y="224"/>
                  </a:lnTo>
                  <a:lnTo>
                    <a:pt x="289" y="201"/>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473" name="Line 809"/>
            <p:cNvSpPr>
              <a:spLocks noChangeShapeType="1"/>
            </p:cNvSpPr>
            <p:nvPr/>
          </p:nvSpPr>
          <p:spPr bwMode="auto">
            <a:xfrm>
              <a:off x="4769" y="182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4" name="Freeform 810"/>
            <p:cNvSpPr>
              <a:spLocks/>
            </p:cNvSpPr>
            <p:nvPr/>
          </p:nvSpPr>
          <p:spPr bwMode="auto">
            <a:xfrm>
              <a:off x="4739" y="1807"/>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2"/>
                  </a:lnTo>
                  <a:lnTo>
                    <a:pt x="289" y="98"/>
                  </a:lnTo>
                  <a:lnTo>
                    <a:pt x="278" y="75"/>
                  </a:lnTo>
                  <a:lnTo>
                    <a:pt x="263" y="52"/>
                  </a:lnTo>
                  <a:lnTo>
                    <a:pt x="245" y="35"/>
                  </a:lnTo>
                  <a:lnTo>
                    <a:pt x="224" y="20"/>
                  </a:lnTo>
                  <a:lnTo>
                    <a:pt x="201" y="8"/>
                  </a:lnTo>
                  <a:lnTo>
                    <a:pt x="176" y="2"/>
                  </a:lnTo>
                  <a:lnTo>
                    <a:pt x="149" y="0"/>
                  </a:lnTo>
                  <a:lnTo>
                    <a:pt x="123" y="2"/>
                  </a:lnTo>
                  <a:lnTo>
                    <a:pt x="98" y="8"/>
                  </a:lnTo>
                  <a:lnTo>
                    <a:pt x="75" y="20"/>
                  </a:lnTo>
                  <a:lnTo>
                    <a:pt x="53" y="35"/>
                  </a:lnTo>
                  <a:lnTo>
                    <a:pt x="34" y="52"/>
                  </a:lnTo>
                  <a:lnTo>
                    <a:pt x="20" y="75"/>
                  </a:lnTo>
                  <a:lnTo>
                    <a:pt x="9" y="98"/>
                  </a:lnTo>
                  <a:lnTo>
                    <a:pt x="3" y="122"/>
                  </a:lnTo>
                  <a:lnTo>
                    <a:pt x="0" y="149"/>
                  </a:lnTo>
                  <a:lnTo>
                    <a:pt x="3" y="176"/>
                  </a:lnTo>
                  <a:lnTo>
                    <a:pt x="9" y="200"/>
                  </a:lnTo>
                  <a:lnTo>
                    <a:pt x="20" y="223"/>
                  </a:lnTo>
                  <a:lnTo>
                    <a:pt x="34" y="245"/>
                  </a:lnTo>
                  <a:lnTo>
                    <a:pt x="53" y="263"/>
                  </a:lnTo>
                  <a:lnTo>
                    <a:pt x="75" y="278"/>
                  </a:lnTo>
                  <a:lnTo>
                    <a:pt x="98" y="290"/>
                  </a:lnTo>
                  <a:lnTo>
                    <a:pt x="123" y="296"/>
                  </a:lnTo>
                  <a:lnTo>
                    <a:pt x="149" y="298"/>
                  </a:lnTo>
                  <a:lnTo>
                    <a:pt x="176" y="296"/>
                  </a:lnTo>
                  <a:lnTo>
                    <a:pt x="201" y="290"/>
                  </a:lnTo>
                  <a:lnTo>
                    <a:pt x="224" y="278"/>
                  </a:lnTo>
                  <a:lnTo>
                    <a:pt x="245" y="263"/>
                  </a:lnTo>
                  <a:lnTo>
                    <a:pt x="263" y="245"/>
                  </a:lnTo>
                  <a:lnTo>
                    <a:pt x="278" y="223"/>
                  </a:lnTo>
                  <a:lnTo>
                    <a:pt x="289" y="200"/>
                  </a:lnTo>
                  <a:lnTo>
                    <a:pt x="296" y="176"/>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475" name="Line 811"/>
            <p:cNvSpPr>
              <a:spLocks noChangeShapeType="1"/>
            </p:cNvSpPr>
            <p:nvPr/>
          </p:nvSpPr>
          <p:spPr bwMode="auto">
            <a:xfrm>
              <a:off x="4397" y="241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6" name="Freeform 812"/>
            <p:cNvSpPr>
              <a:spLocks/>
            </p:cNvSpPr>
            <p:nvPr/>
          </p:nvSpPr>
          <p:spPr bwMode="auto">
            <a:xfrm>
              <a:off x="4368" y="2396"/>
              <a:ext cx="29" cy="2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2"/>
                  </a:lnTo>
                  <a:lnTo>
                    <a:pt x="289" y="98"/>
                  </a:lnTo>
                  <a:lnTo>
                    <a:pt x="278" y="75"/>
                  </a:lnTo>
                  <a:lnTo>
                    <a:pt x="263" y="53"/>
                  </a:lnTo>
                  <a:lnTo>
                    <a:pt x="244" y="35"/>
                  </a:lnTo>
                  <a:lnTo>
                    <a:pt x="223" y="20"/>
                  </a:lnTo>
                  <a:lnTo>
                    <a:pt x="200" y="8"/>
                  </a:lnTo>
                  <a:lnTo>
                    <a:pt x="175" y="2"/>
                  </a:lnTo>
                  <a:lnTo>
                    <a:pt x="150" y="0"/>
                  </a:lnTo>
                  <a:lnTo>
                    <a:pt x="123" y="2"/>
                  </a:lnTo>
                  <a:lnTo>
                    <a:pt x="98" y="8"/>
                  </a:lnTo>
                  <a:lnTo>
                    <a:pt x="75" y="20"/>
                  </a:lnTo>
                  <a:lnTo>
                    <a:pt x="54" y="35"/>
                  </a:lnTo>
                  <a:lnTo>
                    <a:pt x="35" y="53"/>
                  </a:lnTo>
                  <a:lnTo>
                    <a:pt x="20" y="75"/>
                  </a:lnTo>
                  <a:lnTo>
                    <a:pt x="9" y="98"/>
                  </a:lnTo>
                  <a:lnTo>
                    <a:pt x="2" y="122"/>
                  </a:lnTo>
                  <a:lnTo>
                    <a:pt x="0" y="150"/>
                  </a:lnTo>
                  <a:lnTo>
                    <a:pt x="2" y="176"/>
                  </a:lnTo>
                  <a:lnTo>
                    <a:pt x="9" y="200"/>
                  </a:lnTo>
                  <a:lnTo>
                    <a:pt x="20" y="223"/>
                  </a:lnTo>
                  <a:lnTo>
                    <a:pt x="35" y="245"/>
                  </a:lnTo>
                  <a:lnTo>
                    <a:pt x="54" y="263"/>
                  </a:lnTo>
                  <a:lnTo>
                    <a:pt x="75" y="278"/>
                  </a:lnTo>
                  <a:lnTo>
                    <a:pt x="98" y="290"/>
                  </a:lnTo>
                  <a:lnTo>
                    <a:pt x="123" y="296"/>
                  </a:lnTo>
                  <a:lnTo>
                    <a:pt x="150" y="298"/>
                  </a:lnTo>
                  <a:lnTo>
                    <a:pt x="175" y="296"/>
                  </a:lnTo>
                  <a:lnTo>
                    <a:pt x="200" y="290"/>
                  </a:lnTo>
                  <a:lnTo>
                    <a:pt x="223" y="278"/>
                  </a:lnTo>
                  <a:lnTo>
                    <a:pt x="244" y="263"/>
                  </a:lnTo>
                  <a:lnTo>
                    <a:pt x="263" y="245"/>
                  </a:lnTo>
                  <a:lnTo>
                    <a:pt x="278" y="223"/>
                  </a:lnTo>
                  <a:lnTo>
                    <a:pt x="289" y="200"/>
                  </a:lnTo>
                  <a:lnTo>
                    <a:pt x="296" y="176"/>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477" name="Line 813"/>
            <p:cNvSpPr>
              <a:spLocks noChangeShapeType="1"/>
            </p:cNvSpPr>
            <p:nvPr/>
          </p:nvSpPr>
          <p:spPr bwMode="auto">
            <a:xfrm>
              <a:off x="5297" y="184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8" name="Freeform 814"/>
            <p:cNvSpPr>
              <a:spLocks/>
            </p:cNvSpPr>
            <p:nvPr/>
          </p:nvSpPr>
          <p:spPr bwMode="auto">
            <a:xfrm>
              <a:off x="5267" y="1829"/>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5" y="123"/>
                  </a:lnTo>
                  <a:lnTo>
                    <a:pt x="289" y="98"/>
                  </a:lnTo>
                  <a:lnTo>
                    <a:pt x="278" y="75"/>
                  </a:lnTo>
                  <a:lnTo>
                    <a:pt x="264" y="54"/>
                  </a:lnTo>
                  <a:lnTo>
                    <a:pt x="245" y="35"/>
                  </a:lnTo>
                  <a:lnTo>
                    <a:pt x="224" y="20"/>
                  </a:lnTo>
                  <a:lnTo>
                    <a:pt x="199" y="8"/>
                  </a:lnTo>
                  <a:lnTo>
                    <a:pt x="175" y="2"/>
                  </a:lnTo>
                  <a:lnTo>
                    <a:pt x="149" y="0"/>
                  </a:lnTo>
                  <a:lnTo>
                    <a:pt x="123" y="2"/>
                  </a:lnTo>
                  <a:lnTo>
                    <a:pt x="97" y="8"/>
                  </a:lnTo>
                  <a:lnTo>
                    <a:pt x="74" y="20"/>
                  </a:lnTo>
                  <a:lnTo>
                    <a:pt x="52" y="35"/>
                  </a:lnTo>
                  <a:lnTo>
                    <a:pt x="35" y="54"/>
                  </a:lnTo>
                  <a:lnTo>
                    <a:pt x="20" y="75"/>
                  </a:lnTo>
                  <a:lnTo>
                    <a:pt x="8" y="98"/>
                  </a:lnTo>
                  <a:lnTo>
                    <a:pt x="1" y="123"/>
                  </a:lnTo>
                  <a:lnTo>
                    <a:pt x="0" y="148"/>
                  </a:lnTo>
                  <a:lnTo>
                    <a:pt x="1" y="175"/>
                  </a:lnTo>
                  <a:lnTo>
                    <a:pt x="8" y="201"/>
                  </a:lnTo>
                  <a:lnTo>
                    <a:pt x="20" y="224"/>
                  </a:lnTo>
                  <a:lnTo>
                    <a:pt x="35" y="244"/>
                  </a:lnTo>
                  <a:lnTo>
                    <a:pt x="52" y="263"/>
                  </a:lnTo>
                  <a:lnTo>
                    <a:pt x="74" y="278"/>
                  </a:lnTo>
                  <a:lnTo>
                    <a:pt x="97" y="289"/>
                  </a:lnTo>
                  <a:lnTo>
                    <a:pt x="123" y="296"/>
                  </a:lnTo>
                  <a:lnTo>
                    <a:pt x="149" y="298"/>
                  </a:lnTo>
                  <a:lnTo>
                    <a:pt x="175" y="296"/>
                  </a:lnTo>
                  <a:lnTo>
                    <a:pt x="199" y="289"/>
                  </a:lnTo>
                  <a:lnTo>
                    <a:pt x="224" y="278"/>
                  </a:lnTo>
                  <a:lnTo>
                    <a:pt x="245" y="263"/>
                  </a:lnTo>
                  <a:lnTo>
                    <a:pt x="264" y="244"/>
                  </a:lnTo>
                  <a:lnTo>
                    <a:pt x="278" y="224"/>
                  </a:lnTo>
                  <a:lnTo>
                    <a:pt x="289" y="201"/>
                  </a:lnTo>
                  <a:lnTo>
                    <a:pt x="295" y="175"/>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479" name="Line 815"/>
            <p:cNvSpPr>
              <a:spLocks noChangeShapeType="1"/>
            </p:cNvSpPr>
            <p:nvPr/>
          </p:nvSpPr>
          <p:spPr bwMode="auto">
            <a:xfrm>
              <a:off x="5310" y="216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0" name="Freeform 816"/>
            <p:cNvSpPr>
              <a:spLocks/>
            </p:cNvSpPr>
            <p:nvPr/>
          </p:nvSpPr>
          <p:spPr bwMode="auto">
            <a:xfrm>
              <a:off x="5280" y="2146"/>
              <a:ext cx="30" cy="3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7"/>
                  </a:moveTo>
                  <a:lnTo>
                    <a:pt x="296" y="122"/>
                  </a:lnTo>
                  <a:lnTo>
                    <a:pt x="290" y="97"/>
                  </a:lnTo>
                  <a:lnTo>
                    <a:pt x="278" y="74"/>
                  </a:lnTo>
                  <a:lnTo>
                    <a:pt x="263" y="52"/>
                  </a:lnTo>
                  <a:lnTo>
                    <a:pt x="245" y="35"/>
                  </a:lnTo>
                  <a:lnTo>
                    <a:pt x="223" y="19"/>
                  </a:lnTo>
                  <a:lnTo>
                    <a:pt x="200" y="8"/>
                  </a:lnTo>
                  <a:lnTo>
                    <a:pt x="175" y="2"/>
                  </a:lnTo>
                  <a:lnTo>
                    <a:pt x="149" y="0"/>
                  </a:lnTo>
                  <a:lnTo>
                    <a:pt x="123" y="2"/>
                  </a:lnTo>
                  <a:lnTo>
                    <a:pt x="99" y="8"/>
                  </a:lnTo>
                  <a:lnTo>
                    <a:pt x="73" y="19"/>
                  </a:lnTo>
                  <a:lnTo>
                    <a:pt x="53" y="35"/>
                  </a:lnTo>
                  <a:lnTo>
                    <a:pt x="34" y="52"/>
                  </a:lnTo>
                  <a:lnTo>
                    <a:pt x="20" y="74"/>
                  </a:lnTo>
                  <a:lnTo>
                    <a:pt x="9" y="97"/>
                  </a:lnTo>
                  <a:lnTo>
                    <a:pt x="2" y="122"/>
                  </a:lnTo>
                  <a:lnTo>
                    <a:pt x="0" y="147"/>
                  </a:lnTo>
                  <a:lnTo>
                    <a:pt x="2" y="175"/>
                  </a:lnTo>
                  <a:lnTo>
                    <a:pt x="9" y="200"/>
                  </a:lnTo>
                  <a:lnTo>
                    <a:pt x="20" y="223"/>
                  </a:lnTo>
                  <a:lnTo>
                    <a:pt x="34" y="244"/>
                  </a:lnTo>
                  <a:lnTo>
                    <a:pt x="53" y="262"/>
                  </a:lnTo>
                  <a:lnTo>
                    <a:pt x="73" y="278"/>
                  </a:lnTo>
                  <a:lnTo>
                    <a:pt x="99" y="289"/>
                  </a:lnTo>
                  <a:lnTo>
                    <a:pt x="123" y="295"/>
                  </a:lnTo>
                  <a:lnTo>
                    <a:pt x="149" y="297"/>
                  </a:lnTo>
                  <a:lnTo>
                    <a:pt x="175" y="295"/>
                  </a:lnTo>
                  <a:lnTo>
                    <a:pt x="200" y="289"/>
                  </a:lnTo>
                  <a:lnTo>
                    <a:pt x="223" y="278"/>
                  </a:lnTo>
                  <a:lnTo>
                    <a:pt x="245" y="262"/>
                  </a:lnTo>
                  <a:lnTo>
                    <a:pt x="263" y="244"/>
                  </a:lnTo>
                  <a:lnTo>
                    <a:pt x="278" y="223"/>
                  </a:lnTo>
                  <a:lnTo>
                    <a:pt x="290" y="200"/>
                  </a:lnTo>
                  <a:lnTo>
                    <a:pt x="296" y="175"/>
                  </a:lnTo>
                  <a:lnTo>
                    <a:pt x="298" y="147"/>
                  </a:lnTo>
                  <a:close/>
                </a:path>
              </a:pathLst>
            </a:custGeom>
            <a:solidFill>
              <a:srgbClr val="E0A860"/>
            </a:solidFill>
            <a:ln w="12700">
              <a:solidFill>
                <a:srgbClr val="E0A860"/>
              </a:solidFill>
              <a:round/>
              <a:headEnd/>
              <a:tailEnd/>
            </a:ln>
          </p:spPr>
          <p:txBody>
            <a:bodyPr/>
            <a:lstStyle/>
            <a:p>
              <a:endParaRPr lang="en-US" sz="1350" dirty="0"/>
            </a:p>
          </p:txBody>
        </p:sp>
        <p:sp>
          <p:nvSpPr>
            <p:cNvPr id="481" name="Line 817"/>
            <p:cNvSpPr>
              <a:spLocks noChangeShapeType="1"/>
            </p:cNvSpPr>
            <p:nvPr/>
          </p:nvSpPr>
          <p:spPr bwMode="auto">
            <a:xfrm>
              <a:off x="4110" y="225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2" name="Freeform 818"/>
            <p:cNvSpPr>
              <a:spLocks/>
            </p:cNvSpPr>
            <p:nvPr/>
          </p:nvSpPr>
          <p:spPr bwMode="auto">
            <a:xfrm>
              <a:off x="4081" y="2239"/>
              <a:ext cx="29"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7" y="123"/>
                  </a:lnTo>
                  <a:lnTo>
                    <a:pt x="290" y="99"/>
                  </a:lnTo>
                  <a:lnTo>
                    <a:pt x="279" y="74"/>
                  </a:lnTo>
                  <a:lnTo>
                    <a:pt x="263" y="53"/>
                  </a:lnTo>
                  <a:lnTo>
                    <a:pt x="246" y="35"/>
                  </a:lnTo>
                  <a:lnTo>
                    <a:pt x="224" y="21"/>
                  </a:lnTo>
                  <a:lnTo>
                    <a:pt x="201" y="10"/>
                  </a:lnTo>
                  <a:lnTo>
                    <a:pt x="175" y="3"/>
                  </a:lnTo>
                  <a:lnTo>
                    <a:pt x="149" y="0"/>
                  </a:lnTo>
                  <a:lnTo>
                    <a:pt x="123" y="3"/>
                  </a:lnTo>
                  <a:lnTo>
                    <a:pt x="99" y="10"/>
                  </a:lnTo>
                  <a:lnTo>
                    <a:pt x="74" y="21"/>
                  </a:lnTo>
                  <a:lnTo>
                    <a:pt x="53" y="35"/>
                  </a:lnTo>
                  <a:lnTo>
                    <a:pt x="35" y="53"/>
                  </a:lnTo>
                  <a:lnTo>
                    <a:pt x="19" y="74"/>
                  </a:lnTo>
                  <a:lnTo>
                    <a:pt x="9" y="99"/>
                  </a:lnTo>
                  <a:lnTo>
                    <a:pt x="3" y="123"/>
                  </a:lnTo>
                  <a:lnTo>
                    <a:pt x="0" y="150"/>
                  </a:lnTo>
                  <a:lnTo>
                    <a:pt x="3" y="175"/>
                  </a:lnTo>
                  <a:lnTo>
                    <a:pt x="9" y="201"/>
                  </a:lnTo>
                  <a:lnTo>
                    <a:pt x="19" y="224"/>
                  </a:lnTo>
                  <a:lnTo>
                    <a:pt x="35" y="246"/>
                  </a:lnTo>
                  <a:lnTo>
                    <a:pt x="53" y="264"/>
                  </a:lnTo>
                  <a:lnTo>
                    <a:pt x="74" y="279"/>
                  </a:lnTo>
                  <a:lnTo>
                    <a:pt x="99" y="290"/>
                  </a:lnTo>
                  <a:lnTo>
                    <a:pt x="123" y="297"/>
                  </a:lnTo>
                  <a:lnTo>
                    <a:pt x="149" y="299"/>
                  </a:lnTo>
                  <a:lnTo>
                    <a:pt x="175" y="297"/>
                  </a:lnTo>
                  <a:lnTo>
                    <a:pt x="201" y="290"/>
                  </a:lnTo>
                  <a:lnTo>
                    <a:pt x="224" y="279"/>
                  </a:lnTo>
                  <a:lnTo>
                    <a:pt x="246" y="264"/>
                  </a:lnTo>
                  <a:lnTo>
                    <a:pt x="263" y="246"/>
                  </a:lnTo>
                  <a:lnTo>
                    <a:pt x="279" y="224"/>
                  </a:lnTo>
                  <a:lnTo>
                    <a:pt x="290" y="201"/>
                  </a:lnTo>
                  <a:lnTo>
                    <a:pt x="297" y="175"/>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483" name="Line 819"/>
            <p:cNvSpPr>
              <a:spLocks noChangeShapeType="1"/>
            </p:cNvSpPr>
            <p:nvPr/>
          </p:nvSpPr>
          <p:spPr bwMode="auto">
            <a:xfrm>
              <a:off x="4662" y="204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4" name="Freeform 820"/>
            <p:cNvSpPr>
              <a:spLocks/>
            </p:cNvSpPr>
            <p:nvPr/>
          </p:nvSpPr>
          <p:spPr bwMode="auto">
            <a:xfrm>
              <a:off x="4632" y="2029"/>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5" y="125"/>
                  </a:lnTo>
                  <a:lnTo>
                    <a:pt x="288" y="99"/>
                  </a:lnTo>
                  <a:lnTo>
                    <a:pt x="278" y="76"/>
                  </a:lnTo>
                  <a:lnTo>
                    <a:pt x="263" y="54"/>
                  </a:lnTo>
                  <a:lnTo>
                    <a:pt x="244" y="36"/>
                  </a:lnTo>
                  <a:lnTo>
                    <a:pt x="223" y="21"/>
                  </a:lnTo>
                  <a:lnTo>
                    <a:pt x="199" y="10"/>
                  </a:lnTo>
                  <a:lnTo>
                    <a:pt x="175" y="4"/>
                  </a:lnTo>
                  <a:lnTo>
                    <a:pt x="148" y="0"/>
                  </a:lnTo>
                  <a:lnTo>
                    <a:pt x="122" y="4"/>
                  </a:lnTo>
                  <a:lnTo>
                    <a:pt x="97" y="10"/>
                  </a:lnTo>
                  <a:lnTo>
                    <a:pt x="73" y="21"/>
                  </a:lnTo>
                  <a:lnTo>
                    <a:pt x="51" y="36"/>
                  </a:lnTo>
                  <a:lnTo>
                    <a:pt x="34" y="54"/>
                  </a:lnTo>
                  <a:lnTo>
                    <a:pt x="20" y="76"/>
                  </a:lnTo>
                  <a:lnTo>
                    <a:pt x="8" y="99"/>
                  </a:lnTo>
                  <a:lnTo>
                    <a:pt x="1" y="125"/>
                  </a:lnTo>
                  <a:lnTo>
                    <a:pt x="0" y="150"/>
                  </a:lnTo>
                  <a:lnTo>
                    <a:pt x="1" y="177"/>
                  </a:lnTo>
                  <a:lnTo>
                    <a:pt x="8" y="202"/>
                  </a:lnTo>
                  <a:lnTo>
                    <a:pt x="20" y="226"/>
                  </a:lnTo>
                  <a:lnTo>
                    <a:pt x="34" y="247"/>
                  </a:lnTo>
                  <a:lnTo>
                    <a:pt x="51" y="265"/>
                  </a:lnTo>
                  <a:lnTo>
                    <a:pt x="73" y="280"/>
                  </a:lnTo>
                  <a:lnTo>
                    <a:pt x="97" y="290"/>
                  </a:lnTo>
                  <a:lnTo>
                    <a:pt x="122" y="298"/>
                  </a:lnTo>
                  <a:lnTo>
                    <a:pt x="148" y="300"/>
                  </a:lnTo>
                  <a:lnTo>
                    <a:pt x="175" y="298"/>
                  </a:lnTo>
                  <a:lnTo>
                    <a:pt x="199" y="290"/>
                  </a:lnTo>
                  <a:lnTo>
                    <a:pt x="223" y="280"/>
                  </a:lnTo>
                  <a:lnTo>
                    <a:pt x="244" y="265"/>
                  </a:lnTo>
                  <a:lnTo>
                    <a:pt x="263" y="247"/>
                  </a:lnTo>
                  <a:lnTo>
                    <a:pt x="278" y="226"/>
                  </a:lnTo>
                  <a:lnTo>
                    <a:pt x="288" y="202"/>
                  </a:lnTo>
                  <a:lnTo>
                    <a:pt x="295" y="177"/>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485" name="Line 821"/>
            <p:cNvSpPr>
              <a:spLocks noChangeShapeType="1"/>
            </p:cNvSpPr>
            <p:nvPr/>
          </p:nvSpPr>
          <p:spPr bwMode="auto">
            <a:xfrm>
              <a:off x="4616" y="232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6" name="Freeform 822"/>
            <p:cNvSpPr>
              <a:spLocks/>
            </p:cNvSpPr>
            <p:nvPr/>
          </p:nvSpPr>
          <p:spPr bwMode="auto">
            <a:xfrm>
              <a:off x="4586" y="2307"/>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5" y="125"/>
                  </a:lnTo>
                  <a:lnTo>
                    <a:pt x="289" y="99"/>
                  </a:lnTo>
                  <a:lnTo>
                    <a:pt x="279" y="76"/>
                  </a:lnTo>
                  <a:lnTo>
                    <a:pt x="263" y="54"/>
                  </a:lnTo>
                  <a:lnTo>
                    <a:pt x="245" y="36"/>
                  </a:lnTo>
                  <a:lnTo>
                    <a:pt x="224" y="21"/>
                  </a:lnTo>
                  <a:lnTo>
                    <a:pt x="200" y="10"/>
                  </a:lnTo>
                  <a:lnTo>
                    <a:pt x="175" y="2"/>
                  </a:lnTo>
                  <a:lnTo>
                    <a:pt x="149" y="0"/>
                  </a:lnTo>
                  <a:lnTo>
                    <a:pt x="123" y="2"/>
                  </a:lnTo>
                  <a:lnTo>
                    <a:pt x="97" y="10"/>
                  </a:lnTo>
                  <a:lnTo>
                    <a:pt x="74" y="21"/>
                  </a:lnTo>
                  <a:lnTo>
                    <a:pt x="52" y="36"/>
                  </a:lnTo>
                  <a:lnTo>
                    <a:pt x="35" y="54"/>
                  </a:lnTo>
                  <a:lnTo>
                    <a:pt x="19" y="76"/>
                  </a:lnTo>
                  <a:lnTo>
                    <a:pt x="8" y="99"/>
                  </a:lnTo>
                  <a:lnTo>
                    <a:pt x="1" y="125"/>
                  </a:lnTo>
                  <a:lnTo>
                    <a:pt x="0" y="150"/>
                  </a:lnTo>
                  <a:lnTo>
                    <a:pt x="1" y="176"/>
                  </a:lnTo>
                  <a:lnTo>
                    <a:pt x="8" y="202"/>
                  </a:lnTo>
                  <a:lnTo>
                    <a:pt x="19" y="226"/>
                  </a:lnTo>
                  <a:lnTo>
                    <a:pt x="35" y="246"/>
                  </a:lnTo>
                  <a:lnTo>
                    <a:pt x="52" y="265"/>
                  </a:lnTo>
                  <a:lnTo>
                    <a:pt x="74" y="280"/>
                  </a:lnTo>
                  <a:lnTo>
                    <a:pt x="97" y="290"/>
                  </a:lnTo>
                  <a:lnTo>
                    <a:pt x="123" y="298"/>
                  </a:lnTo>
                  <a:lnTo>
                    <a:pt x="149" y="300"/>
                  </a:lnTo>
                  <a:lnTo>
                    <a:pt x="175" y="298"/>
                  </a:lnTo>
                  <a:lnTo>
                    <a:pt x="200" y="290"/>
                  </a:lnTo>
                  <a:lnTo>
                    <a:pt x="224" y="280"/>
                  </a:lnTo>
                  <a:lnTo>
                    <a:pt x="245" y="265"/>
                  </a:lnTo>
                  <a:lnTo>
                    <a:pt x="263" y="246"/>
                  </a:lnTo>
                  <a:lnTo>
                    <a:pt x="279" y="226"/>
                  </a:lnTo>
                  <a:lnTo>
                    <a:pt x="289" y="202"/>
                  </a:lnTo>
                  <a:lnTo>
                    <a:pt x="295" y="176"/>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487" name="Line 823"/>
            <p:cNvSpPr>
              <a:spLocks noChangeShapeType="1"/>
            </p:cNvSpPr>
            <p:nvPr/>
          </p:nvSpPr>
          <p:spPr bwMode="auto">
            <a:xfrm>
              <a:off x="4916" y="203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8" name="Freeform 824"/>
            <p:cNvSpPr>
              <a:spLocks/>
            </p:cNvSpPr>
            <p:nvPr/>
          </p:nvSpPr>
          <p:spPr bwMode="auto">
            <a:xfrm>
              <a:off x="4887" y="2019"/>
              <a:ext cx="29" cy="3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89" y="99"/>
                  </a:lnTo>
                  <a:lnTo>
                    <a:pt x="278" y="75"/>
                  </a:lnTo>
                  <a:lnTo>
                    <a:pt x="262" y="54"/>
                  </a:lnTo>
                  <a:lnTo>
                    <a:pt x="245" y="35"/>
                  </a:lnTo>
                  <a:lnTo>
                    <a:pt x="223" y="21"/>
                  </a:lnTo>
                  <a:lnTo>
                    <a:pt x="200" y="9"/>
                  </a:lnTo>
                  <a:lnTo>
                    <a:pt x="174" y="3"/>
                  </a:lnTo>
                  <a:lnTo>
                    <a:pt x="149" y="0"/>
                  </a:lnTo>
                  <a:lnTo>
                    <a:pt x="122" y="3"/>
                  </a:lnTo>
                  <a:lnTo>
                    <a:pt x="98" y="9"/>
                  </a:lnTo>
                  <a:lnTo>
                    <a:pt x="73" y="21"/>
                  </a:lnTo>
                  <a:lnTo>
                    <a:pt x="52" y="35"/>
                  </a:lnTo>
                  <a:lnTo>
                    <a:pt x="34" y="54"/>
                  </a:lnTo>
                  <a:lnTo>
                    <a:pt x="18" y="75"/>
                  </a:lnTo>
                  <a:lnTo>
                    <a:pt x="8" y="99"/>
                  </a:lnTo>
                  <a:lnTo>
                    <a:pt x="2" y="124"/>
                  </a:lnTo>
                  <a:lnTo>
                    <a:pt x="0" y="149"/>
                  </a:lnTo>
                  <a:lnTo>
                    <a:pt x="2" y="175"/>
                  </a:lnTo>
                  <a:lnTo>
                    <a:pt x="8" y="201"/>
                  </a:lnTo>
                  <a:lnTo>
                    <a:pt x="18" y="224"/>
                  </a:lnTo>
                  <a:lnTo>
                    <a:pt x="34" y="245"/>
                  </a:lnTo>
                  <a:lnTo>
                    <a:pt x="52" y="264"/>
                  </a:lnTo>
                  <a:lnTo>
                    <a:pt x="73" y="279"/>
                  </a:lnTo>
                  <a:lnTo>
                    <a:pt x="98" y="289"/>
                  </a:lnTo>
                  <a:lnTo>
                    <a:pt x="122" y="297"/>
                  </a:lnTo>
                  <a:lnTo>
                    <a:pt x="149" y="299"/>
                  </a:lnTo>
                  <a:lnTo>
                    <a:pt x="174" y="297"/>
                  </a:lnTo>
                  <a:lnTo>
                    <a:pt x="200" y="289"/>
                  </a:lnTo>
                  <a:lnTo>
                    <a:pt x="223" y="279"/>
                  </a:lnTo>
                  <a:lnTo>
                    <a:pt x="245" y="264"/>
                  </a:lnTo>
                  <a:lnTo>
                    <a:pt x="262" y="245"/>
                  </a:lnTo>
                  <a:lnTo>
                    <a:pt x="278" y="224"/>
                  </a:lnTo>
                  <a:lnTo>
                    <a:pt x="289" y="201"/>
                  </a:lnTo>
                  <a:lnTo>
                    <a:pt x="295" y="175"/>
                  </a:lnTo>
                  <a:lnTo>
                    <a:pt x="297" y="149"/>
                  </a:lnTo>
                  <a:close/>
                </a:path>
              </a:pathLst>
            </a:custGeom>
            <a:solidFill>
              <a:srgbClr val="E0A860"/>
            </a:solidFill>
            <a:ln w="12700">
              <a:solidFill>
                <a:srgbClr val="E0A860"/>
              </a:solidFill>
              <a:round/>
              <a:headEnd/>
              <a:tailEnd/>
            </a:ln>
          </p:spPr>
          <p:txBody>
            <a:bodyPr/>
            <a:lstStyle/>
            <a:p>
              <a:endParaRPr lang="en-US" sz="1350" dirty="0"/>
            </a:p>
          </p:txBody>
        </p:sp>
        <p:sp>
          <p:nvSpPr>
            <p:cNvPr id="489" name="Line 825"/>
            <p:cNvSpPr>
              <a:spLocks noChangeShapeType="1"/>
            </p:cNvSpPr>
            <p:nvPr/>
          </p:nvSpPr>
          <p:spPr bwMode="auto">
            <a:xfrm>
              <a:off x="4086" y="214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0" name="Freeform 826"/>
            <p:cNvSpPr>
              <a:spLocks/>
            </p:cNvSpPr>
            <p:nvPr/>
          </p:nvSpPr>
          <p:spPr bwMode="auto">
            <a:xfrm>
              <a:off x="4056" y="2126"/>
              <a:ext cx="30" cy="30"/>
            </a:xfrm>
            <a:custGeom>
              <a:avLst/>
              <a:gdLst>
                <a:gd name="T0" fmla="*/ 0 w 299"/>
                <a:gd name="T1" fmla="*/ 0 h 300"/>
                <a:gd name="T2" fmla="*/ 0 w 299"/>
                <a:gd name="T3" fmla="*/ 0 h 300"/>
                <a:gd name="T4" fmla="*/ 0 w 299"/>
                <a:gd name="T5" fmla="*/ 0 h 300"/>
                <a:gd name="T6" fmla="*/ 0 w 299"/>
                <a:gd name="T7" fmla="*/ 0 h 300"/>
                <a:gd name="T8" fmla="*/ 0 w 299"/>
                <a:gd name="T9" fmla="*/ 0 h 300"/>
                <a:gd name="T10" fmla="*/ 0 w 299"/>
                <a:gd name="T11" fmla="*/ 0 h 300"/>
                <a:gd name="T12" fmla="*/ 0 w 299"/>
                <a:gd name="T13" fmla="*/ 0 h 300"/>
                <a:gd name="T14" fmla="*/ 0 w 299"/>
                <a:gd name="T15" fmla="*/ 0 h 300"/>
                <a:gd name="T16" fmla="*/ 0 w 299"/>
                <a:gd name="T17" fmla="*/ 0 h 300"/>
                <a:gd name="T18" fmla="*/ 0 w 299"/>
                <a:gd name="T19" fmla="*/ 0 h 300"/>
                <a:gd name="T20" fmla="*/ 0 w 299"/>
                <a:gd name="T21" fmla="*/ 0 h 300"/>
                <a:gd name="T22" fmla="*/ 0 w 299"/>
                <a:gd name="T23" fmla="*/ 0 h 300"/>
                <a:gd name="T24" fmla="*/ 0 w 299"/>
                <a:gd name="T25" fmla="*/ 0 h 300"/>
                <a:gd name="T26" fmla="*/ 0 w 299"/>
                <a:gd name="T27" fmla="*/ 0 h 300"/>
                <a:gd name="T28" fmla="*/ 0 w 299"/>
                <a:gd name="T29" fmla="*/ 0 h 300"/>
                <a:gd name="T30" fmla="*/ 0 w 299"/>
                <a:gd name="T31" fmla="*/ 0 h 300"/>
                <a:gd name="T32" fmla="*/ 0 w 299"/>
                <a:gd name="T33" fmla="*/ 0 h 300"/>
                <a:gd name="T34" fmla="*/ 0 w 299"/>
                <a:gd name="T35" fmla="*/ 0 h 300"/>
                <a:gd name="T36" fmla="*/ 0 w 299"/>
                <a:gd name="T37" fmla="*/ 0 h 300"/>
                <a:gd name="T38" fmla="*/ 0 w 299"/>
                <a:gd name="T39" fmla="*/ 0 h 300"/>
                <a:gd name="T40" fmla="*/ 0 w 299"/>
                <a:gd name="T41" fmla="*/ 0 h 300"/>
                <a:gd name="T42" fmla="*/ 0 w 299"/>
                <a:gd name="T43" fmla="*/ 0 h 300"/>
                <a:gd name="T44" fmla="*/ 0 w 299"/>
                <a:gd name="T45" fmla="*/ 0 h 300"/>
                <a:gd name="T46" fmla="*/ 0 w 299"/>
                <a:gd name="T47" fmla="*/ 0 h 300"/>
                <a:gd name="T48" fmla="*/ 0 w 299"/>
                <a:gd name="T49" fmla="*/ 0 h 300"/>
                <a:gd name="T50" fmla="*/ 0 w 299"/>
                <a:gd name="T51" fmla="*/ 0 h 300"/>
                <a:gd name="T52" fmla="*/ 0 w 299"/>
                <a:gd name="T53" fmla="*/ 0 h 300"/>
                <a:gd name="T54" fmla="*/ 0 w 299"/>
                <a:gd name="T55" fmla="*/ 0 h 300"/>
                <a:gd name="T56" fmla="*/ 0 w 299"/>
                <a:gd name="T57" fmla="*/ 0 h 300"/>
                <a:gd name="T58" fmla="*/ 0 w 299"/>
                <a:gd name="T59" fmla="*/ 0 h 300"/>
                <a:gd name="T60" fmla="*/ 0 w 299"/>
                <a:gd name="T61" fmla="*/ 0 h 300"/>
                <a:gd name="T62" fmla="*/ 0 w 299"/>
                <a:gd name="T63" fmla="*/ 0 h 300"/>
                <a:gd name="T64" fmla="*/ 0 w 299"/>
                <a:gd name="T65" fmla="*/ 0 h 300"/>
                <a:gd name="T66" fmla="*/ 0 w 299"/>
                <a:gd name="T67" fmla="*/ 0 h 300"/>
                <a:gd name="T68" fmla="*/ 0 w 299"/>
                <a:gd name="T69" fmla="*/ 0 h 300"/>
                <a:gd name="T70" fmla="*/ 0 w 299"/>
                <a:gd name="T71" fmla="*/ 0 h 300"/>
                <a:gd name="T72" fmla="*/ 0 w 299"/>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300"/>
                <a:gd name="T113" fmla="*/ 299 w 299"/>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300">
                  <a:moveTo>
                    <a:pt x="299" y="150"/>
                  </a:moveTo>
                  <a:lnTo>
                    <a:pt x="297" y="124"/>
                  </a:lnTo>
                  <a:lnTo>
                    <a:pt x="290" y="100"/>
                  </a:lnTo>
                  <a:lnTo>
                    <a:pt x="279" y="75"/>
                  </a:lnTo>
                  <a:lnTo>
                    <a:pt x="264" y="54"/>
                  </a:lnTo>
                  <a:lnTo>
                    <a:pt x="245" y="35"/>
                  </a:lnTo>
                  <a:lnTo>
                    <a:pt x="225" y="20"/>
                  </a:lnTo>
                  <a:lnTo>
                    <a:pt x="200" y="10"/>
                  </a:lnTo>
                  <a:lnTo>
                    <a:pt x="176" y="4"/>
                  </a:lnTo>
                  <a:lnTo>
                    <a:pt x="149" y="0"/>
                  </a:lnTo>
                  <a:lnTo>
                    <a:pt x="124" y="4"/>
                  </a:lnTo>
                  <a:lnTo>
                    <a:pt x="99" y="10"/>
                  </a:lnTo>
                  <a:lnTo>
                    <a:pt x="76" y="20"/>
                  </a:lnTo>
                  <a:lnTo>
                    <a:pt x="53" y="35"/>
                  </a:lnTo>
                  <a:lnTo>
                    <a:pt x="36" y="54"/>
                  </a:lnTo>
                  <a:lnTo>
                    <a:pt x="21" y="75"/>
                  </a:lnTo>
                  <a:lnTo>
                    <a:pt x="9" y="100"/>
                  </a:lnTo>
                  <a:lnTo>
                    <a:pt x="2" y="124"/>
                  </a:lnTo>
                  <a:lnTo>
                    <a:pt x="0" y="150"/>
                  </a:lnTo>
                  <a:lnTo>
                    <a:pt x="2" y="176"/>
                  </a:lnTo>
                  <a:lnTo>
                    <a:pt x="9" y="202"/>
                  </a:lnTo>
                  <a:lnTo>
                    <a:pt x="21" y="225"/>
                  </a:lnTo>
                  <a:lnTo>
                    <a:pt x="36" y="247"/>
                  </a:lnTo>
                  <a:lnTo>
                    <a:pt x="53" y="265"/>
                  </a:lnTo>
                  <a:lnTo>
                    <a:pt x="76" y="279"/>
                  </a:lnTo>
                  <a:lnTo>
                    <a:pt x="99" y="290"/>
                  </a:lnTo>
                  <a:lnTo>
                    <a:pt x="124" y="298"/>
                  </a:lnTo>
                  <a:lnTo>
                    <a:pt x="149" y="300"/>
                  </a:lnTo>
                  <a:lnTo>
                    <a:pt x="176" y="298"/>
                  </a:lnTo>
                  <a:lnTo>
                    <a:pt x="200" y="290"/>
                  </a:lnTo>
                  <a:lnTo>
                    <a:pt x="225" y="279"/>
                  </a:lnTo>
                  <a:lnTo>
                    <a:pt x="245" y="265"/>
                  </a:lnTo>
                  <a:lnTo>
                    <a:pt x="264" y="247"/>
                  </a:lnTo>
                  <a:lnTo>
                    <a:pt x="279" y="225"/>
                  </a:lnTo>
                  <a:lnTo>
                    <a:pt x="290" y="202"/>
                  </a:lnTo>
                  <a:lnTo>
                    <a:pt x="297" y="176"/>
                  </a:lnTo>
                  <a:lnTo>
                    <a:pt x="299" y="150"/>
                  </a:lnTo>
                  <a:close/>
                </a:path>
              </a:pathLst>
            </a:custGeom>
            <a:solidFill>
              <a:srgbClr val="E0A860"/>
            </a:solidFill>
            <a:ln w="12700">
              <a:solidFill>
                <a:srgbClr val="E0A860"/>
              </a:solidFill>
              <a:round/>
              <a:headEnd/>
              <a:tailEnd/>
            </a:ln>
          </p:spPr>
          <p:txBody>
            <a:bodyPr/>
            <a:lstStyle/>
            <a:p>
              <a:endParaRPr lang="en-US" sz="1350" dirty="0"/>
            </a:p>
          </p:txBody>
        </p:sp>
        <p:sp>
          <p:nvSpPr>
            <p:cNvPr id="491" name="Line 827"/>
            <p:cNvSpPr>
              <a:spLocks noChangeShapeType="1"/>
            </p:cNvSpPr>
            <p:nvPr/>
          </p:nvSpPr>
          <p:spPr bwMode="auto">
            <a:xfrm>
              <a:off x="5257" y="215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2" name="Freeform 828"/>
            <p:cNvSpPr>
              <a:spLocks/>
            </p:cNvSpPr>
            <p:nvPr/>
          </p:nvSpPr>
          <p:spPr bwMode="auto">
            <a:xfrm>
              <a:off x="5227" y="2144"/>
              <a:ext cx="30" cy="3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8"/>
                  </a:moveTo>
                  <a:lnTo>
                    <a:pt x="298" y="122"/>
                  </a:lnTo>
                  <a:lnTo>
                    <a:pt x="290" y="97"/>
                  </a:lnTo>
                  <a:lnTo>
                    <a:pt x="279" y="73"/>
                  </a:lnTo>
                  <a:lnTo>
                    <a:pt x="264" y="52"/>
                  </a:lnTo>
                  <a:lnTo>
                    <a:pt x="246" y="34"/>
                  </a:lnTo>
                  <a:lnTo>
                    <a:pt x="224" y="20"/>
                  </a:lnTo>
                  <a:lnTo>
                    <a:pt x="201" y="8"/>
                  </a:lnTo>
                  <a:lnTo>
                    <a:pt x="175" y="2"/>
                  </a:lnTo>
                  <a:lnTo>
                    <a:pt x="150" y="0"/>
                  </a:lnTo>
                  <a:lnTo>
                    <a:pt x="124" y="2"/>
                  </a:lnTo>
                  <a:lnTo>
                    <a:pt x="99" y="8"/>
                  </a:lnTo>
                  <a:lnTo>
                    <a:pt x="75" y="20"/>
                  </a:lnTo>
                  <a:lnTo>
                    <a:pt x="54" y="34"/>
                  </a:lnTo>
                  <a:lnTo>
                    <a:pt x="35" y="52"/>
                  </a:lnTo>
                  <a:lnTo>
                    <a:pt x="20" y="73"/>
                  </a:lnTo>
                  <a:lnTo>
                    <a:pt x="10" y="97"/>
                  </a:lnTo>
                  <a:lnTo>
                    <a:pt x="2" y="122"/>
                  </a:lnTo>
                  <a:lnTo>
                    <a:pt x="0" y="148"/>
                  </a:lnTo>
                  <a:lnTo>
                    <a:pt x="2" y="175"/>
                  </a:lnTo>
                  <a:lnTo>
                    <a:pt x="10" y="199"/>
                  </a:lnTo>
                  <a:lnTo>
                    <a:pt x="20" y="223"/>
                  </a:lnTo>
                  <a:lnTo>
                    <a:pt x="35" y="244"/>
                  </a:lnTo>
                  <a:lnTo>
                    <a:pt x="54" y="263"/>
                  </a:lnTo>
                  <a:lnTo>
                    <a:pt x="75" y="278"/>
                  </a:lnTo>
                  <a:lnTo>
                    <a:pt x="99" y="288"/>
                  </a:lnTo>
                  <a:lnTo>
                    <a:pt x="124" y="295"/>
                  </a:lnTo>
                  <a:lnTo>
                    <a:pt x="150" y="298"/>
                  </a:lnTo>
                  <a:lnTo>
                    <a:pt x="175" y="295"/>
                  </a:lnTo>
                  <a:lnTo>
                    <a:pt x="201" y="288"/>
                  </a:lnTo>
                  <a:lnTo>
                    <a:pt x="224" y="278"/>
                  </a:lnTo>
                  <a:lnTo>
                    <a:pt x="246" y="263"/>
                  </a:lnTo>
                  <a:lnTo>
                    <a:pt x="264" y="244"/>
                  </a:lnTo>
                  <a:lnTo>
                    <a:pt x="279" y="223"/>
                  </a:lnTo>
                  <a:lnTo>
                    <a:pt x="290" y="199"/>
                  </a:lnTo>
                  <a:lnTo>
                    <a:pt x="298" y="175"/>
                  </a:lnTo>
                  <a:lnTo>
                    <a:pt x="300" y="148"/>
                  </a:lnTo>
                  <a:close/>
                </a:path>
              </a:pathLst>
            </a:custGeom>
            <a:solidFill>
              <a:srgbClr val="E0A860"/>
            </a:solidFill>
            <a:ln w="12700">
              <a:solidFill>
                <a:srgbClr val="E0A860"/>
              </a:solidFill>
              <a:round/>
              <a:headEnd/>
              <a:tailEnd/>
            </a:ln>
          </p:spPr>
          <p:txBody>
            <a:bodyPr/>
            <a:lstStyle/>
            <a:p>
              <a:endParaRPr lang="en-US" sz="1350" dirty="0"/>
            </a:p>
          </p:txBody>
        </p:sp>
        <p:sp>
          <p:nvSpPr>
            <p:cNvPr id="493" name="Line 829"/>
            <p:cNvSpPr>
              <a:spLocks noChangeShapeType="1"/>
            </p:cNvSpPr>
            <p:nvPr/>
          </p:nvSpPr>
          <p:spPr bwMode="auto">
            <a:xfrm>
              <a:off x="4844" y="209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4" name="Freeform 830"/>
            <p:cNvSpPr>
              <a:spLocks/>
            </p:cNvSpPr>
            <p:nvPr/>
          </p:nvSpPr>
          <p:spPr bwMode="auto">
            <a:xfrm>
              <a:off x="4814" y="2084"/>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90" y="98"/>
                  </a:lnTo>
                  <a:lnTo>
                    <a:pt x="278" y="75"/>
                  </a:lnTo>
                  <a:lnTo>
                    <a:pt x="265" y="54"/>
                  </a:lnTo>
                  <a:lnTo>
                    <a:pt x="246" y="35"/>
                  </a:lnTo>
                  <a:lnTo>
                    <a:pt x="224" y="20"/>
                  </a:lnTo>
                  <a:lnTo>
                    <a:pt x="200" y="9"/>
                  </a:lnTo>
                  <a:lnTo>
                    <a:pt x="176" y="3"/>
                  </a:lnTo>
                  <a:lnTo>
                    <a:pt x="150" y="0"/>
                  </a:lnTo>
                  <a:lnTo>
                    <a:pt x="122" y="3"/>
                  </a:lnTo>
                  <a:lnTo>
                    <a:pt x="98" y="9"/>
                  </a:lnTo>
                  <a:lnTo>
                    <a:pt x="75" y="20"/>
                  </a:lnTo>
                  <a:lnTo>
                    <a:pt x="53" y="35"/>
                  </a:lnTo>
                  <a:lnTo>
                    <a:pt x="35" y="54"/>
                  </a:lnTo>
                  <a:lnTo>
                    <a:pt x="21" y="75"/>
                  </a:lnTo>
                  <a:lnTo>
                    <a:pt x="10" y="98"/>
                  </a:lnTo>
                  <a:lnTo>
                    <a:pt x="2" y="123"/>
                  </a:lnTo>
                  <a:lnTo>
                    <a:pt x="0" y="149"/>
                  </a:lnTo>
                  <a:lnTo>
                    <a:pt x="2" y="175"/>
                  </a:lnTo>
                  <a:lnTo>
                    <a:pt x="10" y="201"/>
                  </a:lnTo>
                  <a:lnTo>
                    <a:pt x="21" y="224"/>
                  </a:lnTo>
                  <a:lnTo>
                    <a:pt x="35" y="245"/>
                  </a:lnTo>
                  <a:lnTo>
                    <a:pt x="53" y="263"/>
                  </a:lnTo>
                  <a:lnTo>
                    <a:pt x="75" y="278"/>
                  </a:lnTo>
                  <a:lnTo>
                    <a:pt x="98" y="289"/>
                  </a:lnTo>
                  <a:lnTo>
                    <a:pt x="122" y="296"/>
                  </a:lnTo>
                  <a:lnTo>
                    <a:pt x="150" y="298"/>
                  </a:lnTo>
                  <a:lnTo>
                    <a:pt x="176" y="296"/>
                  </a:lnTo>
                  <a:lnTo>
                    <a:pt x="200" y="289"/>
                  </a:lnTo>
                  <a:lnTo>
                    <a:pt x="224" y="278"/>
                  </a:lnTo>
                  <a:lnTo>
                    <a:pt x="246" y="263"/>
                  </a:lnTo>
                  <a:lnTo>
                    <a:pt x="265" y="245"/>
                  </a:lnTo>
                  <a:lnTo>
                    <a:pt x="278" y="224"/>
                  </a:lnTo>
                  <a:lnTo>
                    <a:pt x="290" y="201"/>
                  </a:lnTo>
                  <a:lnTo>
                    <a:pt x="296"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495" name="Line 831"/>
            <p:cNvSpPr>
              <a:spLocks noChangeShapeType="1"/>
            </p:cNvSpPr>
            <p:nvPr/>
          </p:nvSpPr>
          <p:spPr bwMode="auto">
            <a:xfrm>
              <a:off x="5250" y="140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6" name="Freeform 832"/>
            <p:cNvSpPr>
              <a:spLocks/>
            </p:cNvSpPr>
            <p:nvPr/>
          </p:nvSpPr>
          <p:spPr bwMode="auto">
            <a:xfrm>
              <a:off x="5220" y="1391"/>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90" y="98"/>
                  </a:lnTo>
                  <a:lnTo>
                    <a:pt x="278" y="75"/>
                  </a:lnTo>
                  <a:lnTo>
                    <a:pt x="264" y="53"/>
                  </a:lnTo>
                  <a:lnTo>
                    <a:pt x="245" y="34"/>
                  </a:lnTo>
                  <a:lnTo>
                    <a:pt x="224" y="20"/>
                  </a:lnTo>
                  <a:lnTo>
                    <a:pt x="201" y="8"/>
                  </a:lnTo>
                  <a:lnTo>
                    <a:pt x="176" y="3"/>
                  </a:lnTo>
                  <a:lnTo>
                    <a:pt x="149" y="0"/>
                  </a:lnTo>
                  <a:lnTo>
                    <a:pt x="123" y="3"/>
                  </a:lnTo>
                  <a:lnTo>
                    <a:pt x="99" y="8"/>
                  </a:lnTo>
                  <a:lnTo>
                    <a:pt x="76" y="20"/>
                  </a:lnTo>
                  <a:lnTo>
                    <a:pt x="54" y="34"/>
                  </a:lnTo>
                  <a:lnTo>
                    <a:pt x="35" y="53"/>
                  </a:lnTo>
                  <a:lnTo>
                    <a:pt x="21" y="75"/>
                  </a:lnTo>
                  <a:lnTo>
                    <a:pt x="9" y="98"/>
                  </a:lnTo>
                  <a:lnTo>
                    <a:pt x="2" y="123"/>
                  </a:lnTo>
                  <a:lnTo>
                    <a:pt x="0" y="148"/>
                  </a:lnTo>
                  <a:lnTo>
                    <a:pt x="2" y="175"/>
                  </a:lnTo>
                  <a:lnTo>
                    <a:pt x="9" y="200"/>
                  </a:lnTo>
                  <a:lnTo>
                    <a:pt x="21" y="224"/>
                  </a:lnTo>
                  <a:lnTo>
                    <a:pt x="35" y="244"/>
                  </a:lnTo>
                  <a:lnTo>
                    <a:pt x="54" y="263"/>
                  </a:lnTo>
                  <a:lnTo>
                    <a:pt x="76" y="278"/>
                  </a:lnTo>
                  <a:lnTo>
                    <a:pt x="99" y="289"/>
                  </a:lnTo>
                  <a:lnTo>
                    <a:pt x="123" y="296"/>
                  </a:lnTo>
                  <a:lnTo>
                    <a:pt x="149" y="298"/>
                  </a:lnTo>
                  <a:lnTo>
                    <a:pt x="176" y="296"/>
                  </a:lnTo>
                  <a:lnTo>
                    <a:pt x="201" y="289"/>
                  </a:lnTo>
                  <a:lnTo>
                    <a:pt x="224" y="278"/>
                  </a:lnTo>
                  <a:lnTo>
                    <a:pt x="245" y="263"/>
                  </a:lnTo>
                  <a:lnTo>
                    <a:pt x="264" y="244"/>
                  </a:lnTo>
                  <a:lnTo>
                    <a:pt x="278" y="224"/>
                  </a:lnTo>
                  <a:lnTo>
                    <a:pt x="290" y="200"/>
                  </a:lnTo>
                  <a:lnTo>
                    <a:pt x="297"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497" name="Line 833"/>
            <p:cNvSpPr>
              <a:spLocks noChangeShapeType="1"/>
            </p:cNvSpPr>
            <p:nvPr/>
          </p:nvSpPr>
          <p:spPr bwMode="auto">
            <a:xfrm>
              <a:off x="4394" y="1578"/>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8" name="Freeform 834"/>
            <p:cNvSpPr>
              <a:spLocks/>
            </p:cNvSpPr>
            <p:nvPr/>
          </p:nvSpPr>
          <p:spPr bwMode="auto">
            <a:xfrm>
              <a:off x="4364" y="1564"/>
              <a:ext cx="30" cy="29"/>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4"/>
                  </a:lnTo>
                  <a:lnTo>
                    <a:pt x="290" y="99"/>
                  </a:lnTo>
                  <a:lnTo>
                    <a:pt x="278" y="75"/>
                  </a:lnTo>
                  <a:lnTo>
                    <a:pt x="264" y="54"/>
                  </a:lnTo>
                  <a:lnTo>
                    <a:pt x="246" y="35"/>
                  </a:lnTo>
                  <a:lnTo>
                    <a:pt x="223" y="21"/>
                  </a:lnTo>
                  <a:lnTo>
                    <a:pt x="200" y="10"/>
                  </a:lnTo>
                  <a:lnTo>
                    <a:pt x="175" y="4"/>
                  </a:lnTo>
                  <a:lnTo>
                    <a:pt x="150" y="0"/>
                  </a:lnTo>
                  <a:lnTo>
                    <a:pt x="122" y="4"/>
                  </a:lnTo>
                  <a:lnTo>
                    <a:pt x="98" y="10"/>
                  </a:lnTo>
                  <a:lnTo>
                    <a:pt x="74" y="21"/>
                  </a:lnTo>
                  <a:lnTo>
                    <a:pt x="53" y="35"/>
                  </a:lnTo>
                  <a:lnTo>
                    <a:pt x="35" y="54"/>
                  </a:lnTo>
                  <a:lnTo>
                    <a:pt x="20" y="75"/>
                  </a:lnTo>
                  <a:lnTo>
                    <a:pt x="9" y="99"/>
                  </a:lnTo>
                  <a:lnTo>
                    <a:pt x="2" y="124"/>
                  </a:lnTo>
                  <a:lnTo>
                    <a:pt x="0" y="149"/>
                  </a:lnTo>
                  <a:lnTo>
                    <a:pt x="2" y="175"/>
                  </a:lnTo>
                  <a:lnTo>
                    <a:pt x="9" y="202"/>
                  </a:lnTo>
                  <a:lnTo>
                    <a:pt x="20" y="225"/>
                  </a:lnTo>
                  <a:lnTo>
                    <a:pt x="35" y="245"/>
                  </a:lnTo>
                  <a:lnTo>
                    <a:pt x="53" y="264"/>
                  </a:lnTo>
                  <a:lnTo>
                    <a:pt x="74" y="279"/>
                  </a:lnTo>
                  <a:lnTo>
                    <a:pt x="98" y="289"/>
                  </a:lnTo>
                  <a:lnTo>
                    <a:pt x="122" y="297"/>
                  </a:lnTo>
                  <a:lnTo>
                    <a:pt x="150" y="299"/>
                  </a:lnTo>
                  <a:lnTo>
                    <a:pt x="175" y="297"/>
                  </a:lnTo>
                  <a:lnTo>
                    <a:pt x="200" y="289"/>
                  </a:lnTo>
                  <a:lnTo>
                    <a:pt x="223" y="279"/>
                  </a:lnTo>
                  <a:lnTo>
                    <a:pt x="246" y="264"/>
                  </a:lnTo>
                  <a:lnTo>
                    <a:pt x="264" y="245"/>
                  </a:lnTo>
                  <a:lnTo>
                    <a:pt x="278" y="225"/>
                  </a:lnTo>
                  <a:lnTo>
                    <a:pt x="290" y="202"/>
                  </a:lnTo>
                  <a:lnTo>
                    <a:pt x="295"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499" name="Line 835"/>
            <p:cNvSpPr>
              <a:spLocks noChangeShapeType="1"/>
            </p:cNvSpPr>
            <p:nvPr/>
          </p:nvSpPr>
          <p:spPr bwMode="auto">
            <a:xfrm>
              <a:off x="4219" y="1142"/>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0" name="Freeform 836"/>
            <p:cNvSpPr>
              <a:spLocks/>
            </p:cNvSpPr>
            <p:nvPr/>
          </p:nvSpPr>
          <p:spPr bwMode="auto">
            <a:xfrm>
              <a:off x="4190" y="1127"/>
              <a:ext cx="29"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9" y="99"/>
                  </a:lnTo>
                  <a:lnTo>
                    <a:pt x="279" y="74"/>
                  </a:lnTo>
                  <a:lnTo>
                    <a:pt x="263" y="54"/>
                  </a:lnTo>
                  <a:lnTo>
                    <a:pt x="245" y="35"/>
                  </a:lnTo>
                  <a:lnTo>
                    <a:pt x="224" y="20"/>
                  </a:lnTo>
                  <a:lnTo>
                    <a:pt x="200" y="10"/>
                  </a:lnTo>
                  <a:lnTo>
                    <a:pt x="176" y="2"/>
                  </a:lnTo>
                  <a:lnTo>
                    <a:pt x="149" y="0"/>
                  </a:lnTo>
                  <a:lnTo>
                    <a:pt x="123" y="2"/>
                  </a:lnTo>
                  <a:lnTo>
                    <a:pt x="98" y="10"/>
                  </a:lnTo>
                  <a:lnTo>
                    <a:pt x="74" y="20"/>
                  </a:lnTo>
                  <a:lnTo>
                    <a:pt x="52" y="35"/>
                  </a:lnTo>
                  <a:lnTo>
                    <a:pt x="35" y="54"/>
                  </a:lnTo>
                  <a:lnTo>
                    <a:pt x="20" y="74"/>
                  </a:lnTo>
                  <a:lnTo>
                    <a:pt x="8" y="99"/>
                  </a:lnTo>
                  <a:lnTo>
                    <a:pt x="2" y="124"/>
                  </a:lnTo>
                  <a:lnTo>
                    <a:pt x="0" y="149"/>
                  </a:lnTo>
                  <a:lnTo>
                    <a:pt x="2" y="175"/>
                  </a:lnTo>
                  <a:lnTo>
                    <a:pt x="8" y="201"/>
                  </a:lnTo>
                  <a:lnTo>
                    <a:pt x="20" y="224"/>
                  </a:lnTo>
                  <a:lnTo>
                    <a:pt x="35" y="245"/>
                  </a:lnTo>
                  <a:lnTo>
                    <a:pt x="52" y="264"/>
                  </a:lnTo>
                  <a:lnTo>
                    <a:pt x="74" y="279"/>
                  </a:lnTo>
                  <a:lnTo>
                    <a:pt x="98" y="290"/>
                  </a:lnTo>
                  <a:lnTo>
                    <a:pt x="123" y="297"/>
                  </a:lnTo>
                  <a:lnTo>
                    <a:pt x="149" y="299"/>
                  </a:lnTo>
                  <a:lnTo>
                    <a:pt x="176" y="297"/>
                  </a:lnTo>
                  <a:lnTo>
                    <a:pt x="200" y="290"/>
                  </a:lnTo>
                  <a:lnTo>
                    <a:pt x="224" y="279"/>
                  </a:lnTo>
                  <a:lnTo>
                    <a:pt x="245" y="264"/>
                  </a:lnTo>
                  <a:lnTo>
                    <a:pt x="263" y="245"/>
                  </a:lnTo>
                  <a:lnTo>
                    <a:pt x="279" y="224"/>
                  </a:lnTo>
                  <a:lnTo>
                    <a:pt x="289" y="201"/>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501" name="Line 837"/>
            <p:cNvSpPr>
              <a:spLocks noChangeShapeType="1"/>
            </p:cNvSpPr>
            <p:nvPr/>
          </p:nvSpPr>
          <p:spPr bwMode="auto">
            <a:xfrm>
              <a:off x="4471" y="117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2" name="Freeform 838"/>
            <p:cNvSpPr>
              <a:spLocks/>
            </p:cNvSpPr>
            <p:nvPr/>
          </p:nvSpPr>
          <p:spPr bwMode="auto">
            <a:xfrm>
              <a:off x="4441" y="1156"/>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89" y="99"/>
                  </a:lnTo>
                  <a:lnTo>
                    <a:pt x="279" y="74"/>
                  </a:lnTo>
                  <a:lnTo>
                    <a:pt x="264" y="54"/>
                  </a:lnTo>
                  <a:lnTo>
                    <a:pt x="245" y="35"/>
                  </a:lnTo>
                  <a:lnTo>
                    <a:pt x="225" y="20"/>
                  </a:lnTo>
                  <a:lnTo>
                    <a:pt x="202" y="10"/>
                  </a:lnTo>
                  <a:lnTo>
                    <a:pt x="175" y="2"/>
                  </a:lnTo>
                  <a:lnTo>
                    <a:pt x="150" y="0"/>
                  </a:lnTo>
                  <a:lnTo>
                    <a:pt x="124" y="2"/>
                  </a:lnTo>
                  <a:lnTo>
                    <a:pt x="99" y="10"/>
                  </a:lnTo>
                  <a:lnTo>
                    <a:pt x="75" y="20"/>
                  </a:lnTo>
                  <a:lnTo>
                    <a:pt x="54" y="35"/>
                  </a:lnTo>
                  <a:lnTo>
                    <a:pt x="35" y="54"/>
                  </a:lnTo>
                  <a:lnTo>
                    <a:pt x="21" y="74"/>
                  </a:lnTo>
                  <a:lnTo>
                    <a:pt x="10" y="99"/>
                  </a:lnTo>
                  <a:lnTo>
                    <a:pt x="3" y="124"/>
                  </a:lnTo>
                  <a:lnTo>
                    <a:pt x="0" y="149"/>
                  </a:lnTo>
                  <a:lnTo>
                    <a:pt x="3" y="175"/>
                  </a:lnTo>
                  <a:lnTo>
                    <a:pt x="10" y="201"/>
                  </a:lnTo>
                  <a:lnTo>
                    <a:pt x="21" y="224"/>
                  </a:lnTo>
                  <a:lnTo>
                    <a:pt x="35" y="245"/>
                  </a:lnTo>
                  <a:lnTo>
                    <a:pt x="54" y="264"/>
                  </a:lnTo>
                  <a:lnTo>
                    <a:pt x="75" y="279"/>
                  </a:lnTo>
                  <a:lnTo>
                    <a:pt x="99" y="290"/>
                  </a:lnTo>
                  <a:lnTo>
                    <a:pt x="124" y="296"/>
                  </a:lnTo>
                  <a:lnTo>
                    <a:pt x="150" y="299"/>
                  </a:lnTo>
                  <a:lnTo>
                    <a:pt x="175" y="296"/>
                  </a:lnTo>
                  <a:lnTo>
                    <a:pt x="202" y="290"/>
                  </a:lnTo>
                  <a:lnTo>
                    <a:pt x="225" y="279"/>
                  </a:lnTo>
                  <a:lnTo>
                    <a:pt x="245" y="264"/>
                  </a:lnTo>
                  <a:lnTo>
                    <a:pt x="264" y="245"/>
                  </a:lnTo>
                  <a:lnTo>
                    <a:pt x="279" y="224"/>
                  </a:lnTo>
                  <a:lnTo>
                    <a:pt x="289" y="201"/>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503" name="Line 839"/>
            <p:cNvSpPr>
              <a:spLocks noChangeShapeType="1"/>
            </p:cNvSpPr>
            <p:nvPr/>
          </p:nvSpPr>
          <p:spPr bwMode="auto">
            <a:xfrm>
              <a:off x="4946" y="203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4" name="Freeform 840"/>
            <p:cNvSpPr>
              <a:spLocks/>
            </p:cNvSpPr>
            <p:nvPr/>
          </p:nvSpPr>
          <p:spPr bwMode="auto">
            <a:xfrm>
              <a:off x="4916" y="2020"/>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90" y="99"/>
                  </a:lnTo>
                  <a:lnTo>
                    <a:pt x="278" y="74"/>
                  </a:lnTo>
                  <a:lnTo>
                    <a:pt x="263" y="54"/>
                  </a:lnTo>
                  <a:lnTo>
                    <a:pt x="244" y="35"/>
                  </a:lnTo>
                  <a:lnTo>
                    <a:pt x="224" y="20"/>
                  </a:lnTo>
                  <a:lnTo>
                    <a:pt x="201" y="10"/>
                  </a:lnTo>
                  <a:lnTo>
                    <a:pt x="175" y="2"/>
                  </a:lnTo>
                  <a:lnTo>
                    <a:pt x="149" y="0"/>
                  </a:lnTo>
                  <a:lnTo>
                    <a:pt x="123" y="2"/>
                  </a:lnTo>
                  <a:lnTo>
                    <a:pt x="98" y="10"/>
                  </a:lnTo>
                  <a:lnTo>
                    <a:pt x="75" y="20"/>
                  </a:lnTo>
                  <a:lnTo>
                    <a:pt x="54" y="35"/>
                  </a:lnTo>
                  <a:lnTo>
                    <a:pt x="35" y="54"/>
                  </a:lnTo>
                  <a:lnTo>
                    <a:pt x="20" y="74"/>
                  </a:lnTo>
                  <a:lnTo>
                    <a:pt x="9" y="99"/>
                  </a:lnTo>
                  <a:lnTo>
                    <a:pt x="3" y="123"/>
                  </a:lnTo>
                  <a:lnTo>
                    <a:pt x="0" y="149"/>
                  </a:lnTo>
                  <a:lnTo>
                    <a:pt x="3" y="175"/>
                  </a:lnTo>
                  <a:lnTo>
                    <a:pt x="9" y="200"/>
                  </a:lnTo>
                  <a:lnTo>
                    <a:pt x="20" y="224"/>
                  </a:lnTo>
                  <a:lnTo>
                    <a:pt x="35" y="245"/>
                  </a:lnTo>
                  <a:lnTo>
                    <a:pt x="54" y="264"/>
                  </a:lnTo>
                  <a:lnTo>
                    <a:pt x="75" y="278"/>
                  </a:lnTo>
                  <a:lnTo>
                    <a:pt x="98" y="290"/>
                  </a:lnTo>
                  <a:lnTo>
                    <a:pt x="123" y="296"/>
                  </a:lnTo>
                  <a:lnTo>
                    <a:pt x="149" y="298"/>
                  </a:lnTo>
                  <a:lnTo>
                    <a:pt x="175" y="296"/>
                  </a:lnTo>
                  <a:lnTo>
                    <a:pt x="201" y="290"/>
                  </a:lnTo>
                  <a:lnTo>
                    <a:pt x="224" y="278"/>
                  </a:lnTo>
                  <a:lnTo>
                    <a:pt x="244" y="264"/>
                  </a:lnTo>
                  <a:lnTo>
                    <a:pt x="263" y="245"/>
                  </a:lnTo>
                  <a:lnTo>
                    <a:pt x="278" y="224"/>
                  </a:lnTo>
                  <a:lnTo>
                    <a:pt x="290" y="200"/>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505" name="Line 841"/>
            <p:cNvSpPr>
              <a:spLocks noChangeShapeType="1"/>
            </p:cNvSpPr>
            <p:nvPr/>
          </p:nvSpPr>
          <p:spPr bwMode="auto">
            <a:xfrm>
              <a:off x="5240" y="186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6" name="Freeform 842"/>
            <p:cNvSpPr>
              <a:spLocks/>
            </p:cNvSpPr>
            <p:nvPr/>
          </p:nvSpPr>
          <p:spPr bwMode="auto">
            <a:xfrm>
              <a:off x="5210" y="1851"/>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90" y="98"/>
                  </a:lnTo>
                  <a:lnTo>
                    <a:pt x="278" y="75"/>
                  </a:lnTo>
                  <a:lnTo>
                    <a:pt x="264" y="54"/>
                  </a:lnTo>
                  <a:lnTo>
                    <a:pt x="245" y="35"/>
                  </a:lnTo>
                  <a:lnTo>
                    <a:pt x="223" y="20"/>
                  </a:lnTo>
                  <a:lnTo>
                    <a:pt x="200" y="10"/>
                  </a:lnTo>
                  <a:lnTo>
                    <a:pt x="176" y="2"/>
                  </a:lnTo>
                  <a:lnTo>
                    <a:pt x="150" y="0"/>
                  </a:lnTo>
                  <a:lnTo>
                    <a:pt x="122" y="2"/>
                  </a:lnTo>
                  <a:lnTo>
                    <a:pt x="98" y="10"/>
                  </a:lnTo>
                  <a:lnTo>
                    <a:pt x="75" y="20"/>
                  </a:lnTo>
                  <a:lnTo>
                    <a:pt x="53" y="35"/>
                  </a:lnTo>
                  <a:lnTo>
                    <a:pt x="35" y="54"/>
                  </a:lnTo>
                  <a:lnTo>
                    <a:pt x="21" y="75"/>
                  </a:lnTo>
                  <a:lnTo>
                    <a:pt x="9" y="98"/>
                  </a:lnTo>
                  <a:lnTo>
                    <a:pt x="2" y="123"/>
                  </a:lnTo>
                  <a:lnTo>
                    <a:pt x="0" y="149"/>
                  </a:lnTo>
                  <a:lnTo>
                    <a:pt x="2" y="175"/>
                  </a:lnTo>
                  <a:lnTo>
                    <a:pt x="9" y="200"/>
                  </a:lnTo>
                  <a:lnTo>
                    <a:pt x="21" y="224"/>
                  </a:lnTo>
                  <a:lnTo>
                    <a:pt x="35" y="245"/>
                  </a:lnTo>
                  <a:lnTo>
                    <a:pt x="53" y="264"/>
                  </a:lnTo>
                  <a:lnTo>
                    <a:pt x="75" y="278"/>
                  </a:lnTo>
                  <a:lnTo>
                    <a:pt x="98" y="289"/>
                  </a:lnTo>
                  <a:lnTo>
                    <a:pt x="122" y="296"/>
                  </a:lnTo>
                  <a:lnTo>
                    <a:pt x="150" y="298"/>
                  </a:lnTo>
                  <a:lnTo>
                    <a:pt x="176" y="296"/>
                  </a:lnTo>
                  <a:lnTo>
                    <a:pt x="200" y="289"/>
                  </a:lnTo>
                  <a:lnTo>
                    <a:pt x="223" y="278"/>
                  </a:lnTo>
                  <a:lnTo>
                    <a:pt x="245" y="264"/>
                  </a:lnTo>
                  <a:lnTo>
                    <a:pt x="264" y="245"/>
                  </a:lnTo>
                  <a:lnTo>
                    <a:pt x="278" y="224"/>
                  </a:lnTo>
                  <a:lnTo>
                    <a:pt x="290" y="200"/>
                  </a:lnTo>
                  <a:lnTo>
                    <a:pt x="296"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507" name="Line 843"/>
            <p:cNvSpPr>
              <a:spLocks noChangeShapeType="1"/>
            </p:cNvSpPr>
            <p:nvPr/>
          </p:nvSpPr>
          <p:spPr bwMode="auto">
            <a:xfrm>
              <a:off x="4685" y="198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8" name="Freeform 844"/>
            <p:cNvSpPr>
              <a:spLocks/>
            </p:cNvSpPr>
            <p:nvPr/>
          </p:nvSpPr>
          <p:spPr bwMode="auto">
            <a:xfrm>
              <a:off x="4655" y="1970"/>
              <a:ext cx="30" cy="2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89" y="99"/>
                  </a:lnTo>
                  <a:lnTo>
                    <a:pt x="278" y="75"/>
                  </a:lnTo>
                  <a:lnTo>
                    <a:pt x="263" y="54"/>
                  </a:lnTo>
                  <a:lnTo>
                    <a:pt x="245" y="35"/>
                  </a:lnTo>
                  <a:lnTo>
                    <a:pt x="223" y="20"/>
                  </a:lnTo>
                  <a:lnTo>
                    <a:pt x="200" y="10"/>
                  </a:lnTo>
                  <a:lnTo>
                    <a:pt x="174" y="3"/>
                  </a:lnTo>
                  <a:lnTo>
                    <a:pt x="149" y="0"/>
                  </a:lnTo>
                  <a:lnTo>
                    <a:pt x="122" y="3"/>
                  </a:lnTo>
                  <a:lnTo>
                    <a:pt x="98" y="10"/>
                  </a:lnTo>
                  <a:lnTo>
                    <a:pt x="73" y="20"/>
                  </a:lnTo>
                  <a:lnTo>
                    <a:pt x="52" y="35"/>
                  </a:lnTo>
                  <a:lnTo>
                    <a:pt x="34" y="54"/>
                  </a:lnTo>
                  <a:lnTo>
                    <a:pt x="20" y="75"/>
                  </a:lnTo>
                  <a:lnTo>
                    <a:pt x="9" y="99"/>
                  </a:lnTo>
                  <a:lnTo>
                    <a:pt x="2" y="123"/>
                  </a:lnTo>
                  <a:lnTo>
                    <a:pt x="0" y="149"/>
                  </a:lnTo>
                  <a:lnTo>
                    <a:pt x="2" y="176"/>
                  </a:lnTo>
                  <a:lnTo>
                    <a:pt x="9" y="201"/>
                  </a:lnTo>
                  <a:lnTo>
                    <a:pt x="20" y="225"/>
                  </a:lnTo>
                  <a:lnTo>
                    <a:pt x="34" y="246"/>
                  </a:lnTo>
                  <a:lnTo>
                    <a:pt x="52" y="264"/>
                  </a:lnTo>
                  <a:lnTo>
                    <a:pt x="73" y="278"/>
                  </a:lnTo>
                  <a:lnTo>
                    <a:pt x="98" y="290"/>
                  </a:lnTo>
                  <a:lnTo>
                    <a:pt x="122" y="296"/>
                  </a:lnTo>
                  <a:lnTo>
                    <a:pt x="149" y="298"/>
                  </a:lnTo>
                  <a:lnTo>
                    <a:pt x="174" y="296"/>
                  </a:lnTo>
                  <a:lnTo>
                    <a:pt x="200" y="290"/>
                  </a:lnTo>
                  <a:lnTo>
                    <a:pt x="223" y="278"/>
                  </a:lnTo>
                  <a:lnTo>
                    <a:pt x="245" y="264"/>
                  </a:lnTo>
                  <a:lnTo>
                    <a:pt x="263" y="246"/>
                  </a:lnTo>
                  <a:lnTo>
                    <a:pt x="278" y="225"/>
                  </a:lnTo>
                  <a:lnTo>
                    <a:pt x="289" y="201"/>
                  </a:lnTo>
                  <a:lnTo>
                    <a:pt x="296" y="176"/>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509" name="Line 845"/>
            <p:cNvSpPr>
              <a:spLocks noChangeShapeType="1"/>
            </p:cNvSpPr>
            <p:nvPr/>
          </p:nvSpPr>
          <p:spPr bwMode="auto">
            <a:xfrm>
              <a:off x="4968" y="1590"/>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0" name="Freeform 846"/>
            <p:cNvSpPr>
              <a:spLocks/>
            </p:cNvSpPr>
            <p:nvPr/>
          </p:nvSpPr>
          <p:spPr bwMode="auto">
            <a:xfrm>
              <a:off x="4938" y="1576"/>
              <a:ext cx="30" cy="29"/>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7"/>
                  </a:moveTo>
                  <a:lnTo>
                    <a:pt x="295" y="122"/>
                  </a:lnTo>
                  <a:lnTo>
                    <a:pt x="290" y="97"/>
                  </a:lnTo>
                  <a:lnTo>
                    <a:pt x="278" y="73"/>
                  </a:lnTo>
                  <a:lnTo>
                    <a:pt x="263" y="51"/>
                  </a:lnTo>
                  <a:lnTo>
                    <a:pt x="245" y="34"/>
                  </a:lnTo>
                  <a:lnTo>
                    <a:pt x="223" y="19"/>
                  </a:lnTo>
                  <a:lnTo>
                    <a:pt x="200" y="7"/>
                  </a:lnTo>
                  <a:lnTo>
                    <a:pt x="175" y="2"/>
                  </a:lnTo>
                  <a:lnTo>
                    <a:pt x="150" y="0"/>
                  </a:lnTo>
                  <a:lnTo>
                    <a:pt x="122" y="2"/>
                  </a:lnTo>
                  <a:lnTo>
                    <a:pt x="98" y="7"/>
                  </a:lnTo>
                  <a:lnTo>
                    <a:pt x="74" y="19"/>
                  </a:lnTo>
                  <a:lnTo>
                    <a:pt x="53" y="34"/>
                  </a:lnTo>
                  <a:lnTo>
                    <a:pt x="35" y="51"/>
                  </a:lnTo>
                  <a:lnTo>
                    <a:pt x="20" y="73"/>
                  </a:lnTo>
                  <a:lnTo>
                    <a:pt x="9" y="97"/>
                  </a:lnTo>
                  <a:lnTo>
                    <a:pt x="2" y="122"/>
                  </a:lnTo>
                  <a:lnTo>
                    <a:pt x="0" y="147"/>
                  </a:lnTo>
                  <a:lnTo>
                    <a:pt x="2" y="175"/>
                  </a:lnTo>
                  <a:lnTo>
                    <a:pt x="9" y="199"/>
                  </a:lnTo>
                  <a:lnTo>
                    <a:pt x="20" y="223"/>
                  </a:lnTo>
                  <a:lnTo>
                    <a:pt x="35" y="244"/>
                  </a:lnTo>
                  <a:lnTo>
                    <a:pt x="53" y="262"/>
                  </a:lnTo>
                  <a:lnTo>
                    <a:pt x="74" y="278"/>
                  </a:lnTo>
                  <a:lnTo>
                    <a:pt x="98" y="289"/>
                  </a:lnTo>
                  <a:lnTo>
                    <a:pt x="122" y="295"/>
                  </a:lnTo>
                  <a:lnTo>
                    <a:pt x="150" y="297"/>
                  </a:lnTo>
                  <a:lnTo>
                    <a:pt x="175" y="295"/>
                  </a:lnTo>
                  <a:lnTo>
                    <a:pt x="200" y="289"/>
                  </a:lnTo>
                  <a:lnTo>
                    <a:pt x="223" y="278"/>
                  </a:lnTo>
                  <a:lnTo>
                    <a:pt x="245" y="262"/>
                  </a:lnTo>
                  <a:lnTo>
                    <a:pt x="263" y="244"/>
                  </a:lnTo>
                  <a:lnTo>
                    <a:pt x="278" y="223"/>
                  </a:lnTo>
                  <a:lnTo>
                    <a:pt x="290" y="199"/>
                  </a:lnTo>
                  <a:lnTo>
                    <a:pt x="295" y="175"/>
                  </a:lnTo>
                  <a:lnTo>
                    <a:pt x="298" y="147"/>
                  </a:lnTo>
                  <a:close/>
                </a:path>
              </a:pathLst>
            </a:custGeom>
            <a:solidFill>
              <a:srgbClr val="E0A860"/>
            </a:solidFill>
            <a:ln w="12700">
              <a:solidFill>
                <a:srgbClr val="E0A860"/>
              </a:solidFill>
              <a:round/>
              <a:headEnd/>
              <a:tailEnd/>
            </a:ln>
          </p:spPr>
          <p:txBody>
            <a:bodyPr/>
            <a:lstStyle/>
            <a:p>
              <a:endParaRPr lang="en-US" sz="1350" dirty="0"/>
            </a:p>
          </p:txBody>
        </p:sp>
        <p:sp>
          <p:nvSpPr>
            <p:cNvPr id="511" name="Line 847"/>
            <p:cNvSpPr>
              <a:spLocks noChangeShapeType="1"/>
            </p:cNvSpPr>
            <p:nvPr/>
          </p:nvSpPr>
          <p:spPr bwMode="auto">
            <a:xfrm>
              <a:off x="4849" y="1663"/>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2" name="Freeform 848"/>
            <p:cNvSpPr>
              <a:spLocks/>
            </p:cNvSpPr>
            <p:nvPr/>
          </p:nvSpPr>
          <p:spPr bwMode="auto">
            <a:xfrm>
              <a:off x="4819" y="1648"/>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8"/>
                  </a:lnTo>
                  <a:lnTo>
                    <a:pt x="278" y="75"/>
                  </a:lnTo>
                  <a:lnTo>
                    <a:pt x="264" y="54"/>
                  </a:lnTo>
                  <a:lnTo>
                    <a:pt x="245" y="35"/>
                  </a:lnTo>
                  <a:lnTo>
                    <a:pt x="223" y="20"/>
                  </a:lnTo>
                  <a:lnTo>
                    <a:pt x="200" y="8"/>
                  </a:lnTo>
                  <a:lnTo>
                    <a:pt x="176" y="2"/>
                  </a:lnTo>
                  <a:lnTo>
                    <a:pt x="149" y="0"/>
                  </a:lnTo>
                  <a:lnTo>
                    <a:pt x="123" y="2"/>
                  </a:lnTo>
                  <a:lnTo>
                    <a:pt x="99" y="8"/>
                  </a:lnTo>
                  <a:lnTo>
                    <a:pt x="75" y="20"/>
                  </a:lnTo>
                  <a:lnTo>
                    <a:pt x="53" y="35"/>
                  </a:lnTo>
                  <a:lnTo>
                    <a:pt x="34" y="54"/>
                  </a:lnTo>
                  <a:lnTo>
                    <a:pt x="21" y="75"/>
                  </a:lnTo>
                  <a:lnTo>
                    <a:pt x="9" y="98"/>
                  </a:lnTo>
                  <a:lnTo>
                    <a:pt x="2" y="123"/>
                  </a:lnTo>
                  <a:lnTo>
                    <a:pt x="0" y="149"/>
                  </a:lnTo>
                  <a:lnTo>
                    <a:pt x="2" y="175"/>
                  </a:lnTo>
                  <a:lnTo>
                    <a:pt x="9" y="199"/>
                  </a:lnTo>
                  <a:lnTo>
                    <a:pt x="21" y="224"/>
                  </a:lnTo>
                  <a:lnTo>
                    <a:pt x="34" y="244"/>
                  </a:lnTo>
                  <a:lnTo>
                    <a:pt x="53" y="263"/>
                  </a:lnTo>
                  <a:lnTo>
                    <a:pt x="75" y="278"/>
                  </a:lnTo>
                  <a:lnTo>
                    <a:pt x="99" y="289"/>
                  </a:lnTo>
                  <a:lnTo>
                    <a:pt x="123" y="296"/>
                  </a:lnTo>
                  <a:lnTo>
                    <a:pt x="149" y="298"/>
                  </a:lnTo>
                  <a:lnTo>
                    <a:pt x="176" y="296"/>
                  </a:lnTo>
                  <a:lnTo>
                    <a:pt x="200" y="289"/>
                  </a:lnTo>
                  <a:lnTo>
                    <a:pt x="223" y="278"/>
                  </a:lnTo>
                  <a:lnTo>
                    <a:pt x="245" y="263"/>
                  </a:lnTo>
                  <a:lnTo>
                    <a:pt x="264" y="244"/>
                  </a:lnTo>
                  <a:lnTo>
                    <a:pt x="278" y="224"/>
                  </a:lnTo>
                  <a:lnTo>
                    <a:pt x="289" y="199"/>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513" name="Line 849"/>
            <p:cNvSpPr>
              <a:spLocks noChangeShapeType="1"/>
            </p:cNvSpPr>
            <p:nvPr/>
          </p:nvSpPr>
          <p:spPr bwMode="auto">
            <a:xfrm>
              <a:off x="5193" y="186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4" name="Freeform 850"/>
            <p:cNvSpPr>
              <a:spLocks/>
            </p:cNvSpPr>
            <p:nvPr/>
          </p:nvSpPr>
          <p:spPr bwMode="auto">
            <a:xfrm>
              <a:off x="5163" y="1850"/>
              <a:ext cx="30" cy="3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8"/>
                  </a:moveTo>
                  <a:lnTo>
                    <a:pt x="296" y="122"/>
                  </a:lnTo>
                  <a:lnTo>
                    <a:pt x="290" y="98"/>
                  </a:lnTo>
                  <a:lnTo>
                    <a:pt x="279" y="74"/>
                  </a:lnTo>
                  <a:lnTo>
                    <a:pt x="264" y="53"/>
                  </a:lnTo>
                  <a:lnTo>
                    <a:pt x="245" y="35"/>
                  </a:lnTo>
                  <a:lnTo>
                    <a:pt x="224" y="19"/>
                  </a:lnTo>
                  <a:lnTo>
                    <a:pt x="201" y="8"/>
                  </a:lnTo>
                  <a:lnTo>
                    <a:pt x="175" y="2"/>
                  </a:lnTo>
                  <a:lnTo>
                    <a:pt x="150" y="0"/>
                  </a:lnTo>
                  <a:lnTo>
                    <a:pt x="123" y="2"/>
                  </a:lnTo>
                  <a:lnTo>
                    <a:pt x="97" y="8"/>
                  </a:lnTo>
                  <a:lnTo>
                    <a:pt x="74" y="19"/>
                  </a:lnTo>
                  <a:lnTo>
                    <a:pt x="53" y="35"/>
                  </a:lnTo>
                  <a:lnTo>
                    <a:pt x="35" y="53"/>
                  </a:lnTo>
                  <a:lnTo>
                    <a:pt x="20" y="74"/>
                  </a:lnTo>
                  <a:lnTo>
                    <a:pt x="10" y="98"/>
                  </a:lnTo>
                  <a:lnTo>
                    <a:pt x="3" y="122"/>
                  </a:lnTo>
                  <a:lnTo>
                    <a:pt x="0" y="148"/>
                  </a:lnTo>
                  <a:lnTo>
                    <a:pt x="3" y="175"/>
                  </a:lnTo>
                  <a:lnTo>
                    <a:pt x="10" y="200"/>
                  </a:lnTo>
                  <a:lnTo>
                    <a:pt x="20" y="223"/>
                  </a:lnTo>
                  <a:lnTo>
                    <a:pt x="35" y="245"/>
                  </a:lnTo>
                  <a:lnTo>
                    <a:pt x="53" y="262"/>
                  </a:lnTo>
                  <a:lnTo>
                    <a:pt x="74" y="278"/>
                  </a:lnTo>
                  <a:lnTo>
                    <a:pt x="97" y="290"/>
                  </a:lnTo>
                  <a:lnTo>
                    <a:pt x="123" y="296"/>
                  </a:lnTo>
                  <a:lnTo>
                    <a:pt x="150" y="297"/>
                  </a:lnTo>
                  <a:lnTo>
                    <a:pt x="175" y="296"/>
                  </a:lnTo>
                  <a:lnTo>
                    <a:pt x="201" y="290"/>
                  </a:lnTo>
                  <a:lnTo>
                    <a:pt x="224" y="278"/>
                  </a:lnTo>
                  <a:lnTo>
                    <a:pt x="245" y="262"/>
                  </a:lnTo>
                  <a:lnTo>
                    <a:pt x="264" y="245"/>
                  </a:lnTo>
                  <a:lnTo>
                    <a:pt x="279" y="223"/>
                  </a:lnTo>
                  <a:lnTo>
                    <a:pt x="290" y="200"/>
                  </a:lnTo>
                  <a:lnTo>
                    <a:pt x="296" y="175"/>
                  </a:lnTo>
                  <a:lnTo>
                    <a:pt x="299" y="148"/>
                  </a:lnTo>
                  <a:close/>
                </a:path>
              </a:pathLst>
            </a:custGeom>
            <a:solidFill>
              <a:srgbClr val="E0A860"/>
            </a:solidFill>
            <a:ln w="12700">
              <a:solidFill>
                <a:srgbClr val="E0A860"/>
              </a:solidFill>
              <a:round/>
              <a:headEnd/>
              <a:tailEnd/>
            </a:ln>
          </p:spPr>
          <p:txBody>
            <a:bodyPr/>
            <a:lstStyle/>
            <a:p>
              <a:endParaRPr lang="en-US" sz="1350" dirty="0"/>
            </a:p>
          </p:txBody>
        </p:sp>
        <p:sp>
          <p:nvSpPr>
            <p:cNvPr id="515" name="Line 851"/>
            <p:cNvSpPr>
              <a:spLocks noChangeShapeType="1"/>
            </p:cNvSpPr>
            <p:nvPr/>
          </p:nvSpPr>
          <p:spPr bwMode="auto">
            <a:xfrm>
              <a:off x="4595" y="211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6" name="Freeform 852"/>
            <p:cNvSpPr>
              <a:spLocks/>
            </p:cNvSpPr>
            <p:nvPr/>
          </p:nvSpPr>
          <p:spPr bwMode="auto">
            <a:xfrm>
              <a:off x="4565" y="2104"/>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89" y="99"/>
                  </a:lnTo>
                  <a:lnTo>
                    <a:pt x="279" y="75"/>
                  </a:lnTo>
                  <a:lnTo>
                    <a:pt x="264" y="54"/>
                  </a:lnTo>
                  <a:lnTo>
                    <a:pt x="245" y="35"/>
                  </a:lnTo>
                  <a:lnTo>
                    <a:pt x="224" y="20"/>
                  </a:lnTo>
                  <a:lnTo>
                    <a:pt x="199" y="10"/>
                  </a:lnTo>
                  <a:lnTo>
                    <a:pt x="175" y="3"/>
                  </a:lnTo>
                  <a:lnTo>
                    <a:pt x="149" y="0"/>
                  </a:lnTo>
                  <a:lnTo>
                    <a:pt x="124" y="3"/>
                  </a:lnTo>
                  <a:lnTo>
                    <a:pt x="98" y="10"/>
                  </a:lnTo>
                  <a:lnTo>
                    <a:pt x="75" y="20"/>
                  </a:lnTo>
                  <a:lnTo>
                    <a:pt x="53" y="35"/>
                  </a:lnTo>
                  <a:lnTo>
                    <a:pt x="35" y="54"/>
                  </a:lnTo>
                  <a:lnTo>
                    <a:pt x="20" y="75"/>
                  </a:lnTo>
                  <a:lnTo>
                    <a:pt x="9" y="99"/>
                  </a:lnTo>
                  <a:lnTo>
                    <a:pt x="1" y="123"/>
                  </a:lnTo>
                  <a:lnTo>
                    <a:pt x="0" y="149"/>
                  </a:lnTo>
                  <a:lnTo>
                    <a:pt x="1" y="176"/>
                  </a:lnTo>
                  <a:lnTo>
                    <a:pt x="9" y="201"/>
                  </a:lnTo>
                  <a:lnTo>
                    <a:pt x="20" y="225"/>
                  </a:lnTo>
                  <a:lnTo>
                    <a:pt x="35" y="246"/>
                  </a:lnTo>
                  <a:lnTo>
                    <a:pt x="53" y="264"/>
                  </a:lnTo>
                  <a:lnTo>
                    <a:pt x="75" y="278"/>
                  </a:lnTo>
                  <a:lnTo>
                    <a:pt x="98" y="290"/>
                  </a:lnTo>
                  <a:lnTo>
                    <a:pt x="124" y="296"/>
                  </a:lnTo>
                  <a:lnTo>
                    <a:pt x="149" y="298"/>
                  </a:lnTo>
                  <a:lnTo>
                    <a:pt x="175" y="296"/>
                  </a:lnTo>
                  <a:lnTo>
                    <a:pt x="199" y="290"/>
                  </a:lnTo>
                  <a:lnTo>
                    <a:pt x="224" y="278"/>
                  </a:lnTo>
                  <a:lnTo>
                    <a:pt x="245" y="264"/>
                  </a:lnTo>
                  <a:lnTo>
                    <a:pt x="264" y="246"/>
                  </a:lnTo>
                  <a:lnTo>
                    <a:pt x="279" y="225"/>
                  </a:lnTo>
                  <a:lnTo>
                    <a:pt x="289" y="201"/>
                  </a:lnTo>
                  <a:lnTo>
                    <a:pt x="296" y="176"/>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517" name="Line 853"/>
            <p:cNvSpPr>
              <a:spLocks noChangeShapeType="1"/>
            </p:cNvSpPr>
            <p:nvPr/>
          </p:nvSpPr>
          <p:spPr bwMode="auto">
            <a:xfrm>
              <a:off x="5216" y="1577"/>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8" name="Freeform 854"/>
            <p:cNvSpPr>
              <a:spLocks/>
            </p:cNvSpPr>
            <p:nvPr/>
          </p:nvSpPr>
          <p:spPr bwMode="auto">
            <a:xfrm>
              <a:off x="5187" y="1562"/>
              <a:ext cx="29"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2"/>
                  </a:lnTo>
                  <a:lnTo>
                    <a:pt x="289" y="98"/>
                  </a:lnTo>
                  <a:lnTo>
                    <a:pt x="278" y="74"/>
                  </a:lnTo>
                  <a:lnTo>
                    <a:pt x="264" y="52"/>
                  </a:lnTo>
                  <a:lnTo>
                    <a:pt x="245" y="34"/>
                  </a:lnTo>
                  <a:lnTo>
                    <a:pt x="224" y="21"/>
                  </a:lnTo>
                  <a:lnTo>
                    <a:pt x="201" y="9"/>
                  </a:lnTo>
                  <a:lnTo>
                    <a:pt x="176" y="2"/>
                  </a:lnTo>
                  <a:lnTo>
                    <a:pt x="149" y="0"/>
                  </a:lnTo>
                  <a:lnTo>
                    <a:pt x="123" y="2"/>
                  </a:lnTo>
                  <a:lnTo>
                    <a:pt x="99" y="9"/>
                  </a:lnTo>
                  <a:lnTo>
                    <a:pt x="75" y="21"/>
                  </a:lnTo>
                  <a:lnTo>
                    <a:pt x="53" y="34"/>
                  </a:lnTo>
                  <a:lnTo>
                    <a:pt x="34" y="52"/>
                  </a:lnTo>
                  <a:lnTo>
                    <a:pt x="21" y="74"/>
                  </a:lnTo>
                  <a:lnTo>
                    <a:pt x="9" y="98"/>
                  </a:lnTo>
                  <a:lnTo>
                    <a:pt x="2" y="122"/>
                  </a:lnTo>
                  <a:lnTo>
                    <a:pt x="0" y="149"/>
                  </a:lnTo>
                  <a:lnTo>
                    <a:pt x="2" y="176"/>
                  </a:lnTo>
                  <a:lnTo>
                    <a:pt x="9" y="200"/>
                  </a:lnTo>
                  <a:lnTo>
                    <a:pt x="21" y="223"/>
                  </a:lnTo>
                  <a:lnTo>
                    <a:pt x="34" y="245"/>
                  </a:lnTo>
                  <a:lnTo>
                    <a:pt x="53" y="264"/>
                  </a:lnTo>
                  <a:lnTo>
                    <a:pt x="75" y="278"/>
                  </a:lnTo>
                  <a:lnTo>
                    <a:pt x="99" y="290"/>
                  </a:lnTo>
                  <a:lnTo>
                    <a:pt x="123" y="296"/>
                  </a:lnTo>
                  <a:lnTo>
                    <a:pt x="149" y="299"/>
                  </a:lnTo>
                  <a:lnTo>
                    <a:pt x="176" y="296"/>
                  </a:lnTo>
                  <a:lnTo>
                    <a:pt x="201" y="290"/>
                  </a:lnTo>
                  <a:lnTo>
                    <a:pt x="224" y="278"/>
                  </a:lnTo>
                  <a:lnTo>
                    <a:pt x="245" y="264"/>
                  </a:lnTo>
                  <a:lnTo>
                    <a:pt x="264" y="245"/>
                  </a:lnTo>
                  <a:lnTo>
                    <a:pt x="278" y="223"/>
                  </a:lnTo>
                  <a:lnTo>
                    <a:pt x="289" y="200"/>
                  </a:lnTo>
                  <a:lnTo>
                    <a:pt x="297" y="176"/>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519" name="Line 855"/>
            <p:cNvSpPr>
              <a:spLocks noChangeShapeType="1"/>
            </p:cNvSpPr>
            <p:nvPr/>
          </p:nvSpPr>
          <p:spPr bwMode="auto">
            <a:xfrm>
              <a:off x="5096" y="161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0" name="Freeform 856"/>
            <p:cNvSpPr>
              <a:spLocks/>
            </p:cNvSpPr>
            <p:nvPr/>
          </p:nvSpPr>
          <p:spPr bwMode="auto">
            <a:xfrm>
              <a:off x="5066" y="1604"/>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7"/>
                  </a:lnTo>
                  <a:lnTo>
                    <a:pt x="279" y="74"/>
                  </a:lnTo>
                  <a:lnTo>
                    <a:pt x="264" y="52"/>
                  </a:lnTo>
                  <a:lnTo>
                    <a:pt x="245" y="35"/>
                  </a:lnTo>
                  <a:lnTo>
                    <a:pt x="225" y="20"/>
                  </a:lnTo>
                  <a:lnTo>
                    <a:pt x="201" y="9"/>
                  </a:lnTo>
                  <a:lnTo>
                    <a:pt x="176" y="2"/>
                  </a:lnTo>
                  <a:lnTo>
                    <a:pt x="149" y="0"/>
                  </a:lnTo>
                  <a:lnTo>
                    <a:pt x="124" y="2"/>
                  </a:lnTo>
                  <a:lnTo>
                    <a:pt x="99" y="9"/>
                  </a:lnTo>
                  <a:lnTo>
                    <a:pt x="75" y="20"/>
                  </a:lnTo>
                  <a:lnTo>
                    <a:pt x="53" y="35"/>
                  </a:lnTo>
                  <a:lnTo>
                    <a:pt x="34" y="52"/>
                  </a:lnTo>
                  <a:lnTo>
                    <a:pt x="21" y="74"/>
                  </a:lnTo>
                  <a:lnTo>
                    <a:pt x="9" y="97"/>
                  </a:lnTo>
                  <a:lnTo>
                    <a:pt x="2" y="123"/>
                  </a:lnTo>
                  <a:lnTo>
                    <a:pt x="0" y="149"/>
                  </a:lnTo>
                  <a:lnTo>
                    <a:pt x="2" y="175"/>
                  </a:lnTo>
                  <a:lnTo>
                    <a:pt x="9" y="199"/>
                  </a:lnTo>
                  <a:lnTo>
                    <a:pt x="21" y="224"/>
                  </a:lnTo>
                  <a:lnTo>
                    <a:pt x="34" y="245"/>
                  </a:lnTo>
                  <a:lnTo>
                    <a:pt x="53" y="264"/>
                  </a:lnTo>
                  <a:lnTo>
                    <a:pt x="75" y="278"/>
                  </a:lnTo>
                  <a:lnTo>
                    <a:pt x="99" y="289"/>
                  </a:lnTo>
                  <a:lnTo>
                    <a:pt x="124" y="295"/>
                  </a:lnTo>
                  <a:lnTo>
                    <a:pt x="149" y="298"/>
                  </a:lnTo>
                  <a:lnTo>
                    <a:pt x="176" y="295"/>
                  </a:lnTo>
                  <a:lnTo>
                    <a:pt x="201" y="289"/>
                  </a:lnTo>
                  <a:lnTo>
                    <a:pt x="225" y="278"/>
                  </a:lnTo>
                  <a:lnTo>
                    <a:pt x="245" y="264"/>
                  </a:lnTo>
                  <a:lnTo>
                    <a:pt x="264" y="245"/>
                  </a:lnTo>
                  <a:lnTo>
                    <a:pt x="279" y="224"/>
                  </a:lnTo>
                  <a:lnTo>
                    <a:pt x="289" y="199"/>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521" name="Line 857"/>
            <p:cNvSpPr>
              <a:spLocks noChangeShapeType="1"/>
            </p:cNvSpPr>
            <p:nvPr/>
          </p:nvSpPr>
          <p:spPr bwMode="auto">
            <a:xfrm>
              <a:off x="4520" y="2019"/>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2" name="Freeform 858"/>
            <p:cNvSpPr>
              <a:spLocks/>
            </p:cNvSpPr>
            <p:nvPr/>
          </p:nvSpPr>
          <p:spPr bwMode="auto">
            <a:xfrm>
              <a:off x="4490" y="2005"/>
              <a:ext cx="30" cy="29"/>
            </a:xfrm>
            <a:custGeom>
              <a:avLst/>
              <a:gdLst>
                <a:gd name="T0" fmla="*/ 0 w 297"/>
                <a:gd name="T1" fmla="*/ 0 h 297"/>
                <a:gd name="T2" fmla="*/ 0 w 297"/>
                <a:gd name="T3" fmla="*/ 0 h 297"/>
                <a:gd name="T4" fmla="*/ 0 w 297"/>
                <a:gd name="T5" fmla="*/ 0 h 297"/>
                <a:gd name="T6" fmla="*/ 0 w 297"/>
                <a:gd name="T7" fmla="*/ 0 h 297"/>
                <a:gd name="T8" fmla="*/ 0 w 297"/>
                <a:gd name="T9" fmla="*/ 0 h 297"/>
                <a:gd name="T10" fmla="*/ 0 w 297"/>
                <a:gd name="T11" fmla="*/ 0 h 297"/>
                <a:gd name="T12" fmla="*/ 0 w 297"/>
                <a:gd name="T13" fmla="*/ 0 h 297"/>
                <a:gd name="T14" fmla="*/ 0 w 297"/>
                <a:gd name="T15" fmla="*/ 0 h 297"/>
                <a:gd name="T16" fmla="*/ 0 w 297"/>
                <a:gd name="T17" fmla="*/ 0 h 297"/>
                <a:gd name="T18" fmla="*/ 0 w 297"/>
                <a:gd name="T19" fmla="*/ 0 h 297"/>
                <a:gd name="T20" fmla="*/ 0 w 297"/>
                <a:gd name="T21" fmla="*/ 0 h 297"/>
                <a:gd name="T22" fmla="*/ 0 w 297"/>
                <a:gd name="T23" fmla="*/ 0 h 297"/>
                <a:gd name="T24" fmla="*/ 0 w 297"/>
                <a:gd name="T25" fmla="*/ 0 h 297"/>
                <a:gd name="T26" fmla="*/ 0 w 297"/>
                <a:gd name="T27" fmla="*/ 0 h 297"/>
                <a:gd name="T28" fmla="*/ 0 w 297"/>
                <a:gd name="T29" fmla="*/ 0 h 297"/>
                <a:gd name="T30" fmla="*/ 0 w 297"/>
                <a:gd name="T31" fmla="*/ 0 h 297"/>
                <a:gd name="T32" fmla="*/ 0 w 297"/>
                <a:gd name="T33" fmla="*/ 0 h 297"/>
                <a:gd name="T34" fmla="*/ 0 w 297"/>
                <a:gd name="T35" fmla="*/ 0 h 297"/>
                <a:gd name="T36" fmla="*/ 0 w 297"/>
                <a:gd name="T37" fmla="*/ 0 h 297"/>
                <a:gd name="T38" fmla="*/ 0 w 297"/>
                <a:gd name="T39" fmla="*/ 0 h 297"/>
                <a:gd name="T40" fmla="*/ 0 w 297"/>
                <a:gd name="T41" fmla="*/ 0 h 297"/>
                <a:gd name="T42" fmla="*/ 0 w 297"/>
                <a:gd name="T43" fmla="*/ 0 h 297"/>
                <a:gd name="T44" fmla="*/ 0 w 297"/>
                <a:gd name="T45" fmla="*/ 0 h 297"/>
                <a:gd name="T46" fmla="*/ 0 w 297"/>
                <a:gd name="T47" fmla="*/ 0 h 297"/>
                <a:gd name="T48" fmla="*/ 0 w 297"/>
                <a:gd name="T49" fmla="*/ 0 h 297"/>
                <a:gd name="T50" fmla="*/ 0 w 297"/>
                <a:gd name="T51" fmla="*/ 0 h 297"/>
                <a:gd name="T52" fmla="*/ 0 w 297"/>
                <a:gd name="T53" fmla="*/ 0 h 297"/>
                <a:gd name="T54" fmla="*/ 0 w 297"/>
                <a:gd name="T55" fmla="*/ 0 h 297"/>
                <a:gd name="T56" fmla="*/ 0 w 297"/>
                <a:gd name="T57" fmla="*/ 0 h 297"/>
                <a:gd name="T58" fmla="*/ 0 w 297"/>
                <a:gd name="T59" fmla="*/ 0 h 297"/>
                <a:gd name="T60" fmla="*/ 0 w 297"/>
                <a:gd name="T61" fmla="*/ 0 h 297"/>
                <a:gd name="T62" fmla="*/ 0 w 297"/>
                <a:gd name="T63" fmla="*/ 0 h 297"/>
                <a:gd name="T64" fmla="*/ 0 w 297"/>
                <a:gd name="T65" fmla="*/ 0 h 297"/>
                <a:gd name="T66" fmla="*/ 0 w 297"/>
                <a:gd name="T67" fmla="*/ 0 h 297"/>
                <a:gd name="T68" fmla="*/ 0 w 297"/>
                <a:gd name="T69" fmla="*/ 0 h 297"/>
                <a:gd name="T70" fmla="*/ 0 w 297"/>
                <a:gd name="T71" fmla="*/ 0 h 297"/>
                <a:gd name="T72" fmla="*/ 0 w 297"/>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8"/>
                  </a:moveTo>
                  <a:lnTo>
                    <a:pt x="295" y="122"/>
                  </a:lnTo>
                  <a:lnTo>
                    <a:pt x="290" y="97"/>
                  </a:lnTo>
                  <a:lnTo>
                    <a:pt x="278" y="74"/>
                  </a:lnTo>
                  <a:lnTo>
                    <a:pt x="262" y="53"/>
                  </a:lnTo>
                  <a:lnTo>
                    <a:pt x="244" y="35"/>
                  </a:lnTo>
                  <a:lnTo>
                    <a:pt x="223" y="19"/>
                  </a:lnTo>
                  <a:lnTo>
                    <a:pt x="200" y="9"/>
                  </a:lnTo>
                  <a:lnTo>
                    <a:pt x="175" y="2"/>
                  </a:lnTo>
                  <a:lnTo>
                    <a:pt x="148" y="0"/>
                  </a:lnTo>
                  <a:lnTo>
                    <a:pt x="122" y="2"/>
                  </a:lnTo>
                  <a:lnTo>
                    <a:pt x="98" y="9"/>
                  </a:lnTo>
                  <a:lnTo>
                    <a:pt x="74" y="19"/>
                  </a:lnTo>
                  <a:lnTo>
                    <a:pt x="52" y="35"/>
                  </a:lnTo>
                  <a:lnTo>
                    <a:pt x="35" y="53"/>
                  </a:lnTo>
                  <a:lnTo>
                    <a:pt x="19" y="74"/>
                  </a:lnTo>
                  <a:lnTo>
                    <a:pt x="8" y="97"/>
                  </a:lnTo>
                  <a:lnTo>
                    <a:pt x="2" y="122"/>
                  </a:lnTo>
                  <a:lnTo>
                    <a:pt x="0" y="148"/>
                  </a:lnTo>
                  <a:lnTo>
                    <a:pt x="2" y="175"/>
                  </a:lnTo>
                  <a:lnTo>
                    <a:pt x="8" y="200"/>
                  </a:lnTo>
                  <a:lnTo>
                    <a:pt x="19" y="224"/>
                  </a:lnTo>
                  <a:lnTo>
                    <a:pt x="35" y="245"/>
                  </a:lnTo>
                  <a:lnTo>
                    <a:pt x="52" y="263"/>
                  </a:lnTo>
                  <a:lnTo>
                    <a:pt x="74" y="278"/>
                  </a:lnTo>
                  <a:lnTo>
                    <a:pt x="98" y="289"/>
                  </a:lnTo>
                  <a:lnTo>
                    <a:pt x="122" y="295"/>
                  </a:lnTo>
                  <a:lnTo>
                    <a:pt x="148" y="297"/>
                  </a:lnTo>
                  <a:lnTo>
                    <a:pt x="175" y="295"/>
                  </a:lnTo>
                  <a:lnTo>
                    <a:pt x="200" y="289"/>
                  </a:lnTo>
                  <a:lnTo>
                    <a:pt x="223" y="278"/>
                  </a:lnTo>
                  <a:lnTo>
                    <a:pt x="244" y="263"/>
                  </a:lnTo>
                  <a:lnTo>
                    <a:pt x="262" y="245"/>
                  </a:lnTo>
                  <a:lnTo>
                    <a:pt x="278" y="224"/>
                  </a:lnTo>
                  <a:lnTo>
                    <a:pt x="290" y="200"/>
                  </a:lnTo>
                  <a:lnTo>
                    <a:pt x="295" y="175"/>
                  </a:lnTo>
                  <a:lnTo>
                    <a:pt x="297" y="148"/>
                  </a:lnTo>
                  <a:close/>
                </a:path>
              </a:pathLst>
            </a:custGeom>
            <a:solidFill>
              <a:srgbClr val="E0A860"/>
            </a:solidFill>
            <a:ln w="12700">
              <a:solidFill>
                <a:srgbClr val="E0A860"/>
              </a:solidFill>
              <a:round/>
              <a:headEnd/>
              <a:tailEnd/>
            </a:ln>
          </p:spPr>
          <p:txBody>
            <a:bodyPr/>
            <a:lstStyle/>
            <a:p>
              <a:endParaRPr lang="en-US" sz="1350" dirty="0"/>
            </a:p>
          </p:txBody>
        </p:sp>
        <p:sp>
          <p:nvSpPr>
            <p:cNvPr id="523" name="Line 859"/>
            <p:cNvSpPr>
              <a:spLocks noChangeShapeType="1"/>
            </p:cNvSpPr>
            <p:nvPr/>
          </p:nvSpPr>
          <p:spPr bwMode="auto">
            <a:xfrm>
              <a:off x="5063" y="2308"/>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4" name="Freeform 860"/>
            <p:cNvSpPr>
              <a:spLocks/>
            </p:cNvSpPr>
            <p:nvPr/>
          </p:nvSpPr>
          <p:spPr bwMode="auto">
            <a:xfrm>
              <a:off x="5033" y="2293"/>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3"/>
                  </a:lnTo>
                  <a:lnTo>
                    <a:pt x="289" y="98"/>
                  </a:lnTo>
                  <a:lnTo>
                    <a:pt x="278" y="74"/>
                  </a:lnTo>
                  <a:lnTo>
                    <a:pt x="263" y="54"/>
                  </a:lnTo>
                  <a:lnTo>
                    <a:pt x="244" y="35"/>
                  </a:lnTo>
                  <a:lnTo>
                    <a:pt x="223" y="20"/>
                  </a:lnTo>
                  <a:lnTo>
                    <a:pt x="200" y="9"/>
                  </a:lnTo>
                  <a:lnTo>
                    <a:pt x="175" y="2"/>
                  </a:lnTo>
                  <a:lnTo>
                    <a:pt x="150" y="0"/>
                  </a:lnTo>
                  <a:lnTo>
                    <a:pt x="123" y="2"/>
                  </a:lnTo>
                  <a:lnTo>
                    <a:pt x="98" y="9"/>
                  </a:lnTo>
                  <a:lnTo>
                    <a:pt x="75" y="20"/>
                  </a:lnTo>
                  <a:lnTo>
                    <a:pt x="54" y="35"/>
                  </a:lnTo>
                  <a:lnTo>
                    <a:pt x="35" y="54"/>
                  </a:lnTo>
                  <a:lnTo>
                    <a:pt x="20" y="74"/>
                  </a:lnTo>
                  <a:lnTo>
                    <a:pt x="9" y="98"/>
                  </a:lnTo>
                  <a:lnTo>
                    <a:pt x="2" y="123"/>
                  </a:lnTo>
                  <a:lnTo>
                    <a:pt x="0" y="150"/>
                  </a:lnTo>
                  <a:lnTo>
                    <a:pt x="2" y="175"/>
                  </a:lnTo>
                  <a:lnTo>
                    <a:pt x="9" y="200"/>
                  </a:lnTo>
                  <a:lnTo>
                    <a:pt x="20" y="223"/>
                  </a:lnTo>
                  <a:lnTo>
                    <a:pt x="35" y="246"/>
                  </a:lnTo>
                  <a:lnTo>
                    <a:pt x="54" y="264"/>
                  </a:lnTo>
                  <a:lnTo>
                    <a:pt x="75" y="278"/>
                  </a:lnTo>
                  <a:lnTo>
                    <a:pt x="98" y="290"/>
                  </a:lnTo>
                  <a:lnTo>
                    <a:pt x="123" y="297"/>
                  </a:lnTo>
                  <a:lnTo>
                    <a:pt x="150" y="298"/>
                  </a:lnTo>
                  <a:lnTo>
                    <a:pt x="175" y="297"/>
                  </a:lnTo>
                  <a:lnTo>
                    <a:pt x="200" y="290"/>
                  </a:lnTo>
                  <a:lnTo>
                    <a:pt x="223" y="278"/>
                  </a:lnTo>
                  <a:lnTo>
                    <a:pt x="244" y="264"/>
                  </a:lnTo>
                  <a:lnTo>
                    <a:pt x="263" y="246"/>
                  </a:lnTo>
                  <a:lnTo>
                    <a:pt x="278" y="223"/>
                  </a:lnTo>
                  <a:lnTo>
                    <a:pt x="289" y="200"/>
                  </a:lnTo>
                  <a:lnTo>
                    <a:pt x="296" y="175"/>
                  </a:lnTo>
                  <a:lnTo>
                    <a:pt x="298" y="150"/>
                  </a:lnTo>
                  <a:close/>
                </a:path>
              </a:pathLst>
            </a:custGeom>
            <a:solidFill>
              <a:srgbClr val="E0A860"/>
            </a:solidFill>
            <a:ln w="12700">
              <a:solidFill>
                <a:srgbClr val="E0A860"/>
              </a:solidFill>
              <a:round/>
              <a:headEnd/>
              <a:tailEnd/>
            </a:ln>
          </p:spPr>
          <p:txBody>
            <a:bodyPr/>
            <a:lstStyle/>
            <a:p>
              <a:endParaRPr lang="en-US" sz="1350" dirty="0"/>
            </a:p>
          </p:txBody>
        </p:sp>
        <p:sp>
          <p:nvSpPr>
            <p:cNvPr id="525" name="Line 862"/>
            <p:cNvSpPr>
              <a:spLocks noChangeShapeType="1"/>
            </p:cNvSpPr>
            <p:nvPr/>
          </p:nvSpPr>
          <p:spPr bwMode="auto">
            <a:xfrm>
              <a:off x="4750" y="1830"/>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6" name="Freeform 863"/>
            <p:cNvSpPr>
              <a:spLocks/>
            </p:cNvSpPr>
            <p:nvPr/>
          </p:nvSpPr>
          <p:spPr bwMode="auto">
            <a:xfrm>
              <a:off x="4720" y="1815"/>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3"/>
                  </a:lnTo>
                  <a:lnTo>
                    <a:pt x="290" y="99"/>
                  </a:lnTo>
                  <a:lnTo>
                    <a:pt x="278" y="75"/>
                  </a:lnTo>
                  <a:lnTo>
                    <a:pt x="265" y="53"/>
                  </a:lnTo>
                  <a:lnTo>
                    <a:pt x="246" y="35"/>
                  </a:lnTo>
                  <a:lnTo>
                    <a:pt x="223" y="20"/>
                  </a:lnTo>
                  <a:lnTo>
                    <a:pt x="200" y="9"/>
                  </a:lnTo>
                  <a:lnTo>
                    <a:pt x="176" y="3"/>
                  </a:lnTo>
                  <a:lnTo>
                    <a:pt x="150" y="0"/>
                  </a:lnTo>
                  <a:lnTo>
                    <a:pt x="123" y="3"/>
                  </a:lnTo>
                  <a:lnTo>
                    <a:pt x="99" y="9"/>
                  </a:lnTo>
                  <a:lnTo>
                    <a:pt x="76" y="20"/>
                  </a:lnTo>
                  <a:lnTo>
                    <a:pt x="54" y="35"/>
                  </a:lnTo>
                  <a:lnTo>
                    <a:pt x="35" y="53"/>
                  </a:lnTo>
                  <a:lnTo>
                    <a:pt x="21" y="75"/>
                  </a:lnTo>
                  <a:lnTo>
                    <a:pt x="10" y="99"/>
                  </a:lnTo>
                  <a:lnTo>
                    <a:pt x="2" y="123"/>
                  </a:lnTo>
                  <a:lnTo>
                    <a:pt x="0" y="149"/>
                  </a:lnTo>
                  <a:lnTo>
                    <a:pt x="2" y="175"/>
                  </a:lnTo>
                  <a:lnTo>
                    <a:pt x="10" y="201"/>
                  </a:lnTo>
                  <a:lnTo>
                    <a:pt x="21" y="224"/>
                  </a:lnTo>
                  <a:lnTo>
                    <a:pt x="35" y="246"/>
                  </a:lnTo>
                  <a:lnTo>
                    <a:pt x="54" y="263"/>
                  </a:lnTo>
                  <a:lnTo>
                    <a:pt x="76" y="278"/>
                  </a:lnTo>
                  <a:lnTo>
                    <a:pt x="99" y="290"/>
                  </a:lnTo>
                  <a:lnTo>
                    <a:pt x="123" y="297"/>
                  </a:lnTo>
                  <a:lnTo>
                    <a:pt x="150" y="299"/>
                  </a:lnTo>
                  <a:lnTo>
                    <a:pt x="176" y="297"/>
                  </a:lnTo>
                  <a:lnTo>
                    <a:pt x="200" y="290"/>
                  </a:lnTo>
                  <a:lnTo>
                    <a:pt x="223" y="278"/>
                  </a:lnTo>
                  <a:lnTo>
                    <a:pt x="246" y="263"/>
                  </a:lnTo>
                  <a:lnTo>
                    <a:pt x="265" y="246"/>
                  </a:lnTo>
                  <a:lnTo>
                    <a:pt x="278" y="224"/>
                  </a:lnTo>
                  <a:lnTo>
                    <a:pt x="290" y="201"/>
                  </a:lnTo>
                  <a:lnTo>
                    <a:pt x="297"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527" name="Line 864"/>
            <p:cNvSpPr>
              <a:spLocks noChangeShapeType="1"/>
            </p:cNvSpPr>
            <p:nvPr/>
          </p:nvSpPr>
          <p:spPr bwMode="auto">
            <a:xfrm>
              <a:off x="4838" y="187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8" name="Freeform 865"/>
            <p:cNvSpPr>
              <a:spLocks/>
            </p:cNvSpPr>
            <p:nvPr/>
          </p:nvSpPr>
          <p:spPr bwMode="auto">
            <a:xfrm>
              <a:off x="4808" y="1859"/>
              <a:ext cx="30" cy="3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90" y="97"/>
                  </a:lnTo>
                  <a:lnTo>
                    <a:pt x="278" y="74"/>
                  </a:lnTo>
                  <a:lnTo>
                    <a:pt x="263" y="53"/>
                  </a:lnTo>
                  <a:lnTo>
                    <a:pt x="245" y="35"/>
                  </a:lnTo>
                  <a:lnTo>
                    <a:pt x="224" y="20"/>
                  </a:lnTo>
                  <a:lnTo>
                    <a:pt x="200" y="9"/>
                  </a:lnTo>
                  <a:lnTo>
                    <a:pt x="175" y="1"/>
                  </a:lnTo>
                  <a:lnTo>
                    <a:pt x="150" y="0"/>
                  </a:lnTo>
                  <a:lnTo>
                    <a:pt x="122" y="1"/>
                  </a:lnTo>
                  <a:lnTo>
                    <a:pt x="97" y="9"/>
                  </a:lnTo>
                  <a:lnTo>
                    <a:pt x="74" y="20"/>
                  </a:lnTo>
                  <a:lnTo>
                    <a:pt x="53" y="35"/>
                  </a:lnTo>
                  <a:lnTo>
                    <a:pt x="35" y="53"/>
                  </a:lnTo>
                  <a:lnTo>
                    <a:pt x="19" y="74"/>
                  </a:lnTo>
                  <a:lnTo>
                    <a:pt x="10" y="97"/>
                  </a:lnTo>
                  <a:lnTo>
                    <a:pt x="2" y="124"/>
                  </a:lnTo>
                  <a:lnTo>
                    <a:pt x="0" y="149"/>
                  </a:lnTo>
                  <a:lnTo>
                    <a:pt x="2" y="175"/>
                  </a:lnTo>
                  <a:lnTo>
                    <a:pt x="10" y="199"/>
                  </a:lnTo>
                  <a:lnTo>
                    <a:pt x="19" y="224"/>
                  </a:lnTo>
                  <a:lnTo>
                    <a:pt x="35" y="245"/>
                  </a:lnTo>
                  <a:lnTo>
                    <a:pt x="53" y="264"/>
                  </a:lnTo>
                  <a:lnTo>
                    <a:pt x="74" y="279"/>
                  </a:lnTo>
                  <a:lnTo>
                    <a:pt x="97" y="289"/>
                  </a:lnTo>
                  <a:lnTo>
                    <a:pt x="122" y="296"/>
                  </a:lnTo>
                  <a:lnTo>
                    <a:pt x="150" y="299"/>
                  </a:lnTo>
                  <a:lnTo>
                    <a:pt x="175" y="296"/>
                  </a:lnTo>
                  <a:lnTo>
                    <a:pt x="200" y="289"/>
                  </a:lnTo>
                  <a:lnTo>
                    <a:pt x="224" y="279"/>
                  </a:lnTo>
                  <a:lnTo>
                    <a:pt x="245" y="264"/>
                  </a:lnTo>
                  <a:lnTo>
                    <a:pt x="263" y="245"/>
                  </a:lnTo>
                  <a:lnTo>
                    <a:pt x="278" y="224"/>
                  </a:lnTo>
                  <a:lnTo>
                    <a:pt x="290" y="199"/>
                  </a:lnTo>
                  <a:lnTo>
                    <a:pt x="295" y="175"/>
                  </a:lnTo>
                  <a:lnTo>
                    <a:pt x="297" y="149"/>
                  </a:lnTo>
                  <a:close/>
                </a:path>
              </a:pathLst>
            </a:custGeom>
            <a:solidFill>
              <a:srgbClr val="E0A860"/>
            </a:solidFill>
            <a:ln w="12700">
              <a:solidFill>
                <a:srgbClr val="E0A860"/>
              </a:solidFill>
              <a:round/>
              <a:headEnd/>
              <a:tailEnd/>
            </a:ln>
          </p:spPr>
          <p:txBody>
            <a:bodyPr/>
            <a:lstStyle/>
            <a:p>
              <a:endParaRPr lang="en-US" sz="1350" dirty="0"/>
            </a:p>
          </p:txBody>
        </p:sp>
        <p:sp>
          <p:nvSpPr>
            <p:cNvPr id="529" name="Line 866"/>
            <p:cNvSpPr>
              <a:spLocks noChangeShapeType="1"/>
            </p:cNvSpPr>
            <p:nvPr/>
          </p:nvSpPr>
          <p:spPr bwMode="auto">
            <a:xfrm>
              <a:off x="4047" y="1535"/>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30" name="Freeform 867"/>
            <p:cNvSpPr>
              <a:spLocks/>
            </p:cNvSpPr>
            <p:nvPr/>
          </p:nvSpPr>
          <p:spPr bwMode="auto">
            <a:xfrm>
              <a:off x="4017" y="1520"/>
              <a:ext cx="30" cy="3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9"/>
                  </a:moveTo>
                  <a:lnTo>
                    <a:pt x="296" y="122"/>
                  </a:lnTo>
                  <a:lnTo>
                    <a:pt x="289" y="97"/>
                  </a:lnTo>
                  <a:lnTo>
                    <a:pt x="278" y="74"/>
                  </a:lnTo>
                  <a:lnTo>
                    <a:pt x="264" y="53"/>
                  </a:lnTo>
                  <a:lnTo>
                    <a:pt x="245" y="35"/>
                  </a:lnTo>
                  <a:lnTo>
                    <a:pt x="225" y="19"/>
                  </a:lnTo>
                  <a:lnTo>
                    <a:pt x="201" y="8"/>
                  </a:lnTo>
                  <a:lnTo>
                    <a:pt x="175" y="2"/>
                  </a:lnTo>
                  <a:lnTo>
                    <a:pt x="150" y="0"/>
                  </a:lnTo>
                  <a:lnTo>
                    <a:pt x="123" y="2"/>
                  </a:lnTo>
                  <a:lnTo>
                    <a:pt x="98" y="8"/>
                  </a:lnTo>
                  <a:lnTo>
                    <a:pt x="75" y="19"/>
                  </a:lnTo>
                  <a:lnTo>
                    <a:pt x="54" y="35"/>
                  </a:lnTo>
                  <a:lnTo>
                    <a:pt x="35" y="53"/>
                  </a:lnTo>
                  <a:lnTo>
                    <a:pt x="20" y="74"/>
                  </a:lnTo>
                  <a:lnTo>
                    <a:pt x="10" y="97"/>
                  </a:lnTo>
                  <a:lnTo>
                    <a:pt x="2" y="122"/>
                  </a:lnTo>
                  <a:lnTo>
                    <a:pt x="0" y="149"/>
                  </a:lnTo>
                  <a:lnTo>
                    <a:pt x="2" y="175"/>
                  </a:lnTo>
                  <a:lnTo>
                    <a:pt x="10" y="199"/>
                  </a:lnTo>
                  <a:lnTo>
                    <a:pt x="20" y="224"/>
                  </a:lnTo>
                  <a:lnTo>
                    <a:pt x="35" y="245"/>
                  </a:lnTo>
                  <a:lnTo>
                    <a:pt x="54" y="263"/>
                  </a:lnTo>
                  <a:lnTo>
                    <a:pt x="75" y="278"/>
                  </a:lnTo>
                  <a:lnTo>
                    <a:pt x="98" y="289"/>
                  </a:lnTo>
                  <a:lnTo>
                    <a:pt x="123" y="295"/>
                  </a:lnTo>
                  <a:lnTo>
                    <a:pt x="150" y="297"/>
                  </a:lnTo>
                  <a:lnTo>
                    <a:pt x="175" y="295"/>
                  </a:lnTo>
                  <a:lnTo>
                    <a:pt x="201" y="289"/>
                  </a:lnTo>
                  <a:lnTo>
                    <a:pt x="225" y="278"/>
                  </a:lnTo>
                  <a:lnTo>
                    <a:pt x="245" y="263"/>
                  </a:lnTo>
                  <a:lnTo>
                    <a:pt x="264" y="245"/>
                  </a:lnTo>
                  <a:lnTo>
                    <a:pt x="278" y="224"/>
                  </a:lnTo>
                  <a:lnTo>
                    <a:pt x="289" y="199"/>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531" name="Line 868"/>
            <p:cNvSpPr>
              <a:spLocks noChangeShapeType="1"/>
            </p:cNvSpPr>
            <p:nvPr/>
          </p:nvSpPr>
          <p:spPr bwMode="auto">
            <a:xfrm>
              <a:off x="4611" y="1144"/>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32" name="Freeform 869"/>
            <p:cNvSpPr>
              <a:spLocks/>
            </p:cNvSpPr>
            <p:nvPr/>
          </p:nvSpPr>
          <p:spPr bwMode="auto">
            <a:xfrm>
              <a:off x="4581" y="1129"/>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3"/>
                  </a:lnTo>
                  <a:lnTo>
                    <a:pt x="289" y="97"/>
                  </a:lnTo>
                  <a:lnTo>
                    <a:pt x="278" y="74"/>
                  </a:lnTo>
                  <a:lnTo>
                    <a:pt x="263" y="53"/>
                  </a:lnTo>
                  <a:lnTo>
                    <a:pt x="244" y="35"/>
                  </a:lnTo>
                  <a:lnTo>
                    <a:pt x="224" y="20"/>
                  </a:lnTo>
                  <a:lnTo>
                    <a:pt x="201" y="10"/>
                  </a:lnTo>
                  <a:lnTo>
                    <a:pt x="175" y="3"/>
                  </a:lnTo>
                  <a:lnTo>
                    <a:pt x="149" y="0"/>
                  </a:lnTo>
                  <a:lnTo>
                    <a:pt x="123" y="3"/>
                  </a:lnTo>
                  <a:lnTo>
                    <a:pt x="98" y="10"/>
                  </a:lnTo>
                  <a:lnTo>
                    <a:pt x="74" y="20"/>
                  </a:lnTo>
                  <a:lnTo>
                    <a:pt x="53" y="35"/>
                  </a:lnTo>
                  <a:lnTo>
                    <a:pt x="34" y="53"/>
                  </a:lnTo>
                  <a:lnTo>
                    <a:pt x="20" y="74"/>
                  </a:lnTo>
                  <a:lnTo>
                    <a:pt x="9" y="97"/>
                  </a:lnTo>
                  <a:lnTo>
                    <a:pt x="2" y="123"/>
                  </a:lnTo>
                  <a:lnTo>
                    <a:pt x="0" y="149"/>
                  </a:lnTo>
                  <a:lnTo>
                    <a:pt x="2" y="175"/>
                  </a:lnTo>
                  <a:lnTo>
                    <a:pt x="9" y="201"/>
                  </a:lnTo>
                  <a:lnTo>
                    <a:pt x="20" y="224"/>
                  </a:lnTo>
                  <a:lnTo>
                    <a:pt x="34" y="245"/>
                  </a:lnTo>
                  <a:lnTo>
                    <a:pt x="53" y="264"/>
                  </a:lnTo>
                  <a:lnTo>
                    <a:pt x="74" y="279"/>
                  </a:lnTo>
                  <a:lnTo>
                    <a:pt x="98" y="289"/>
                  </a:lnTo>
                  <a:lnTo>
                    <a:pt x="123" y="296"/>
                  </a:lnTo>
                  <a:lnTo>
                    <a:pt x="149" y="299"/>
                  </a:lnTo>
                  <a:lnTo>
                    <a:pt x="175" y="296"/>
                  </a:lnTo>
                  <a:lnTo>
                    <a:pt x="201" y="289"/>
                  </a:lnTo>
                  <a:lnTo>
                    <a:pt x="224" y="279"/>
                  </a:lnTo>
                  <a:lnTo>
                    <a:pt x="244" y="264"/>
                  </a:lnTo>
                  <a:lnTo>
                    <a:pt x="263" y="245"/>
                  </a:lnTo>
                  <a:lnTo>
                    <a:pt x="278" y="224"/>
                  </a:lnTo>
                  <a:lnTo>
                    <a:pt x="289" y="201"/>
                  </a:lnTo>
                  <a:lnTo>
                    <a:pt x="296" y="175"/>
                  </a:lnTo>
                  <a:lnTo>
                    <a:pt x="298" y="149"/>
                  </a:lnTo>
                  <a:close/>
                </a:path>
              </a:pathLst>
            </a:custGeom>
            <a:solidFill>
              <a:srgbClr val="E0A860"/>
            </a:solidFill>
            <a:ln w="12700">
              <a:solidFill>
                <a:srgbClr val="E0A860"/>
              </a:solidFill>
              <a:round/>
              <a:headEnd/>
              <a:tailEnd/>
            </a:ln>
          </p:spPr>
          <p:txBody>
            <a:bodyPr/>
            <a:lstStyle/>
            <a:p>
              <a:endParaRPr lang="en-US" sz="1350" dirty="0"/>
            </a:p>
          </p:txBody>
        </p:sp>
        <p:sp>
          <p:nvSpPr>
            <p:cNvPr id="533" name="Line 870"/>
            <p:cNvSpPr>
              <a:spLocks noChangeShapeType="1"/>
            </p:cNvSpPr>
            <p:nvPr/>
          </p:nvSpPr>
          <p:spPr bwMode="auto">
            <a:xfrm>
              <a:off x="3929" y="1756"/>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34" name="Freeform 871"/>
            <p:cNvSpPr>
              <a:spLocks/>
            </p:cNvSpPr>
            <p:nvPr/>
          </p:nvSpPr>
          <p:spPr bwMode="auto">
            <a:xfrm>
              <a:off x="3899" y="1741"/>
              <a:ext cx="30" cy="29"/>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89" y="97"/>
                  </a:lnTo>
                  <a:lnTo>
                    <a:pt x="279" y="74"/>
                  </a:lnTo>
                  <a:lnTo>
                    <a:pt x="264" y="53"/>
                  </a:lnTo>
                  <a:lnTo>
                    <a:pt x="245" y="35"/>
                  </a:lnTo>
                  <a:lnTo>
                    <a:pt x="224" y="20"/>
                  </a:lnTo>
                  <a:lnTo>
                    <a:pt x="201" y="9"/>
                  </a:lnTo>
                  <a:lnTo>
                    <a:pt x="175" y="2"/>
                  </a:lnTo>
                  <a:lnTo>
                    <a:pt x="150" y="0"/>
                  </a:lnTo>
                  <a:lnTo>
                    <a:pt x="124" y="2"/>
                  </a:lnTo>
                  <a:lnTo>
                    <a:pt x="98" y="9"/>
                  </a:lnTo>
                  <a:lnTo>
                    <a:pt x="75" y="20"/>
                  </a:lnTo>
                  <a:lnTo>
                    <a:pt x="54" y="35"/>
                  </a:lnTo>
                  <a:lnTo>
                    <a:pt x="35" y="53"/>
                  </a:lnTo>
                  <a:lnTo>
                    <a:pt x="20" y="74"/>
                  </a:lnTo>
                  <a:lnTo>
                    <a:pt x="10" y="97"/>
                  </a:lnTo>
                  <a:lnTo>
                    <a:pt x="2" y="124"/>
                  </a:lnTo>
                  <a:lnTo>
                    <a:pt x="0" y="149"/>
                  </a:lnTo>
                  <a:lnTo>
                    <a:pt x="2" y="175"/>
                  </a:lnTo>
                  <a:lnTo>
                    <a:pt x="10" y="200"/>
                  </a:lnTo>
                  <a:lnTo>
                    <a:pt x="20" y="224"/>
                  </a:lnTo>
                  <a:lnTo>
                    <a:pt x="35" y="245"/>
                  </a:lnTo>
                  <a:lnTo>
                    <a:pt x="54" y="264"/>
                  </a:lnTo>
                  <a:lnTo>
                    <a:pt x="75" y="279"/>
                  </a:lnTo>
                  <a:lnTo>
                    <a:pt x="98" y="289"/>
                  </a:lnTo>
                  <a:lnTo>
                    <a:pt x="124" y="297"/>
                  </a:lnTo>
                  <a:lnTo>
                    <a:pt x="150" y="299"/>
                  </a:lnTo>
                  <a:lnTo>
                    <a:pt x="175" y="297"/>
                  </a:lnTo>
                  <a:lnTo>
                    <a:pt x="201" y="289"/>
                  </a:lnTo>
                  <a:lnTo>
                    <a:pt x="224" y="279"/>
                  </a:lnTo>
                  <a:lnTo>
                    <a:pt x="245" y="264"/>
                  </a:lnTo>
                  <a:lnTo>
                    <a:pt x="264" y="245"/>
                  </a:lnTo>
                  <a:lnTo>
                    <a:pt x="279" y="224"/>
                  </a:lnTo>
                  <a:lnTo>
                    <a:pt x="289" y="200"/>
                  </a:lnTo>
                  <a:lnTo>
                    <a:pt x="296" y="175"/>
                  </a:lnTo>
                  <a:lnTo>
                    <a:pt x="299" y="149"/>
                  </a:lnTo>
                  <a:close/>
                </a:path>
              </a:pathLst>
            </a:custGeom>
            <a:solidFill>
              <a:srgbClr val="E0A860"/>
            </a:solidFill>
            <a:ln w="12700">
              <a:solidFill>
                <a:srgbClr val="E0A860"/>
              </a:solidFill>
              <a:round/>
              <a:headEnd/>
              <a:tailEnd/>
            </a:ln>
          </p:spPr>
          <p:txBody>
            <a:bodyPr/>
            <a:lstStyle/>
            <a:p>
              <a:endParaRPr lang="en-US" sz="1350" dirty="0"/>
            </a:p>
          </p:txBody>
        </p:sp>
        <p:sp>
          <p:nvSpPr>
            <p:cNvPr id="535" name="Line 872"/>
            <p:cNvSpPr>
              <a:spLocks noChangeShapeType="1"/>
            </p:cNvSpPr>
            <p:nvPr/>
          </p:nvSpPr>
          <p:spPr bwMode="auto">
            <a:xfrm>
              <a:off x="4939" y="1980"/>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36" name="Freeform 873"/>
            <p:cNvSpPr>
              <a:spLocks/>
            </p:cNvSpPr>
            <p:nvPr/>
          </p:nvSpPr>
          <p:spPr bwMode="auto">
            <a:xfrm>
              <a:off x="4909" y="1965"/>
              <a:ext cx="30" cy="2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9" y="98"/>
                  </a:lnTo>
                  <a:lnTo>
                    <a:pt x="278" y="74"/>
                  </a:lnTo>
                  <a:lnTo>
                    <a:pt x="264" y="53"/>
                  </a:lnTo>
                  <a:lnTo>
                    <a:pt x="245" y="34"/>
                  </a:lnTo>
                  <a:lnTo>
                    <a:pt x="224" y="20"/>
                  </a:lnTo>
                  <a:lnTo>
                    <a:pt x="199" y="9"/>
                  </a:lnTo>
                  <a:lnTo>
                    <a:pt x="175" y="2"/>
                  </a:lnTo>
                  <a:lnTo>
                    <a:pt x="149" y="0"/>
                  </a:lnTo>
                  <a:lnTo>
                    <a:pt x="123" y="2"/>
                  </a:lnTo>
                  <a:lnTo>
                    <a:pt x="98" y="9"/>
                  </a:lnTo>
                  <a:lnTo>
                    <a:pt x="75" y="20"/>
                  </a:lnTo>
                  <a:lnTo>
                    <a:pt x="53" y="34"/>
                  </a:lnTo>
                  <a:lnTo>
                    <a:pt x="35" y="53"/>
                  </a:lnTo>
                  <a:lnTo>
                    <a:pt x="20" y="74"/>
                  </a:lnTo>
                  <a:lnTo>
                    <a:pt x="9" y="98"/>
                  </a:lnTo>
                  <a:lnTo>
                    <a:pt x="1" y="123"/>
                  </a:lnTo>
                  <a:lnTo>
                    <a:pt x="0" y="148"/>
                  </a:lnTo>
                  <a:lnTo>
                    <a:pt x="1" y="174"/>
                  </a:lnTo>
                  <a:lnTo>
                    <a:pt x="9" y="200"/>
                  </a:lnTo>
                  <a:lnTo>
                    <a:pt x="20" y="223"/>
                  </a:lnTo>
                  <a:lnTo>
                    <a:pt x="35" y="244"/>
                  </a:lnTo>
                  <a:lnTo>
                    <a:pt x="53" y="263"/>
                  </a:lnTo>
                  <a:lnTo>
                    <a:pt x="75" y="278"/>
                  </a:lnTo>
                  <a:lnTo>
                    <a:pt x="98" y="288"/>
                  </a:lnTo>
                  <a:lnTo>
                    <a:pt x="123" y="296"/>
                  </a:lnTo>
                  <a:lnTo>
                    <a:pt x="149" y="298"/>
                  </a:lnTo>
                  <a:lnTo>
                    <a:pt x="175" y="296"/>
                  </a:lnTo>
                  <a:lnTo>
                    <a:pt x="199" y="288"/>
                  </a:lnTo>
                  <a:lnTo>
                    <a:pt x="224" y="278"/>
                  </a:lnTo>
                  <a:lnTo>
                    <a:pt x="245" y="263"/>
                  </a:lnTo>
                  <a:lnTo>
                    <a:pt x="264" y="244"/>
                  </a:lnTo>
                  <a:lnTo>
                    <a:pt x="278" y="223"/>
                  </a:lnTo>
                  <a:lnTo>
                    <a:pt x="289" y="200"/>
                  </a:lnTo>
                  <a:lnTo>
                    <a:pt x="296" y="174"/>
                  </a:lnTo>
                  <a:lnTo>
                    <a:pt x="298" y="148"/>
                  </a:lnTo>
                  <a:close/>
                </a:path>
              </a:pathLst>
            </a:custGeom>
            <a:solidFill>
              <a:srgbClr val="E0A860"/>
            </a:solidFill>
            <a:ln w="12700">
              <a:solidFill>
                <a:srgbClr val="E0A860"/>
              </a:solidFill>
              <a:round/>
              <a:headEnd/>
              <a:tailEnd/>
            </a:ln>
          </p:spPr>
          <p:txBody>
            <a:bodyPr/>
            <a:lstStyle/>
            <a:p>
              <a:endParaRPr lang="en-US" sz="1350" dirty="0"/>
            </a:p>
          </p:txBody>
        </p:sp>
        <p:sp>
          <p:nvSpPr>
            <p:cNvPr id="537" name="Line 874"/>
            <p:cNvSpPr>
              <a:spLocks noChangeShapeType="1"/>
            </p:cNvSpPr>
            <p:nvPr/>
          </p:nvSpPr>
          <p:spPr bwMode="auto">
            <a:xfrm>
              <a:off x="4379" y="2261"/>
              <a:ext cx="1" cy="1"/>
            </a:xfrm>
            <a:prstGeom prst="line">
              <a:avLst/>
            </a:prstGeom>
            <a:noFill/>
            <a:ln w="12700">
              <a:solidFill>
                <a:srgbClr val="E0A86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38" name="Freeform 875"/>
            <p:cNvSpPr>
              <a:spLocks/>
            </p:cNvSpPr>
            <p:nvPr/>
          </p:nvSpPr>
          <p:spPr bwMode="auto">
            <a:xfrm>
              <a:off x="4349" y="2246"/>
              <a:ext cx="30" cy="30"/>
            </a:xfrm>
            <a:custGeom>
              <a:avLst/>
              <a:gdLst>
                <a:gd name="T0" fmla="*/ 0 w 300"/>
                <a:gd name="T1" fmla="*/ 0 h 297"/>
                <a:gd name="T2" fmla="*/ 0 w 300"/>
                <a:gd name="T3" fmla="*/ 0 h 297"/>
                <a:gd name="T4" fmla="*/ 0 w 300"/>
                <a:gd name="T5" fmla="*/ 0 h 297"/>
                <a:gd name="T6" fmla="*/ 0 w 300"/>
                <a:gd name="T7" fmla="*/ 0 h 297"/>
                <a:gd name="T8" fmla="*/ 0 w 300"/>
                <a:gd name="T9" fmla="*/ 0 h 297"/>
                <a:gd name="T10" fmla="*/ 0 w 300"/>
                <a:gd name="T11" fmla="*/ 0 h 297"/>
                <a:gd name="T12" fmla="*/ 0 w 300"/>
                <a:gd name="T13" fmla="*/ 0 h 297"/>
                <a:gd name="T14" fmla="*/ 0 w 300"/>
                <a:gd name="T15" fmla="*/ 0 h 297"/>
                <a:gd name="T16" fmla="*/ 0 w 300"/>
                <a:gd name="T17" fmla="*/ 0 h 297"/>
                <a:gd name="T18" fmla="*/ 0 w 300"/>
                <a:gd name="T19" fmla="*/ 0 h 297"/>
                <a:gd name="T20" fmla="*/ 0 w 300"/>
                <a:gd name="T21" fmla="*/ 0 h 297"/>
                <a:gd name="T22" fmla="*/ 0 w 300"/>
                <a:gd name="T23" fmla="*/ 0 h 297"/>
                <a:gd name="T24" fmla="*/ 0 w 300"/>
                <a:gd name="T25" fmla="*/ 0 h 297"/>
                <a:gd name="T26" fmla="*/ 0 w 300"/>
                <a:gd name="T27" fmla="*/ 0 h 297"/>
                <a:gd name="T28" fmla="*/ 0 w 300"/>
                <a:gd name="T29" fmla="*/ 0 h 297"/>
                <a:gd name="T30" fmla="*/ 0 w 300"/>
                <a:gd name="T31" fmla="*/ 0 h 297"/>
                <a:gd name="T32" fmla="*/ 0 w 300"/>
                <a:gd name="T33" fmla="*/ 0 h 297"/>
                <a:gd name="T34" fmla="*/ 0 w 300"/>
                <a:gd name="T35" fmla="*/ 0 h 297"/>
                <a:gd name="T36" fmla="*/ 0 w 300"/>
                <a:gd name="T37" fmla="*/ 0 h 297"/>
                <a:gd name="T38" fmla="*/ 0 w 300"/>
                <a:gd name="T39" fmla="*/ 0 h 297"/>
                <a:gd name="T40" fmla="*/ 0 w 300"/>
                <a:gd name="T41" fmla="*/ 0 h 297"/>
                <a:gd name="T42" fmla="*/ 0 w 300"/>
                <a:gd name="T43" fmla="*/ 0 h 297"/>
                <a:gd name="T44" fmla="*/ 0 w 300"/>
                <a:gd name="T45" fmla="*/ 0 h 297"/>
                <a:gd name="T46" fmla="*/ 0 w 300"/>
                <a:gd name="T47" fmla="*/ 0 h 297"/>
                <a:gd name="T48" fmla="*/ 0 w 300"/>
                <a:gd name="T49" fmla="*/ 0 h 297"/>
                <a:gd name="T50" fmla="*/ 0 w 300"/>
                <a:gd name="T51" fmla="*/ 0 h 297"/>
                <a:gd name="T52" fmla="*/ 0 w 300"/>
                <a:gd name="T53" fmla="*/ 0 h 297"/>
                <a:gd name="T54" fmla="*/ 0 w 300"/>
                <a:gd name="T55" fmla="*/ 0 h 297"/>
                <a:gd name="T56" fmla="*/ 0 w 300"/>
                <a:gd name="T57" fmla="*/ 0 h 297"/>
                <a:gd name="T58" fmla="*/ 0 w 300"/>
                <a:gd name="T59" fmla="*/ 0 h 297"/>
                <a:gd name="T60" fmla="*/ 0 w 300"/>
                <a:gd name="T61" fmla="*/ 0 h 297"/>
                <a:gd name="T62" fmla="*/ 0 w 300"/>
                <a:gd name="T63" fmla="*/ 0 h 297"/>
                <a:gd name="T64" fmla="*/ 0 w 300"/>
                <a:gd name="T65" fmla="*/ 0 h 297"/>
                <a:gd name="T66" fmla="*/ 0 w 300"/>
                <a:gd name="T67" fmla="*/ 0 h 297"/>
                <a:gd name="T68" fmla="*/ 0 w 300"/>
                <a:gd name="T69" fmla="*/ 0 h 297"/>
                <a:gd name="T70" fmla="*/ 0 w 300"/>
                <a:gd name="T71" fmla="*/ 0 h 297"/>
                <a:gd name="T72" fmla="*/ 0 w 300"/>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7"/>
                <a:gd name="T113" fmla="*/ 300 w 300"/>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7">
                  <a:moveTo>
                    <a:pt x="300" y="149"/>
                  </a:moveTo>
                  <a:lnTo>
                    <a:pt x="298" y="122"/>
                  </a:lnTo>
                  <a:lnTo>
                    <a:pt x="290" y="97"/>
                  </a:lnTo>
                  <a:lnTo>
                    <a:pt x="279" y="74"/>
                  </a:lnTo>
                  <a:lnTo>
                    <a:pt x="265" y="53"/>
                  </a:lnTo>
                  <a:lnTo>
                    <a:pt x="246" y="35"/>
                  </a:lnTo>
                  <a:lnTo>
                    <a:pt x="224" y="19"/>
                  </a:lnTo>
                  <a:lnTo>
                    <a:pt x="201" y="9"/>
                  </a:lnTo>
                  <a:lnTo>
                    <a:pt x="175" y="2"/>
                  </a:lnTo>
                  <a:lnTo>
                    <a:pt x="150" y="0"/>
                  </a:lnTo>
                  <a:lnTo>
                    <a:pt x="124" y="2"/>
                  </a:lnTo>
                  <a:lnTo>
                    <a:pt x="99" y="9"/>
                  </a:lnTo>
                  <a:lnTo>
                    <a:pt x="76" y="19"/>
                  </a:lnTo>
                  <a:lnTo>
                    <a:pt x="54" y="35"/>
                  </a:lnTo>
                  <a:lnTo>
                    <a:pt x="35" y="53"/>
                  </a:lnTo>
                  <a:lnTo>
                    <a:pt x="21" y="74"/>
                  </a:lnTo>
                  <a:lnTo>
                    <a:pt x="10" y="97"/>
                  </a:lnTo>
                  <a:lnTo>
                    <a:pt x="2" y="122"/>
                  </a:lnTo>
                  <a:lnTo>
                    <a:pt x="0" y="149"/>
                  </a:lnTo>
                  <a:lnTo>
                    <a:pt x="2" y="175"/>
                  </a:lnTo>
                  <a:lnTo>
                    <a:pt x="10" y="200"/>
                  </a:lnTo>
                  <a:lnTo>
                    <a:pt x="21" y="223"/>
                  </a:lnTo>
                  <a:lnTo>
                    <a:pt x="35" y="245"/>
                  </a:lnTo>
                  <a:lnTo>
                    <a:pt x="54" y="262"/>
                  </a:lnTo>
                  <a:lnTo>
                    <a:pt x="76" y="278"/>
                  </a:lnTo>
                  <a:lnTo>
                    <a:pt x="99" y="289"/>
                  </a:lnTo>
                  <a:lnTo>
                    <a:pt x="124" y="295"/>
                  </a:lnTo>
                  <a:lnTo>
                    <a:pt x="150" y="297"/>
                  </a:lnTo>
                  <a:lnTo>
                    <a:pt x="175" y="295"/>
                  </a:lnTo>
                  <a:lnTo>
                    <a:pt x="201" y="289"/>
                  </a:lnTo>
                  <a:lnTo>
                    <a:pt x="224" y="278"/>
                  </a:lnTo>
                  <a:lnTo>
                    <a:pt x="246" y="262"/>
                  </a:lnTo>
                  <a:lnTo>
                    <a:pt x="265" y="245"/>
                  </a:lnTo>
                  <a:lnTo>
                    <a:pt x="279" y="223"/>
                  </a:lnTo>
                  <a:lnTo>
                    <a:pt x="290" y="200"/>
                  </a:lnTo>
                  <a:lnTo>
                    <a:pt x="298" y="175"/>
                  </a:lnTo>
                  <a:lnTo>
                    <a:pt x="300" y="149"/>
                  </a:lnTo>
                  <a:close/>
                </a:path>
              </a:pathLst>
            </a:custGeom>
            <a:solidFill>
              <a:srgbClr val="E0A860"/>
            </a:solidFill>
            <a:ln w="12700">
              <a:solidFill>
                <a:srgbClr val="E0A860"/>
              </a:solidFill>
              <a:round/>
              <a:headEnd/>
              <a:tailEnd/>
            </a:ln>
          </p:spPr>
          <p:txBody>
            <a:bodyPr/>
            <a:lstStyle/>
            <a:p>
              <a:endParaRPr lang="en-US" sz="1350" dirty="0"/>
            </a:p>
          </p:txBody>
        </p:sp>
        <p:sp>
          <p:nvSpPr>
            <p:cNvPr id="539" name="Line 876"/>
            <p:cNvSpPr>
              <a:spLocks noChangeShapeType="1"/>
            </p:cNvSpPr>
            <p:nvPr/>
          </p:nvSpPr>
          <p:spPr bwMode="auto">
            <a:xfrm>
              <a:off x="3978" y="214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0" name="Freeform 877"/>
            <p:cNvSpPr>
              <a:spLocks/>
            </p:cNvSpPr>
            <p:nvPr/>
          </p:nvSpPr>
          <p:spPr bwMode="auto">
            <a:xfrm>
              <a:off x="3948" y="2131"/>
              <a:ext cx="30" cy="3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8"/>
                  </a:moveTo>
                  <a:lnTo>
                    <a:pt x="297" y="122"/>
                  </a:lnTo>
                  <a:lnTo>
                    <a:pt x="290" y="97"/>
                  </a:lnTo>
                  <a:lnTo>
                    <a:pt x="279" y="74"/>
                  </a:lnTo>
                  <a:lnTo>
                    <a:pt x="264" y="53"/>
                  </a:lnTo>
                  <a:lnTo>
                    <a:pt x="247" y="35"/>
                  </a:lnTo>
                  <a:lnTo>
                    <a:pt x="225" y="19"/>
                  </a:lnTo>
                  <a:lnTo>
                    <a:pt x="202" y="8"/>
                  </a:lnTo>
                  <a:lnTo>
                    <a:pt x="176" y="2"/>
                  </a:lnTo>
                  <a:lnTo>
                    <a:pt x="150" y="0"/>
                  </a:lnTo>
                  <a:lnTo>
                    <a:pt x="124" y="2"/>
                  </a:lnTo>
                  <a:lnTo>
                    <a:pt x="100" y="8"/>
                  </a:lnTo>
                  <a:lnTo>
                    <a:pt x="75" y="19"/>
                  </a:lnTo>
                  <a:lnTo>
                    <a:pt x="54" y="35"/>
                  </a:lnTo>
                  <a:lnTo>
                    <a:pt x="35" y="53"/>
                  </a:lnTo>
                  <a:lnTo>
                    <a:pt x="20" y="74"/>
                  </a:lnTo>
                  <a:lnTo>
                    <a:pt x="10" y="97"/>
                  </a:lnTo>
                  <a:lnTo>
                    <a:pt x="4" y="122"/>
                  </a:lnTo>
                  <a:lnTo>
                    <a:pt x="0" y="148"/>
                  </a:lnTo>
                  <a:lnTo>
                    <a:pt x="4" y="175"/>
                  </a:lnTo>
                  <a:lnTo>
                    <a:pt x="10" y="200"/>
                  </a:lnTo>
                  <a:lnTo>
                    <a:pt x="20" y="223"/>
                  </a:lnTo>
                  <a:lnTo>
                    <a:pt x="35" y="245"/>
                  </a:lnTo>
                  <a:lnTo>
                    <a:pt x="54" y="262"/>
                  </a:lnTo>
                  <a:lnTo>
                    <a:pt x="75" y="278"/>
                  </a:lnTo>
                  <a:lnTo>
                    <a:pt x="100" y="290"/>
                  </a:lnTo>
                  <a:lnTo>
                    <a:pt x="124" y="295"/>
                  </a:lnTo>
                  <a:lnTo>
                    <a:pt x="150" y="297"/>
                  </a:lnTo>
                  <a:lnTo>
                    <a:pt x="176" y="295"/>
                  </a:lnTo>
                  <a:lnTo>
                    <a:pt x="202" y="290"/>
                  </a:lnTo>
                  <a:lnTo>
                    <a:pt x="225" y="278"/>
                  </a:lnTo>
                  <a:lnTo>
                    <a:pt x="247" y="262"/>
                  </a:lnTo>
                  <a:lnTo>
                    <a:pt x="264" y="245"/>
                  </a:lnTo>
                  <a:lnTo>
                    <a:pt x="279" y="223"/>
                  </a:lnTo>
                  <a:lnTo>
                    <a:pt x="290"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541" name="Line 878"/>
            <p:cNvSpPr>
              <a:spLocks noChangeShapeType="1"/>
            </p:cNvSpPr>
            <p:nvPr/>
          </p:nvSpPr>
          <p:spPr bwMode="auto">
            <a:xfrm>
              <a:off x="4322" y="156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2" name="Freeform 879"/>
            <p:cNvSpPr>
              <a:spLocks/>
            </p:cNvSpPr>
            <p:nvPr/>
          </p:nvSpPr>
          <p:spPr bwMode="auto">
            <a:xfrm>
              <a:off x="4293" y="1550"/>
              <a:ext cx="29" cy="29"/>
            </a:xfrm>
            <a:custGeom>
              <a:avLst/>
              <a:gdLst>
                <a:gd name="T0" fmla="*/ 0 w 299"/>
                <a:gd name="T1" fmla="*/ 0 h 300"/>
                <a:gd name="T2" fmla="*/ 0 w 299"/>
                <a:gd name="T3" fmla="*/ 0 h 300"/>
                <a:gd name="T4" fmla="*/ 0 w 299"/>
                <a:gd name="T5" fmla="*/ 0 h 300"/>
                <a:gd name="T6" fmla="*/ 0 w 299"/>
                <a:gd name="T7" fmla="*/ 0 h 300"/>
                <a:gd name="T8" fmla="*/ 0 w 299"/>
                <a:gd name="T9" fmla="*/ 0 h 300"/>
                <a:gd name="T10" fmla="*/ 0 w 299"/>
                <a:gd name="T11" fmla="*/ 0 h 300"/>
                <a:gd name="T12" fmla="*/ 0 w 299"/>
                <a:gd name="T13" fmla="*/ 0 h 300"/>
                <a:gd name="T14" fmla="*/ 0 w 299"/>
                <a:gd name="T15" fmla="*/ 0 h 300"/>
                <a:gd name="T16" fmla="*/ 0 w 299"/>
                <a:gd name="T17" fmla="*/ 0 h 300"/>
                <a:gd name="T18" fmla="*/ 0 w 299"/>
                <a:gd name="T19" fmla="*/ 0 h 300"/>
                <a:gd name="T20" fmla="*/ 0 w 299"/>
                <a:gd name="T21" fmla="*/ 0 h 300"/>
                <a:gd name="T22" fmla="*/ 0 w 299"/>
                <a:gd name="T23" fmla="*/ 0 h 300"/>
                <a:gd name="T24" fmla="*/ 0 w 299"/>
                <a:gd name="T25" fmla="*/ 0 h 300"/>
                <a:gd name="T26" fmla="*/ 0 w 299"/>
                <a:gd name="T27" fmla="*/ 0 h 300"/>
                <a:gd name="T28" fmla="*/ 0 w 299"/>
                <a:gd name="T29" fmla="*/ 0 h 300"/>
                <a:gd name="T30" fmla="*/ 0 w 299"/>
                <a:gd name="T31" fmla="*/ 0 h 300"/>
                <a:gd name="T32" fmla="*/ 0 w 299"/>
                <a:gd name="T33" fmla="*/ 0 h 300"/>
                <a:gd name="T34" fmla="*/ 0 w 299"/>
                <a:gd name="T35" fmla="*/ 0 h 300"/>
                <a:gd name="T36" fmla="*/ 0 w 299"/>
                <a:gd name="T37" fmla="*/ 0 h 300"/>
                <a:gd name="T38" fmla="*/ 0 w 299"/>
                <a:gd name="T39" fmla="*/ 0 h 300"/>
                <a:gd name="T40" fmla="*/ 0 w 299"/>
                <a:gd name="T41" fmla="*/ 0 h 300"/>
                <a:gd name="T42" fmla="*/ 0 w 299"/>
                <a:gd name="T43" fmla="*/ 0 h 300"/>
                <a:gd name="T44" fmla="*/ 0 w 299"/>
                <a:gd name="T45" fmla="*/ 0 h 300"/>
                <a:gd name="T46" fmla="*/ 0 w 299"/>
                <a:gd name="T47" fmla="*/ 0 h 300"/>
                <a:gd name="T48" fmla="*/ 0 w 299"/>
                <a:gd name="T49" fmla="*/ 0 h 300"/>
                <a:gd name="T50" fmla="*/ 0 w 299"/>
                <a:gd name="T51" fmla="*/ 0 h 300"/>
                <a:gd name="T52" fmla="*/ 0 w 299"/>
                <a:gd name="T53" fmla="*/ 0 h 300"/>
                <a:gd name="T54" fmla="*/ 0 w 299"/>
                <a:gd name="T55" fmla="*/ 0 h 300"/>
                <a:gd name="T56" fmla="*/ 0 w 299"/>
                <a:gd name="T57" fmla="*/ 0 h 300"/>
                <a:gd name="T58" fmla="*/ 0 w 299"/>
                <a:gd name="T59" fmla="*/ 0 h 300"/>
                <a:gd name="T60" fmla="*/ 0 w 299"/>
                <a:gd name="T61" fmla="*/ 0 h 300"/>
                <a:gd name="T62" fmla="*/ 0 w 299"/>
                <a:gd name="T63" fmla="*/ 0 h 300"/>
                <a:gd name="T64" fmla="*/ 0 w 299"/>
                <a:gd name="T65" fmla="*/ 0 h 300"/>
                <a:gd name="T66" fmla="*/ 0 w 299"/>
                <a:gd name="T67" fmla="*/ 0 h 300"/>
                <a:gd name="T68" fmla="*/ 0 w 299"/>
                <a:gd name="T69" fmla="*/ 0 h 300"/>
                <a:gd name="T70" fmla="*/ 0 w 299"/>
                <a:gd name="T71" fmla="*/ 0 h 300"/>
                <a:gd name="T72" fmla="*/ 0 w 299"/>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300"/>
                <a:gd name="T113" fmla="*/ 299 w 299"/>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300">
                  <a:moveTo>
                    <a:pt x="299" y="150"/>
                  </a:moveTo>
                  <a:lnTo>
                    <a:pt x="297" y="124"/>
                  </a:lnTo>
                  <a:lnTo>
                    <a:pt x="289" y="99"/>
                  </a:lnTo>
                  <a:lnTo>
                    <a:pt x="279" y="76"/>
                  </a:lnTo>
                  <a:lnTo>
                    <a:pt x="264" y="54"/>
                  </a:lnTo>
                  <a:lnTo>
                    <a:pt x="246" y="35"/>
                  </a:lnTo>
                  <a:lnTo>
                    <a:pt x="225" y="21"/>
                  </a:lnTo>
                  <a:lnTo>
                    <a:pt x="202" y="10"/>
                  </a:lnTo>
                  <a:lnTo>
                    <a:pt x="176" y="2"/>
                  </a:lnTo>
                  <a:lnTo>
                    <a:pt x="150" y="0"/>
                  </a:lnTo>
                  <a:lnTo>
                    <a:pt x="124" y="2"/>
                  </a:lnTo>
                  <a:lnTo>
                    <a:pt x="98" y="10"/>
                  </a:lnTo>
                  <a:lnTo>
                    <a:pt x="75" y="21"/>
                  </a:lnTo>
                  <a:lnTo>
                    <a:pt x="54" y="35"/>
                  </a:lnTo>
                  <a:lnTo>
                    <a:pt x="35" y="54"/>
                  </a:lnTo>
                  <a:lnTo>
                    <a:pt x="20" y="76"/>
                  </a:lnTo>
                  <a:lnTo>
                    <a:pt x="10" y="99"/>
                  </a:lnTo>
                  <a:lnTo>
                    <a:pt x="4" y="124"/>
                  </a:lnTo>
                  <a:lnTo>
                    <a:pt x="0" y="150"/>
                  </a:lnTo>
                  <a:lnTo>
                    <a:pt x="4" y="176"/>
                  </a:lnTo>
                  <a:lnTo>
                    <a:pt x="10" y="202"/>
                  </a:lnTo>
                  <a:lnTo>
                    <a:pt x="20" y="225"/>
                  </a:lnTo>
                  <a:lnTo>
                    <a:pt x="35" y="246"/>
                  </a:lnTo>
                  <a:lnTo>
                    <a:pt x="54" y="265"/>
                  </a:lnTo>
                  <a:lnTo>
                    <a:pt x="75" y="279"/>
                  </a:lnTo>
                  <a:lnTo>
                    <a:pt x="98" y="290"/>
                  </a:lnTo>
                  <a:lnTo>
                    <a:pt x="124" y="298"/>
                  </a:lnTo>
                  <a:lnTo>
                    <a:pt x="150" y="300"/>
                  </a:lnTo>
                  <a:lnTo>
                    <a:pt x="176" y="298"/>
                  </a:lnTo>
                  <a:lnTo>
                    <a:pt x="202" y="290"/>
                  </a:lnTo>
                  <a:lnTo>
                    <a:pt x="225" y="279"/>
                  </a:lnTo>
                  <a:lnTo>
                    <a:pt x="246" y="265"/>
                  </a:lnTo>
                  <a:lnTo>
                    <a:pt x="264" y="246"/>
                  </a:lnTo>
                  <a:lnTo>
                    <a:pt x="279" y="225"/>
                  </a:lnTo>
                  <a:lnTo>
                    <a:pt x="289" y="202"/>
                  </a:lnTo>
                  <a:lnTo>
                    <a:pt x="297"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543" name="Line 880"/>
            <p:cNvSpPr>
              <a:spLocks noChangeShapeType="1"/>
            </p:cNvSpPr>
            <p:nvPr/>
          </p:nvSpPr>
          <p:spPr bwMode="auto">
            <a:xfrm>
              <a:off x="4387" y="111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4" name="Freeform 881"/>
            <p:cNvSpPr>
              <a:spLocks/>
            </p:cNvSpPr>
            <p:nvPr/>
          </p:nvSpPr>
          <p:spPr bwMode="auto">
            <a:xfrm>
              <a:off x="4357" y="1095"/>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6" y="123"/>
                  </a:lnTo>
                  <a:lnTo>
                    <a:pt x="289" y="98"/>
                  </a:lnTo>
                  <a:lnTo>
                    <a:pt x="279" y="75"/>
                  </a:lnTo>
                  <a:lnTo>
                    <a:pt x="264" y="52"/>
                  </a:lnTo>
                  <a:lnTo>
                    <a:pt x="245" y="35"/>
                  </a:lnTo>
                  <a:lnTo>
                    <a:pt x="224" y="20"/>
                  </a:lnTo>
                  <a:lnTo>
                    <a:pt x="201" y="8"/>
                  </a:lnTo>
                  <a:lnTo>
                    <a:pt x="175" y="2"/>
                  </a:lnTo>
                  <a:lnTo>
                    <a:pt x="150" y="0"/>
                  </a:lnTo>
                  <a:lnTo>
                    <a:pt x="124" y="2"/>
                  </a:lnTo>
                  <a:lnTo>
                    <a:pt x="97" y="8"/>
                  </a:lnTo>
                  <a:lnTo>
                    <a:pt x="74" y="20"/>
                  </a:lnTo>
                  <a:lnTo>
                    <a:pt x="54" y="35"/>
                  </a:lnTo>
                  <a:lnTo>
                    <a:pt x="35" y="52"/>
                  </a:lnTo>
                  <a:lnTo>
                    <a:pt x="20" y="75"/>
                  </a:lnTo>
                  <a:lnTo>
                    <a:pt x="10" y="98"/>
                  </a:lnTo>
                  <a:lnTo>
                    <a:pt x="3" y="123"/>
                  </a:lnTo>
                  <a:lnTo>
                    <a:pt x="0" y="148"/>
                  </a:lnTo>
                  <a:lnTo>
                    <a:pt x="3" y="175"/>
                  </a:lnTo>
                  <a:lnTo>
                    <a:pt x="10" y="199"/>
                  </a:lnTo>
                  <a:lnTo>
                    <a:pt x="20" y="223"/>
                  </a:lnTo>
                  <a:lnTo>
                    <a:pt x="35" y="244"/>
                  </a:lnTo>
                  <a:lnTo>
                    <a:pt x="54" y="263"/>
                  </a:lnTo>
                  <a:lnTo>
                    <a:pt x="74" y="278"/>
                  </a:lnTo>
                  <a:lnTo>
                    <a:pt x="97" y="289"/>
                  </a:lnTo>
                  <a:lnTo>
                    <a:pt x="124" y="296"/>
                  </a:lnTo>
                  <a:lnTo>
                    <a:pt x="150" y="298"/>
                  </a:lnTo>
                  <a:lnTo>
                    <a:pt x="175" y="296"/>
                  </a:lnTo>
                  <a:lnTo>
                    <a:pt x="201" y="289"/>
                  </a:lnTo>
                  <a:lnTo>
                    <a:pt x="224" y="278"/>
                  </a:lnTo>
                  <a:lnTo>
                    <a:pt x="245" y="263"/>
                  </a:lnTo>
                  <a:lnTo>
                    <a:pt x="264" y="244"/>
                  </a:lnTo>
                  <a:lnTo>
                    <a:pt x="279" y="223"/>
                  </a:lnTo>
                  <a:lnTo>
                    <a:pt x="289" y="199"/>
                  </a:lnTo>
                  <a:lnTo>
                    <a:pt x="296"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545" name="Line 882"/>
            <p:cNvSpPr>
              <a:spLocks noChangeShapeType="1"/>
            </p:cNvSpPr>
            <p:nvPr/>
          </p:nvSpPr>
          <p:spPr bwMode="auto">
            <a:xfrm>
              <a:off x="4456" y="188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6" name="Freeform 883"/>
            <p:cNvSpPr>
              <a:spLocks/>
            </p:cNvSpPr>
            <p:nvPr/>
          </p:nvSpPr>
          <p:spPr bwMode="auto">
            <a:xfrm>
              <a:off x="4426" y="1872"/>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90" y="97"/>
                  </a:lnTo>
                  <a:lnTo>
                    <a:pt x="278" y="74"/>
                  </a:lnTo>
                  <a:lnTo>
                    <a:pt x="263" y="54"/>
                  </a:lnTo>
                  <a:lnTo>
                    <a:pt x="244" y="35"/>
                  </a:lnTo>
                  <a:lnTo>
                    <a:pt x="224" y="20"/>
                  </a:lnTo>
                  <a:lnTo>
                    <a:pt x="201" y="8"/>
                  </a:lnTo>
                  <a:lnTo>
                    <a:pt x="175" y="2"/>
                  </a:lnTo>
                  <a:lnTo>
                    <a:pt x="149" y="0"/>
                  </a:lnTo>
                  <a:lnTo>
                    <a:pt x="123" y="2"/>
                  </a:lnTo>
                  <a:lnTo>
                    <a:pt x="99" y="8"/>
                  </a:lnTo>
                  <a:lnTo>
                    <a:pt x="75" y="20"/>
                  </a:lnTo>
                  <a:lnTo>
                    <a:pt x="54" y="35"/>
                  </a:lnTo>
                  <a:lnTo>
                    <a:pt x="35" y="54"/>
                  </a:lnTo>
                  <a:lnTo>
                    <a:pt x="20" y="74"/>
                  </a:lnTo>
                  <a:lnTo>
                    <a:pt x="9" y="97"/>
                  </a:lnTo>
                  <a:lnTo>
                    <a:pt x="3" y="123"/>
                  </a:lnTo>
                  <a:lnTo>
                    <a:pt x="0" y="148"/>
                  </a:lnTo>
                  <a:lnTo>
                    <a:pt x="3" y="175"/>
                  </a:lnTo>
                  <a:lnTo>
                    <a:pt x="9" y="199"/>
                  </a:lnTo>
                  <a:lnTo>
                    <a:pt x="20" y="223"/>
                  </a:lnTo>
                  <a:lnTo>
                    <a:pt x="35" y="244"/>
                  </a:lnTo>
                  <a:lnTo>
                    <a:pt x="54" y="263"/>
                  </a:lnTo>
                  <a:lnTo>
                    <a:pt x="75" y="278"/>
                  </a:lnTo>
                  <a:lnTo>
                    <a:pt x="99" y="289"/>
                  </a:lnTo>
                  <a:lnTo>
                    <a:pt x="123" y="296"/>
                  </a:lnTo>
                  <a:lnTo>
                    <a:pt x="149" y="298"/>
                  </a:lnTo>
                  <a:lnTo>
                    <a:pt x="175" y="296"/>
                  </a:lnTo>
                  <a:lnTo>
                    <a:pt x="201" y="289"/>
                  </a:lnTo>
                  <a:lnTo>
                    <a:pt x="224" y="278"/>
                  </a:lnTo>
                  <a:lnTo>
                    <a:pt x="244" y="263"/>
                  </a:lnTo>
                  <a:lnTo>
                    <a:pt x="263" y="244"/>
                  </a:lnTo>
                  <a:lnTo>
                    <a:pt x="278" y="223"/>
                  </a:lnTo>
                  <a:lnTo>
                    <a:pt x="290" y="199"/>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547" name="Line 884"/>
            <p:cNvSpPr>
              <a:spLocks noChangeShapeType="1"/>
            </p:cNvSpPr>
            <p:nvPr/>
          </p:nvSpPr>
          <p:spPr bwMode="auto">
            <a:xfrm>
              <a:off x="4153" y="119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8" name="Freeform 885"/>
            <p:cNvSpPr>
              <a:spLocks/>
            </p:cNvSpPr>
            <p:nvPr/>
          </p:nvSpPr>
          <p:spPr bwMode="auto">
            <a:xfrm>
              <a:off x="4123" y="1183"/>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7"/>
                  </a:lnTo>
                  <a:lnTo>
                    <a:pt x="279" y="74"/>
                  </a:lnTo>
                  <a:lnTo>
                    <a:pt x="264" y="53"/>
                  </a:lnTo>
                  <a:lnTo>
                    <a:pt x="245" y="35"/>
                  </a:lnTo>
                  <a:lnTo>
                    <a:pt x="225" y="20"/>
                  </a:lnTo>
                  <a:lnTo>
                    <a:pt x="202" y="8"/>
                  </a:lnTo>
                  <a:lnTo>
                    <a:pt x="175" y="2"/>
                  </a:lnTo>
                  <a:lnTo>
                    <a:pt x="150" y="0"/>
                  </a:lnTo>
                  <a:lnTo>
                    <a:pt x="124" y="2"/>
                  </a:lnTo>
                  <a:lnTo>
                    <a:pt x="98" y="8"/>
                  </a:lnTo>
                  <a:lnTo>
                    <a:pt x="75" y="20"/>
                  </a:lnTo>
                  <a:lnTo>
                    <a:pt x="54" y="35"/>
                  </a:lnTo>
                  <a:lnTo>
                    <a:pt x="35" y="53"/>
                  </a:lnTo>
                  <a:lnTo>
                    <a:pt x="20" y="74"/>
                  </a:lnTo>
                  <a:lnTo>
                    <a:pt x="10" y="97"/>
                  </a:lnTo>
                  <a:lnTo>
                    <a:pt x="4" y="123"/>
                  </a:lnTo>
                  <a:lnTo>
                    <a:pt x="0" y="149"/>
                  </a:lnTo>
                  <a:lnTo>
                    <a:pt x="4" y="175"/>
                  </a:lnTo>
                  <a:lnTo>
                    <a:pt x="10" y="199"/>
                  </a:lnTo>
                  <a:lnTo>
                    <a:pt x="20" y="223"/>
                  </a:lnTo>
                  <a:lnTo>
                    <a:pt x="35" y="244"/>
                  </a:lnTo>
                  <a:lnTo>
                    <a:pt x="54" y="263"/>
                  </a:lnTo>
                  <a:lnTo>
                    <a:pt x="75" y="278"/>
                  </a:lnTo>
                  <a:lnTo>
                    <a:pt x="98" y="289"/>
                  </a:lnTo>
                  <a:lnTo>
                    <a:pt x="124" y="296"/>
                  </a:lnTo>
                  <a:lnTo>
                    <a:pt x="150" y="298"/>
                  </a:lnTo>
                  <a:lnTo>
                    <a:pt x="175" y="296"/>
                  </a:lnTo>
                  <a:lnTo>
                    <a:pt x="202" y="289"/>
                  </a:lnTo>
                  <a:lnTo>
                    <a:pt x="225" y="278"/>
                  </a:lnTo>
                  <a:lnTo>
                    <a:pt x="245" y="263"/>
                  </a:lnTo>
                  <a:lnTo>
                    <a:pt x="264" y="244"/>
                  </a:lnTo>
                  <a:lnTo>
                    <a:pt x="279" y="223"/>
                  </a:lnTo>
                  <a:lnTo>
                    <a:pt x="289" y="199"/>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549" name="Line 886"/>
            <p:cNvSpPr>
              <a:spLocks noChangeShapeType="1"/>
            </p:cNvSpPr>
            <p:nvPr/>
          </p:nvSpPr>
          <p:spPr bwMode="auto">
            <a:xfrm>
              <a:off x="4815" y="113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0" name="Freeform 887"/>
            <p:cNvSpPr>
              <a:spLocks/>
            </p:cNvSpPr>
            <p:nvPr/>
          </p:nvSpPr>
          <p:spPr bwMode="auto">
            <a:xfrm>
              <a:off x="4785" y="1122"/>
              <a:ext cx="30" cy="3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9"/>
                  </a:moveTo>
                  <a:lnTo>
                    <a:pt x="298" y="123"/>
                  </a:lnTo>
                  <a:lnTo>
                    <a:pt x="290" y="97"/>
                  </a:lnTo>
                  <a:lnTo>
                    <a:pt x="279" y="74"/>
                  </a:lnTo>
                  <a:lnTo>
                    <a:pt x="265" y="54"/>
                  </a:lnTo>
                  <a:lnTo>
                    <a:pt x="246" y="35"/>
                  </a:lnTo>
                  <a:lnTo>
                    <a:pt x="226" y="20"/>
                  </a:lnTo>
                  <a:lnTo>
                    <a:pt x="202" y="9"/>
                  </a:lnTo>
                  <a:lnTo>
                    <a:pt x="176" y="2"/>
                  </a:lnTo>
                  <a:lnTo>
                    <a:pt x="150" y="0"/>
                  </a:lnTo>
                  <a:lnTo>
                    <a:pt x="125" y="2"/>
                  </a:lnTo>
                  <a:lnTo>
                    <a:pt x="100" y="9"/>
                  </a:lnTo>
                  <a:lnTo>
                    <a:pt x="76" y="20"/>
                  </a:lnTo>
                  <a:lnTo>
                    <a:pt x="54" y="35"/>
                  </a:lnTo>
                  <a:lnTo>
                    <a:pt x="35" y="54"/>
                  </a:lnTo>
                  <a:lnTo>
                    <a:pt x="22" y="74"/>
                  </a:lnTo>
                  <a:lnTo>
                    <a:pt x="10" y="97"/>
                  </a:lnTo>
                  <a:lnTo>
                    <a:pt x="3" y="123"/>
                  </a:lnTo>
                  <a:lnTo>
                    <a:pt x="0" y="149"/>
                  </a:lnTo>
                  <a:lnTo>
                    <a:pt x="3" y="175"/>
                  </a:lnTo>
                  <a:lnTo>
                    <a:pt x="10" y="200"/>
                  </a:lnTo>
                  <a:lnTo>
                    <a:pt x="22" y="223"/>
                  </a:lnTo>
                  <a:lnTo>
                    <a:pt x="35" y="245"/>
                  </a:lnTo>
                  <a:lnTo>
                    <a:pt x="54" y="264"/>
                  </a:lnTo>
                  <a:lnTo>
                    <a:pt x="76" y="278"/>
                  </a:lnTo>
                  <a:lnTo>
                    <a:pt x="100" y="290"/>
                  </a:lnTo>
                  <a:lnTo>
                    <a:pt x="125" y="296"/>
                  </a:lnTo>
                  <a:lnTo>
                    <a:pt x="150" y="298"/>
                  </a:lnTo>
                  <a:lnTo>
                    <a:pt x="176" y="296"/>
                  </a:lnTo>
                  <a:lnTo>
                    <a:pt x="202" y="290"/>
                  </a:lnTo>
                  <a:lnTo>
                    <a:pt x="226" y="278"/>
                  </a:lnTo>
                  <a:lnTo>
                    <a:pt x="246" y="264"/>
                  </a:lnTo>
                  <a:lnTo>
                    <a:pt x="265" y="245"/>
                  </a:lnTo>
                  <a:lnTo>
                    <a:pt x="279" y="223"/>
                  </a:lnTo>
                  <a:lnTo>
                    <a:pt x="290" y="200"/>
                  </a:lnTo>
                  <a:lnTo>
                    <a:pt x="298" y="175"/>
                  </a:lnTo>
                  <a:lnTo>
                    <a:pt x="300" y="149"/>
                  </a:lnTo>
                  <a:close/>
                </a:path>
              </a:pathLst>
            </a:custGeom>
            <a:solidFill>
              <a:srgbClr val="2A8307"/>
            </a:solidFill>
            <a:ln w="12700">
              <a:solidFill>
                <a:srgbClr val="2A8307"/>
              </a:solidFill>
              <a:round/>
              <a:headEnd/>
              <a:tailEnd/>
            </a:ln>
          </p:spPr>
          <p:txBody>
            <a:bodyPr/>
            <a:lstStyle/>
            <a:p>
              <a:endParaRPr lang="en-US" sz="1350" dirty="0"/>
            </a:p>
          </p:txBody>
        </p:sp>
        <p:sp>
          <p:nvSpPr>
            <p:cNvPr id="551" name="Line 888"/>
            <p:cNvSpPr>
              <a:spLocks noChangeShapeType="1"/>
            </p:cNvSpPr>
            <p:nvPr/>
          </p:nvSpPr>
          <p:spPr bwMode="auto">
            <a:xfrm>
              <a:off x="4690" y="140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2" name="Freeform 889"/>
            <p:cNvSpPr>
              <a:spLocks/>
            </p:cNvSpPr>
            <p:nvPr/>
          </p:nvSpPr>
          <p:spPr bwMode="auto">
            <a:xfrm>
              <a:off x="4660" y="1387"/>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7" y="123"/>
                  </a:lnTo>
                  <a:lnTo>
                    <a:pt x="290" y="99"/>
                  </a:lnTo>
                  <a:lnTo>
                    <a:pt x="278" y="76"/>
                  </a:lnTo>
                  <a:lnTo>
                    <a:pt x="264" y="54"/>
                  </a:lnTo>
                  <a:lnTo>
                    <a:pt x="246" y="35"/>
                  </a:lnTo>
                  <a:lnTo>
                    <a:pt x="225" y="21"/>
                  </a:lnTo>
                  <a:lnTo>
                    <a:pt x="201" y="9"/>
                  </a:lnTo>
                  <a:lnTo>
                    <a:pt x="175" y="2"/>
                  </a:lnTo>
                  <a:lnTo>
                    <a:pt x="150" y="0"/>
                  </a:lnTo>
                  <a:lnTo>
                    <a:pt x="123" y="2"/>
                  </a:lnTo>
                  <a:lnTo>
                    <a:pt x="99" y="9"/>
                  </a:lnTo>
                  <a:lnTo>
                    <a:pt x="75" y="21"/>
                  </a:lnTo>
                  <a:lnTo>
                    <a:pt x="54" y="35"/>
                  </a:lnTo>
                  <a:lnTo>
                    <a:pt x="35" y="54"/>
                  </a:lnTo>
                  <a:lnTo>
                    <a:pt x="20" y="76"/>
                  </a:lnTo>
                  <a:lnTo>
                    <a:pt x="10" y="99"/>
                  </a:lnTo>
                  <a:lnTo>
                    <a:pt x="2" y="123"/>
                  </a:lnTo>
                  <a:lnTo>
                    <a:pt x="0" y="149"/>
                  </a:lnTo>
                  <a:lnTo>
                    <a:pt x="2" y="176"/>
                  </a:lnTo>
                  <a:lnTo>
                    <a:pt x="10" y="200"/>
                  </a:lnTo>
                  <a:lnTo>
                    <a:pt x="20" y="223"/>
                  </a:lnTo>
                  <a:lnTo>
                    <a:pt x="35" y="245"/>
                  </a:lnTo>
                  <a:lnTo>
                    <a:pt x="54" y="264"/>
                  </a:lnTo>
                  <a:lnTo>
                    <a:pt x="75" y="278"/>
                  </a:lnTo>
                  <a:lnTo>
                    <a:pt x="99" y="290"/>
                  </a:lnTo>
                  <a:lnTo>
                    <a:pt x="123" y="297"/>
                  </a:lnTo>
                  <a:lnTo>
                    <a:pt x="150" y="299"/>
                  </a:lnTo>
                  <a:lnTo>
                    <a:pt x="175" y="297"/>
                  </a:lnTo>
                  <a:lnTo>
                    <a:pt x="201" y="290"/>
                  </a:lnTo>
                  <a:lnTo>
                    <a:pt x="225" y="278"/>
                  </a:lnTo>
                  <a:lnTo>
                    <a:pt x="246" y="264"/>
                  </a:lnTo>
                  <a:lnTo>
                    <a:pt x="264" y="245"/>
                  </a:lnTo>
                  <a:lnTo>
                    <a:pt x="278" y="223"/>
                  </a:lnTo>
                  <a:lnTo>
                    <a:pt x="290" y="200"/>
                  </a:lnTo>
                  <a:lnTo>
                    <a:pt x="297"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553" name="Line 890"/>
            <p:cNvSpPr>
              <a:spLocks noChangeShapeType="1"/>
            </p:cNvSpPr>
            <p:nvPr/>
          </p:nvSpPr>
          <p:spPr bwMode="auto">
            <a:xfrm>
              <a:off x="4395" y="168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4" name="Freeform 891"/>
            <p:cNvSpPr>
              <a:spLocks/>
            </p:cNvSpPr>
            <p:nvPr/>
          </p:nvSpPr>
          <p:spPr bwMode="auto">
            <a:xfrm>
              <a:off x="4365" y="1673"/>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3"/>
                  </a:lnTo>
                  <a:lnTo>
                    <a:pt x="289" y="98"/>
                  </a:lnTo>
                  <a:lnTo>
                    <a:pt x="278" y="75"/>
                  </a:lnTo>
                  <a:lnTo>
                    <a:pt x="263" y="52"/>
                  </a:lnTo>
                  <a:lnTo>
                    <a:pt x="245" y="36"/>
                  </a:lnTo>
                  <a:lnTo>
                    <a:pt x="223" y="21"/>
                  </a:lnTo>
                  <a:lnTo>
                    <a:pt x="200" y="9"/>
                  </a:lnTo>
                  <a:lnTo>
                    <a:pt x="175" y="2"/>
                  </a:lnTo>
                  <a:lnTo>
                    <a:pt x="149" y="0"/>
                  </a:lnTo>
                  <a:lnTo>
                    <a:pt x="122" y="2"/>
                  </a:lnTo>
                  <a:lnTo>
                    <a:pt x="98" y="9"/>
                  </a:lnTo>
                  <a:lnTo>
                    <a:pt x="73" y="21"/>
                  </a:lnTo>
                  <a:lnTo>
                    <a:pt x="52" y="36"/>
                  </a:lnTo>
                  <a:lnTo>
                    <a:pt x="34" y="52"/>
                  </a:lnTo>
                  <a:lnTo>
                    <a:pt x="20" y="75"/>
                  </a:lnTo>
                  <a:lnTo>
                    <a:pt x="9" y="98"/>
                  </a:lnTo>
                  <a:lnTo>
                    <a:pt x="2" y="123"/>
                  </a:lnTo>
                  <a:lnTo>
                    <a:pt x="0" y="149"/>
                  </a:lnTo>
                  <a:lnTo>
                    <a:pt x="2" y="176"/>
                  </a:lnTo>
                  <a:lnTo>
                    <a:pt x="9" y="200"/>
                  </a:lnTo>
                  <a:lnTo>
                    <a:pt x="20" y="224"/>
                  </a:lnTo>
                  <a:lnTo>
                    <a:pt x="34" y="245"/>
                  </a:lnTo>
                  <a:lnTo>
                    <a:pt x="52" y="264"/>
                  </a:lnTo>
                  <a:lnTo>
                    <a:pt x="73" y="279"/>
                  </a:lnTo>
                  <a:lnTo>
                    <a:pt x="98" y="290"/>
                  </a:lnTo>
                  <a:lnTo>
                    <a:pt x="122" y="296"/>
                  </a:lnTo>
                  <a:lnTo>
                    <a:pt x="149" y="299"/>
                  </a:lnTo>
                  <a:lnTo>
                    <a:pt x="175" y="296"/>
                  </a:lnTo>
                  <a:lnTo>
                    <a:pt x="200" y="290"/>
                  </a:lnTo>
                  <a:lnTo>
                    <a:pt x="223" y="279"/>
                  </a:lnTo>
                  <a:lnTo>
                    <a:pt x="245" y="264"/>
                  </a:lnTo>
                  <a:lnTo>
                    <a:pt x="263" y="245"/>
                  </a:lnTo>
                  <a:lnTo>
                    <a:pt x="278" y="224"/>
                  </a:lnTo>
                  <a:lnTo>
                    <a:pt x="289" y="200"/>
                  </a:lnTo>
                  <a:lnTo>
                    <a:pt x="295"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555" name="Line 892"/>
            <p:cNvSpPr>
              <a:spLocks noChangeShapeType="1"/>
            </p:cNvSpPr>
            <p:nvPr/>
          </p:nvSpPr>
          <p:spPr bwMode="auto">
            <a:xfrm>
              <a:off x="3931" y="157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6" name="Freeform 893"/>
            <p:cNvSpPr>
              <a:spLocks/>
            </p:cNvSpPr>
            <p:nvPr/>
          </p:nvSpPr>
          <p:spPr bwMode="auto">
            <a:xfrm>
              <a:off x="3901" y="1561"/>
              <a:ext cx="30"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9"/>
                  </a:moveTo>
                  <a:lnTo>
                    <a:pt x="295" y="123"/>
                  </a:lnTo>
                  <a:lnTo>
                    <a:pt x="289" y="97"/>
                  </a:lnTo>
                  <a:lnTo>
                    <a:pt x="279" y="74"/>
                  </a:lnTo>
                  <a:lnTo>
                    <a:pt x="263" y="54"/>
                  </a:lnTo>
                  <a:lnTo>
                    <a:pt x="245" y="35"/>
                  </a:lnTo>
                  <a:lnTo>
                    <a:pt x="224" y="20"/>
                  </a:lnTo>
                  <a:lnTo>
                    <a:pt x="201" y="10"/>
                  </a:lnTo>
                  <a:lnTo>
                    <a:pt x="175" y="2"/>
                  </a:lnTo>
                  <a:lnTo>
                    <a:pt x="150" y="0"/>
                  </a:lnTo>
                  <a:lnTo>
                    <a:pt x="123" y="2"/>
                  </a:lnTo>
                  <a:lnTo>
                    <a:pt x="97" y="10"/>
                  </a:lnTo>
                  <a:lnTo>
                    <a:pt x="74" y="20"/>
                  </a:lnTo>
                  <a:lnTo>
                    <a:pt x="53" y="35"/>
                  </a:lnTo>
                  <a:lnTo>
                    <a:pt x="35" y="54"/>
                  </a:lnTo>
                  <a:lnTo>
                    <a:pt x="19" y="74"/>
                  </a:lnTo>
                  <a:lnTo>
                    <a:pt x="10" y="97"/>
                  </a:lnTo>
                  <a:lnTo>
                    <a:pt x="2" y="123"/>
                  </a:lnTo>
                  <a:lnTo>
                    <a:pt x="0" y="149"/>
                  </a:lnTo>
                  <a:lnTo>
                    <a:pt x="2" y="175"/>
                  </a:lnTo>
                  <a:lnTo>
                    <a:pt x="10" y="200"/>
                  </a:lnTo>
                  <a:lnTo>
                    <a:pt x="19" y="224"/>
                  </a:lnTo>
                  <a:lnTo>
                    <a:pt x="35" y="245"/>
                  </a:lnTo>
                  <a:lnTo>
                    <a:pt x="53" y="264"/>
                  </a:lnTo>
                  <a:lnTo>
                    <a:pt x="74" y="278"/>
                  </a:lnTo>
                  <a:lnTo>
                    <a:pt x="97" y="289"/>
                  </a:lnTo>
                  <a:lnTo>
                    <a:pt x="123" y="295"/>
                  </a:lnTo>
                  <a:lnTo>
                    <a:pt x="150" y="298"/>
                  </a:lnTo>
                  <a:lnTo>
                    <a:pt x="175" y="295"/>
                  </a:lnTo>
                  <a:lnTo>
                    <a:pt x="201" y="289"/>
                  </a:lnTo>
                  <a:lnTo>
                    <a:pt x="224" y="278"/>
                  </a:lnTo>
                  <a:lnTo>
                    <a:pt x="245" y="264"/>
                  </a:lnTo>
                  <a:lnTo>
                    <a:pt x="263" y="245"/>
                  </a:lnTo>
                  <a:lnTo>
                    <a:pt x="279" y="224"/>
                  </a:lnTo>
                  <a:lnTo>
                    <a:pt x="289" y="200"/>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557" name="Line 894"/>
            <p:cNvSpPr>
              <a:spLocks noChangeShapeType="1"/>
            </p:cNvSpPr>
            <p:nvPr/>
          </p:nvSpPr>
          <p:spPr bwMode="auto">
            <a:xfrm>
              <a:off x="4738" y="193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8" name="Freeform 895"/>
            <p:cNvSpPr>
              <a:spLocks/>
            </p:cNvSpPr>
            <p:nvPr/>
          </p:nvSpPr>
          <p:spPr bwMode="auto">
            <a:xfrm>
              <a:off x="4708" y="1924"/>
              <a:ext cx="30" cy="29"/>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89" y="97"/>
                  </a:lnTo>
                  <a:lnTo>
                    <a:pt x="278" y="74"/>
                  </a:lnTo>
                  <a:lnTo>
                    <a:pt x="263" y="53"/>
                  </a:lnTo>
                  <a:lnTo>
                    <a:pt x="244" y="35"/>
                  </a:lnTo>
                  <a:lnTo>
                    <a:pt x="223" y="19"/>
                  </a:lnTo>
                  <a:lnTo>
                    <a:pt x="200" y="10"/>
                  </a:lnTo>
                  <a:lnTo>
                    <a:pt x="175" y="3"/>
                  </a:lnTo>
                  <a:lnTo>
                    <a:pt x="150" y="0"/>
                  </a:lnTo>
                  <a:lnTo>
                    <a:pt x="122" y="3"/>
                  </a:lnTo>
                  <a:lnTo>
                    <a:pt x="97" y="10"/>
                  </a:lnTo>
                  <a:lnTo>
                    <a:pt x="74" y="19"/>
                  </a:lnTo>
                  <a:lnTo>
                    <a:pt x="53" y="35"/>
                  </a:lnTo>
                  <a:lnTo>
                    <a:pt x="35" y="53"/>
                  </a:lnTo>
                  <a:lnTo>
                    <a:pt x="20" y="74"/>
                  </a:lnTo>
                  <a:lnTo>
                    <a:pt x="9" y="97"/>
                  </a:lnTo>
                  <a:lnTo>
                    <a:pt x="2" y="123"/>
                  </a:lnTo>
                  <a:lnTo>
                    <a:pt x="0" y="149"/>
                  </a:lnTo>
                  <a:lnTo>
                    <a:pt x="2" y="175"/>
                  </a:lnTo>
                  <a:lnTo>
                    <a:pt x="9" y="201"/>
                  </a:lnTo>
                  <a:lnTo>
                    <a:pt x="20" y="224"/>
                  </a:lnTo>
                  <a:lnTo>
                    <a:pt x="35" y="245"/>
                  </a:lnTo>
                  <a:lnTo>
                    <a:pt x="53" y="263"/>
                  </a:lnTo>
                  <a:lnTo>
                    <a:pt x="74" y="279"/>
                  </a:lnTo>
                  <a:lnTo>
                    <a:pt x="97" y="289"/>
                  </a:lnTo>
                  <a:lnTo>
                    <a:pt x="122" y="296"/>
                  </a:lnTo>
                  <a:lnTo>
                    <a:pt x="150" y="298"/>
                  </a:lnTo>
                  <a:lnTo>
                    <a:pt x="175" y="296"/>
                  </a:lnTo>
                  <a:lnTo>
                    <a:pt x="200" y="289"/>
                  </a:lnTo>
                  <a:lnTo>
                    <a:pt x="223" y="279"/>
                  </a:lnTo>
                  <a:lnTo>
                    <a:pt x="244" y="263"/>
                  </a:lnTo>
                  <a:lnTo>
                    <a:pt x="263" y="245"/>
                  </a:lnTo>
                  <a:lnTo>
                    <a:pt x="278" y="224"/>
                  </a:lnTo>
                  <a:lnTo>
                    <a:pt x="289" y="201"/>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559" name="Line 896"/>
            <p:cNvSpPr>
              <a:spLocks noChangeShapeType="1"/>
            </p:cNvSpPr>
            <p:nvPr/>
          </p:nvSpPr>
          <p:spPr bwMode="auto">
            <a:xfrm>
              <a:off x="4439" y="158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0" name="Freeform 897"/>
            <p:cNvSpPr>
              <a:spLocks/>
            </p:cNvSpPr>
            <p:nvPr/>
          </p:nvSpPr>
          <p:spPr bwMode="auto">
            <a:xfrm>
              <a:off x="4409" y="1573"/>
              <a:ext cx="30" cy="29"/>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6" y="123"/>
                  </a:lnTo>
                  <a:lnTo>
                    <a:pt x="290" y="98"/>
                  </a:lnTo>
                  <a:lnTo>
                    <a:pt x="278" y="75"/>
                  </a:lnTo>
                  <a:lnTo>
                    <a:pt x="264" y="53"/>
                  </a:lnTo>
                  <a:lnTo>
                    <a:pt x="246" y="35"/>
                  </a:lnTo>
                  <a:lnTo>
                    <a:pt x="224" y="20"/>
                  </a:lnTo>
                  <a:lnTo>
                    <a:pt x="200" y="9"/>
                  </a:lnTo>
                  <a:lnTo>
                    <a:pt x="175" y="2"/>
                  </a:lnTo>
                  <a:lnTo>
                    <a:pt x="150" y="0"/>
                  </a:lnTo>
                  <a:lnTo>
                    <a:pt x="122" y="2"/>
                  </a:lnTo>
                  <a:lnTo>
                    <a:pt x="98" y="9"/>
                  </a:lnTo>
                  <a:lnTo>
                    <a:pt x="74" y="20"/>
                  </a:lnTo>
                  <a:lnTo>
                    <a:pt x="53" y="35"/>
                  </a:lnTo>
                  <a:lnTo>
                    <a:pt x="35" y="53"/>
                  </a:lnTo>
                  <a:lnTo>
                    <a:pt x="20" y="75"/>
                  </a:lnTo>
                  <a:lnTo>
                    <a:pt x="10" y="98"/>
                  </a:lnTo>
                  <a:lnTo>
                    <a:pt x="2" y="123"/>
                  </a:lnTo>
                  <a:lnTo>
                    <a:pt x="0" y="149"/>
                  </a:lnTo>
                  <a:lnTo>
                    <a:pt x="2" y="175"/>
                  </a:lnTo>
                  <a:lnTo>
                    <a:pt x="10" y="199"/>
                  </a:lnTo>
                  <a:lnTo>
                    <a:pt x="20" y="224"/>
                  </a:lnTo>
                  <a:lnTo>
                    <a:pt x="35" y="245"/>
                  </a:lnTo>
                  <a:lnTo>
                    <a:pt x="53" y="264"/>
                  </a:lnTo>
                  <a:lnTo>
                    <a:pt x="74" y="278"/>
                  </a:lnTo>
                  <a:lnTo>
                    <a:pt x="98" y="289"/>
                  </a:lnTo>
                  <a:lnTo>
                    <a:pt x="122" y="296"/>
                  </a:lnTo>
                  <a:lnTo>
                    <a:pt x="150" y="298"/>
                  </a:lnTo>
                  <a:lnTo>
                    <a:pt x="175" y="296"/>
                  </a:lnTo>
                  <a:lnTo>
                    <a:pt x="200" y="289"/>
                  </a:lnTo>
                  <a:lnTo>
                    <a:pt x="224" y="278"/>
                  </a:lnTo>
                  <a:lnTo>
                    <a:pt x="246" y="264"/>
                  </a:lnTo>
                  <a:lnTo>
                    <a:pt x="264" y="245"/>
                  </a:lnTo>
                  <a:lnTo>
                    <a:pt x="278" y="224"/>
                  </a:lnTo>
                  <a:lnTo>
                    <a:pt x="290" y="199"/>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561" name="Line 898"/>
            <p:cNvSpPr>
              <a:spLocks noChangeShapeType="1"/>
            </p:cNvSpPr>
            <p:nvPr/>
          </p:nvSpPr>
          <p:spPr bwMode="auto">
            <a:xfrm>
              <a:off x="4490" y="183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2" name="Freeform 899"/>
            <p:cNvSpPr>
              <a:spLocks/>
            </p:cNvSpPr>
            <p:nvPr/>
          </p:nvSpPr>
          <p:spPr bwMode="auto">
            <a:xfrm>
              <a:off x="4460" y="1821"/>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89" y="99"/>
                  </a:lnTo>
                  <a:lnTo>
                    <a:pt x="279" y="74"/>
                  </a:lnTo>
                  <a:lnTo>
                    <a:pt x="264" y="53"/>
                  </a:lnTo>
                  <a:lnTo>
                    <a:pt x="245" y="34"/>
                  </a:lnTo>
                  <a:lnTo>
                    <a:pt x="224" y="20"/>
                  </a:lnTo>
                  <a:lnTo>
                    <a:pt x="200" y="9"/>
                  </a:lnTo>
                  <a:lnTo>
                    <a:pt x="176" y="2"/>
                  </a:lnTo>
                  <a:lnTo>
                    <a:pt x="149" y="0"/>
                  </a:lnTo>
                  <a:lnTo>
                    <a:pt x="124" y="2"/>
                  </a:lnTo>
                  <a:lnTo>
                    <a:pt x="99" y="9"/>
                  </a:lnTo>
                  <a:lnTo>
                    <a:pt x="75" y="20"/>
                  </a:lnTo>
                  <a:lnTo>
                    <a:pt x="53" y="34"/>
                  </a:lnTo>
                  <a:lnTo>
                    <a:pt x="35" y="53"/>
                  </a:lnTo>
                  <a:lnTo>
                    <a:pt x="21" y="74"/>
                  </a:lnTo>
                  <a:lnTo>
                    <a:pt x="9" y="99"/>
                  </a:lnTo>
                  <a:lnTo>
                    <a:pt x="2" y="123"/>
                  </a:lnTo>
                  <a:lnTo>
                    <a:pt x="0" y="148"/>
                  </a:lnTo>
                  <a:lnTo>
                    <a:pt x="2" y="175"/>
                  </a:lnTo>
                  <a:lnTo>
                    <a:pt x="9" y="200"/>
                  </a:lnTo>
                  <a:lnTo>
                    <a:pt x="21" y="223"/>
                  </a:lnTo>
                  <a:lnTo>
                    <a:pt x="35" y="244"/>
                  </a:lnTo>
                  <a:lnTo>
                    <a:pt x="53" y="263"/>
                  </a:lnTo>
                  <a:lnTo>
                    <a:pt x="75" y="278"/>
                  </a:lnTo>
                  <a:lnTo>
                    <a:pt x="99" y="289"/>
                  </a:lnTo>
                  <a:lnTo>
                    <a:pt x="124" y="296"/>
                  </a:lnTo>
                  <a:lnTo>
                    <a:pt x="149" y="298"/>
                  </a:lnTo>
                  <a:lnTo>
                    <a:pt x="176" y="296"/>
                  </a:lnTo>
                  <a:lnTo>
                    <a:pt x="200" y="289"/>
                  </a:lnTo>
                  <a:lnTo>
                    <a:pt x="224" y="278"/>
                  </a:lnTo>
                  <a:lnTo>
                    <a:pt x="245" y="263"/>
                  </a:lnTo>
                  <a:lnTo>
                    <a:pt x="264" y="244"/>
                  </a:lnTo>
                  <a:lnTo>
                    <a:pt x="279" y="223"/>
                  </a:lnTo>
                  <a:lnTo>
                    <a:pt x="289"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563" name="Line 900"/>
            <p:cNvSpPr>
              <a:spLocks noChangeShapeType="1"/>
            </p:cNvSpPr>
            <p:nvPr/>
          </p:nvSpPr>
          <p:spPr bwMode="auto">
            <a:xfrm>
              <a:off x="4540" y="164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4" name="Freeform 901"/>
            <p:cNvSpPr>
              <a:spLocks/>
            </p:cNvSpPr>
            <p:nvPr/>
          </p:nvSpPr>
          <p:spPr bwMode="auto">
            <a:xfrm>
              <a:off x="4510" y="1629"/>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89" y="97"/>
                  </a:lnTo>
                  <a:lnTo>
                    <a:pt x="279" y="74"/>
                  </a:lnTo>
                  <a:lnTo>
                    <a:pt x="264" y="54"/>
                  </a:lnTo>
                  <a:lnTo>
                    <a:pt x="245" y="35"/>
                  </a:lnTo>
                  <a:lnTo>
                    <a:pt x="225" y="20"/>
                  </a:lnTo>
                  <a:lnTo>
                    <a:pt x="202" y="10"/>
                  </a:lnTo>
                  <a:lnTo>
                    <a:pt x="175" y="2"/>
                  </a:lnTo>
                  <a:lnTo>
                    <a:pt x="150" y="0"/>
                  </a:lnTo>
                  <a:lnTo>
                    <a:pt x="124" y="2"/>
                  </a:lnTo>
                  <a:lnTo>
                    <a:pt x="98" y="10"/>
                  </a:lnTo>
                  <a:lnTo>
                    <a:pt x="75" y="20"/>
                  </a:lnTo>
                  <a:lnTo>
                    <a:pt x="54" y="35"/>
                  </a:lnTo>
                  <a:lnTo>
                    <a:pt x="35" y="54"/>
                  </a:lnTo>
                  <a:lnTo>
                    <a:pt x="20" y="74"/>
                  </a:lnTo>
                  <a:lnTo>
                    <a:pt x="10" y="97"/>
                  </a:lnTo>
                  <a:lnTo>
                    <a:pt x="2" y="124"/>
                  </a:lnTo>
                  <a:lnTo>
                    <a:pt x="0" y="149"/>
                  </a:lnTo>
                  <a:lnTo>
                    <a:pt x="2" y="175"/>
                  </a:lnTo>
                  <a:lnTo>
                    <a:pt x="10" y="201"/>
                  </a:lnTo>
                  <a:lnTo>
                    <a:pt x="20" y="224"/>
                  </a:lnTo>
                  <a:lnTo>
                    <a:pt x="35" y="245"/>
                  </a:lnTo>
                  <a:lnTo>
                    <a:pt x="54" y="264"/>
                  </a:lnTo>
                  <a:lnTo>
                    <a:pt x="75" y="279"/>
                  </a:lnTo>
                  <a:lnTo>
                    <a:pt x="98" y="289"/>
                  </a:lnTo>
                  <a:lnTo>
                    <a:pt x="124" y="296"/>
                  </a:lnTo>
                  <a:lnTo>
                    <a:pt x="150" y="299"/>
                  </a:lnTo>
                  <a:lnTo>
                    <a:pt x="175" y="296"/>
                  </a:lnTo>
                  <a:lnTo>
                    <a:pt x="202" y="289"/>
                  </a:lnTo>
                  <a:lnTo>
                    <a:pt x="225" y="279"/>
                  </a:lnTo>
                  <a:lnTo>
                    <a:pt x="245" y="264"/>
                  </a:lnTo>
                  <a:lnTo>
                    <a:pt x="264" y="245"/>
                  </a:lnTo>
                  <a:lnTo>
                    <a:pt x="279" y="224"/>
                  </a:lnTo>
                  <a:lnTo>
                    <a:pt x="289" y="201"/>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565" name="Line 902"/>
            <p:cNvSpPr>
              <a:spLocks noChangeShapeType="1"/>
            </p:cNvSpPr>
            <p:nvPr/>
          </p:nvSpPr>
          <p:spPr bwMode="auto">
            <a:xfrm>
              <a:off x="3925" y="117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6" name="Freeform 903"/>
            <p:cNvSpPr>
              <a:spLocks/>
            </p:cNvSpPr>
            <p:nvPr/>
          </p:nvSpPr>
          <p:spPr bwMode="auto">
            <a:xfrm>
              <a:off x="3896" y="1157"/>
              <a:ext cx="29" cy="29"/>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89" y="98"/>
                  </a:lnTo>
                  <a:lnTo>
                    <a:pt x="279" y="75"/>
                  </a:lnTo>
                  <a:lnTo>
                    <a:pt x="264" y="54"/>
                  </a:lnTo>
                  <a:lnTo>
                    <a:pt x="245" y="35"/>
                  </a:lnTo>
                  <a:lnTo>
                    <a:pt x="224" y="20"/>
                  </a:lnTo>
                  <a:lnTo>
                    <a:pt x="200" y="10"/>
                  </a:lnTo>
                  <a:lnTo>
                    <a:pt x="175" y="4"/>
                  </a:lnTo>
                  <a:lnTo>
                    <a:pt x="150" y="0"/>
                  </a:lnTo>
                  <a:lnTo>
                    <a:pt x="124" y="4"/>
                  </a:lnTo>
                  <a:lnTo>
                    <a:pt x="99" y="10"/>
                  </a:lnTo>
                  <a:lnTo>
                    <a:pt x="75" y="20"/>
                  </a:lnTo>
                  <a:lnTo>
                    <a:pt x="54" y="35"/>
                  </a:lnTo>
                  <a:lnTo>
                    <a:pt x="35" y="54"/>
                  </a:lnTo>
                  <a:lnTo>
                    <a:pt x="20" y="75"/>
                  </a:lnTo>
                  <a:lnTo>
                    <a:pt x="9" y="98"/>
                  </a:lnTo>
                  <a:lnTo>
                    <a:pt x="3" y="124"/>
                  </a:lnTo>
                  <a:lnTo>
                    <a:pt x="0" y="149"/>
                  </a:lnTo>
                  <a:lnTo>
                    <a:pt x="3" y="176"/>
                  </a:lnTo>
                  <a:lnTo>
                    <a:pt x="9" y="202"/>
                  </a:lnTo>
                  <a:lnTo>
                    <a:pt x="20" y="225"/>
                  </a:lnTo>
                  <a:lnTo>
                    <a:pt x="35" y="246"/>
                  </a:lnTo>
                  <a:lnTo>
                    <a:pt x="54" y="264"/>
                  </a:lnTo>
                  <a:lnTo>
                    <a:pt x="75" y="279"/>
                  </a:lnTo>
                  <a:lnTo>
                    <a:pt x="99" y="290"/>
                  </a:lnTo>
                  <a:lnTo>
                    <a:pt x="124" y="297"/>
                  </a:lnTo>
                  <a:lnTo>
                    <a:pt x="150" y="299"/>
                  </a:lnTo>
                  <a:lnTo>
                    <a:pt x="175" y="297"/>
                  </a:lnTo>
                  <a:lnTo>
                    <a:pt x="200" y="290"/>
                  </a:lnTo>
                  <a:lnTo>
                    <a:pt x="224" y="279"/>
                  </a:lnTo>
                  <a:lnTo>
                    <a:pt x="245" y="264"/>
                  </a:lnTo>
                  <a:lnTo>
                    <a:pt x="264" y="246"/>
                  </a:lnTo>
                  <a:lnTo>
                    <a:pt x="279" y="225"/>
                  </a:lnTo>
                  <a:lnTo>
                    <a:pt x="289" y="202"/>
                  </a:lnTo>
                  <a:lnTo>
                    <a:pt x="297" y="176"/>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567" name="Line 904"/>
            <p:cNvSpPr>
              <a:spLocks noChangeShapeType="1"/>
            </p:cNvSpPr>
            <p:nvPr/>
          </p:nvSpPr>
          <p:spPr bwMode="auto">
            <a:xfrm>
              <a:off x="4478" y="234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8" name="Freeform 905"/>
            <p:cNvSpPr>
              <a:spLocks/>
            </p:cNvSpPr>
            <p:nvPr/>
          </p:nvSpPr>
          <p:spPr bwMode="auto">
            <a:xfrm>
              <a:off x="4449" y="2333"/>
              <a:ext cx="29"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2"/>
                  </a:lnTo>
                  <a:lnTo>
                    <a:pt x="290" y="98"/>
                  </a:lnTo>
                  <a:lnTo>
                    <a:pt x="279" y="74"/>
                  </a:lnTo>
                  <a:lnTo>
                    <a:pt x="264" y="52"/>
                  </a:lnTo>
                  <a:lnTo>
                    <a:pt x="245" y="35"/>
                  </a:lnTo>
                  <a:lnTo>
                    <a:pt x="224" y="20"/>
                  </a:lnTo>
                  <a:lnTo>
                    <a:pt x="201" y="9"/>
                  </a:lnTo>
                  <a:lnTo>
                    <a:pt x="175" y="2"/>
                  </a:lnTo>
                  <a:lnTo>
                    <a:pt x="150" y="0"/>
                  </a:lnTo>
                  <a:lnTo>
                    <a:pt x="124" y="2"/>
                  </a:lnTo>
                  <a:lnTo>
                    <a:pt x="97" y="9"/>
                  </a:lnTo>
                  <a:lnTo>
                    <a:pt x="74" y="20"/>
                  </a:lnTo>
                  <a:lnTo>
                    <a:pt x="54" y="35"/>
                  </a:lnTo>
                  <a:lnTo>
                    <a:pt x="35" y="52"/>
                  </a:lnTo>
                  <a:lnTo>
                    <a:pt x="21" y="74"/>
                  </a:lnTo>
                  <a:lnTo>
                    <a:pt x="10" y="98"/>
                  </a:lnTo>
                  <a:lnTo>
                    <a:pt x="3" y="122"/>
                  </a:lnTo>
                  <a:lnTo>
                    <a:pt x="0" y="149"/>
                  </a:lnTo>
                  <a:lnTo>
                    <a:pt x="3" y="175"/>
                  </a:lnTo>
                  <a:lnTo>
                    <a:pt x="10" y="200"/>
                  </a:lnTo>
                  <a:lnTo>
                    <a:pt x="21" y="223"/>
                  </a:lnTo>
                  <a:lnTo>
                    <a:pt x="35" y="245"/>
                  </a:lnTo>
                  <a:lnTo>
                    <a:pt x="54" y="263"/>
                  </a:lnTo>
                  <a:lnTo>
                    <a:pt x="74" y="278"/>
                  </a:lnTo>
                  <a:lnTo>
                    <a:pt x="97" y="290"/>
                  </a:lnTo>
                  <a:lnTo>
                    <a:pt x="124" y="296"/>
                  </a:lnTo>
                  <a:lnTo>
                    <a:pt x="150" y="299"/>
                  </a:lnTo>
                  <a:lnTo>
                    <a:pt x="175" y="296"/>
                  </a:lnTo>
                  <a:lnTo>
                    <a:pt x="201" y="290"/>
                  </a:lnTo>
                  <a:lnTo>
                    <a:pt x="224" y="278"/>
                  </a:lnTo>
                  <a:lnTo>
                    <a:pt x="245" y="263"/>
                  </a:lnTo>
                  <a:lnTo>
                    <a:pt x="264" y="245"/>
                  </a:lnTo>
                  <a:lnTo>
                    <a:pt x="279" y="223"/>
                  </a:lnTo>
                  <a:lnTo>
                    <a:pt x="290" y="200"/>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569" name="Line 906"/>
            <p:cNvSpPr>
              <a:spLocks noChangeShapeType="1"/>
            </p:cNvSpPr>
            <p:nvPr/>
          </p:nvSpPr>
          <p:spPr bwMode="auto">
            <a:xfrm>
              <a:off x="4746" y="126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0" name="Freeform 907"/>
            <p:cNvSpPr>
              <a:spLocks/>
            </p:cNvSpPr>
            <p:nvPr/>
          </p:nvSpPr>
          <p:spPr bwMode="auto">
            <a:xfrm>
              <a:off x="4716" y="1254"/>
              <a:ext cx="30" cy="30"/>
            </a:xfrm>
            <a:custGeom>
              <a:avLst/>
              <a:gdLst>
                <a:gd name="T0" fmla="*/ 0 w 297"/>
                <a:gd name="T1" fmla="*/ 0 h 297"/>
                <a:gd name="T2" fmla="*/ 0 w 297"/>
                <a:gd name="T3" fmla="*/ 0 h 297"/>
                <a:gd name="T4" fmla="*/ 0 w 297"/>
                <a:gd name="T5" fmla="*/ 0 h 297"/>
                <a:gd name="T6" fmla="*/ 0 w 297"/>
                <a:gd name="T7" fmla="*/ 0 h 297"/>
                <a:gd name="T8" fmla="*/ 0 w 297"/>
                <a:gd name="T9" fmla="*/ 0 h 297"/>
                <a:gd name="T10" fmla="*/ 0 w 297"/>
                <a:gd name="T11" fmla="*/ 0 h 297"/>
                <a:gd name="T12" fmla="*/ 0 w 297"/>
                <a:gd name="T13" fmla="*/ 0 h 297"/>
                <a:gd name="T14" fmla="*/ 0 w 297"/>
                <a:gd name="T15" fmla="*/ 0 h 297"/>
                <a:gd name="T16" fmla="*/ 0 w 297"/>
                <a:gd name="T17" fmla="*/ 0 h 297"/>
                <a:gd name="T18" fmla="*/ 0 w 297"/>
                <a:gd name="T19" fmla="*/ 0 h 297"/>
                <a:gd name="T20" fmla="*/ 0 w 297"/>
                <a:gd name="T21" fmla="*/ 0 h 297"/>
                <a:gd name="T22" fmla="*/ 0 w 297"/>
                <a:gd name="T23" fmla="*/ 0 h 297"/>
                <a:gd name="T24" fmla="*/ 0 w 297"/>
                <a:gd name="T25" fmla="*/ 0 h 297"/>
                <a:gd name="T26" fmla="*/ 0 w 297"/>
                <a:gd name="T27" fmla="*/ 0 h 297"/>
                <a:gd name="T28" fmla="*/ 0 w 297"/>
                <a:gd name="T29" fmla="*/ 0 h 297"/>
                <a:gd name="T30" fmla="*/ 0 w 297"/>
                <a:gd name="T31" fmla="*/ 0 h 297"/>
                <a:gd name="T32" fmla="*/ 0 w 297"/>
                <a:gd name="T33" fmla="*/ 0 h 297"/>
                <a:gd name="T34" fmla="*/ 0 w 297"/>
                <a:gd name="T35" fmla="*/ 0 h 297"/>
                <a:gd name="T36" fmla="*/ 0 w 297"/>
                <a:gd name="T37" fmla="*/ 0 h 297"/>
                <a:gd name="T38" fmla="*/ 0 w 297"/>
                <a:gd name="T39" fmla="*/ 0 h 297"/>
                <a:gd name="T40" fmla="*/ 0 w 297"/>
                <a:gd name="T41" fmla="*/ 0 h 297"/>
                <a:gd name="T42" fmla="*/ 0 w 297"/>
                <a:gd name="T43" fmla="*/ 0 h 297"/>
                <a:gd name="T44" fmla="*/ 0 w 297"/>
                <a:gd name="T45" fmla="*/ 0 h 297"/>
                <a:gd name="T46" fmla="*/ 0 w 297"/>
                <a:gd name="T47" fmla="*/ 0 h 297"/>
                <a:gd name="T48" fmla="*/ 0 w 297"/>
                <a:gd name="T49" fmla="*/ 0 h 297"/>
                <a:gd name="T50" fmla="*/ 0 w 297"/>
                <a:gd name="T51" fmla="*/ 0 h 297"/>
                <a:gd name="T52" fmla="*/ 0 w 297"/>
                <a:gd name="T53" fmla="*/ 0 h 297"/>
                <a:gd name="T54" fmla="*/ 0 w 297"/>
                <a:gd name="T55" fmla="*/ 0 h 297"/>
                <a:gd name="T56" fmla="*/ 0 w 297"/>
                <a:gd name="T57" fmla="*/ 0 h 297"/>
                <a:gd name="T58" fmla="*/ 0 w 297"/>
                <a:gd name="T59" fmla="*/ 0 h 297"/>
                <a:gd name="T60" fmla="*/ 0 w 297"/>
                <a:gd name="T61" fmla="*/ 0 h 297"/>
                <a:gd name="T62" fmla="*/ 0 w 297"/>
                <a:gd name="T63" fmla="*/ 0 h 297"/>
                <a:gd name="T64" fmla="*/ 0 w 297"/>
                <a:gd name="T65" fmla="*/ 0 h 297"/>
                <a:gd name="T66" fmla="*/ 0 w 297"/>
                <a:gd name="T67" fmla="*/ 0 h 297"/>
                <a:gd name="T68" fmla="*/ 0 w 297"/>
                <a:gd name="T69" fmla="*/ 0 h 297"/>
                <a:gd name="T70" fmla="*/ 0 w 297"/>
                <a:gd name="T71" fmla="*/ 0 h 297"/>
                <a:gd name="T72" fmla="*/ 0 w 297"/>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8"/>
                  </a:moveTo>
                  <a:lnTo>
                    <a:pt x="296" y="122"/>
                  </a:lnTo>
                  <a:lnTo>
                    <a:pt x="290" y="97"/>
                  </a:lnTo>
                  <a:lnTo>
                    <a:pt x="278" y="73"/>
                  </a:lnTo>
                  <a:lnTo>
                    <a:pt x="262" y="52"/>
                  </a:lnTo>
                  <a:lnTo>
                    <a:pt x="246" y="34"/>
                  </a:lnTo>
                  <a:lnTo>
                    <a:pt x="223" y="19"/>
                  </a:lnTo>
                  <a:lnTo>
                    <a:pt x="200" y="7"/>
                  </a:lnTo>
                  <a:lnTo>
                    <a:pt x="175" y="2"/>
                  </a:lnTo>
                  <a:lnTo>
                    <a:pt x="149" y="0"/>
                  </a:lnTo>
                  <a:lnTo>
                    <a:pt x="122" y="2"/>
                  </a:lnTo>
                  <a:lnTo>
                    <a:pt x="98" y="7"/>
                  </a:lnTo>
                  <a:lnTo>
                    <a:pt x="74" y="19"/>
                  </a:lnTo>
                  <a:lnTo>
                    <a:pt x="53" y="34"/>
                  </a:lnTo>
                  <a:lnTo>
                    <a:pt x="35" y="52"/>
                  </a:lnTo>
                  <a:lnTo>
                    <a:pt x="19" y="73"/>
                  </a:lnTo>
                  <a:lnTo>
                    <a:pt x="8" y="97"/>
                  </a:lnTo>
                  <a:lnTo>
                    <a:pt x="2" y="122"/>
                  </a:lnTo>
                  <a:lnTo>
                    <a:pt x="0" y="148"/>
                  </a:lnTo>
                  <a:lnTo>
                    <a:pt x="2" y="175"/>
                  </a:lnTo>
                  <a:lnTo>
                    <a:pt x="8" y="200"/>
                  </a:lnTo>
                  <a:lnTo>
                    <a:pt x="19" y="223"/>
                  </a:lnTo>
                  <a:lnTo>
                    <a:pt x="35" y="244"/>
                  </a:lnTo>
                  <a:lnTo>
                    <a:pt x="53" y="262"/>
                  </a:lnTo>
                  <a:lnTo>
                    <a:pt x="74" y="278"/>
                  </a:lnTo>
                  <a:lnTo>
                    <a:pt x="98" y="289"/>
                  </a:lnTo>
                  <a:lnTo>
                    <a:pt x="122" y="295"/>
                  </a:lnTo>
                  <a:lnTo>
                    <a:pt x="149" y="297"/>
                  </a:lnTo>
                  <a:lnTo>
                    <a:pt x="175" y="295"/>
                  </a:lnTo>
                  <a:lnTo>
                    <a:pt x="200" y="289"/>
                  </a:lnTo>
                  <a:lnTo>
                    <a:pt x="223" y="278"/>
                  </a:lnTo>
                  <a:lnTo>
                    <a:pt x="246" y="262"/>
                  </a:lnTo>
                  <a:lnTo>
                    <a:pt x="262" y="244"/>
                  </a:lnTo>
                  <a:lnTo>
                    <a:pt x="278" y="223"/>
                  </a:lnTo>
                  <a:lnTo>
                    <a:pt x="290" y="200"/>
                  </a:lnTo>
                  <a:lnTo>
                    <a:pt x="296"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571" name="Line 908"/>
            <p:cNvSpPr>
              <a:spLocks noChangeShapeType="1"/>
            </p:cNvSpPr>
            <p:nvPr/>
          </p:nvSpPr>
          <p:spPr bwMode="auto">
            <a:xfrm>
              <a:off x="4121" y="222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2" name="Freeform 909"/>
            <p:cNvSpPr>
              <a:spLocks/>
            </p:cNvSpPr>
            <p:nvPr/>
          </p:nvSpPr>
          <p:spPr bwMode="auto">
            <a:xfrm>
              <a:off x="4091" y="2213"/>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3"/>
                  </a:lnTo>
                  <a:lnTo>
                    <a:pt x="290" y="98"/>
                  </a:lnTo>
                  <a:lnTo>
                    <a:pt x="278" y="75"/>
                  </a:lnTo>
                  <a:lnTo>
                    <a:pt x="263" y="53"/>
                  </a:lnTo>
                  <a:lnTo>
                    <a:pt x="246" y="35"/>
                  </a:lnTo>
                  <a:lnTo>
                    <a:pt x="224" y="20"/>
                  </a:lnTo>
                  <a:lnTo>
                    <a:pt x="201" y="8"/>
                  </a:lnTo>
                  <a:lnTo>
                    <a:pt x="176" y="2"/>
                  </a:lnTo>
                  <a:lnTo>
                    <a:pt x="149" y="0"/>
                  </a:lnTo>
                  <a:lnTo>
                    <a:pt x="123" y="2"/>
                  </a:lnTo>
                  <a:lnTo>
                    <a:pt x="99" y="8"/>
                  </a:lnTo>
                  <a:lnTo>
                    <a:pt x="75" y="20"/>
                  </a:lnTo>
                  <a:lnTo>
                    <a:pt x="53" y="35"/>
                  </a:lnTo>
                  <a:lnTo>
                    <a:pt x="35" y="53"/>
                  </a:lnTo>
                  <a:lnTo>
                    <a:pt x="20" y="75"/>
                  </a:lnTo>
                  <a:lnTo>
                    <a:pt x="9" y="98"/>
                  </a:lnTo>
                  <a:lnTo>
                    <a:pt x="3" y="123"/>
                  </a:lnTo>
                  <a:lnTo>
                    <a:pt x="0" y="149"/>
                  </a:lnTo>
                  <a:lnTo>
                    <a:pt x="3" y="175"/>
                  </a:lnTo>
                  <a:lnTo>
                    <a:pt x="9" y="199"/>
                  </a:lnTo>
                  <a:lnTo>
                    <a:pt x="20" y="225"/>
                  </a:lnTo>
                  <a:lnTo>
                    <a:pt x="35" y="245"/>
                  </a:lnTo>
                  <a:lnTo>
                    <a:pt x="53" y="264"/>
                  </a:lnTo>
                  <a:lnTo>
                    <a:pt x="75" y="278"/>
                  </a:lnTo>
                  <a:lnTo>
                    <a:pt x="99" y="289"/>
                  </a:lnTo>
                  <a:lnTo>
                    <a:pt x="123" y="296"/>
                  </a:lnTo>
                  <a:lnTo>
                    <a:pt x="149" y="298"/>
                  </a:lnTo>
                  <a:lnTo>
                    <a:pt x="176" y="296"/>
                  </a:lnTo>
                  <a:lnTo>
                    <a:pt x="201" y="289"/>
                  </a:lnTo>
                  <a:lnTo>
                    <a:pt x="224" y="278"/>
                  </a:lnTo>
                  <a:lnTo>
                    <a:pt x="246" y="264"/>
                  </a:lnTo>
                  <a:lnTo>
                    <a:pt x="263" y="245"/>
                  </a:lnTo>
                  <a:lnTo>
                    <a:pt x="278" y="225"/>
                  </a:lnTo>
                  <a:lnTo>
                    <a:pt x="290" y="199"/>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573" name="Line 910"/>
            <p:cNvSpPr>
              <a:spLocks noChangeShapeType="1"/>
            </p:cNvSpPr>
            <p:nvPr/>
          </p:nvSpPr>
          <p:spPr bwMode="auto">
            <a:xfrm>
              <a:off x="4078" y="172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4" name="Freeform 911"/>
            <p:cNvSpPr>
              <a:spLocks/>
            </p:cNvSpPr>
            <p:nvPr/>
          </p:nvSpPr>
          <p:spPr bwMode="auto">
            <a:xfrm>
              <a:off x="4048" y="1710"/>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50"/>
                  </a:moveTo>
                  <a:lnTo>
                    <a:pt x="296" y="122"/>
                  </a:lnTo>
                  <a:lnTo>
                    <a:pt x="288" y="98"/>
                  </a:lnTo>
                  <a:lnTo>
                    <a:pt x="278" y="74"/>
                  </a:lnTo>
                  <a:lnTo>
                    <a:pt x="263" y="53"/>
                  </a:lnTo>
                  <a:lnTo>
                    <a:pt x="244" y="35"/>
                  </a:lnTo>
                  <a:lnTo>
                    <a:pt x="224" y="20"/>
                  </a:lnTo>
                  <a:lnTo>
                    <a:pt x="201" y="9"/>
                  </a:lnTo>
                  <a:lnTo>
                    <a:pt x="175" y="2"/>
                  </a:lnTo>
                  <a:lnTo>
                    <a:pt x="149" y="0"/>
                  </a:lnTo>
                  <a:lnTo>
                    <a:pt x="123" y="2"/>
                  </a:lnTo>
                  <a:lnTo>
                    <a:pt x="98" y="9"/>
                  </a:lnTo>
                  <a:lnTo>
                    <a:pt x="74" y="20"/>
                  </a:lnTo>
                  <a:lnTo>
                    <a:pt x="53" y="35"/>
                  </a:lnTo>
                  <a:lnTo>
                    <a:pt x="34" y="53"/>
                  </a:lnTo>
                  <a:lnTo>
                    <a:pt x="20" y="74"/>
                  </a:lnTo>
                  <a:lnTo>
                    <a:pt x="8" y="98"/>
                  </a:lnTo>
                  <a:lnTo>
                    <a:pt x="3" y="122"/>
                  </a:lnTo>
                  <a:lnTo>
                    <a:pt x="0" y="150"/>
                  </a:lnTo>
                  <a:lnTo>
                    <a:pt x="3" y="175"/>
                  </a:lnTo>
                  <a:lnTo>
                    <a:pt x="8" y="200"/>
                  </a:lnTo>
                  <a:lnTo>
                    <a:pt x="20" y="223"/>
                  </a:lnTo>
                  <a:lnTo>
                    <a:pt x="34" y="245"/>
                  </a:lnTo>
                  <a:lnTo>
                    <a:pt x="53" y="263"/>
                  </a:lnTo>
                  <a:lnTo>
                    <a:pt x="74" y="278"/>
                  </a:lnTo>
                  <a:lnTo>
                    <a:pt x="98" y="290"/>
                  </a:lnTo>
                  <a:lnTo>
                    <a:pt x="123" y="296"/>
                  </a:lnTo>
                  <a:lnTo>
                    <a:pt x="149" y="298"/>
                  </a:lnTo>
                  <a:lnTo>
                    <a:pt x="175" y="296"/>
                  </a:lnTo>
                  <a:lnTo>
                    <a:pt x="201" y="290"/>
                  </a:lnTo>
                  <a:lnTo>
                    <a:pt x="224" y="278"/>
                  </a:lnTo>
                  <a:lnTo>
                    <a:pt x="244" y="263"/>
                  </a:lnTo>
                  <a:lnTo>
                    <a:pt x="263" y="245"/>
                  </a:lnTo>
                  <a:lnTo>
                    <a:pt x="278" y="223"/>
                  </a:lnTo>
                  <a:lnTo>
                    <a:pt x="288" y="200"/>
                  </a:lnTo>
                  <a:lnTo>
                    <a:pt x="296" y="175"/>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575" name="Line 912"/>
            <p:cNvSpPr>
              <a:spLocks noChangeShapeType="1"/>
            </p:cNvSpPr>
            <p:nvPr/>
          </p:nvSpPr>
          <p:spPr bwMode="auto">
            <a:xfrm>
              <a:off x="4078" y="188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6" name="Freeform 913"/>
            <p:cNvSpPr>
              <a:spLocks/>
            </p:cNvSpPr>
            <p:nvPr/>
          </p:nvSpPr>
          <p:spPr bwMode="auto">
            <a:xfrm>
              <a:off x="4048" y="1866"/>
              <a:ext cx="30" cy="29"/>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2"/>
                  </a:lnTo>
                  <a:lnTo>
                    <a:pt x="289" y="98"/>
                  </a:lnTo>
                  <a:lnTo>
                    <a:pt x="278" y="73"/>
                  </a:lnTo>
                  <a:lnTo>
                    <a:pt x="264" y="52"/>
                  </a:lnTo>
                  <a:lnTo>
                    <a:pt x="245" y="34"/>
                  </a:lnTo>
                  <a:lnTo>
                    <a:pt x="224" y="19"/>
                  </a:lnTo>
                  <a:lnTo>
                    <a:pt x="201" y="8"/>
                  </a:lnTo>
                  <a:lnTo>
                    <a:pt x="176" y="2"/>
                  </a:lnTo>
                  <a:lnTo>
                    <a:pt x="149" y="0"/>
                  </a:lnTo>
                  <a:lnTo>
                    <a:pt x="123" y="2"/>
                  </a:lnTo>
                  <a:lnTo>
                    <a:pt x="99" y="8"/>
                  </a:lnTo>
                  <a:lnTo>
                    <a:pt x="75" y="19"/>
                  </a:lnTo>
                  <a:lnTo>
                    <a:pt x="53" y="34"/>
                  </a:lnTo>
                  <a:lnTo>
                    <a:pt x="34" y="52"/>
                  </a:lnTo>
                  <a:lnTo>
                    <a:pt x="21" y="73"/>
                  </a:lnTo>
                  <a:lnTo>
                    <a:pt x="9" y="98"/>
                  </a:lnTo>
                  <a:lnTo>
                    <a:pt x="3" y="122"/>
                  </a:lnTo>
                  <a:lnTo>
                    <a:pt x="0" y="149"/>
                  </a:lnTo>
                  <a:lnTo>
                    <a:pt x="3" y="175"/>
                  </a:lnTo>
                  <a:lnTo>
                    <a:pt x="9" y="200"/>
                  </a:lnTo>
                  <a:lnTo>
                    <a:pt x="21" y="223"/>
                  </a:lnTo>
                  <a:lnTo>
                    <a:pt x="34" y="245"/>
                  </a:lnTo>
                  <a:lnTo>
                    <a:pt x="53" y="263"/>
                  </a:lnTo>
                  <a:lnTo>
                    <a:pt x="75" y="278"/>
                  </a:lnTo>
                  <a:lnTo>
                    <a:pt x="99" y="290"/>
                  </a:lnTo>
                  <a:lnTo>
                    <a:pt x="123" y="296"/>
                  </a:lnTo>
                  <a:lnTo>
                    <a:pt x="149" y="298"/>
                  </a:lnTo>
                  <a:lnTo>
                    <a:pt x="176" y="296"/>
                  </a:lnTo>
                  <a:lnTo>
                    <a:pt x="201" y="290"/>
                  </a:lnTo>
                  <a:lnTo>
                    <a:pt x="224" y="278"/>
                  </a:lnTo>
                  <a:lnTo>
                    <a:pt x="245" y="263"/>
                  </a:lnTo>
                  <a:lnTo>
                    <a:pt x="264" y="245"/>
                  </a:lnTo>
                  <a:lnTo>
                    <a:pt x="278" y="223"/>
                  </a:lnTo>
                  <a:lnTo>
                    <a:pt x="289" y="200"/>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577" name="Line 914"/>
            <p:cNvSpPr>
              <a:spLocks noChangeShapeType="1"/>
            </p:cNvSpPr>
            <p:nvPr/>
          </p:nvSpPr>
          <p:spPr bwMode="auto">
            <a:xfrm>
              <a:off x="4638" y="149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8" name="Freeform 915"/>
            <p:cNvSpPr>
              <a:spLocks/>
            </p:cNvSpPr>
            <p:nvPr/>
          </p:nvSpPr>
          <p:spPr bwMode="auto">
            <a:xfrm>
              <a:off x="4608" y="1478"/>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3"/>
                  </a:lnTo>
                  <a:lnTo>
                    <a:pt x="290" y="98"/>
                  </a:lnTo>
                  <a:lnTo>
                    <a:pt x="279" y="75"/>
                  </a:lnTo>
                  <a:lnTo>
                    <a:pt x="264" y="54"/>
                  </a:lnTo>
                  <a:lnTo>
                    <a:pt x="245" y="35"/>
                  </a:lnTo>
                  <a:lnTo>
                    <a:pt x="224" y="21"/>
                  </a:lnTo>
                  <a:lnTo>
                    <a:pt x="200" y="9"/>
                  </a:lnTo>
                  <a:lnTo>
                    <a:pt x="176" y="2"/>
                  </a:lnTo>
                  <a:lnTo>
                    <a:pt x="149" y="0"/>
                  </a:lnTo>
                  <a:lnTo>
                    <a:pt x="123" y="2"/>
                  </a:lnTo>
                  <a:lnTo>
                    <a:pt x="98" y="9"/>
                  </a:lnTo>
                  <a:lnTo>
                    <a:pt x="74" y="21"/>
                  </a:lnTo>
                  <a:lnTo>
                    <a:pt x="52" y="35"/>
                  </a:lnTo>
                  <a:lnTo>
                    <a:pt x="34" y="54"/>
                  </a:lnTo>
                  <a:lnTo>
                    <a:pt x="21" y="75"/>
                  </a:lnTo>
                  <a:lnTo>
                    <a:pt x="9" y="98"/>
                  </a:lnTo>
                  <a:lnTo>
                    <a:pt x="2" y="123"/>
                  </a:lnTo>
                  <a:lnTo>
                    <a:pt x="0" y="149"/>
                  </a:lnTo>
                  <a:lnTo>
                    <a:pt x="2" y="176"/>
                  </a:lnTo>
                  <a:lnTo>
                    <a:pt x="9" y="200"/>
                  </a:lnTo>
                  <a:lnTo>
                    <a:pt x="21" y="223"/>
                  </a:lnTo>
                  <a:lnTo>
                    <a:pt x="34" y="245"/>
                  </a:lnTo>
                  <a:lnTo>
                    <a:pt x="52" y="264"/>
                  </a:lnTo>
                  <a:lnTo>
                    <a:pt x="74" y="278"/>
                  </a:lnTo>
                  <a:lnTo>
                    <a:pt x="98" y="290"/>
                  </a:lnTo>
                  <a:lnTo>
                    <a:pt x="123" y="297"/>
                  </a:lnTo>
                  <a:lnTo>
                    <a:pt x="149" y="299"/>
                  </a:lnTo>
                  <a:lnTo>
                    <a:pt x="176" y="297"/>
                  </a:lnTo>
                  <a:lnTo>
                    <a:pt x="200" y="290"/>
                  </a:lnTo>
                  <a:lnTo>
                    <a:pt x="224" y="278"/>
                  </a:lnTo>
                  <a:lnTo>
                    <a:pt x="245" y="264"/>
                  </a:lnTo>
                  <a:lnTo>
                    <a:pt x="264" y="245"/>
                  </a:lnTo>
                  <a:lnTo>
                    <a:pt x="279" y="223"/>
                  </a:lnTo>
                  <a:lnTo>
                    <a:pt x="290" y="200"/>
                  </a:lnTo>
                  <a:lnTo>
                    <a:pt x="296" y="176"/>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579" name="Line 916"/>
            <p:cNvSpPr>
              <a:spLocks noChangeShapeType="1"/>
            </p:cNvSpPr>
            <p:nvPr/>
          </p:nvSpPr>
          <p:spPr bwMode="auto">
            <a:xfrm>
              <a:off x="3920" y="171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0" name="Freeform 917"/>
            <p:cNvSpPr>
              <a:spLocks/>
            </p:cNvSpPr>
            <p:nvPr/>
          </p:nvSpPr>
          <p:spPr bwMode="auto">
            <a:xfrm>
              <a:off x="3890" y="1696"/>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90" y="98"/>
                  </a:lnTo>
                  <a:lnTo>
                    <a:pt x="279" y="74"/>
                  </a:lnTo>
                  <a:lnTo>
                    <a:pt x="264" y="54"/>
                  </a:lnTo>
                  <a:lnTo>
                    <a:pt x="246" y="35"/>
                  </a:lnTo>
                  <a:lnTo>
                    <a:pt x="224" y="20"/>
                  </a:lnTo>
                  <a:lnTo>
                    <a:pt x="201" y="9"/>
                  </a:lnTo>
                  <a:lnTo>
                    <a:pt x="175" y="2"/>
                  </a:lnTo>
                  <a:lnTo>
                    <a:pt x="150" y="0"/>
                  </a:lnTo>
                  <a:lnTo>
                    <a:pt x="124" y="2"/>
                  </a:lnTo>
                  <a:lnTo>
                    <a:pt x="100" y="9"/>
                  </a:lnTo>
                  <a:lnTo>
                    <a:pt x="75" y="20"/>
                  </a:lnTo>
                  <a:lnTo>
                    <a:pt x="54" y="35"/>
                  </a:lnTo>
                  <a:lnTo>
                    <a:pt x="35" y="54"/>
                  </a:lnTo>
                  <a:lnTo>
                    <a:pt x="21" y="74"/>
                  </a:lnTo>
                  <a:lnTo>
                    <a:pt x="10" y="98"/>
                  </a:lnTo>
                  <a:lnTo>
                    <a:pt x="3" y="123"/>
                  </a:lnTo>
                  <a:lnTo>
                    <a:pt x="0" y="149"/>
                  </a:lnTo>
                  <a:lnTo>
                    <a:pt x="3" y="175"/>
                  </a:lnTo>
                  <a:lnTo>
                    <a:pt x="10" y="200"/>
                  </a:lnTo>
                  <a:lnTo>
                    <a:pt x="21" y="223"/>
                  </a:lnTo>
                  <a:lnTo>
                    <a:pt x="35" y="245"/>
                  </a:lnTo>
                  <a:lnTo>
                    <a:pt x="54" y="263"/>
                  </a:lnTo>
                  <a:lnTo>
                    <a:pt x="75" y="278"/>
                  </a:lnTo>
                  <a:lnTo>
                    <a:pt x="100" y="290"/>
                  </a:lnTo>
                  <a:lnTo>
                    <a:pt x="124" y="295"/>
                  </a:lnTo>
                  <a:lnTo>
                    <a:pt x="150" y="298"/>
                  </a:lnTo>
                  <a:lnTo>
                    <a:pt x="175" y="295"/>
                  </a:lnTo>
                  <a:lnTo>
                    <a:pt x="201" y="290"/>
                  </a:lnTo>
                  <a:lnTo>
                    <a:pt x="224" y="278"/>
                  </a:lnTo>
                  <a:lnTo>
                    <a:pt x="246" y="263"/>
                  </a:lnTo>
                  <a:lnTo>
                    <a:pt x="264" y="245"/>
                  </a:lnTo>
                  <a:lnTo>
                    <a:pt x="279" y="223"/>
                  </a:lnTo>
                  <a:lnTo>
                    <a:pt x="290" y="200"/>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581" name="Line 918"/>
            <p:cNvSpPr>
              <a:spLocks noChangeShapeType="1"/>
            </p:cNvSpPr>
            <p:nvPr/>
          </p:nvSpPr>
          <p:spPr bwMode="auto">
            <a:xfrm>
              <a:off x="5169" y="111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2" name="Freeform 919"/>
            <p:cNvSpPr>
              <a:spLocks/>
            </p:cNvSpPr>
            <p:nvPr/>
          </p:nvSpPr>
          <p:spPr bwMode="auto">
            <a:xfrm>
              <a:off x="5139" y="1097"/>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90" y="98"/>
                  </a:lnTo>
                  <a:lnTo>
                    <a:pt x="278" y="75"/>
                  </a:lnTo>
                  <a:lnTo>
                    <a:pt x="263" y="54"/>
                  </a:lnTo>
                  <a:lnTo>
                    <a:pt x="246" y="35"/>
                  </a:lnTo>
                  <a:lnTo>
                    <a:pt x="223" y="20"/>
                  </a:lnTo>
                  <a:lnTo>
                    <a:pt x="200" y="8"/>
                  </a:lnTo>
                  <a:lnTo>
                    <a:pt x="175" y="2"/>
                  </a:lnTo>
                  <a:lnTo>
                    <a:pt x="150" y="0"/>
                  </a:lnTo>
                  <a:lnTo>
                    <a:pt x="123" y="2"/>
                  </a:lnTo>
                  <a:lnTo>
                    <a:pt x="98" y="8"/>
                  </a:lnTo>
                  <a:lnTo>
                    <a:pt x="74" y="20"/>
                  </a:lnTo>
                  <a:lnTo>
                    <a:pt x="54" y="35"/>
                  </a:lnTo>
                  <a:lnTo>
                    <a:pt x="35" y="54"/>
                  </a:lnTo>
                  <a:lnTo>
                    <a:pt x="20" y="75"/>
                  </a:lnTo>
                  <a:lnTo>
                    <a:pt x="9" y="98"/>
                  </a:lnTo>
                  <a:lnTo>
                    <a:pt x="2" y="123"/>
                  </a:lnTo>
                  <a:lnTo>
                    <a:pt x="0" y="149"/>
                  </a:lnTo>
                  <a:lnTo>
                    <a:pt x="2" y="175"/>
                  </a:lnTo>
                  <a:lnTo>
                    <a:pt x="9" y="199"/>
                  </a:lnTo>
                  <a:lnTo>
                    <a:pt x="20" y="223"/>
                  </a:lnTo>
                  <a:lnTo>
                    <a:pt x="35" y="244"/>
                  </a:lnTo>
                  <a:lnTo>
                    <a:pt x="54" y="263"/>
                  </a:lnTo>
                  <a:lnTo>
                    <a:pt x="74" y="278"/>
                  </a:lnTo>
                  <a:lnTo>
                    <a:pt x="98" y="289"/>
                  </a:lnTo>
                  <a:lnTo>
                    <a:pt x="123" y="296"/>
                  </a:lnTo>
                  <a:lnTo>
                    <a:pt x="150" y="298"/>
                  </a:lnTo>
                  <a:lnTo>
                    <a:pt x="175" y="296"/>
                  </a:lnTo>
                  <a:lnTo>
                    <a:pt x="200" y="289"/>
                  </a:lnTo>
                  <a:lnTo>
                    <a:pt x="223" y="278"/>
                  </a:lnTo>
                  <a:lnTo>
                    <a:pt x="246" y="263"/>
                  </a:lnTo>
                  <a:lnTo>
                    <a:pt x="263" y="244"/>
                  </a:lnTo>
                  <a:lnTo>
                    <a:pt x="278" y="223"/>
                  </a:lnTo>
                  <a:lnTo>
                    <a:pt x="290" y="199"/>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583" name="Line 920"/>
            <p:cNvSpPr>
              <a:spLocks noChangeShapeType="1"/>
            </p:cNvSpPr>
            <p:nvPr/>
          </p:nvSpPr>
          <p:spPr bwMode="auto">
            <a:xfrm>
              <a:off x="4774" y="133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4" name="Freeform 921"/>
            <p:cNvSpPr>
              <a:spLocks/>
            </p:cNvSpPr>
            <p:nvPr/>
          </p:nvSpPr>
          <p:spPr bwMode="auto">
            <a:xfrm>
              <a:off x="4744" y="1319"/>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6" y="123"/>
                  </a:lnTo>
                  <a:lnTo>
                    <a:pt x="290" y="99"/>
                  </a:lnTo>
                  <a:lnTo>
                    <a:pt x="279" y="75"/>
                  </a:lnTo>
                  <a:lnTo>
                    <a:pt x="264" y="53"/>
                  </a:lnTo>
                  <a:lnTo>
                    <a:pt x="246" y="35"/>
                  </a:lnTo>
                  <a:lnTo>
                    <a:pt x="224" y="20"/>
                  </a:lnTo>
                  <a:lnTo>
                    <a:pt x="201" y="9"/>
                  </a:lnTo>
                  <a:lnTo>
                    <a:pt x="175" y="2"/>
                  </a:lnTo>
                  <a:lnTo>
                    <a:pt x="150" y="0"/>
                  </a:lnTo>
                  <a:lnTo>
                    <a:pt x="124" y="2"/>
                  </a:lnTo>
                  <a:lnTo>
                    <a:pt x="98" y="9"/>
                  </a:lnTo>
                  <a:lnTo>
                    <a:pt x="74" y="20"/>
                  </a:lnTo>
                  <a:lnTo>
                    <a:pt x="54" y="35"/>
                  </a:lnTo>
                  <a:lnTo>
                    <a:pt x="35" y="53"/>
                  </a:lnTo>
                  <a:lnTo>
                    <a:pt x="20" y="75"/>
                  </a:lnTo>
                  <a:lnTo>
                    <a:pt x="10" y="99"/>
                  </a:lnTo>
                  <a:lnTo>
                    <a:pt x="3" y="123"/>
                  </a:lnTo>
                  <a:lnTo>
                    <a:pt x="0" y="148"/>
                  </a:lnTo>
                  <a:lnTo>
                    <a:pt x="3" y="175"/>
                  </a:lnTo>
                  <a:lnTo>
                    <a:pt x="10" y="201"/>
                  </a:lnTo>
                  <a:lnTo>
                    <a:pt x="20" y="224"/>
                  </a:lnTo>
                  <a:lnTo>
                    <a:pt x="35" y="244"/>
                  </a:lnTo>
                  <a:lnTo>
                    <a:pt x="54" y="263"/>
                  </a:lnTo>
                  <a:lnTo>
                    <a:pt x="74" y="278"/>
                  </a:lnTo>
                  <a:lnTo>
                    <a:pt x="98" y="290"/>
                  </a:lnTo>
                  <a:lnTo>
                    <a:pt x="124" y="296"/>
                  </a:lnTo>
                  <a:lnTo>
                    <a:pt x="150" y="298"/>
                  </a:lnTo>
                  <a:lnTo>
                    <a:pt x="175" y="296"/>
                  </a:lnTo>
                  <a:lnTo>
                    <a:pt x="201" y="290"/>
                  </a:lnTo>
                  <a:lnTo>
                    <a:pt x="224" y="278"/>
                  </a:lnTo>
                  <a:lnTo>
                    <a:pt x="246" y="263"/>
                  </a:lnTo>
                  <a:lnTo>
                    <a:pt x="264" y="244"/>
                  </a:lnTo>
                  <a:lnTo>
                    <a:pt x="279" y="224"/>
                  </a:lnTo>
                  <a:lnTo>
                    <a:pt x="290" y="201"/>
                  </a:lnTo>
                  <a:lnTo>
                    <a:pt x="296"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585" name="Line 922"/>
            <p:cNvSpPr>
              <a:spLocks noChangeShapeType="1"/>
            </p:cNvSpPr>
            <p:nvPr/>
          </p:nvSpPr>
          <p:spPr bwMode="auto">
            <a:xfrm>
              <a:off x="4162" y="180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6" name="Freeform 923"/>
            <p:cNvSpPr>
              <a:spLocks/>
            </p:cNvSpPr>
            <p:nvPr/>
          </p:nvSpPr>
          <p:spPr bwMode="auto">
            <a:xfrm>
              <a:off x="4132" y="1792"/>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50"/>
                  </a:moveTo>
                  <a:lnTo>
                    <a:pt x="297" y="124"/>
                  </a:lnTo>
                  <a:lnTo>
                    <a:pt x="290" y="99"/>
                  </a:lnTo>
                  <a:lnTo>
                    <a:pt x="278" y="76"/>
                  </a:lnTo>
                  <a:lnTo>
                    <a:pt x="263" y="54"/>
                  </a:lnTo>
                  <a:lnTo>
                    <a:pt x="246" y="35"/>
                  </a:lnTo>
                  <a:lnTo>
                    <a:pt x="223" y="21"/>
                  </a:lnTo>
                  <a:lnTo>
                    <a:pt x="200" y="9"/>
                  </a:lnTo>
                  <a:lnTo>
                    <a:pt x="175" y="3"/>
                  </a:lnTo>
                  <a:lnTo>
                    <a:pt x="150" y="0"/>
                  </a:lnTo>
                  <a:lnTo>
                    <a:pt x="123" y="3"/>
                  </a:lnTo>
                  <a:lnTo>
                    <a:pt x="98" y="9"/>
                  </a:lnTo>
                  <a:lnTo>
                    <a:pt x="74" y="21"/>
                  </a:lnTo>
                  <a:lnTo>
                    <a:pt x="54" y="35"/>
                  </a:lnTo>
                  <a:lnTo>
                    <a:pt x="35" y="54"/>
                  </a:lnTo>
                  <a:lnTo>
                    <a:pt x="20" y="76"/>
                  </a:lnTo>
                  <a:lnTo>
                    <a:pt x="9" y="99"/>
                  </a:lnTo>
                  <a:lnTo>
                    <a:pt x="2" y="124"/>
                  </a:lnTo>
                  <a:lnTo>
                    <a:pt x="0" y="150"/>
                  </a:lnTo>
                  <a:lnTo>
                    <a:pt x="2" y="177"/>
                  </a:lnTo>
                  <a:lnTo>
                    <a:pt x="9" y="201"/>
                  </a:lnTo>
                  <a:lnTo>
                    <a:pt x="20" y="224"/>
                  </a:lnTo>
                  <a:lnTo>
                    <a:pt x="35" y="247"/>
                  </a:lnTo>
                  <a:lnTo>
                    <a:pt x="54" y="264"/>
                  </a:lnTo>
                  <a:lnTo>
                    <a:pt x="74" y="278"/>
                  </a:lnTo>
                  <a:lnTo>
                    <a:pt x="98" y="290"/>
                  </a:lnTo>
                  <a:lnTo>
                    <a:pt x="123" y="297"/>
                  </a:lnTo>
                  <a:lnTo>
                    <a:pt x="150" y="299"/>
                  </a:lnTo>
                  <a:lnTo>
                    <a:pt x="175" y="297"/>
                  </a:lnTo>
                  <a:lnTo>
                    <a:pt x="200" y="290"/>
                  </a:lnTo>
                  <a:lnTo>
                    <a:pt x="223" y="278"/>
                  </a:lnTo>
                  <a:lnTo>
                    <a:pt x="246" y="264"/>
                  </a:lnTo>
                  <a:lnTo>
                    <a:pt x="263" y="247"/>
                  </a:lnTo>
                  <a:lnTo>
                    <a:pt x="278" y="224"/>
                  </a:lnTo>
                  <a:lnTo>
                    <a:pt x="290" y="201"/>
                  </a:lnTo>
                  <a:lnTo>
                    <a:pt x="297" y="177"/>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587" name="Line 924"/>
            <p:cNvSpPr>
              <a:spLocks noChangeShapeType="1"/>
            </p:cNvSpPr>
            <p:nvPr/>
          </p:nvSpPr>
          <p:spPr bwMode="auto">
            <a:xfrm>
              <a:off x="4009" y="149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8" name="Freeform 925"/>
            <p:cNvSpPr>
              <a:spLocks/>
            </p:cNvSpPr>
            <p:nvPr/>
          </p:nvSpPr>
          <p:spPr bwMode="auto">
            <a:xfrm>
              <a:off x="3979" y="1482"/>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3"/>
                  </a:lnTo>
                  <a:lnTo>
                    <a:pt x="289" y="97"/>
                  </a:lnTo>
                  <a:lnTo>
                    <a:pt x="278" y="73"/>
                  </a:lnTo>
                  <a:lnTo>
                    <a:pt x="263" y="53"/>
                  </a:lnTo>
                  <a:lnTo>
                    <a:pt x="245" y="34"/>
                  </a:lnTo>
                  <a:lnTo>
                    <a:pt x="224" y="20"/>
                  </a:lnTo>
                  <a:lnTo>
                    <a:pt x="201" y="8"/>
                  </a:lnTo>
                  <a:lnTo>
                    <a:pt x="176" y="2"/>
                  </a:lnTo>
                  <a:lnTo>
                    <a:pt x="149" y="0"/>
                  </a:lnTo>
                  <a:lnTo>
                    <a:pt x="123" y="2"/>
                  </a:lnTo>
                  <a:lnTo>
                    <a:pt x="99" y="8"/>
                  </a:lnTo>
                  <a:lnTo>
                    <a:pt x="74" y="20"/>
                  </a:lnTo>
                  <a:lnTo>
                    <a:pt x="53" y="34"/>
                  </a:lnTo>
                  <a:lnTo>
                    <a:pt x="34" y="53"/>
                  </a:lnTo>
                  <a:lnTo>
                    <a:pt x="20" y="73"/>
                  </a:lnTo>
                  <a:lnTo>
                    <a:pt x="9" y="97"/>
                  </a:lnTo>
                  <a:lnTo>
                    <a:pt x="3" y="123"/>
                  </a:lnTo>
                  <a:lnTo>
                    <a:pt x="0" y="148"/>
                  </a:lnTo>
                  <a:lnTo>
                    <a:pt x="3" y="175"/>
                  </a:lnTo>
                  <a:lnTo>
                    <a:pt x="9" y="200"/>
                  </a:lnTo>
                  <a:lnTo>
                    <a:pt x="20" y="223"/>
                  </a:lnTo>
                  <a:lnTo>
                    <a:pt x="34" y="244"/>
                  </a:lnTo>
                  <a:lnTo>
                    <a:pt x="53" y="263"/>
                  </a:lnTo>
                  <a:lnTo>
                    <a:pt x="74" y="278"/>
                  </a:lnTo>
                  <a:lnTo>
                    <a:pt x="99" y="288"/>
                  </a:lnTo>
                  <a:lnTo>
                    <a:pt x="123" y="295"/>
                  </a:lnTo>
                  <a:lnTo>
                    <a:pt x="149" y="298"/>
                  </a:lnTo>
                  <a:lnTo>
                    <a:pt x="176" y="295"/>
                  </a:lnTo>
                  <a:lnTo>
                    <a:pt x="201" y="288"/>
                  </a:lnTo>
                  <a:lnTo>
                    <a:pt x="224" y="278"/>
                  </a:lnTo>
                  <a:lnTo>
                    <a:pt x="245" y="263"/>
                  </a:lnTo>
                  <a:lnTo>
                    <a:pt x="263" y="244"/>
                  </a:lnTo>
                  <a:lnTo>
                    <a:pt x="278" y="223"/>
                  </a:lnTo>
                  <a:lnTo>
                    <a:pt x="289" y="200"/>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589" name="Line 926"/>
            <p:cNvSpPr>
              <a:spLocks noChangeShapeType="1"/>
            </p:cNvSpPr>
            <p:nvPr/>
          </p:nvSpPr>
          <p:spPr bwMode="auto">
            <a:xfrm>
              <a:off x="4210" y="144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0" name="Freeform 927"/>
            <p:cNvSpPr>
              <a:spLocks/>
            </p:cNvSpPr>
            <p:nvPr/>
          </p:nvSpPr>
          <p:spPr bwMode="auto">
            <a:xfrm>
              <a:off x="4180" y="1429"/>
              <a:ext cx="30" cy="30"/>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7"/>
                  </a:moveTo>
                  <a:lnTo>
                    <a:pt x="296" y="122"/>
                  </a:lnTo>
                  <a:lnTo>
                    <a:pt x="290" y="97"/>
                  </a:lnTo>
                  <a:lnTo>
                    <a:pt x="278" y="73"/>
                  </a:lnTo>
                  <a:lnTo>
                    <a:pt x="263" y="52"/>
                  </a:lnTo>
                  <a:lnTo>
                    <a:pt x="245" y="34"/>
                  </a:lnTo>
                  <a:lnTo>
                    <a:pt x="223" y="19"/>
                  </a:lnTo>
                  <a:lnTo>
                    <a:pt x="200" y="8"/>
                  </a:lnTo>
                  <a:lnTo>
                    <a:pt x="176" y="2"/>
                  </a:lnTo>
                  <a:lnTo>
                    <a:pt x="149" y="0"/>
                  </a:lnTo>
                  <a:lnTo>
                    <a:pt x="122" y="2"/>
                  </a:lnTo>
                  <a:lnTo>
                    <a:pt x="98" y="8"/>
                  </a:lnTo>
                  <a:lnTo>
                    <a:pt x="75" y="19"/>
                  </a:lnTo>
                  <a:lnTo>
                    <a:pt x="52" y="34"/>
                  </a:lnTo>
                  <a:lnTo>
                    <a:pt x="35" y="52"/>
                  </a:lnTo>
                  <a:lnTo>
                    <a:pt x="20" y="73"/>
                  </a:lnTo>
                  <a:lnTo>
                    <a:pt x="8" y="97"/>
                  </a:lnTo>
                  <a:lnTo>
                    <a:pt x="2" y="122"/>
                  </a:lnTo>
                  <a:lnTo>
                    <a:pt x="0" y="147"/>
                  </a:lnTo>
                  <a:lnTo>
                    <a:pt x="2" y="175"/>
                  </a:lnTo>
                  <a:lnTo>
                    <a:pt x="8" y="200"/>
                  </a:lnTo>
                  <a:lnTo>
                    <a:pt x="20" y="223"/>
                  </a:lnTo>
                  <a:lnTo>
                    <a:pt x="35" y="244"/>
                  </a:lnTo>
                  <a:lnTo>
                    <a:pt x="52" y="262"/>
                  </a:lnTo>
                  <a:lnTo>
                    <a:pt x="75" y="278"/>
                  </a:lnTo>
                  <a:lnTo>
                    <a:pt x="98" y="287"/>
                  </a:lnTo>
                  <a:lnTo>
                    <a:pt x="122" y="295"/>
                  </a:lnTo>
                  <a:lnTo>
                    <a:pt x="149" y="297"/>
                  </a:lnTo>
                  <a:lnTo>
                    <a:pt x="176" y="295"/>
                  </a:lnTo>
                  <a:lnTo>
                    <a:pt x="200" y="287"/>
                  </a:lnTo>
                  <a:lnTo>
                    <a:pt x="223" y="278"/>
                  </a:lnTo>
                  <a:lnTo>
                    <a:pt x="245" y="262"/>
                  </a:lnTo>
                  <a:lnTo>
                    <a:pt x="263" y="244"/>
                  </a:lnTo>
                  <a:lnTo>
                    <a:pt x="278" y="223"/>
                  </a:lnTo>
                  <a:lnTo>
                    <a:pt x="290" y="200"/>
                  </a:lnTo>
                  <a:lnTo>
                    <a:pt x="296" y="175"/>
                  </a:lnTo>
                  <a:lnTo>
                    <a:pt x="298" y="147"/>
                  </a:lnTo>
                  <a:close/>
                </a:path>
              </a:pathLst>
            </a:custGeom>
            <a:solidFill>
              <a:srgbClr val="2A8307"/>
            </a:solidFill>
            <a:ln w="12700">
              <a:solidFill>
                <a:srgbClr val="2A8307"/>
              </a:solidFill>
              <a:round/>
              <a:headEnd/>
              <a:tailEnd/>
            </a:ln>
          </p:spPr>
          <p:txBody>
            <a:bodyPr/>
            <a:lstStyle/>
            <a:p>
              <a:endParaRPr lang="en-US" sz="1350" dirty="0"/>
            </a:p>
          </p:txBody>
        </p:sp>
        <p:sp>
          <p:nvSpPr>
            <p:cNvPr id="591" name="Line 928"/>
            <p:cNvSpPr>
              <a:spLocks noChangeShapeType="1"/>
            </p:cNvSpPr>
            <p:nvPr/>
          </p:nvSpPr>
          <p:spPr bwMode="auto">
            <a:xfrm>
              <a:off x="5176" y="185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2" name="Freeform 929"/>
            <p:cNvSpPr>
              <a:spLocks/>
            </p:cNvSpPr>
            <p:nvPr/>
          </p:nvSpPr>
          <p:spPr bwMode="auto">
            <a:xfrm>
              <a:off x="5146" y="1836"/>
              <a:ext cx="30" cy="30"/>
            </a:xfrm>
            <a:custGeom>
              <a:avLst/>
              <a:gdLst>
                <a:gd name="T0" fmla="*/ 0 w 298"/>
                <a:gd name="T1" fmla="*/ 0 h 300"/>
                <a:gd name="T2" fmla="*/ 0 w 298"/>
                <a:gd name="T3" fmla="*/ 0 h 300"/>
                <a:gd name="T4" fmla="*/ 0 w 298"/>
                <a:gd name="T5" fmla="*/ 0 h 300"/>
                <a:gd name="T6" fmla="*/ 0 w 298"/>
                <a:gd name="T7" fmla="*/ 0 h 300"/>
                <a:gd name="T8" fmla="*/ 0 w 298"/>
                <a:gd name="T9" fmla="*/ 0 h 300"/>
                <a:gd name="T10" fmla="*/ 0 w 298"/>
                <a:gd name="T11" fmla="*/ 0 h 300"/>
                <a:gd name="T12" fmla="*/ 0 w 298"/>
                <a:gd name="T13" fmla="*/ 0 h 300"/>
                <a:gd name="T14" fmla="*/ 0 w 298"/>
                <a:gd name="T15" fmla="*/ 0 h 300"/>
                <a:gd name="T16" fmla="*/ 0 w 298"/>
                <a:gd name="T17" fmla="*/ 0 h 300"/>
                <a:gd name="T18" fmla="*/ 0 w 298"/>
                <a:gd name="T19" fmla="*/ 0 h 300"/>
                <a:gd name="T20" fmla="*/ 0 w 298"/>
                <a:gd name="T21" fmla="*/ 0 h 300"/>
                <a:gd name="T22" fmla="*/ 0 w 298"/>
                <a:gd name="T23" fmla="*/ 0 h 300"/>
                <a:gd name="T24" fmla="*/ 0 w 298"/>
                <a:gd name="T25" fmla="*/ 0 h 300"/>
                <a:gd name="T26" fmla="*/ 0 w 298"/>
                <a:gd name="T27" fmla="*/ 0 h 300"/>
                <a:gd name="T28" fmla="*/ 0 w 298"/>
                <a:gd name="T29" fmla="*/ 0 h 300"/>
                <a:gd name="T30" fmla="*/ 0 w 298"/>
                <a:gd name="T31" fmla="*/ 0 h 300"/>
                <a:gd name="T32" fmla="*/ 0 w 298"/>
                <a:gd name="T33" fmla="*/ 0 h 300"/>
                <a:gd name="T34" fmla="*/ 0 w 298"/>
                <a:gd name="T35" fmla="*/ 0 h 300"/>
                <a:gd name="T36" fmla="*/ 0 w 298"/>
                <a:gd name="T37" fmla="*/ 0 h 300"/>
                <a:gd name="T38" fmla="*/ 0 w 298"/>
                <a:gd name="T39" fmla="*/ 0 h 300"/>
                <a:gd name="T40" fmla="*/ 0 w 298"/>
                <a:gd name="T41" fmla="*/ 0 h 300"/>
                <a:gd name="T42" fmla="*/ 0 w 298"/>
                <a:gd name="T43" fmla="*/ 0 h 300"/>
                <a:gd name="T44" fmla="*/ 0 w 298"/>
                <a:gd name="T45" fmla="*/ 0 h 300"/>
                <a:gd name="T46" fmla="*/ 0 w 298"/>
                <a:gd name="T47" fmla="*/ 0 h 300"/>
                <a:gd name="T48" fmla="*/ 0 w 298"/>
                <a:gd name="T49" fmla="*/ 0 h 300"/>
                <a:gd name="T50" fmla="*/ 0 w 298"/>
                <a:gd name="T51" fmla="*/ 0 h 300"/>
                <a:gd name="T52" fmla="*/ 0 w 298"/>
                <a:gd name="T53" fmla="*/ 0 h 300"/>
                <a:gd name="T54" fmla="*/ 0 w 298"/>
                <a:gd name="T55" fmla="*/ 0 h 300"/>
                <a:gd name="T56" fmla="*/ 0 w 298"/>
                <a:gd name="T57" fmla="*/ 0 h 300"/>
                <a:gd name="T58" fmla="*/ 0 w 298"/>
                <a:gd name="T59" fmla="*/ 0 h 300"/>
                <a:gd name="T60" fmla="*/ 0 w 298"/>
                <a:gd name="T61" fmla="*/ 0 h 300"/>
                <a:gd name="T62" fmla="*/ 0 w 298"/>
                <a:gd name="T63" fmla="*/ 0 h 300"/>
                <a:gd name="T64" fmla="*/ 0 w 298"/>
                <a:gd name="T65" fmla="*/ 0 h 300"/>
                <a:gd name="T66" fmla="*/ 0 w 298"/>
                <a:gd name="T67" fmla="*/ 0 h 300"/>
                <a:gd name="T68" fmla="*/ 0 w 298"/>
                <a:gd name="T69" fmla="*/ 0 h 300"/>
                <a:gd name="T70" fmla="*/ 0 w 298"/>
                <a:gd name="T71" fmla="*/ 0 h 300"/>
                <a:gd name="T72" fmla="*/ 0 w 298"/>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300"/>
                <a:gd name="T113" fmla="*/ 298 w 298"/>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300">
                  <a:moveTo>
                    <a:pt x="298" y="150"/>
                  </a:moveTo>
                  <a:lnTo>
                    <a:pt x="296" y="124"/>
                  </a:lnTo>
                  <a:lnTo>
                    <a:pt x="288" y="100"/>
                  </a:lnTo>
                  <a:lnTo>
                    <a:pt x="278" y="76"/>
                  </a:lnTo>
                  <a:lnTo>
                    <a:pt x="263" y="54"/>
                  </a:lnTo>
                  <a:lnTo>
                    <a:pt x="244" y="35"/>
                  </a:lnTo>
                  <a:lnTo>
                    <a:pt x="223" y="22"/>
                  </a:lnTo>
                  <a:lnTo>
                    <a:pt x="200" y="10"/>
                  </a:lnTo>
                  <a:lnTo>
                    <a:pt x="175" y="4"/>
                  </a:lnTo>
                  <a:lnTo>
                    <a:pt x="149" y="0"/>
                  </a:lnTo>
                  <a:lnTo>
                    <a:pt x="123" y="4"/>
                  </a:lnTo>
                  <a:lnTo>
                    <a:pt x="98" y="10"/>
                  </a:lnTo>
                  <a:lnTo>
                    <a:pt x="74" y="22"/>
                  </a:lnTo>
                  <a:lnTo>
                    <a:pt x="53" y="35"/>
                  </a:lnTo>
                  <a:lnTo>
                    <a:pt x="34" y="54"/>
                  </a:lnTo>
                  <a:lnTo>
                    <a:pt x="20" y="76"/>
                  </a:lnTo>
                  <a:lnTo>
                    <a:pt x="9" y="100"/>
                  </a:lnTo>
                  <a:lnTo>
                    <a:pt x="2" y="124"/>
                  </a:lnTo>
                  <a:lnTo>
                    <a:pt x="0" y="150"/>
                  </a:lnTo>
                  <a:lnTo>
                    <a:pt x="2" y="178"/>
                  </a:lnTo>
                  <a:lnTo>
                    <a:pt x="9" y="202"/>
                  </a:lnTo>
                  <a:lnTo>
                    <a:pt x="20" y="225"/>
                  </a:lnTo>
                  <a:lnTo>
                    <a:pt x="34" y="247"/>
                  </a:lnTo>
                  <a:lnTo>
                    <a:pt x="53" y="265"/>
                  </a:lnTo>
                  <a:lnTo>
                    <a:pt x="74" y="279"/>
                  </a:lnTo>
                  <a:lnTo>
                    <a:pt x="98" y="290"/>
                  </a:lnTo>
                  <a:lnTo>
                    <a:pt x="123" y="298"/>
                  </a:lnTo>
                  <a:lnTo>
                    <a:pt x="149" y="300"/>
                  </a:lnTo>
                  <a:lnTo>
                    <a:pt x="175" y="298"/>
                  </a:lnTo>
                  <a:lnTo>
                    <a:pt x="200" y="290"/>
                  </a:lnTo>
                  <a:lnTo>
                    <a:pt x="223" y="279"/>
                  </a:lnTo>
                  <a:lnTo>
                    <a:pt x="244" y="265"/>
                  </a:lnTo>
                  <a:lnTo>
                    <a:pt x="263" y="247"/>
                  </a:lnTo>
                  <a:lnTo>
                    <a:pt x="278" y="225"/>
                  </a:lnTo>
                  <a:lnTo>
                    <a:pt x="288" y="202"/>
                  </a:lnTo>
                  <a:lnTo>
                    <a:pt x="296" y="178"/>
                  </a:lnTo>
                  <a:lnTo>
                    <a:pt x="298" y="150"/>
                  </a:lnTo>
                  <a:close/>
                </a:path>
              </a:pathLst>
            </a:custGeom>
            <a:solidFill>
              <a:srgbClr val="2A8307"/>
            </a:solidFill>
            <a:ln w="12700">
              <a:solidFill>
                <a:srgbClr val="2A8307"/>
              </a:solidFill>
              <a:round/>
              <a:headEnd/>
              <a:tailEnd/>
            </a:ln>
          </p:spPr>
          <p:txBody>
            <a:bodyPr/>
            <a:lstStyle/>
            <a:p>
              <a:endParaRPr lang="en-US" sz="1350" dirty="0"/>
            </a:p>
          </p:txBody>
        </p:sp>
        <p:sp>
          <p:nvSpPr>
            <p:cNvPr id="593" name="Line 930"/>
            <p:cNvSpPr>
              <a:spLocks noChangeShapeType="1"/>
            </p:cNvSpPr>
            <p:nvPr/>
          </p:nvSpPr>
          <p:spPr bwMode="auto">
            <a:xfrm>
              <a:off x="5233" y="133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4" name="Freeform 931"/>
            <p:cNvSpPr>
              <a:spLocks/>
            </p:cNvSpPr>
            <p:nvPr/>
          </p:nvSpPr>
          <p:spPr bwMode="auto">
            <a:xfrm>
              <a:off x="5203" y="1318"/>
              <a:ext cx="30"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88" y="97"/>
                  </a:lnTo>
                  <a:lnTo>
                    <a:pt x="278" y="74"/>
                  </a:lnTo>
                  <a:lnTo>
                    <a:pt x="263" y="53"/>
                  </a:lnTo>
                  <a:lnTo>
                    <a:pt x="245" y="35"/>
                  </a:lnTo>
                  <a:lnTo>
                    <a:pt x="224" y="19"/>
                  </a:lnTo>
                  <a:lnTo>
                    <a:pt x="200" y="8"/>
                  </a:lnTo>
                  <a:lnTo>
                    <a:pt x="175" y="3"/>
                  </a:lnTo>
                  <a:lnTo>
                    <a:pt x="149" y="0"/>
                  </a:lnTo>
                  <a:lnTo>
                    <a:pt x="122" y="3"/>
                  </a:lnTo>
                  <a:lnTo>
                    <a:pt x="97" y="8"/>
                  </a:lnTo>
                  <a:lnTo>
                    <a:pt x="74" y="19"/>
                  </a:lnTo>
                  <a:lnTo>
                    <a:pt x="53" y="35"/>
                  </a:lnTo>
                  <a:lnTo>
                    <a:pt x="35" y="53"/>
                  </a:lnTo>
                  <a:lnTo>
                    <a:pt x="19" y="74"/>
                  </a:lnTo>
                  <a:lnTo>
                    <a:pt x="9" y="97"/>
                  </a:lnTo>
                  <a:lnTo>
                    <a:pt x="2" y="123"/>
                  </a:lnTo>
                  <a:lnTo>
                    <a:pt x="0" y="148"/>
                  </a:lnTo>
                  <a:lnTo>
                    <a:pt x="2" y="175"/>
                  </a:lnTo>
                  <a:lnTo>
                    <a:pt x="9" y="200"/>
                  </a:lnTo>
                  <a:lnTo>
                    <a:pt x="19" y="224"/>
                  </a:lnTo>
                  <a:lnTo>
                    <a:pt x="35" y="245"/>
                  </a:lnTo>
                  <a:lnTo>
                    <a:pt x="53" y="263"/>
                  </a:lnTo>
                  <a:lnTo>
                    <a:pt x="74" y="279"/>
                  </a:lnTo>
                  <a:lnTo>
                    <a:pt x="97" y="289"/>
                  </a:lnTo>
                  <a:lnTo>
                    <a:pt x="122" y="296"/>
                  </a:lnTo>
                  <a:lnTo>
                    <a:pt x="149" y="298"/>
                  </a:lnTo>
                  <a:lnTo>
                    <a:pt x="175" y="296"/>
                  </a:lnTo>
                  <a:lnTo>
                    <a:pt x="200" y="289"/>
                  </a:lnTo>
                  <a:lnTo>
                    <a:pt x="224" y="279"/>
                  </a:lnTo>
                  <a:lnTo>
                    <a:pt x="245" y="263"/>
                  </a:lnTo>
                  <a:lnTo>
                    <a:pt x="263" y="245"/>
                  </a:lnTo>
                  <a:lnTo>
                    <a:pt x="278" y="224"/>
                  </a:lnTo>
                  <a:lnTo>
                    <a:pt x="288" y="200"/>
                  </a:lnTo>
                  <a:lnTo>
                    <a:pt x="295"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595" name="Line 932"/>
            <p:cNvSpPr>
              <a:spLocks noChangeShapeType="1"/>
            </p:cNvSpPr>
            <p:nvPr/>
          </p:nvSpPr>
          <p:spPr bwMode="auto">
            <a:xfrm>
              <a:off x="4667" y="191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6" name="Freeform 933"/>
            <p:cNvSpPr>
              <a:spLocks/>
            </p:cNvSpPr>
            <p:nvPr/>
          </p:nvSpPr>
          <p:spPr bwMode="auto">
            <a:xfrm>
              <a:off x="4637" y="1903"/>
              <a:ext cx="30" cy="3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8"/>
                  </a:moveTo>
                  <a:lnTo>
                    <a:pt x="298" y="122"/>
                  </a:lnTo>
                  <a:lnTo>
                    <a:pt x="290" y="97"/>
                  </a:lnTo>
                  <a:lnTo>
                    <a:pt x="279" y="74"/>
                  </a:lnTo>
                  <a:lnTo>
                    <a:pt x="265" y="52"/>
                  </a:lnTo>
                  <a:lnTo>
                    <a:pt x="247" y="35"/>
                  </a:lnTo>
                  <a:lnTo>
                    <a:pt x="225" y="20"/>
                  </a:lnTo>
                  <a:lnTo>
                    <a:pt x="202" y="9"/>
                  </a:lnTo>
                  <a:lnTo>
                    <a:pt x="177" y="2"/>
                  </a:lnTo>
                  <a:lnTo>
                    <a:pt x="150" y="0"/>
                  </a:lnTo>
                  <a:lnTo>
                    <a:pt x="125" y="2"/>
                  </a:lnTo>
                  <a:lnTo>
                    <a:pt x="99" y="9"/>
                  </a:lnTo>
                  <a:lnTo>
                    <a:pt x="76" y="20"/>
                  </a:lnTo>
                  <a:lnTo>
                    <a:pt x="54" y="35"/>
                  </a:lnTo>
                  <a:lnTo>
                    <a:pt x="35" y="52"/>
                  </a:lnTo>
                  <a:lnTo>
                    <a:pt x="21" y="74"/>
                  </a:lnTo>
                  <a:lnTo>
                    <a:pt x="10" y="97"/>
                  </a:lnTo>
                  <a:lnTo>
                    <a:pt x="3" y="122"/>
                  </a:lnTo>
                  <a:lnTo>
                    <a:pt x="0" y="148"/>
                  </a:lnTo>
                  <a:lnTo>
                    <a:pt x="3" y="175"/>
                  </a:lnTo>
                  <a:lnTo>
                    <a:pt x="10" y="200"/>
                  </a:lnTo>
                  <a:lnTo>
                    <a:pt x="21" y="223"/>
                  </a:lnTo>
                  <a:lnTo>
                    <a:pt x="35" y="244"/>
                  </a:lnTo>
                  <a:lnTo>
                    <a:pt x="54" y="263"/>
                  </a:lnTo>
                  <a:lnTo>
                    <a:pt x="76" y="278"/>
                  </a:lnTo>
                  <a:lnTo>
                    <a:pt x="99" y="289"/>
                  </a:lnTo>
                  <a:lnTo>
                    <a:pt x="125" y="295"/>
                  </a:lnTo>
                  <a:lnTo>
                    <a:pt x="150" y="298"/>
                  </a:lnTo>
                  <a:lnTo>
                    <a:pt x="177" y="295"/>
                  </a:lnTo>
                  <a:lnTo>
                    <a:pt x="202" y="289"/>
                  </a:lnTo>
                  <a:lnTo>
                    <a:pt x="225" y="278"/>
                  </a:lnTo>
                  <a:lnTo>
                    <a:pt x="247" y="263"/>
                  </a:lnTo>
                  <a:lnTo>
                    <a:pt x="265" y="244"/>
                  </a:lnTo>
                  <a:lnTo>
                    <a:pt x="279" y="223"/>
                  </a:lnTo>
                  <a:lnTo>
                    <a:pt x="290" y="200"/>
                  </a:lnTo>
                  <a:lnTo>
                    <a:pt x="298" y="175"/>
                  </a:lnTo>
                  <a:lnTo>
                    <a:pt x="300" y="148"/>
                  </a:lnTo>
                  <a:close/>
                </a:path>
              </a:pathLst>
            </a:custGeom>
            <a:solidFill>
              <a:srgbClr val="2A8307"/>
            </a:solidFill>
            <a:ln w="12700">
              <a:solidFill>
                <a:srgbClr val="2A8307"/>
              </a:solidFill>
              <a:round/>
              <a:headEnd/>
              <a:tailEnd/>
            </a:ln>
          </p:spPr>
          <p:txBody>
            <a:bodyPr/>
            <a:lstStyle/>
            <a:p>
              <a:endParaRPr lang="en-US" sz="1350" dirty="0"/>
            </a:p>
          </p:txBody>
        </p:sp>
        <p:sp>
          <p:nvSpPr>
            <p:cNvPr id="597" name="Line 934"/>
            <p:cNvSpPr>
              <a:spLocks noChangeShapeType="1"/>
            </p:cNvSpPr>
            <p:nvPr/>
          </p:nvSpPr>
          <p:spPr bwMode="auto">
            <a:xfrm>
              <a:off x="4379" y="160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8" name="Freeform 935"/>
            <p:cNvSpPr>
              <a:spLocks/>
            </p:cNvSpPr>
            <p:nvPr/>
          </p:nvSpPr>
          <p:spPr bwMode="auto">
            <a:xfrm>
              <a:off x="4349" y="1590"/>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7" y="124"/>
                  </a:lnTo>
                  <a:lnTo>
                    <a:pt x="289" y="99"/>
                  </a:lnTo>
                  <a:lnTo>
                    <a:pt x="279" y="75"/>
                  </a:lnTo>
                  <a:lnTo>
                    <a:pt x="264" y="54"/>
                  </a:lnTo>
                  <a:lnTo>
                    <a:pt x="245" y="35"/>
                  </a:lnTo>
                  <a:lnTo>
                    <a:pt x="225" y="20"/>
                  </a:lnTo>
                  <a:lnTo>
                    <a:pt x="202" y="10"/>
                  </a:lnTo>
                  <a:lnTo>
                    <a:pt x="175" y="3"/>
                  </a:lnTo>
                  <a:lnTo>
                    <a:pt x="150" y="0"/>
                  </a:lnTo>
                  <a:lnTo>
                    <a:pt x="124" y="3"/>
                  </a:lnTo>
                  <a:lnTo>
                    <a:pt x="98" y="10"/>
                  </a:lnTo>
                  <a:lnTo>
                    <a:pt x="75" y="20"/>
                  </a:lnTo>
                  <a:lnTo>
                    <a:pt x="54" y="35"/>
                  </a:lnTo>
                  <a:lnTo>
                    <a:pt x="35" y="54"/>
                  </a:lnTo>
                  <a:lnTo>
                    <a:pt x="20" y="75"/>
                  </a:lnTo>
                  <a:lnTo>
                    <a:pt x="10" y="99"/>
                  </a:lnTo>
                  <a:lnTo>
                    <a:pt x="3" y="124"/>
                  </a:lnTo>
                  <a:lnTo>
                    <a:pt x="0" y="150"/>
                  </a:lnTo>
                  <a:lnTo>
                    <a:pt x="3" y="176"/>
                  </a:lnTo>
                  <a:lnTo>
                    <a:pt x="10" y="202"/>
                  </a:lnTo>
                  <a:lnTo>
                    <a:pt x="20" y="225"/>
                  </a:lnTo>
                  <a:lnTo>
                    <a:pt x="35" y="247"/>
                  </a:lnTo>
                  <a:lnTo>
                    <a:pt x="54" y="264"/>
                  </a:lnTo>
                  <a:lnTo>
                    <a:pt x="75" y="279"/>
                  </a:lnTo>
                  <a:lnTo>
                    <a:pt x="98" y="290"/>
                  </a:lnTo>
                  <a:lnTo>
                    <a:pt x="124" y="298"/>
                  </a:lnTo>
                  <a:lnTo>
                    <a:pt x="150" y="299"/>
                  </a:lnTo>
                  <a:lnTo>
                    <a:pt x="175" y="298"/>
                  </a:lnTo>
                  <a:lnTo>
                    <a:pt x="202" y="290"/>
                  </a:lnTo>
                  <a:lnTo>
                    <a:pt x="225" y="279"/>
                  </a:lnTo>
                  <a:lnTo>
                    <a:pt x="245" y="264"/>
                  </a:lnTo>
                  <a:lnTo>
                    <a:pt x="264" y="247"/>
                  </a:lnTo>
                  <a:lnTo>
                    <a:pt x="279" y="225"/>
                  </a:lnTo>
                  <a:lnTo>
                    <a:pt x="289" y="202"/>
                  </a:lnTo>
                  <a:lnTo>
                    <a:pt x="297"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599" name="Line 936"/>
            <p:cNvSpPr>
              <a:spLocks noChangeShapeType="1"/>
            </p:cNvSpPr>
            <p:nvPr/>
          </p:nvSpPr>
          <p:spPr bwMode="auto">
            <a:xfrm>
              <a:off x="4009" y="198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0" name="Freeform 937"/>
            <p:cNvSpPr>
              <a:spLocks/>
            </p:cNvSpPr>
            <p:nvPr/>
          </p:nvSpPr>
          <p:spPr bwMode="auto">
            <a:xfrm>
              <a:off x="3979" y="1972"/>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3"/>
                  </a:lnTo>
                  <a:lnTo>
                    <a:pt x="288" y="98"/>
                  </a:lnTo>
                  <a:lnTo>
                    <a:pt x="278" y="75"/>
                  </a:lnTo>
                  <a:lnTo>
                    <a:pt x="263" y="53"/>
                  </a:lnTo>
                  <a:lnTo>
                    <a:pt x="245" y="35"/>
                  </a:lnTo>
                  <a:lnTo>
                    <a:pt x="224" y="20"/>
                  </a:lnTo>
                  <a:lnTo>
                    <a:pt x="201" y="9"/>
                  </a:lnTo>
                  <a:lnTo>
                    <a:pt x="176" y="2"/>
                  </a:lnTo>
                  <a:lnTo>
                    <a:pt x="149" y="0"/>
                  </a:lnTo>
                  <a:lnTo>
                    <a:pt x="123" y="2"/>
                  </a:lnTo>
                  <a:lnTo>
                    <a:pt x="98" y="9"/>
                  </a:lnTo>
                  <a:lnTo>
                    <a:pt x="74" y="20"/>
                  </a:lnTo>
                  <a:lnTo>
                    <a:pt x="53" y="35"/>
                  </a:lnTo>
                  <a:lnTo>
                    <a:pt x="34" y="53"/>
                  </a:lnTo>
                  <a:lnTo>
                    <a:pt x="20" y="75"/>
                  </a:lnTo>
                  <a:lnTo>
                    <a:pt x="9" y="98"/>
                  </a:lnTo>
                  <a:lnTo>
                    <a:pt x="3" y="123"/>
                  </a:lnTo>
                  <a:lnTo>
                    <a:pt x="0" y="149"/>
                  </a:lnTo>
                  <a:lnTo>
                    <a:pt x="3" y="176"/>
                  </a:lnTo>
                  <a:lnTo>
                    <a:pt x="9" y="201"/>
                  </a:lnTo>
                  <a:lnTo>
                    <a:pt x="20" y="224"/>
                  </a:lnTo>
                  <a:lnTo>
                    <a:pt x="34" y="246"/>
                  </a:lnTo>
                  <a:lnTo>
                    <a:pt x="53" y="264"/>
                  </a:lnTo>
                  <a:lnTo>
                    <a:pt x="74" y="279"/>
                  </a:lnTo>
                  <a:lnTo>
                    <a:pt x="98" y="290"/>
                  </a:lnTo>
                  <a:lnTo>
                    <a:pt x="123" y="297"/>
                  </a:lnTo>
                  <a:lnTo>
                    <a:pt x="149" y="299"/>
                  </a:lnTo>
                  <a:lnTo>
                    <a:pt x="176" y="297"/>
                  </a:lnTo>
                  <a:lnTo>
                    <a:pt x="201" y="290"/>
                  </a:lnTo>
                  <a:lnTo>
                    <a:pt x="224" y="279"/>
                  </a:lnTo>
                  <a:lnTo>
                    <a:pt x="245" y="264"/>
                  </a:lnTo>
                  <a:lnTo>
                    <a:pt x="263" y="246"/>
                  </a:lnTo>
                  <a:lnTo>
                    <a:pt x="278" y="224"/>
                  </a:lnTo>
                  <a:lnTo>
                    <a:pt x="288" y="201"/>
                  </a:lnTo>
                  <a:lnTo>
                    <a:pt x="296"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601" name="Line 938"/>
            <p:cNvSpPr>
              <a:spLocks noChangeShapeType="1"/>
            </p:cNvSpPr>
            <p:nvPr/>
          </p:nvSpPr>
          <p:spPr bwMode="auto">
            <a:xfrm>
              <a:off x="4939" y="123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2" name="Freeform 939"/>
            <p:cNvSpPr>
              <a:spLocks/>
            </p:cNvSpPr>
            <p:nvPr/>
          </p:nvSpPr>
          <p:spPr bwMode="auto">
            <a:xfrm>
              <a:off x="4909" y="1222"/>
              <a:ext cx="30" cy="30"/>
            </a:xfrm>
            <a:custGeom>
              <a:avLst/>
              <a:gdLst>
                <a:gd name="T0" fmla="*/ 0 w 297"/>
                <a:gd name="T1" fmla="*/ 0 h 297"/>
                <a:gd name="T2" fmla="*/ 0 w 297"/>
                <a:gd name="T3" fmla="*/ 0 h 297"/>
                <a:gd name="T4" fmla="*/ 0 w 297"/>
                <a:gd name="T5" fmla="*/ 0 h 297"/>
                <a:gd name="T6" fmla="*/ 0 w 297"/>
                <a:gd name="T7" fmla="*/ 0 h 297"/>
                <a:gd name="T8" fmla="*/ 0 w 297"/>
                <a:gd name="T9" fmla="*/ 0 h 297"/>
                <a:gd name="T10" fmla="*/ 0 w 297"/>
                <a:gd name="T11" fmla="*/ 0 h 297"/>
                <a:gd name="T12" fmla="*/ 0 w 297"/>
                <a:gd name="T13" fmla="*/ 0 h 297"/>
                <a:gd name="T14" fmla="*/ 0 w 297"/>
                <a:gd name="T15" fmla="*/ 0 h 297"/>
                <a:gd name="T16" fmla="*/ 0 w 297"/>
                <a:gd name="T17" fmla="*/ 0 h 297"/>
                <a:gd name="T18" fmla="*/ 0 w 297"/>
                <a:gd name="T19" fmla="*/ 0 h 297"/>
                <a:gd name="T20" fmla="*/ 0 w 297"/>
                <a:gd name="T21" fmla="*/ 0 h 297"/>
                <a:gd name="T22" fmla="*/ 0 w 297"/>
                <a:gd name="T23" fmla="*/ 0 h 297"/>
                <a:gd name="T24" fmla="*/ 0 w 297"/>
                <a:gd name="T25" fmla="*/ 0 h 297"/>
                <a:gd name="T26" fmla="*/ 0 w 297"/>
                <a:gd name="T27" fmla="*/ 0 h 297"/>
                <a:gd name="T28" fmla="*/ 0 w 297"/>
                <a:gd name="T29" fmla="*/ 0 h 297"/>
                <a:gd name="T30" fmla="*/ 0 w 297"/>
                <a:gd name="T31" fmla="*/ 0 h 297"/>
                <a:gd name="T32" fmla="*/ 0 w 297"/>
                <a:gd name="T33" fmla="*/ 0 h 297"/>
                <a:gd name="T34" fmla="*/ 0 w 297"/>
                <a:gd name="T35" fmla="*/ 0 h 297"/>
                <a:gd name="T36" fmla="*/ 0 w 297"/>
                <a:gd name="T37" fmla="*/ 0 h 297"/>
                <a:gd name="T38" fmla="*/ 0 w 297"/>
                <a:gd name="T39" fmla="*/ 0 h 297"/>
                <a:gd name="T40" fmla="*/ 0 w 297"/>
                <a:gd name="T41" fmla="*/ 0 h 297"/>
                <a:gd name="T42" fmla="*/ 0 w 297"/>
                <a:gd name="T43" fmla="*/ 0 h 297"/>
                <a:gd name="T44" fmla="*/ 0 w 297"/>
                <a:gd name="T45" fmla="*/ 0 h 297"/>
                <a:gd name="T46" fmla="*/ 0 w 297"/>
                <a:gd name="T47" fmla="*/ 0 h 297"/>
                <a:gd name="T48" fmla="*/ 0 w 297"/>
                <a:gd name="T49" fmla="*/ 0 h 297"/>
                <a:gd name="T50" fmla="*/ 0 w 297"/>
                <a:gd name="T51" fmla="*/ 0 h 297"/>
                <a:gd name="T52" fmla="*/ 0 w 297"/>
                <a:gd name="T53" fmla="*/ 0 h 297"/>
                <a:gd name="T54" fmla="*/ 0 w 297"/>
                <a:gd name="T55" fmla="*/ 0 h 297"/>
                <a:gd name="T56" fmla="*/ 0 w 297"/>
                <a:gd name="T57" fmla="*/ 0 h 297"/>
                <a:gd name="T58" fmla="*/ 0 w 297"/>
                <a:gd name="T59" fmla="*/ 0 h 297"/>
                <a:gd name="T60" fmla="*/ 0 w 297"/>
                <a:gd name="T61" fmla="*/ 0 h 297"/>
                <a:gd name="T62" fmla="*/ 0 w 297"/>
                <a:gd name="T63" fmla="*/ 0 h 297"/>
                <a:gd name="T64" fmla="*/ 0 w 297"/>
                <a:gd name="T65" fmla="*/ 0 h 297"/>
                <a:gd name="T66" fmla="*/ 0 w 297"/>
                <a:gd name="T67" fmla="*/ 0 h 297"/>
                <a:gd name="T68" fmla="*/ 0 w 297"/>
                <a:gd name="T69" fmla="*/ 0 h 297"/>
                <a:gd name="T70" fmla="*/ 0 w 297"/>
                <a:gd name="T71" fmla="*/ 0 h 297"/>
                <a:gd name="T72" fmla="*/ 0 w 297"/>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7"/>
                <a:gd name="T113" fmla="*/ 297 w 297"/>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7">
                  <a:moveTo>
                    <a:pt x="297" y="149"/>
                  </a:moveTo>
                  <a:lnTo>
                    <a:pt x="295" y="122"/>
                  </a:lnTo>
                  <a:lnTo>
                    <a:pt x="289" y="97"/>
                  </a:lnTo>
                  <a:lnTo>
                    <a:pt x="278" y="74"/>
                  </a:lnTo>
                  <a:lnTo>
                    <a:pt x="262" y="53"/>
                  </a:lnTo>
                  <a:lnTo>
                    <a:pt x="244" y="35"/>
                  </a:lnTo>
                  <a:lnTo>
                    <a:pt x="223" y="19"/>
                  </a:lnTo>
                  <a:lnTo>
                    <a:pt x="200" y="7"/>
                  </a:lnTo>
                  <a:lnTo>
                    <a:pt x="175" y="2"/>
                  </a:lnTo>
                  <a:lnTo>
                    <a:pt x="150" y="0"/>
                  </a:lnTo>
                  <a:lnTo>
                    <a:pt x="122" y="2"/>
                  </a:lnTo>
                  <a:lnTo>
                    <a:pt x="97" y="7"/>
                  </a:lnTo>
                  <a:lnTo>
                    <a:pt x="74" y="19"/>
                  </a:lnTo>
                  <a:lnTo>
                    <a:pt x="53" y="35"/>
                  </a:lnTo>
                  <a:lnTo>
                    <a:pt x="35" y="53"/>
                  </a:lnTo>
                  <a:lnTo>
                    <a:pt x="20" y="74"/>
                  </a:lnTo>
                  <a:lnTo>
                    <a:pt x="9" y="97"/>
                  </a:lnTo>
                  <a:lnTo>
                    <a:pt x="2" y="122"/>
                  </a:lnTo>
                  <a:lnTo>
                    <a:pt x="0" y="149"/>
                  </a:lnTo>
                  <a:lnTo>
                    <a:pt x="2" y="175"/>
                  </a:lnTo>
                  <a:lnTo>
                    <a:pt x="9" y="200"/>
                  </a:lnTo>
                  <a:lnTo>
                    <a:pt x="20" y="224"/>
                  </a:lnTo>
                  <a:lnTo>
                    <a:pt x="35" y="245"/>
                  </a:lnTo>
                  <a:lnTo>
                    <a:pt x="53" y="263"/>
                  </a:lnTo>
                  <a:lnTo>
                    <a:pt x="74" y="278"/>
                  </a:lnTo>
                  <a:lnTo>
                    <a:pt x="97" y="289"/>
                  </a:lnTo>
                  <a:lnTo>
                    <a:pt x="122" y="295"/>
                  </a:lnTo>
                  <a:lnTo>
                    <a:pt x="150" y="297"/>
                  </a:lnTo>
                  <a:lnTo>
                    <a:pt x="175" y="295"/>
                  </a:lnTo>
                  <a:lnTo>
                    <a:pt x="200" y="289"/>
                  </a:lnTo>
                  <a:lnTo>
                    <a:pt x="223" y="278"/>
                  </a:lnTo>
                  <a:lnTo>
                    <a:pt x="244" y="263"/>
                  </a:lnTo>
                  <a:lnTo>
                    <a:pt x="262" y="245"/>
                  </a:lnTo>
                  <a:lnTo>
                    <a:pt x="278" y="224"/>
                  </a:lnTo>
                  <a:lnTo>
                    <a:pt x="289" y="200"/>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603" name="Line 940"/>
            <p:cNvSpPr>
              <a:spLocks noChangeShapeType="1"/>
            </p:cNvSpPr>
            <p:nvPr/>
          </p:nvSpPr>
          <p:spPr bwMode="auto">
            <a:xfrm>
              <a:off x="4790" y="231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4" name="Freeform 941"/>
            <p:cNvSpPr>
              <a:spLocks/>
            </p:cNvSpPr>
            <p:nvPr/>
          </p:nvSpPr>
          <p:spPr bwMode="auto">
            <a:xfrm>
              <a:off x="4761" y="2301"/>
              <a:ext cx="29"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4"/>
                  </a:lnTo>
                  <a:lnTo>
                    <a:pt x="289" y="98"/>
                  </a:lnTo>
                  <a:lnTo>
                    <a:pt x="278" y="75"/>
                  </a:lnTo>
                  <a:lnTo>
                    <a:pt x="263" y="54"/>
                  </a:lnTo>
                  <a:lnTo>
                    <a:pt x="244" y="35"/>
                  </a:lnTo>
                  <a:lnTo>
                    <a:pt x="223" y="20"/>
                  </a:lnTo>
                  <a:lnTo>
                    <a:pt x="200" y="9"/>
                  </a:lnTo>
                  <a:lnTo>
                    <a:pt x="175" y="4"/>
                  </a:lnTo>
                  <a:lnTo>
                    <a:pt x="149" y="0"/>
                  </a:lnTo>
                  <a:lnTo>
                    <a:pt x="123" y="4"/>
                  </a:lnTo>
                  <a:lnTo>
                    <a:pt x="97" y="9"/>
                  </a:lnTo>
                  <a:lnTo>
                    <a:pt x="74" y="20"/>
                  </a:lnTo>
                  <a:lnTo>
                    <a:pt x="54" y="35"/>
                  </a:lnTo>
                  <a:lnTo>
                    <a:pt x="35" y="54"/>
                  </a:lnTo>
                  <a:lnTo>
                    <a:pt x="20" y="75"/>
                  </a:lnTo>
                  <a:lnTo>
                    <a:pt x="9" y="98"/>
                  </a:lnTo>
                  <a:lnTo>
                    <a:pt x="2" y="124"/>
                  </a:lnTo>
                  <a:lnTo>
                    <a:pt x="0" y="149"/>
                  </a:lnTo>
                  <a:lnTo>
                    <a:pt x="2" y="176"/>
                  </a:lnTo>
                  <a:lnTo>
                    <a:pt x="9" y="202"/>
                  </a:lnTo>
                  <a:lnTo>
                    <a:pt x="20" y="225"/>
                  </a:lnTo>
                  <a:lnTo>
                    <a:pt x="35" y="246"/>
                  </a:lnTo>
                  <a:lnTo>
                    <a:pt x="54" y="264"/>
                  </a:lnTo>
                  <a:lnTo>
                    <a:pt x="74" y="279"/>
                  </a:lnTo>
                  <a:lnTo>
                    <a:pt x="97" y="289"/>
                  </a:lnTo>
                  <a:lnTo>
                    <a:pt x="123" y="297"/>
                  </a:lnTo>
                  <a:lnTo>
                    <a:pt x="149" y="299"/>
                  </a:lnTo>
                  <a:lnTo>
                    <a:pt x="175" y="297"/>
                  </a:lnTo>
                  <a:lnTo>
                    <a:pt x="200" y="289"/>
                  </a:lnTo>
                  <a:lnTo>
                    <a:pt x="223" y="279"/>
                  </a:lnTo>
                  <a:lnTo>
                    <a:pt x="244" y="264"/>
                  </a:lnTo>
                  <a:lnTo>
                    <a:pt x="263" y="246"/>
                  </a:lnTo>
                  <a:lnTo>
                    <a:pt x="278" y="225"/>
                  </a:lnTo>
                  <a:lnTo>
                    <a:pt x="289" y="202"/>
                  </a:lnTo>
                  <a:lnTo>
                    <a:pt x="295"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605" name="Line 942"/>
            <p:cNvSpPr>
              <a:spLocks noChangeShapeType="1"/>
            </p:cNvSpPr>
            <p:nvPr/>
          </p:nvSpPr>
          <p:spPr bwMode="auto">
            <a:xfrm>
              <a:off x="4671" y="110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6" name="Freeform 943"/>
            <p:cNvSpPr>
              <a:spLocks/>
            </p:cNvSpPr>
            <p:nvPr/>
          </p:nvSpPr>
          <p:spPr bwMode="auto">
            <a:xfrm>
              <a:off x="4641" y="1094"/>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4"/>
                  </a:lnTo>
                  <a:lnTo>
                    <a:pt x="289" y="98"/>
                  </a:lnTo>
                  <a:lnTo>
                    <a:pt x="279" y="75"/>
                  </a:lnTo>
                  <a:lnTo>
                    <a:pt x="264" y="54"/>
                  </a:lnTo>
                  <a:lnTo>
                    <a:pt x="245" y="35"/>
                  </a:lnTo>
                  <a:lnTo>
                    <a:pt x="224" y="20"/>
                  </a:lnTo>
                  <a:lnTo>
                    <a:pt x="201" y="10"/>
                  </a:lnTo>
                  <a:lnTo>
                    <a:pt x="175" y="3"/>
                  </a:lnTo>
                  <a:lnTo>
                    <a:pt x="150" y="0"/>
                  </a:lnTo>
                  <a:lnTo>
                    <a:pt x="124" y="3"/>
                  </a:lnTo>
                  <a:lnTo>
                    <a:pt x="97" y="10"/>
                  </a:lnTo>
                  <a:lnTo>
                    <a:pt x="74" y="20"/>
                  </a:lnTo>
                  <a:lnTo>
                    <a:pt x="54" y="35"/>
                  </a:lnTo>
                  <a:lnTo>
                    <a:pt x="35" y="54"/>
                  </a:lnTo>
                  <a:lnTo>
                    <a:pt x="20" y="75"/>
                  </a:lnTo>
                  <a:lnTo>
                    <a:pt x="10" y="98"/>
                  </a:lnTo>
                  <a:lnTo>
                    <a:pt x="3" y="124"/>
                  </a:lnTo>
                  <a:lnTo>
                    <a:pt x="0" y="149"/>
                  </a:lnTo>
                  <a:lnTo>
                    <a:pt x="3" y="175"/>
                  </a:lnTo>
                  <a:lnTo>
                    <a:pt x="10" y="202"/>
                  </a:lnTo>
                  <a:lnTo>
                    <a:pt x="20" y="225"/>
                  </a:lnTo>
                  <a:lnTo>
                    <a:pt x="35" y="245"/>
                  </a:lnTo>
                  <a:lnTo>
                    <a:pt x="54" y="264"/>
                  </a:lnTo>
                  <a:lnTo>
                    <a:pt x="74" y="279"/>
                  </a:lnTo>
                  <a:lnTo>
                    <a:pt x="97" y="289"/>
                  </a:lnTo>
                  <a:lnTo>
                    <a:pt x="124" y="296"/>
                  </a:lnTo>
                  <a:lnTo>
                    <a:pt x="150" y="299"/>
                  </a:lnTo>
                  <a:lnTo>
                    <a:pt x="175" y="296"/>
                  </a:lnTo>
                  <a:lnTo>
                    <a:pt x="201" y="289"/>
                  </a:lnTo>
                  <a:lnTo>
                    <a:pt x="224" y="279"/>
                  </a:lnTo>
                  <a:lnTo>
                    <a:pt x="245" y="264"/>
                  </a:lnTo>
                  <a:lnTo>
                    <a:pt x="264" y="245"/>
                  </a:lnTo>
                  <a:lnTo>
                    <a:pt x="279" y="225"/>
                  </a:lnTo>
                  <a:lnTo>
                    <a:pt x="289" y="202"/>
                  </a:lnTo>
                  <a:lnTo>
                    <a:pt x="296"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607" name="Line 944"/>
            <p:cNvSpPr>
              <a:spLocks noChangeShapeType="1"/>
            </p:cNvSpPr>
            <p:nvPr/>
          </p:nvSpPr>
          <p:spPr bwMode="auto">
            <a:xfrm>
              <a:off x="4794" y="151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8" name="Freeform 945"/>
            <p:cNvSpPr>
              <a:spLocks/>
            </p:cNvSpPr>
            <p:nvPr/>
          </p:nvSpPr>
          <p:spPr bwMode="auto">
            <a:xfrm>
              <a:off x="4764" y="1504"/>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7" y="124"/>
                  </a:lnTo>
                  <a:lnTo>
                    <a:pt x="290" y="99"/>
                  </a:lnTo>
                  <a:lnTo>
                    <a:pt x="278" y="76"/>
                  </a:lnTo>
                  <a:lnTo>
                    <a:pt x="263" y="54"/>
                  </a:lnTo>
                  <a:lnTo>
                    <a:pt x="245" y="35"/>
                  </a:lnTo>
                  <a:lnTo>
                    <a:pt x="223" y="21"/>
                  </a:lnTo>
                  <a:lnTo>
                    <a:pt x="200" y="10"/>
                  </a:lnTo>
                  <a:lnTo>
                    <a:pt x="175" y="2"/>
                  </a:lnTo>
                  <a:lnTo>
                    <a:pt x="149" y="0"/>
                  </a:lnTo>
                  <a:lnTo>
                    <a:pt x="123" y="2"/>
                  </a:lnTo>
                  <a:lnTo>
                    <a:pt x="99" y="10"/>
                  </a:lnTo>
                  <a:lnTo>
                    <a:pt x="74" y="21"/>
                  </a:lnTo>
                  <a:lnTo>
                    <a:pt x="53" y="35"/>
                  </a:lnTo>
                  <a:lnTo>
                    <a:pt x="34" y="54"/>
                  </a:lnTo>
                  <a:lnTo>
                    <a:pt x="20" y="76"/>
                  </a:lnTo>
                  <a:lnTo>
                    <a:pt x="9" y="99"/>
                  </a:lnTo>
                  <a:lnTo>
                    <a:pt x="2" y="124"/>
                  </a:lnTo>
                  <a:lnTo>
                    <a:pt x="0" y="150"/>
                  </a:lnTo>
                  <a:lnTo>
                    <a:pt x="2" y="176"/>
                  </a:lnTo>
                  <a:lnTo>
                    <a:pt x="9" y="201"/>
                  </a:lnTo>
                  <a:lnTo>
                    <a:pt x="20" y="226"/>
                  </a:lnTo>
                  <a:lnTo>
                    <a:pt x="34" y="246"/>
                  </a:lnTo>
                  <a:lnTo>
                    <a:pt x="53" y="265"/>
                  </a:lnTo>
                  <a:lnTo>
                    <a:pt x="74" y="279"/>
                  </a:lnTo>
                  <a:lnTo>
                    <a:pt x="99" y="290"/>
                  </a:lnTo>
                  <a:lnTo>
                    <a:pt x="123" y="297"/>
                  </a:lnTo>
                  <a:lnTo>
                    <a:pt x="149" y="299"/>
                  </a:lnTo>
                  <a:lnTo>
                    <a:pt x="175" y="297"/>
                  </a:lnTo>
                  <a:lnTo>
                    <a:pt x="200" y="290"/>
                  </a:lnTo>
                  <a:lnTo>
                    <a:pt x="223" y="279"/>
                  </a:lnTo>
                  <a:lnTo>
                    <a:pt x="245" y="265"/>
                  </a:lnTo>
                  <a:lnTo>
                    <a:pt x="263" y="246"/>
                  </a:lnTo>
                  <a:lnTo>
                    <a:pt x="278" y="226"/>
                  </a:lnTo>
                  <a:lnTo>
                    <a:pt x="290" y="201"/>
                  </a:lnTo>
                  <a:lnTo>
                    <a:pt x="297" y="176"/>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609" name="Line 946"/>
            <p:cNvSpPr>
              <a:spLocks noChangeShapeType="1"/>
            </p:cNvSpPr>
            <p:nvPr/>
          </p:nvSpPr>
          <p:spPr bwMode="auto">
            <a:xfrm>
              <a:off x="5257" y="1181"/>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0" name="Freeform 947"/>
            <p:cNvSpPr>
              <a:spLocks/>
            </p:cNvSpPr>
            <p:nvPr/>
          </p:nvSpPr>
          <p:spPr bwMode="auto">
            <a:xfrm>
              <a:off x="5228" y="1166"/>
              <a:ext cx="29" cy="30"/>
            </a:xfrm>
            <a:custGeom>
              <a:avLst/>
              <a:gdLst>
                <a:gd name="T0" fmla="*/ 0 w 297"/>
                <a:gd name="T1" fmla="*/ 0 h 300"/>
                <a:gd name="T2" fmla="*/ 0 w 297"/>
                <a:gd name="T3" fmla="*/ 0 h 300"/>
                <a:gd name="T4" fmla="*/ 0 w 297"/>
                <a:gd name="T5" fmla="*/ 0 h 300"/>
                <a:gd name="T6" fmla="*/ 0 w 297"/>
                <a:gd name="T7" fmla="*/ 0 h 300"/>
                <a:gd name="T8" fmla="*/ 0 w 297"/>
                <a:gd name="T9" fmla="*/ 0 h 300"/>
                <a:gd name="T10" fmla="*/ 0 w 297"/>
                <a:gd name="T11" fmla="*/ 0 h 300"/>
                <a:gd name="T12" fmla="*/ 0 w 297"/>
                <a:gd name="T13" fmla="*/ 0 h 300"/>
                <a:gd name="T14" fmla="*/ 0 w 297"/>
                <a:gd name="T15" fmla="*/ 0 h 300"/>
                <a:gd name="T16" fmla="*/ 0 w 297"/>
                <a:gd name="T17" fmla="*/ 0 h 300"/>
                <a:gd name="T18" fmla="*/ 0 w 297"/>
                <a:gd name="T19" fmla="*/ 0 h 300"/>
                <a:gd name="T20" fmla="*/ 0 w 297"/>
                <a:gd name="T21" fmla="*/ 0 h 300"/>
                <a:gd name="T22" fmla="*/ 0 w 297"/>
                <a:gd name="T23" fmla="*/ 0 h 300"/>
                <a:gd name="T24" fmla="*/ 0 w 297"/>
                <a:gd name="T25" fmla="*/ 0 h 300"/>
                <a:gd name="T26" fmla="*/ 0 w 297"/>
                <a:gd name="T27" fmla="*/ 0 h 300"/>
                <a:gd name="T28" fmla="*/ 0 w 297"/>
                <a:gd name="T29" fmla="*/ 0 h 300"/>
                <a:gd name="T30" fmla="*/ 0 w 297"/>
                <a:gd name="T31" fmla="*/ 0 h 300"/>
                <a:gd name="T32" fmla="*/ 0 w 297"/>
                <a:gd name="T33" fmla="*/ 0 h 300"/>
                <a:gd name="T34" fmla="*/ 0 w 297"/>
                <a:gd name="T35" fmla="*/ 0 h 300"/>
                <a:gd name="T36" fmla="*/ 0 w 297"/>
                <a:gd name="T37" fmla="*/ 0 h 300"/>
                <a:gd name="T38" fmla="*/ 0 w 297"/>
                <a:gd name="T39" fmla="*/ 0 h 300"/>
                <a:gd name="T40" fmla="*/ 0 w 297"/>
                <a:gd name="T41" fmla="*/ 0 h 300"/>
                <a:gd name="T42" fmla="*/ 0 w 297"/>
                <a:gd name="T43" fmla="*/ 0 h 300"/>
                <a:gd name="T44" fmla="*/ 0 w 297"/>
                <a:gd name="T45" fmla="*/ 0 h 300"/>
                <a:gd name="T46" fmla="*/ 0 w 297"/>
                <a:gd name="T47" fmla="*/ 0 h 300"/>
                <a:gd name="T48" fmla="*/ 0 w 297"/>
                <a:gd name="T49" fmla="*/ 0 h 300"/>
                <a:gd name="T50" fmla="*/ 0 w 297"/>
                <a:gd name="T51" fmla="*/ 0 h 300"/>
                <a:gd name="T52" fmla="*/ 0 w 297"/>
                <a:gd name="T53" fmla="*/ 0 h 300"/>
                <a:gd name="T54" fmla="*/ 0 w 297"/>
                <a:gd name="T55" fmla="*/ 0 h 300"/>
                <a:gd name="T56" fmla="*/ 0 w 297"/>
                <a:gd name="T57" fmla="*/ 0 h 300"/>
                <a:gd name="T58" fmla="*/ 0 w 297"/>
                <a:gd name="T59" fmla="*/ 0 h 300"/>
                <a:gd name="T60" fmla="*/ 0 w 297"/>
                <a:gd name="T61" fmla="*/ 0 h 300"/>
                <a:gd name="T62" fmla="*/ 0 w 297"/>
                <a:gd name="T63" fmla="*/ 0 h 300"/>
                <a:gd name="T64" fmla="*/ 0 w 297"/>
                <a:gd name="T65" fmla="*/ 0 h 300"/>
                <a:gd name="T66" fmla="*/ 0 w 297"/>
                <a:gd name="T67" fmla="*/ 0 h 300"/>
                <a:gd name="T68" fmla="*/ 0 w 297"/>
                <a:gd name="T69" fmla="*/ 0 h 300"/>
                <a:gd name="T70" fmla="*/ 0 w 297"/>
                <a:gd name="T71" fmla="*/ 0 h 300"/>
                <a:gd name="T72" fmla="*/ 0 w 297"/>
                <a:gd name="T73" fmla="*/ 0 h 3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300"/>
                <a:gd name="T113" fmla="*/ 297 w 297"/>
                <a:gd name="T114" fmla="*/ 300 h 3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300">
                  <a:moveTo>
                    <a:pt x="297" y="150"/>
                  </a:moveTo>
                  <a:lnTo>
                    <a:pt x="296" y="124"/>
                  </a:lnTo>
                  <a:lnTo>
                    <a:pt x="290" y="99"/>
                  </a:lnTo>
                  <a:lnTo>
                    <a:pt x="278" y="75"/>
                  </a:lnTo>
                  <a:lnTo>
                    <a:pt x="262" y="54"/>
                  </a:lnTo>
                  <a:lnTo>
                    <a:pt x="245" y="35"/>
                  </a:lnTo>
                  <a:lnTo>
                    <a:pt x="223" y="20"/>
                  </a:lnTo>
                  <a:lnTo>
                    <a:pt x="200" y="10"/>
                  </a:lnTo>
                  <a:lnTo>
                    <a:pt x="175" y="3"/>
                  </a:lnTo>
                  <a:lnTo>
                    <a:pt x="149" y="0"/>
                  </a:lnTo>
                  <a:lnTo>
                    <a:pt x="122" y="3"/>
                  </a:lnTo>
                  <a:lnTo>
                    <a:pt x="98" y="10"/>
                  </a:lnTo>
                  <a:lnTo>
                    <a:pt x="73" y="20"/>
                  </a:lnTo>
                  <a:lnTo>
                    <a:pt x="52" y="35"/>
                  </a:lnTo>
                  <a:lnTo>
                    <a:pt x="34" y="54"/>
                  </a:lnTo>
                  <a:lnTo>
                    <a:pt x="19" y="75"/>
                  </a:lnTo>
                  <a:lnTo>
                    <a:pt x="9" y="99"/>
                  </a:lnTo>
                  <a:lnTo>
                    <a:pt x="2" y="124"/>
                  </a:lnTo>
                  <a:lnTo>
                    <a:pt x="0" y="150"/>
                  </a:lnTo>
                  <a:lnTo>
                    <a:pt x="2" y="176"/>
                  </a:lnTo>
                  <a:lnTo>
                    <a:pt x="9" y="202"/>
                  </a:lnTo>
                  <a:lnTo>
                    <a:pt x="19" y="225"/>
                  </a:lnTo>
                  <a:lnTo>
                    <a:pt x="34" y="247"/>
                  </a:lnTo>
                  <a:lnTo>
                    <a:pt x="52" y="264"/>
                  </a:lnTo>
                  <a:lnTo>
                    <a:pt x="73" y="279"/>
                  </a:lnTo>
                  <a:lnTo>
                    <a:pt x="98" y="290"/>
                  </a:lnTo>
                  <a:lnTo>
                    <a:pt x="122" y="297"/>
                  </a:lnTo>
                  <a:lnTo>
                    <a:pt x="149" y="300"/>
                  </a:lnTo>
                  <a:lnTo>
                    <a:pt x="175" y="297"/>
                  </a:lnTo>
                  <a:lnTo>
                    <a:pt x="200" y="290"/>
                  </a:lnTo>
                  <a:lnTo>
                    <a:pt x="223" y="279"/>
                  </a:lnTo>
                  <a:lnTo>
                    <a:pt x="245" y="264"/>
                  </a:lnTo>
                  <a:lnTo>
                    <a:pt x="262" y="247"/>
                  </a:lnTo>
                  <a:lnTo>
                    <a:pt x="278" y="225"/>
                  </a:lnTo>
                  <a:lnTo>
                    <a:pt x="290" y="202"/>
                  </a:lnTo>
                  <a:lnTo>
                    <a:pt x="296" y="176"/>
                  </a:lnTo>
                  <a:lnTo>
                    <a:pt x="297" y="150"/>
                  </a:lnTo>
                  <a:close/>
                </a:path>
              </a:pathLst>
            </a:custGeom>
            <a:solidFill>
              <a:srgbClr val="2A8307"/>
            </a:solidFill>
            <a:ln w="12700">
              <a:solidFill>
                <a:srgbClr val="2A8307"/>
              </a:solidFill>
              <a:round/>
              <a:headEnd/>
              <a:tailEnd/>
            </a:ln>
          </p:spPr>
          <p:txBody>
            <a:bodyPr/>
            <a:lstStyle/>
            <a:p>
              <a:endParaRPr lang="en-US" sz="1350" dirty="0"/>
            </a:p>
          </p:txBody>
        </p:sp>
        <p:sp>
          <p:nvSpPr>
            <p:cNvPr id="611" name="Line 948"/>
            <p:cNvSpPr>
              <a:spLocks noChangeShapeType="1"/>
            </p:cNvSpPr>
            <p:nvPr/>
          </p:nvSpPr>
          <p:spPr bwMode="auto">
            <a:xfrm>
              <a:off x="4724" y="112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2" name="Freeform 949"/>
            <p:cNvSpPr>
              <a:spLocks/>
            </p:cNvSpPr>
            <p:nvPr/>
          </p:nvSpPr>
          <p:spPr bwMode="auto">
            <a:xfrm>
              <a:off x="4694" y="1114"/>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6" y="122"/>
                  </a:lnTo>
                  <a:lnTo>
                    <a:pt x="290" y="98"/>
                  </a:lnTo>
                  <a:lnTo>
                    <a:pt x="279" y="75"/>
                  </a:lnTo>
                  <a:lnTo>
                    <a:pt x="264" y="52"/>
                  </a:lnTo>
                  <a:lnTo>
                    <a:pt x="245" y="34"/>
                  </a:lnTo>
                  <a:lnTo>
                    <a:pt x="224" y="21"/>
                  </a:lnTo>
                  <a:lnTo>
                    <a:pt x="200" y="9"/>
                  </a:lnTo>
                  <a:lnTo>
                    <a:pt x="176" y="2"/>
                  </a:lnTo>
                  <a:lnTo>
                    <a:pt x="149" y="0"/>
                  </a:lnTo>
                  <a:lnTo>
                    <a:pt x="124" y="2"/>
                  </a:lnTo>
                  <a:lnTo>
                    <a:pt x="98" y="9"/>
                  </a:lnTo>
                  <a:lnTo>
                    <a:pt x="75" y="21"/>
                  </a:lnTo>
                  <a:lnTo>
                    <a:pt x="52" y="34"/>
                  </a:lnTo>
                  <a:lnTo>
                    <a:pt x="36" y="52"/>
                  </a:lnTo>
                  <a:lnTo>
                    <a:pt x="21" y="75"/>
                  </a:lnTo>
                  <a:lnTo>
                    <a:pt x="9" y="98"/>
                  </a:lnTo>
                  <a:lnTo>
                    <a:pt x="2" y="122"/>
                  </a:lnTo>
                  <a:lnTo>
                    <a:pt x="0" y="149"/>
                  </a:lnTo>
                  <a:lnTo>
                    <a:pt x="2" y="176"/>
                  </a:lnTo>
                  <a:lnTo>
                    <a:pt x="9" y="200"/>
                  </a:lnTo>
                  <a:lnTo>
                    <a:pt x="21" y="223"/>
                  </a:lnTo>
                  <a:lnTo>
                    <a:pt x="36" y="245"/>
                  </a:lnTo>
                  <a:lnTo>
                    <a:pt x="52" y="264"/>
                  </a:lnTo>
                  <a:lnTo>
                    <a:pt x="75" y="278"/>
                  </a:lnTo>
                  <a:lnTo>
                    <a:pt x="98" y="290"/>
                  </a:lnTo>
                  <a:lnTo>
                    <a:pt x="124" y="296"/>
                  </a:lnTo>
                  <a:lnTo>
                    <a:pt x="149" y="299"/>
                  </a:lnTo>
                  <a:lnTo>
                    <a:pt x="176" y="296"/>
                  </a:lnTo>
                  <a:lnTo>
                    <a:pt x="200" y="290"/>
                  </a:lnTo>
                  <a:lnTo>
                    <a:pt x="224" y="278"/>
                  </a:lnTo>
                  <a:lnTo>
                    <a:pt x="245" y="264"/>
                  </a:lnTo>
                  <a:lnTo>
                    <a:pt x="264" y="245"/>
                  </a:lnTo>
                  <a:lnTo>
                    <a:pt x="279" y="223"/>
                  </a:lnTo>
                  <a:lnTo>
                    <a:pt x="290" y="200"/>
                  </a:lnTo>
                  <a:lnTo>
                    <a:pt x="296" y="176"/>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613" name="Line 950"/>
            <p:cNvSpPr>
              <a:spLocks noChangeShapeType="1"/>
            </p:cNvSpPr>
            <p:nvPr/>
          </p:nvSpPr>
          <p:spPr bwMode="auto">
            <a:xfrm>
              <a:off x="3969" y="197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4" name="Freeform 951"/>
            <p:cNvSpPr>
              <a:spLocks/>
            </p:cNvSpPr>
            <p:nvPr/>
          </p:nvSpPr>
          <p:spPr bwMode="auto">
            <a:xfrm>
              <a:off x="3939" y="1962"/>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6" y="124"/>
                  </a:lnTo>
                  <a:lnTo>
                    <a:pt x="289" y="98"/>
                  </a:lnTo>
                  <a:lnTo>
                    <a:pt x="278" y="75"/>
                  </a:lnTo>
                  <a:lnTo>
                    <a:pt x="263" y="54"/>
                  </a:lnTo>
                  <a:lnTo>
                    <a:pt x="245" y="35"/>
                  </a:lnTo>
                  <a:lnTo>
                    <a:pt x="224" y="20"/>
                  </a:lnTo>
                  <a:lnTo>
                    <a:pt x="201" y="10"/>
                  </a:lnTo>
                  <a:lnTo>
                    <a:pt x="176" y="2"/>
                  </a:lnTo>
                  <a:lnTo>
                    <a:pt x="149" y="0"/>
                  </a:lnTo>
                  <a:lnTo>
                    <a:pt x="123" y="2"/>
                  </a:lnTo>
                  <a:lnTo>
                    <a:pt x="98" y="10"/>
                  </a:lnTo>
                  <a:lnTo>
                    <a:pt x="75" y="20"/>
                  </a:lnTo>
                  <a:lnTo>
                    <a:pt x="53" y="35"/>
                  </a:lnTo>
                  <a:lnTo>
                    <a:pt x="34" y="54"/>
                  </a:lnTo>
                  <a:lnTo>
                    <a:pt x="20" y="75"/>
                  </a:lnTo>
                  <a:lnTo>
                    <a:pt x="8" y="98"/>
                  </a:lnTo>
                  <a:lnTo>
                    <a:pt x="3" y="124"/>
                  </a:lnTo>
                  <a:lnTo>
                    <a:pt x="0" y="149"/>
                  </a:lnTo>
                  <a:lnTo>
                    <a:pt x="3" y="175"/>
                  </a:lnTo>
                  <a:lnTo>
                    <a:pt x="8" y="202"/>
                  </a:lnTo>
                  <a:lnTo>
                    <a:pt x="20" y="225"/>
                  </a:lnTo>
                  <a:lnTo>
                    <a:pt x="34" y="245"/>
                  </a:lnTo>
                  <a:lnTo>
                    <a:pt x="53" y="264"/>
                  </a:lnTo>
                  <a:lnTo>
                    <a:pt x="75" y="279"/>
                  </a:lnTo>
                  <a:lnTo>
                    <a:pt x="98" y="289"/>
                  </a:lnTo>
                  <a:lnTo>
                    <a:pt x="123" y="297"/>
                  </a:lnTo>
                  <a:lnTo>
                    <a:pt x="149" y="299"/>
                  </a:lnTo>
                  <a:lnTo>
                    <a:pt x="176" y="297"/>
                  </a:lnTo>
                  <a:lnTo>
                    <a:pt x="201" y="289"/>
                  </a:lnTo>
                  <a:lnTo>
                    <a:pt x="224" y="279"/>
                  </a:lnTo>
                  <a:lnTo>
                    <a:pt x="245" y="264"/>
                  </a:lnTo>
                  <a:lnTo>
                    <a:pt x="263" y="245"/>
                  </a:lnTo>
                  <a:lnTo>
                    <a:pt x="278" y="225"/>
                  </a:lnTo>
                  <a:lnTo>
                    <a:pt x="289" y="202"/>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615" name="Line 952"/>
            <p:cNvSpPr>
              <a:spLocks noChangeShapeType="1"/>
            </p:cNvSpPr>
            <p:nvPr/>
          </p:nvSpPr>
          <p:spPr bwMode="auto">
            <a:xfrm>
              <a:off x="4821" y="116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6" name="Freeform 953"/>
            <p:cNvSpPr>
              <a:spLocks/>
            </p:cNvSpPr>
            <p:nvPr/>
          </p:nvSpPr>
          <p:spPr bwMode="auto">
            <a:xfrm>
              <a:off x="4791" y="1153"/>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7" y="123"/>
                  </a:lnTo>
                  <a:lnTo>
                    <a:pt x="289" y="99"/>
                  </a:lnTo>
                  <a:lnTo>
                    <a:pt x="279" y="74"/>
                  </a:lnTo>
                  <a:lnTo>
                    <a:pt x="264" y="53"/>
                  </a:lnTo>
                  <a:lnTo>
                    <a:pt x="245" y="34"/>
                  </a:lnTo>
                  <a:lnTo>
                    <a:pt x="224" y="20"/>
                  </a:lnTo>
                  <a:lnTo>
                    <a:pt x="201" y="9"/>
                  </a:lnTo>
                  <a:lnTo>
                    <a:pt x="175" y="2"/>
                  </a:lnTo>
                  <a:lnTo>
                    <a:pt x="150" y="0"/>
                  </a:lnTo>
                  <a:lnTo>
                    <a:pt x="124" y="2"/>
                  </a:lnTo>
                  <a:lnTo>
                    <a:pt x="97" y="9"/>
                  </a:lnTo>
                  <a:lnTo>
                    <a:pt x="74" y="20"/>
                  </a:lnTo>
                  <a:lnTo>
                    <a:pt x="54" y="34"/>
                  </a:lnTo>
                  <a:lnTo>
                    <a:pt x="35" y="53"/>
                  </a:lnTo>
                  <a:lnTo>
                    <a:pt x="20" y="74"/>
                  </a:lnTo>
                  <a:lnTo>
                    <a:pt x="10" y="99"/>
                  </a:lnTo>
                  <a:lnTo>
                    <a:pt x="2" y="123"/>
                  </a:lnTo>
                  <a:lnTo>
                    <a:pt x="0" y="149"/>
                  </a:lnTo>
                  <a:lnTo>
                    <a:pt x="2" y="175"/>
                  </a:lnTo>
                  <a:lnTo>
                    <a:pt x="10" y="201"/>
                  </a:lnTo>
                  <a:lnTo>
                    <a:pt x="20" y="224"/>
                  </a:lnTo>
                  <a:lnTo>
                    <a:pt x="35" y="245"/>
                  </a:lnTo>
                  <a:lnTo>
                    <a:pt x="54" y="263"/>
                  </a:lnTo>
                  <a:lnTo>
                    <a:pt x="74" y="278"/>
                  </a:lnTo>
                  <a:lnTo>
                    <a:pt x="97" y="289"/>
                  </a:lnTo>
                  <a:lnTo>
                    <a:pt x="124" y="297"/>
                  </a:lnTo>
                  <a:lnTo>
                    <a:pt x="150" y="298"/>
                  </a:lnTo>
                  <a:lnTo>
                    <a:pt x="175" y="297"/>
                  </a:lnTo>
                  <a:lnTo>
                    <a:pt x="201" y="289"/>
                  </a:lnTo>
                  <a:lnTo>
                    <a:pt x="224" y="278"/>
                  </a:lnTo>
                  <a:lnTo>
                    <a:pt x="245" y="263"/>
                  </a:lnTo>
                  <a:lnTo>
                    <a:pt x="264" y="245"/>
                  </a:lnTo>
                  <a:lnTo>
                    <a:pt x="279" y="224"/>
                  </a:lnTo>
                  <a:lnTo>
                    <a:pt x="289" y="201"/>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617" name="Line 954"/>
            <p:cNvSpPr>
              <a:spLocks noChangeShapeType="1"/>
            </p:cNvSpPr>
            <p:nvPr/>
          </p:nvSpPr>
          <p:spPr bwMode="auto">
            <a:xfrm>
              <a:off x="4802" y="188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8" name="Freeform 955"/>
            <p:cNvSpPr>
              <a:spLocks/>
            </p:cNvSpPr>
            <p:nvPr/>
          </p:nvSpPr>
          <p:spPr bwMode="auto">
            <a:xfrm>
              <a:off x="4772" y="1872"/>
              <a:ext cx="30" cy="30"/>
            </a:xfrm>
            <a:custGeom>
              <a:avLst/>
              <a:gdLst>
                <a:gd name="T0" fmla="*/ 0 w 298"/>
                <a:gd name="T1" fmla="*/ 0 h 299"/>
                <a:gd name="T2" fmla="*/ 0 w 298"/>
                <a:gd name="T3" fmla="*/ 0 h 299"/>
                <a:gd name="T4" fmla="*/ 0 w 298"/>
                <a:gd name="T5" fmla="*/ 0 h 299"/>
                <a:gd name="T6" fmla="*/ 0 w 298"/>
                <a:gd name="T7" fmla="*/ 0 h 299"/>
                <a:gd name="T8" fmla="*/ 0 w 298"/>
                <a:gd name="T9" fmla="*/ 0 h 299"/>
                <a:gd name="T10" fmla="*/ 0 w 298"/>
                <a:gd name="T11" fmla="*/ 0 h 299"/>
                <a:gd name="T12" fmla="*/ 0 w 298"/>
                <a:gd name="T13" fmla="*/ 0 h 299"/>
                <a:gd name="T14" fmla="*/ 0 w 298"/>
                <a:gd name="T15" fmla="*/ 0 h 299"/>
                <a:gd name="T16" fmla="*/ 0 w 298"/>
                <a:gd name="T17" fmla="*/ 0 h 299"/>
                <a:gd name="T18" fmla="*/ 0 w 298"/>
                <a:gd name="T19" fmla="*/ 0 h 299"/>
                <a:gd name="T20" fmla="*/ 0 w 298"/>
                <a:gd name="T21" fmla="*/ 0 h 299"/>
                <a:gd name="T22" fmla="*/ 0 w 298"/>
                <a:gd name="T23" fmla="*/ 0 h 299"/>
                <a:gd name="T24" fmla="*/ 0 w 298"/>
                <a:gd name="T25" fmla="*/ 0 h 299"/>
                <a:gd name="T26" fmla="*/ 0 w 298"/>
                <a:gd name="T27" fmla="*/ 0 h 299"/>
                <a:gd name="T28" fmla="*/ 0 w 298"/>
                <a:gd name="T29" fmla="*/ 0 h 299"/>
                <a:gd name="T30" fmla="*/ 0 w 298"/>
                <a:gd name="T31" fmla="*/ 0 h 299"/>
                <a:gd name="T32" fmla="*/ 0 w 298"/>
                <a:gd name="T33" fmla="*/ 0 h 299"/>
                <a:gd name="T34" fmla="*/ 0 w 298"/>
                <a:gd name="T35" fmla="*/ 0 h 299"/>
                <a:gd name="T36" fmla="*/ 0 w 298"/>
                <a:gd name="T37" fmla="*/ 0 h 299"/>
                <a:gd name="T38" fmla="*/ 0 w 298"/>
                <a:gd name="T39" fmla="*/ 0 h 299"/>
                <a:gd name="T40" fmla="*/ 0 w 298"/>
                <a:gd name="T41" fmla="*/ 0 h 299"/>
                <a:gd name="T42" fmla="*/ 0 w 298"/>
                <a:gd name="T43" fmla="*/ 0 h 299"/>
                <a:gd name="T44" fmla="*/ 0 w 298"/>
                <a:gd name="T45" fmla="*/ 0 h 299"/>
                <a:gd name="T46" fmla="*/ 0 w 298"/>
                <a:gd name="T47" fmla="*/ 0 h 299"/>
                <a:gd name="T48" fmla="*/ 0 w 298"/>
                <a:gd name="T49" fmla="*/ 0 h 299"/>
                <a:gd name="T50" fmla="*/ 0 w 298"/>
                <a:gd name="T51" fmla="*/ 0 h 299"/>
                <a:gd name="T52" fmla="*/ 0 w 298"/>
                <a:gd name="T53" fmla="*/ 0 h 299"/>
                <a:gd name="T54" fmla="*/ 0 w 298"/>
                <a:gd name="T55" fmla="*/ 0 h 299"/>
                <a:gd name="T56" fmla="*/ 0 w 298"/>
                <a:gd name="T57" fmla="*/ 0 h 299"/>
                <a:gd name="T58" fmla="*/ 0 w 298"/>
                <a:gd name="T59" fmla="*/ 0 h 299"/>
                <a:gd name="T60" fmla="*/ 0 w 298"/>
                <a:gd name="T61" fmla="*/ 0 h 299"/>
                <a:gd name="T62" fmla="*/ 0 w 298"/>
                <a:gd name="T63" fmla="*/ 0 h 299"/>
                <a:gd name="T64" fmla="*/ 0 w 298"/>
                <a:gd name="T65" fmla="*/ 0 h 299"/>
                <a:gd name="T66" fmla="*/ 0 w 298"/>
                <a:gd name="T67" fmla="*/ 0 h 299"/>
                <a:gd name="T68" fmla="*/ 0 w 298"/>
                <a:gd name="T69" fmla="*/ 0 h 299"/>
                <a:gd name="T70" fmla="*/ 0 w 298"/>
                <a:gd name="T71" fmla="*/ 0 h 299"/>
                <a:gd name="T72" fmla="*/ 0 w 298"/>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9"/>
                <a:gd name="T113" fmla="*/ 298 w 298"/>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9">
                  <a:moveTo>
                    <a:pt x="298" y="149"/>
                  </a:moveTo>
                  <a:lnTo>
                    <a:pt x="295" y="122"/>
                  </a:lnTo>
                  <a:lnTo>
                    <a:pt x="288" y="98"/>
                  </a:lnTo>
                  <a:lnTo>
                    <a:pt x="278" y="75"/>
                  </a:lnTo>
                  <a:lnTo>
                    <a:pt x="263" y="52"/>
                  </a:lnTo>
                  <a:lnTo>
                    <a:pt x="244" y="34"/>
                  </a:lnTo>
                  <a:lnTo>
                    <a:pt x="223" y="21"/>
                  </a:lnTo>
                  <a:lnTo>
                    <a:pt x="199" y="9"/>
                  </a:lnTo>
                  <a:lnTo>
                    <a:pt x="175" y="2"/>
                  </a:lnTo>
                  <a:lnTo>
                    <a:pt x="149" y="0"/>
                  </a:lnTo>
                  <a:lnTo>
                    <a:pt x="122" y="2"/>
                  </a:lnTo>
                  <a:lnTo>
                    <a:pt x="97" y="9"/>
                  </a:lnTo>
                  <a:lnTo>
                    <a:pt x="73" y="21"/>
                  </a:lnTo>
                  <a:lnTo>
                    <a:pt x="52" y="34"/>
                  </a:lnTo>
                  <a:lnTo>
                    <a:pt x="34" y="52"/>
                  </a:lnTo>
                  <a:lnTo>
                    <a:pt x="20" y="75"/>
                  </a:lnTo>
                  <a:lnTo>
                    <a:pt x="8" y="98"/>
                  </a:lnTo>
                  <a:lnTo>
                    <a:pt x="2" y="122"/>
                  </a:lnTo>
                  <a:lnTo>
                    <a:pt x="0" y="149"/>
                  </a:lnTo>
                  <a:lnTo>
                    <a:pt x="2" y="176"/>
                  </a:lnTo>
                  <a:lnTo>
                    <a:pt x="8" y="200"/>
                  </a:lnTo>
                  <a:lnTo>
                    <a:pt x="20" y="223"/>
                  </a:lnTo>
                  <a:lnTo>
                    <a:pt x="34" y="245"/>
                  </a:lnTo>
                  <a:lnTo>
                    <a:pt x="52" y="264"/>
                  </a:lnTo>
                  <a:lnTo>
                    <a:pt x="73" y="278"/>
                  </a:lnTo>
                  <a:lnTo>
                    <a:pt x="97" y="290"/>
                  </a:lnTo>
                  <a:lnTo>
                    <a:pt x="122" y="296"/>
                  </a:lnTo>
                  <a:lnTo>
                    <a:pt x="149" y="299"/>
                  </a:lnTo>
                  <a:lnTo>
                    <a:pt x="175" y="296"/>
                  </a:lnTo>
                  <a:lnTo>
                    <a:pt x="199" y="290"/>
                  </a:lnTo>
                  <a:lnTo>
                    <a:pt x="223" y="278"/>
                  </a:lnTo>
                  <a:lnTo>
                    <a:pt x="244" y="264"/>
                  </a:lnTo>
                  <a:lnTo>
                    <a:pt x="263" y="245"/>
                  </a:lnTo>
                  <a:lnTo>
                    <a:pt x="278" y="223"/>
                  </a:lnTo>
                  <a:lnTo>
                    <a:pt x="288" y="200"/>
                  </a:lnTo>
                  <a:lnTo>
                    <a:pt x="295" y="176"/>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619" name="Line 956"/>
            <p:cNvSpPr>
              <a:spLocks noChangeShapeType="1"/>
            </p:cNvSpPr>
            <p:nvPr/>
          </p:nvSpPr>
          <p:spPr bwMode="auto">
            <a:xfrm>
              <a:off x="3946" y="119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0" name="Freeform 957"/>
            <p:cNvSpPr>
              <a:spLocks/>
            </p:cNvSpPr>
            <p:nvPr/>
          </p:nvSpPr>
          <p:spPr bwMode="auto">
            <a:xfrm>
              <a:off x="3916" y="1175"/>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6" y="122"/>
                  </a:lnTo>
                  <a:lnTo>
                    <a:pt x="290" y="98"/>
                  </a:lnTo>
                  <a:lnTo>
                    <a:pt x="279" y="74"/>
                  </a:lnTo>
                  <a:lnTo>
                    <a:pt x="263" y="53"/>
                  </a:lnTo>
                  <a:lnTo>
                    <a:pt x="246" y="35"/>
                  </a:lnTo>
                  <a:lnTo>
                    <a:pt x="224" y="19"/>
                  </a:lnTo>
                  <a:lnTo>
                    <a:pt x="200" y="9"/>
                  </a:lnTo>
                  <a:lnTo>
                    <a:pt x="176" y="2"/>
                  </a:lnTo>
                  <a:lnTo>
                    <a:pt x="150" y="0"/>
                  </a:lnTo>
                  <a:lnTo>
                    <a:pt x="123" y="2"/>
                  </a:lnTo>
                  <a:lnTo>
                    <a:pt x="98" y="9"/>
                  </a:lnTo>
                  <a:lnTo>
                    <a:pt x="75" y="19"/>
                  </a:lnTo>
                  <a:lnTo>
                    <a:pt x="53" y="35"/>
                  </a:lnTo>
                  <a:lnTo>
                    <a:pt x="35" y="53"/>
                  </a:lnTo>
                  <a:lnTo>
                    <a:pt x="20" y="74"/>
                  </a:lnTo>
                  <a:lnTo>
                    <a:pt x="8" y="98"/>
                  </a:lnTo>
                  <a:lnTo>
                    <a:pt x="2" y="122"/>
                  </a:lnTo>
                  <a:lnTo>
                    <a:pt x="0" y="149"/>
                  </a:lnTo>
                  <a:lnTo>
                    <a:pt x="2" y="175"/>
                  </a:lnTo>
                  <a:lnTo>
                    <a:pt x="8" y="200"/>
                  </a:lnTo>
                  <a:lnTo>
                    <a:pt x="20" y="224"/>
                  </a:lnTo>
                  <a:lnTo>
                    <a:pt x="35" y="246"/>
                  </a:lnTo>
                  <a:lnTo>
                    <a:pt x="53" y="263"/>
                  </a:lnTo>
                  <a:lnTo>
                    <a:pt x="75" y="278"/>
                  </a:lnTo>
                  <a:lnTo>
                    <a:pt x="98" y="290"/>
                  </a:lnTo>
                  <a:lnTo>
                    <a:pt x="123" y="296"/>
                  </a:lnTo>
                  <a:lnTo>
                    <a:pt x="150" y="298"/>
                  </a:lnTo>
                  <a:lnTo>
                    <a:pt x="176" y="296"/>
                  </a:lnTo>
                  <a:lnTo>
                    <a:pt x="200" y="290"/>
                  </a:lnTo>
                  <a:lnTo>
                    <a:pt x="224" y="278"/>
                  </a:lnTo>
                  <a:lnTo>
                    <a:pt x="246" y="263"/>
                  </a:lnTo>
                  <a:lnTo>
                    <a:pt x="263" y="246"/>
                  </a:lnTo>
                  <a:lnTo>
                    <a:pt x="279" y="224"/>
                  </a:lnTo>
                  <a:lnTo>
                    <a:pt x="290" y="200"/>
                  </a:lnTo>
                  <a:lnTo>
                    <a:pt x="296"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621" name="Line 958"/>
            <p:cNvSpPr>
              <a:spLocks noChangeShapeType="1"/>
            </p:cNvSpPr>
            <p:nvPr/>
          </p:nvSpPr>
          <p:spPr bwMode="auto">
            <a:xfrm>
              <a:off x="4067" y="2147"/>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2" name="Freeform 959"/>
            <p:cNvSpPr>
              <a:spLocks/>
            </p:cNvSpPr>
            <p:nvPr/>
          </p:nvSpPr>
          <p:spPr bwMode="auto">
            <a:xfrm>
              <a:off x="4037" y="2132"/>
              <a:ext cx="30" cy="3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48"/>
                  </a:moveTo>
                  <a:lnTo>
                    <a:pt x="297" y="122"/>
                  </a:lnTo>
                  <a:lnTo>
                    <a:pt x="290" y="98"/>
                  </a:lnTo>
                  <a:lnTo>
                    <a:pt x="278" y="73"/>
                  </a:lnTo>
                  <a:lnTo>
                    <a:pt x="264" y="52"/>
                  </a:lnTo>
                  <a:lnTo>
                    <a:pt x="246" y="34"/>
                  </a:lnTo>
                  <a:lnTo>
                    <a:pt x="224" y="19"/>
                  </a:lnTo>
                  <a:lnTo>
                    <a:pt x="200" y="8"/>
                  </a:lnTo>
                  <a:lnTo>
                    <a:pt x="175" y="2"/>
                  </a:lnTo>
                  <a:lnTo>
                    <a:pt x="150" y="0"/>
                  </a:lnTo>
                  <a:lnTo>
                    <a:pt x="124" y="2"/>
                  </a:lnTo>
                  <a:lnTo>
                    <a:pt x="99" y="8"/>
                  </a:lnTo>
                  <a:lnTo>
                    <a:pt x="75" y="19"/>
                  </a:lnTo>
                  <a:lnTo>
                    <a:pt x="54" y="34"/>
                  </a:lnTo>
                  <a:lnTo>
                    <a:pt x="35" y="52"/>
                  </a:lnTo>
                  <a:lnTo>
                    <a:pt x="20" y="73"/>
                  </a:lnTo>
                  <a:lnTo>
                    <a:pt x="10" y="98"/>
                  </a:lnTo>
                  <a:lnTo>
                    <a:pt x="2" y="122"/>
                  </a:lnTo>
                  <a:lnTo>
                    <a:pt x="0" y="148"/>
                  </a:lnTo>
                  <a:lnTo>
                    <a:pt x="2" y="175"/>
                  </a:lnTo>
                  <a:lnTo>
                    <a:pt x="10" y="200"/>
                  </a:lnTo>
                  <a:lnTo>
                    <a:pt x="20" y="223"/>
                  </a:lnTo>
                  <a:lnTo>
                    <a:pt x="35" y="245"/>
                  </a:lnTo>
                  <a:lnTo>
                    <a:pt x="54" y="262"/>
                  </a:lnTo>
                  <a:lnTo>
                    <a:pt x="75" y="278"/>
                  </a:lnTo>
                  <a:lnTo>
                    <a:pt x="99" y="289"/>
                  </a:lnTo>
                  <a:lnTo>
                    <a:pt x="124" y="296"/>
                  </a:lnTo>
                  <a:lnTo>
                    <a:pt x="150" y="297"/>
                  </a:lnTo>
                  <a:lnTo>
                    <a:pt x="175" y="296"/>
                  </a:lnTo>
                  <a:lnTo>
                    <a:pt x="200" y="289"/>
                  </a:lnTo>
                  <a:lnTo>
                    <a:pt x="224" y="278"/>
                  </a:lnTo>
                  <a:lnTo>
                    <a:pt x="246" y="262"/>
                  </a:lnTo>
                  <a:lnTo>
                    <a:pt x="264" y="245"/>
                  </a:lnTo>
                  <a:lnTo>
                    <a:pt x="278" y="223"/>
                  </a:lnTo>
                  <a:lnTo>
                    <a:pt x="290" y="200"/>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623" name="Line 960"/>
            <p:cNvSpPr>
              <a:spLocks noChangeShapeType="1"/>
            </p:cNvSpPr>
            <p:nvPr/>
          </p:nvSpPr>
          <p:spPr bwMode="auto">
            <a:xfrm>
              <a:off x="4365" y="188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4" name="Freeform 961"/>
            <p:cNvSpPr>
              <a:spLocks/>
            </p:cNvSpPr>
            <p:nvPr/>
          </p:nvSpPr>
          <p:spPr bwMode="auto">
            <a:xfrm>
              <a:off x="4336" y="1874"/>
              <a:ext cx="29" cy="3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50"/>
                  </a:moveTo>
                  <a:lnTo>
                    <a:pt x="295" y="124"/>
                  </a:lnTo>
                  <a:lnTo>
                    <a:pt x="289" y="98"/>
                  </a:lnTo>
                  <a:lnTo>
                    <a:pt x="278" y="75"/>
                  </a:lnTo>
                  <a:lnTo>
                    <a:pt x="262" y="53"/>
                  </a:lnTo>
                  <a:lnTo>
                    <a:pt x="245" y="36"/>
                  </a:lnTo>
                  <a:lnTo>
                    <a:pt x="223" y="21"/>
                  </a:lnTo>
                  <a:lnTo>
                    <a:pt x="200" y="9"/>
                  </a:lnTo>
                  <a:lnTo>
                    <a:pt x="174" y="2"/>
                  </a:lnTo>
                  <a:lnTo>
                    <a:pt x="148" y="0"/>
                  </a:lnTo>
                  <a:lnTo>
                    <a:pt x="122" y="2"/>
                  </a:lnTo>
                  <a:lnTo>
                    <a:pt x="98" y="9"/>
                  </a:lnTo>
                  <a:lnTo>
                    <a:pt x="73" y="21"/>
                  </a:lnTo>
                  <a:lnTo>
                    <a:pt x="52" y="36"/>
                  </a:lnTo>
                  <a:lnTo>
                    <a:pt x="34" y="53"/>
                  </a:lnTo>
                  <a:lnTo>
                    <a:pt x="18" y="75"/>
                  </a:lnTo>
                  <a:lnTo>
                    <a:pt x="8" y="98"/>
                  </a:lnTo>
                  <a:lnTo>
                    <a:pt x="2" y="124"/>
                  </a:lnTo>
                  <a:lnTo>
                    <a:pt x="0" y="150"/>
                  </a:lnTo>
                  <a:lnTo>
                    <a:pt x="2" y="176"/>
                  </a:lnTo>
                  <a:lnTo>
                    <a:pt x="8" y="200"/>
                  </a:lnTo>
                  <a:lnTo>
                    <a:pt x="18" y="224"/>
                  </a:lnTo>
                  <a:lnTo>
                    <a:pt x="34" y="246"/>
                  </a:lnTo>
                  <a:lnTo>
                    <a:pt x="52" y="264"/>
                  </a:lnTo>
                  <a:lnTo>
                    <a:pt x="73" y="279"/>
                  </a:lnTo>
                  <a:lnTo>
                    <a:pt x="98" y="290"/>
                  </a:lnTo>
                  <a:lnTo>
                    <a:pt x="122" y="296"/>
                  </a:lnTo>
                  <a:lnTo>
                    <a:pt x="148" y="299"/>
                  </a:lnTo>
                  <a:lnTo>
                    <a:pt x="174" y="296"/>
                  </a:lnTo>
                  <a:lnTo>
                    <a:pt x="200" y="290"/>
                  </a:lnTo>
                  <a:lnTo>
                    <a:pt x="223" y="279"/>
                  </a:lnTo>
                  <a:lnTo>
                    <a:pt x="245" y="264"/>
                  </a:lnTo>
                  <a:lnTo>
                    <a:pt x="262" y="246"/>
                  </a:lnTo>
                  <a:lnTo>
                    <a:pt x="278" y="224"/>
                  </a:lnTo>
                  <a:lnTo>
                    <a:pt x="289" y="200"/>
                  </a:lnTo>
                  <a:lnTo>
                    <a:pt x="295" y="176"/>
                  </a:lnTo>
                  <a:lnTo>
                    <a:pt x="297" y="150"/>
                  </a:lnTo>
                  <a:close/>
                </a:path>
              </a:pathLst>
            </a:custGeom>
            <a:solidFill>
              <a:srgbClr val="2A8307"/>
            </a:solidFill>
            <a:ln w="12700">
              <a:solidFill>
                <a:srgbClr val="2A8307"/>
              </a:solidFill>
              <a:round/>
              <a:headEnd/>
              <a:tailEnd/>
            </a:ln>
          </p:spPr>
          <p:txBody>
            <a:bodyPr/>
            <a:lstStyle/>
            <a:p>
              <a:endParaRPr lang="en-US" sz="1350" dirty="0"/>
            </a:p>
          </p:txBody>
        </p:sp>
        <p:sp>
          <p:nvSpPr>
            <p:cNvPr id="625" name="Line 962"/>
            <p:cNvSpPr>
              <a:spLocks noChangeShapeType="1"/>
            </p:cNvSpPr>
            <p:nvPr/>
          </p:nvSpPr>
          <p:spPr bwMode="auto">
            <a:xfrm>
              <a:off x="3943" y="211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6" name="Freeform 963"/>
            <p:cNvSpPr>
              <a:spLocks/>
            </p:cNvSpPr>
            <p:nvPr/>
          </p:nvSpPr>
          <p:spPr bwMode="auto">
            <a:xfrm>
              <a:off x="3913" y="2103"/>
              <a:ext cx="30" cy="30"/>
            </a:xfrm>
            <a:custGeom>
              <a:avLst/>
              <a:gdLst>
                <a:gd name="T0" fmla="*/ 0 w 297"/>
                <a:gd name="T1" fmla="*/ 0 h 299"/>
                <a:gd name="T2" fmla="*/ 0 w 297"/>
                <a:gd name="T3" fmla="*/ 0 h 299"/>
                <a:gd name="T4" fmla="*/ 0 w 297"/>
                <a:gd name="T5" fmla="*/ 0 h 299"/>
                <a:gd name="T6" fmla="*/ 0 w 297"/>
                <a:gd name="T7" fmla="*/ 0 h 299"/>
                <a:gd name="T8" fmla="*/ 0 w 297"/>
                <a:gd name="T9" fmla="*/ 0 h 299"/>
                <a:gd name="T10" fmla="*/ 0 w 297"/>
                <a:gd name="T11" fmla="*/ 0 h 299"/>
                <a:gd name="T12" fmla="*/ 0 w 297"/>
                <a:gd name="T13" fmla="*/ 0 h 299"/>
                <a:gd name="T14" fmla="*/ 0 w 297"/>
                <a:gd name="T15" fmla="*/ 0 h 299"/>
                <a:gd name="T16" fmla="*/ 0 w 297"/>
                <a:gd name="T17" fmla="*/ 0 h 299"/>
                <a:gd name="T18" fmla="*/ 0 w 297"/>
                <a:gd name="T19" fmla="*/ 0 h 299"/>
                <a:gd name="T20" fmla="*/ 0 w 297"/>
                <a:gd name="T21" fmla="*/ 0 h 299"/>
                <a:gd name="T22" fmla="*/ 0 w 297"/>
                <a:gd name="T23" fmla="*/ 0 h 299"/>
                <a:gd name="T24" fmla="*/ 0 w 297"/>
                <a:gd name="T25" fmla="*/ 0 h 299"/>
                <a:gd name="T26" fmla="*/ 0 w 297"/>
                <a:gd name="T27" fmla="*/ 0 h 299"/>
                <a:gd name="T28" fmla="*/ 0 w 297"/>
                <a:gd name="T29" fmla="*/ 0 h 299"/>
                <a:gd name="T30" fmla="*/ 0 w 297"/>
                <a:gd name="T31" fmla="*/ 0 h 299"/>
                <a:gd name="T32" fmla="*/ 0 w 297"/>
                <a:gd name="T33" fmla="*/ 0 h 299"/>
                <a:gd name="T34" fmla="*/ 0 w 297"/>
                <a:gd name="T35" fmla="*/ 0 h 299"/>
                <a:gd name="T36" fmla="*/ 0 w 297"/>
                <a:gd name="T37" fmla="*/ 0 h 299"/>
                <a:gd name="T38" fmla="*/ 0 w 297"/>
                <a:gd name="T39" fmla="*/ 0 h 299"/>
                <a:gd name="T40" fmla="*/ 0 w 297"/>
                <a:gd name="T41" fmla="*/ 0 h 299"/>
                <a:gd name="T42" fmla="*/ 0 w 297"/>
                <a:gd name="T43" fmla="*/ 0 h 299"/>
                <a:gd name="T44" fmla="*/ 0 w 297"/>
                <a:gd name="T45" fmla="*/ 0 h 299"/>
                <a:gd name="T46" fmla="*/ 0 w 297"/>
                <a:gd name="T47" fmla="*/ 0 h 299"/>
                <a:gd name="T48" fmla="*/ 0 w 297"/>
                <a:gd name="T49" fmla="*/ 0 h 299"/>
                <a:gd name="T50" fmla="*/ 0 w 297"/>
                <a:gd name="T51" fmla="*/ 0 h 299"/>
                <a:gd name="T52" fmla="*/ 0 w 297"/>
                <a:gd name="T53" fmla="*/ 0 h 299"/>
                <a:gd name="T54" fmla="*/ 0 w 297"/>
                <a:gd name="T55" fmla="*/ 0 h 299"/>
                <a:gd name="T56" fmla="*/ 0 w 297"/>
                <a:gd name="T57" fmla="*/ 0 h 299"/>
                <a:gd name="T58" fmla="*/ 0 w 297"/>
                <a:gd name="T59" fmla="*/ 0 h 299"/>
                <a:gd name="T60" fmla="*/ 0 w 297"/>
                <a:gd name="T61" fmla="*/ 0 h 299"/>
                <a:gd name="T62" fmla="*/ 0 w 297"/>
                <a:gd name="T63" fmla="*/ 0 h 299"/>
                <a:gd name="T64" fmla="*/ 0 w 297"/>
                <a:gd name="T65" fmla="*/ 0 h 299"/>
                <a:gd name="T66" fmla="*/ 0 w 297"/>
                <a:gd name="T67" fmla="*/ 0 h 299"/>
                <a:gd name="T68" fmla="*/ 0 w 297"/>
                <a:gd name="T69" fmla="*/ 0 h 299"/>
                <a:gd name="T70" fmla="*/ 0 w 297"/>
                <a:gd name="T71" fmla="*/ 0 h 299"/>
                <a:gd name="T72" fmla="*/ 0 w 297"/>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9"/>
                <a:gd name="T113" fmla="*/ 297 w 297"/>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9">
                  <a:moveTo>
                    <a:pt x="297" y="149"/>
                  </a:moveTo>
                  <a:lnTo>
                    <a:pt x="295" y="124"/>
                  </a:lnTo>
                  <a:lnTo>
                    <a:pt x="290" y="100"/>
                  </a:lnTo>
                  <a:lnTo>
                    <a:pt x="278" y="75"/>
                  </a:lnTo>
                  <a:lnTo>
                    <a:pt x="262" y="54"/>
                  </a:lnTo>
                  <a:lnTo>
                    <a:pt x="244" y="35"/>
                  </a:lnTo>
                  <a:lnTo>
                    <a:pt x="223" y="20"/>
                  </a:lnTo>
                  <a:lnTo>
                    <a:pt x="200" y="10"/>
                  </a:lnTo>
                  <a:lnTo>
                    <a:pt x="175" y="3"/>
                  </a:lnTo>
                  <a:lnTo>
                    <a:pt x="148" y="0"/>
                  </a:lnTo>
                  <a:lnTo>
                    <a:pt x="122" y="3"/>
                  </a:lnTo>
                  <a:lnTo>
                    <a:pt x="97" y="10"/>
                  </a:lnTo>
                  <a:lnTo>
                    <a:pt x="73" y="20"/>
                  </a:lnTo>
                  <a:lnTo>
                    <a:pt x="52" y="35"/>
                  </a:lnTo>
                  <a:lnTo>
                    <a:pt x="34" y="54"/>
                  </a:lnTo>
                  <a:lnTo>
                    <a:pt x="19" y="75"/>
                  </a:lnTo>
                  <a:lnTo>
                    <a:pt x="8" y="100"/>
                  </a:lnTo>
                  <a:lnTo>
                    <a:pt x="2" y="124"/>
                  </a:lnTo>
                  <a:lnTo>
                    <a:pt x="0" y="149"/>
                  </a:lnTo>
                  <a:lnTo>
                    <a:pt x="2" y="175"/>
                  </a:lnTo>
                  <a:lnTo>
                    <a:pt x="8" y="202"/>
                  </a:lnTo>
                  <a:lnTo>
                    <a:pt x="19" y="225"/>
                  </a:lnTo>
                  <a:lnTo>
                    <a:pt x="34" y="245"/>
                  </a:lnTo>
                  <a:lnTo>
                    <a:pt x="52" y="264"/>
                  </a:lnTo>
                  <a:lnTo>
                    <a:pt x="73" y="279"/>
                  </a:lnTo>
                  <a:lnTo>
                    <a:pt x="97" y="290"/>
                  </a:lnTo>
                  <a:lnTo>
                    <a:pt x="122" y="297"/>
                  </a:lnTo>
                  <a:lnTo>
                    <a:pt x="148" y="299"/>
                  </a:lnTo>
                  <a:lnTo>
                    <a:pt x="175" y="297"/>
                  </a:lnTo>
                  <a:lnTo>
                    <a:pt x="200" y="290"/>
                  </a:lnTo>
                  <a:lnTo>
                    <a:pt x="223" y="279"/>
                  </a:lnTo>
                  <a:lnTo>
                    <a:pt x="244" y="264"/>
                  </a:lnTo>
                  <a:lnTo>
                    <a:pt x="262" y="245"/>
                  </a:lnTo>
                  <a:lnTo>
                    <a:pt x="278" y="225"/>
                  </a:lnTo>
                  <a:lnTo>
                    <a:pt x="290" y="202"/>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627" name="Line 964"/>
            <p:cNvSpPr>
              <a:spLocks noChangeShapeType="1"/>
            </p:cNvSpPr>
            <p:nvPr/>
          </p:nvSpPr>
          <p:spPr bwMode="auto">
            <a:xfrm>
              <a:off x="4562" y="232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8" name="Freeform 965"/>
            <p:cNvSpPr>
              <a:spLocks/>
            </p:cNvSpPr>
            <p:nvPr/>
          </p:nvSpPr>
          <p:spPr bwMode="auto">
            <a:xfrm>
              <a:off x="4532" y="2307"/>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50"/>
                  </a:moveTo>
                  <a:lnTo>
                    <a:pt x="296" y="124"/>
                  </a:lnTo>
                  <a:lnTo>
                    <a:pt x="290" y="99"/>
                  </a:lnTo>
                  <a:lnTo>
                    <a:pt x="279" y="75"/>
                  </a:lnTo>
                  <a:lnTo>
                    <a:pt x="264" y="54"/>
                  </a:lnTo>
                  <a:lnTo>
                    <a:pt x="245" y="35"/>
                  </a:lnTo>
                  <a:lnTo>
                    <a:pt x="224" y="20"/>
                  </a:lnTo>
                  <a:lnTo>
                    <a:pt x="201" y="10"/>
                  </a:lnTo>
                  <a:lnTo>
                    <a:pt x="175" y="2"/>
                  </a:lnTo>
                  <a:lnTo>
                    <a:pt x="150" y="0"/>
                  </a:lnTo>
                  <a:lnTo>
                    <a:pt x="124" y="2"/>
                  </a:lnTo>
                  <a:lnTo>
                    <a:pt x="98" y="10"/>
                  </a:lnTo>
                  <a:lnTo>
                    <a:pt x="74" y="20"/>
                  </a:lnTo>
                  <a:lnTo>
                    <a:pt x="54" y="35"/>
                  </a:lnTo>
                  <a:lnTo>
                    <a:pt x="35" y="54"/>
                  </a:lnTo>
                  <a:lnTo>
                    <a:pt x="20" y="75"/>
                  </a:lnTo>
                  <a:lnTo>
                    <a:pt x="10" y="99"/>
                  </a:lnTo>
                  <a:lnTo>
                    <a:pt x="3" y="124"/>
                  </a:lnTo>
                  <a:lnTo>
                    <a:pt x="0" y="150"/>
                  </a:lnTo>
                  <a:lnTo>
                    <a:pt x="3" y="175"/>
                  </a:lnTo>
                  <a:lnTo>
                    <a:pt x="10" y="201"/>
                  </a:lnTo>
                  <a:lnTo>
                    <a:pt x="20" y="224"/>
                  </a:lnTo>
                  <a:lnTo>
                    <a:pt x="35" y="246"/>
                  </a:lnTo>
                  <a:lnTo>
                    <a:pt x="54" y="264"/>
                  </a:lnTo>
                  <a:lnTo>
                    <a:pt x="74" y="279"/>
                  </a:lnTo>
                  <a:lnTo>
                    <a:pt x="98" y="290"/>
                  </a:lnTo>
                  <a:lnTo>
                    <a:pt x="124" y="298"/>
                  </a:lnTo>
                  <a:lnTo>
                    <a:pt x="150" y="299"/>
                  </a:lnTo>
                  <a:lnTo>
                    <a:pt x="175" y="298"/>
                  </a:lnTo>
                  <a:lnTo>
                    <a:pt x="201" y="290"/>
                  </a:lnTo>
                  <a:lnTo>
                    <a:pt x="224" y="279"/>
                  </a:lnTo>
                  <a:lnTo>
                    <a:pt x="245" y="264"/>
                  </a:lnTo>
                  <a:lnTo>
                    <a:pt x="264" y="246"/>
                  </a:lnTo>
                  <a:lnTo>
                    <a:pt x="279" y="224"/>
                  </a:lnTo>
                  <a:lnTo>
                    <a:pt x="290" y="201"/>
                  </a:lnTo>
                  <a:lnTo>
                    <a:pt x="296" y="175"/>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629" name="Line 966"/>
            <p:cNvSpPr>
              <a:spLocks noChangeShapeType="1"/>
            </p:cNvSpPr>
            <p:nvPr/>
          </p:nvSpPr>
          <p:spPr bwMode="auto">
            <a:xfrm>
              <a:off x="5041" y="1206"/>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0" name="Freeform 967"/>
            <p:cNvSpPr>
              <a:spLocks/>
            </p:cNvSpPr>
            <p:nvPr/>
          </p:nvSpPr>
          <p:spPr bwMode="auto">
            <a:xfrm>
              <a:off x="5011" y="1191"/>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90" y="98"/>
                  </a:lnTo>
                  <a:lnTo>
                    <a:pt x="279" y="75"/>
                  </a:lnTo>
                  <a:lnTo>
                    <a:pt x="263" y="53"/>
                  </a:lnTo>
                  <a:lnTo>
                    <a:pt x="246" y="35"/>
                  </a:lnTo>
                  <a:lnTo>
                    <a:pt x="224" y="20"/>
                  </a:lnTo>
                  <a:lnTo>
                    <a:pt x="201" y="9"/>
                  </a:lnTo>
                  <a:lnTo>
                    <a:pt x="175" y="2"/>
                  </a:lnTo>
                  <a:lnTo>
                    <a:pt x="150" y="0"/>
                  </a:lnTo>
                  <a:lnTo>
                    <a:pt x="123" y="2"/>
                  </a:lnTo>
                  <a:lnTo>
                    <a:pt x="98" y="9"/>
                  </a:lnTo>
                  <a:lnTo>
                    <a:pt x="74" y="20"/>
                  </a:lnTo>
                  <a:lnTo>
                    <a:pt x="53" y="35"/>
                  </a:lnTo>
                  <a:lnTo>
                    <a:pt x="35" y="53"/>
                  </a:lnTo>
                  <a:lnTo>
                    <a:pt x="19" y="75"/>
                  </a:lnTo>
                  <a:lnTo>
                    <a:pt x="10" y="98"/>
                  </a:lnTo>
                  <a:lnTo>
                    <a:pt x="2" y="123"/>
                  </a:lnTo>
                  <a:lnTo>
                    <a:pt x="0" y="149"/>
                  </a:lnTo>
                  <a:lnTo>
                    <a:pt x="2" y="175"/>
                  </a:lnTo>
                  <a:lnTo>
                    <a:pt x="10" y="199"/>
                  </a:lnTo>
                  <a:lnTo>
                    <a:pt x="19" y="224"/>
                  </a:lnTo>
                  <a:lnTo>
                    <a:pt x="35" y="245"/>
                  </a:lnTo>
                  <a:lnTo>
                    <a:pt x="53" y="264"/>
                  </a:lnTo>
                  <a:lnTo>
                    <a:pt x="74" y="278"/>
                  </a:lnTo>
                  <a:lnTo>
                    <a:pt x="98" y="289"/>
                  </a:lnTo>
                  <a:lnTo>
                    <a:pt x="123" y="296"/>
                  </a:lnTo>
                  <a:lnTo>
                    <a:pt x="150" y="298"/>
                  </a:lnTo>
                  <a:lnTo>
                    <a:pt x="175" y="296"/>
                  </a:lnTo>
                  <a:lnTo>
                    <a:pt x="201" y="289"/>
                  </a:lnTo>
                  <a:lnTo>
                    <a:pt x="224" y="278"/>
                  </a:lnTo>
                  <a:lnTo>
                    <a:pt x="246" y="264"/>
                  </a:lnTo>
                  <a:lnTo>
                    <a:pt x="263" y="245"/>
                  </a:lnTo>
                  <a:lnTo>
                    <a:pt x="279" y="224"/>
                  </a:lnTo>
                  <a:lnTo>
                    <a:pt x="290" y="199"/>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631" name="Line 968"/>
            <p:cNvSpPr>
              <a:spLocks noChangeShapeType="1"/>
            </p:cNvSpPr>
            <p:nvPr/>
          </p:nvSpPr>
          <p:spPr bwMode="auto">
            <a:xfrm>
              <a:off x="5174" y="114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2" name="Freeform 969"/>
            <p:cNvSpPr>
              <a:spLocks/>
            </p:cNvSpPr>
            <p:nvPr/>
          </p:nvSpPr>
          <p:spPr bwMode="auto">
            <a:xfrm>
              <a:off x="5144" y="1130"/>
              <a:ext cx="30"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8"/>
                  </a:moveTo>
                  <a:lnTo>
                    <a:pt x="295" y="123"/>
                  </a:lnTo>
                  <a:lnTo>
                    <a:pt x="288" y="98"/>
                  </a:lnTo>
                  <a:lnTo>
                    <a:pt x="278" y="75"/>
                  </a:lnTo>
                  <a:lnTo>
                    <a:pt x="262" y="52"/>
                  </a:lnTo>
                  <a:lnTo>
                    <a:pt x="244" y="34"/>
                  </a:lnTo>
                  <a:lnTo>
                    <a:pt x="223" y="20"/>
                  </a:lnTo>
                  <a:lnTo>
                    <a:pt x="200" y="8"/>
                  </a:lnTo>
                  <a:lnTo>
                    <a:pt x="175" y="3"/>
                  </a:lnTo>
                  <a:lnTo>
                    <a:pt x="148" y="0"/>
                  </a:lnTo>
                  <a:lnTo>
                    <a:pt x="122" y="3"/>
                  </a:lnTo>
                  <a:lnTo>
                    <a:pt x="97" y="8"/>
                  </a:lnTo>
                  <a:lnTo>
                    <a:pt x="74" y="20"/>
                  </a:lnTo>
                  <a:lnTo>
                    <a:pt x="52" y="34"/>
                  </a:lnTo>
                  <a:lnTo>
                    <a:pt x="35" y="52"/>
                  </a:lnTo>
                  <a:lnTo>
                    <a:pt x="19" y="75"/>
                  </a:lnTo>
                  <a:lnTo>
                    <a:pt x="8" y="98"/>
                  </a:lnTo>
                  <a:lnTo>
                    <a:pt x="2" y="123"/>
                  </a:lnTo>
                  <a:lnTo>
                    <a:pt x="0" y="148"/>
                  </a:lnTo>
                  <a:lnTo>
                    <a:pt x="2" y="175"/>
                  </a:lnTo>
                  <a:lnTo>
                    <a:pt x="8" y="200"/>
                  </a:lnTo>
                  <a:lnTo>
                    <a:pt x="19" y="224"/>
                  </a:lnTo>
                  <a:lnTo>
                    <a:pt x="35" y="244"/>
                  </a:lnTo>
                  <a:lnTo>
                    <a:pt x="52" y="263"/>
                  </a:lnTo>
                  <a:lnTo>
                    <a:pt x="74" y="278"/>
                  </a:lnTo>
                  <a:lnTo>
                    <a:pt x="97" y="289"/>
                  </a:lnTo>
                  <a:lnTo>
                    <a:pt x="122" y="296"/>
                  </a:lnTo>
                  <a:lnTo>
                    <a:pt x="148" y="298"/>
                  </a:lnTo>
                  <a:lnTo>
                    <a:pt x="175" y="296"/>
                  </a:lnTo>
                  <a:lnTo>
                    <a:pt x="200" y="289"/>
                  </a:lnTo>
                  <a:lnTo>
                    <a:pt x="223" y="278"/>
                  </a:lnTo>
                  <a:lnTo>
                    <a:pt x="244" y="263"/>
                  </a:lnTo>
                  <a:lnTo>
                    <a:pt x="262" y="244"/>
                  </a:lnTo>
                  <a:lnTo>
                    <a:pt x="278" y="224"/>
                  </a:lnTo>
                  <a:lnTo>
                    <a:pt x="288" y="200"/>
                  </a:lnTo>
                  <a:lnTo>
                    <a:pt x="295" y="175"/>
                  </a:lnTo>
                  <a:lnTo>
                    <a:pt x="297" y="148"/>
                  </a:lnTo>
                  <a:close/>
                </a:path>
              </a:pathLst>
            </a:custGeom>
            <a:solidFill>
              <a:srgbClr val="2A8307"/>
            </a:solidFill>
            <a:ln w="12700">
              <a:solidFill>
                <a:srgbClr val="2A8307"/>
              </a:solidFill>
              <a:round/>
              <a:headEnd/>
              <a:tailEnd/>
            </a:ln>
          </p:spPr>
          <p:txBody>
            <a:bodyPr/>
            <a:lstStyle/>
            <a:p>
              <a:endParaRPr lang="en-US" sz="1350" dirty="0"/>
            </a:p>
          </p:txBody>
        </p:sp>
        <p:sp>
          <p:nvSpPr>
            <p:cNvPr id="633" name="Line 970"/>
            <p:cNvSpPr>
              <a:spLocks noChangeShapeType="1"/>
            </p:cNvSpPr>
            <p:nvPr/>
          </p:nvSpPr>
          <p:spPr bwMode="auto">
            <a:xfrm>
              <a:off x="4874" y="1873"/>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4" name="Freeform 971"/>
            <p:cNvSpPr>
              <a:spLocks/>
            </p:cNvSpPr>
            <p:nvPr/>
          </p:nvSpPr>
          <p:spPr bwMode="auto">
            <a:xfrm>
              <a:off x="4844" y="1858"/>
              <a:ext cx="30"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8"/>
                  </a:moveTo>
                  <a:lnTo>
                    <a:pt x="297" y="123"/>
                  </a:lnTo>
                  <a:lnTo>
                    <a:pt x="290" y="98"/>
                  </a:lnTo>
                  <a:lnTo>
                    <a:pt x="278" y="75"/>
                  </a:lnTo>
                  <a:lnTo>
                    <a:pt x="264" y="52"/>
                  </a:lnTo>
                  <a:lnTo>
                    <a:pt x="245" y="35"/>
                  </a:lnTo>
                  <a:lnTo>
                    <a:pt x="223" y="20"/>
                  </a:lnTo>
                  <a:lnTo>
                    <a:pt x="200" y="8"/>
                  </a:lnTo>
                  <a:lnTo>
                    <a:pt x="175" y="2"/>
                  </a:lnTo>
                  <a:lnTo>
                    <a:pt x="149" y="0"/>
                  </a:lnTo>
                  <a:lnTo>
                    <a:pt x="123" y="2"/>
                  </a:lnTo>
                  <a:lnTo>
                    <a:pt x="99" y="8"/>
                  </a:lnTo>
                  <a:lnTo>
                    <a:pt x="73" y="20"/>
                  </a:lnTo>
                  <a:lnTo>
                    <a:pt x="53" y="35"/>
                  </a:lnTo>
                  <a:lnTo>
                    <a:pt x="34" y="52"/>
                  </a:lnTo>
                  <a:lnTo>
                    <a:pt x="20" y="75"/>
                  </a:lnTo>
                  <a:lnTo>
                    <a:pt x="9" y="98"/>
                  </a:lnTo>
                  <a:lnTo>
                    <a:pt x="2" y="123"/>
                  </a:lnTo>
                  <a:lnTo>
                    <a:pt x="0" y="148"/>
                  </a:lnTo>
                  <a:lnTo>
                    <a:pt x="2" y="175"/>
                  </a:lnTo>
                  <a:lnTo>
                    <a:pt x="9" y="199"/>
                  </a:lnTo>
                  <a:lnTo>
                    <a:pt x="20" y="223"/>
                  </a:lnTo>
                  <a:lnTo>
                    <a:pt x="34" y="244"/>
                  </a:lnTo>
                  <a:lnTo>
                    <a:pt x="53" y="263"/>
                  </a:lnTo>
                  <a:lnTo>
                    <a:pt x="73" y="278"/>
                  </a:lnTo>
                  <a:lnTo>
                    <a:pt x="99" y="289"/>
                  </a:lnTo>
                  <a:lnTo>
                    <a:pt x="123" y="296"/>
                  </a:lnTo>
                  <a:lnTo>
                    <a:pt x="149" y="298"/>
                  </a:lnTo>
                  <a:lnTo>
                    <a:pt x="175" y="296"/>
                  </a:lnTo>
                  <a:lnTo>
                    <a:pt x="200" y="289"/>
                  </a:lnTo>
                  <a:lnTo>
                    <a:pt x="223" y="278"/>
                  </a:lnTo>
                  <a:lnTo>
                    <a:pt x="245" y="263"/>
                  </a:lnTo>
                  <a:lnTo>
                    <a:pt x="264" y="244"/>
                  </a:lnTo>
                  <a:lnTo>
                    <a:pt x="278" y="223"/>
                  </a:lnTo>
                  <a:lnTo>
                    <a:pt x="290" y="199"/>
                  </a:lnTo>
                  <a:lnTo>
                    <a:pt x="297" y="175"/>
                  </a:lnTo>
                  <a:lnTo>
                    <a:pt x="299" y="148"/>
                  </a:lnTo>
                  <a:close/>
                </a:path>
              </a:pathLst>
            </a:custGeom>
            <a:solidFill>
              <a:srgbClr val="2A8307"/>
            </a:solidFill>
            <a:ln w="12700">
              <a:solidFill>
                <a:srgbClr val="2A8307"/>
              </a:solidFill>
              <a:round/>
              <a:headEnd/>
              <a:tailEnd/>
            </a:ln>
          </p:spPr>
          <p:txBody>
            <a:bodyPr/>
            <a:lstStyle/>
            <a:p>
              <a:endParaRPr lang="en-US" sz="1350" dirty="0"/>
            </a:p>
          </p:txBody>
        </p:sp>
        <p:sp>
          <p:nvSpPr>
            <p:cNvPr id="635" name="Line 972"/>
            <p:cNvSpPr>
              <a:spLocks noChangeShapeType="1"/>
            </p:cNvSpPr>
            <p:nvPr/>
          </p:nvSpPr>
          <p:spPr bwMode="auto">
            <a:xfrm>
              <a:off x="4984" y="1294"/>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6" name="Freeform 973"/>
            <p:cNvSpPr>
              <a:spLocks/>
            </p:cNvSpPr>
            <p:nvPr/>
          </p:nvSpPr>
          <p:spPr bwMode="auto">
            <a:xfrm>
              <a:off x="4954" y="1279"/>
              <a:ext cx="30" cy="30"/>
            </a:xfrm>
            <a:custGeom>
              <a:avLst/>
              <a:gdLst>
                <a:gd name="T0" fmla="*/ 0 w 299"/>
                <a:gd name="T1" fmla="*/ 0 h 299"/>
                <a:gd name="T2" fmla="*/ 0 w 299"/>
                <a:gd name="T3" fmla="*/ 0 h 299"/>
                <a:gd name="T4" fmla="*/ 0 w 299"/>
                <a:gd name="T5" fmla="*/ 0 h 299"/>
                <a:gd name="T6" fmla="*/ 0 w 299"/>
                <a:gd name="T7" fmla="*/ 0 h 299"/>
                <a:gd name="T8" fmla="*/ 0 w 299"/>
                <a:gd name="T9" fmla="*/ 0 h 299"/>
                <a:gd name="T10" fmla="*/ 0 w 299"/>
                <a:gd name="T11" fmla="*/ 0 h 299"/>
                <a:gd name="T12" fmla="*/ 0 w 299"/>
                <a:gd name="T13" fmla="*/ 0 h 299"/>
                <a:gd name="T14" fmla="*/ 0 w 299"/>
                <a:gd name="T15" fmla="*/ 0 h 299"/>
                <a:gd name="T16" fmla="*/ 0 w 299"/>
                <a:gd name="T17" fmla="*/ 0 h 299"/>
                <a:gd name="T18" fmla="*/ 0 w 299"/>
                <a:gd name="T19" fmla="*/ 0 h 299"/>
                <a:gd name="T20" fmla="*/ 0 w 299"/>
                <a:gd name="T21" fmla="*/ 0 h 299"/>
                <a:gd name="T22" fmla="*/ 0 w 299"/>
                <a:gd name="T23" fmla="*/ 0 h 299"/>
                <a:gd name="T24" fmla="*/ 0 w 299"/>
                <a:gd name="T25" fmla="*/ 0 h 299"/>
                <a:gd name="T26" fmla="*/ 0 w 299"/>
                <a:gd name="T27" fmla="*/ 0 h 299"/>
                <a:gd name="T28" fmla="*/ 0 w 299"/>
                <a:gd name="T29" fmla="*/ 0 h 299"/>
                <a:gd name="T30" fmla="*/ 0 w 299"/>
                <a:gd name="T31" fmla="*/ 0 h 299"/>
                <a:gd name="T32" fmla="*/ 0 w 299"/>
                <a:gd name="T33" fmla="*/ 0 h 299"/>
                <a:gd name="T34" fmla="*/ 0 w 299"/>
                <a:gd name="T35" fmla="*/ 0 h 299"/>
                <a:gd name="T36" fmla="*/ 0 w 299"/>
                <a:gd name="T37" fmla="*/ 0 h 299"/>
                <a:gd name="T38" fmla="*/ 0 w 299"/>
                <a:gd name="T39" fmla="*/ 0 h 299"/>
                <a:gd name="T40" fmla="*/ 0 w 299"/>
                <a:gd name="T41" fmla="*/ 0 h 299"/>
                <a:gd name="T42" fmla="*/ 0 w 299"/>
                <a:gd name="T43" fmla="*/ 0 h 299"/>
                <a:gd name="T44" fmla="*/ 0 w 299"/>
                <a:gd name="T45" fmla="*/ 0 h 299"/>
                <a:gd name="T46" fmla="*/ 0 w 299"/>
                <a:gd name="T47" fmla="*/ 0 h 299"/>
                <a:gd name="T48" fmla="*/ 0 w 299"/>
                <a:gd name="T49" fmla="*/ 0 h 299"/>
                <a:gd name="T50" fmla="*/ 0 w 299"/>
                <a:gd name="T51" fmla="*/ 0 h 299"/>
                <a:gd name="T52" fmla="*/ 0 w 299"/>
                <a:gd name="T53" fmla="*/ 0 h 299"/>
                <a:gd name="T54" fmla="*/ 0 w 299"/>
                <a:gd name="T55" fmla="*/ 0 h 299"/>
                <a:gd name="T56" fmla="*/ 0 w 299"/>
                <a:gd name="T57" fmla="*/ 0 h 299"/>
                <a:gd name="T58" fmla="*/ 0 w 299"/>
                <a:gd name="T59" fmla="*/ 0 h 299"/>
                <a:gd name="T60" fmla="*/ 0 w 299"/>
                <a:gd name="T61" fmla="*/ 0 h 299"/>
                <a:gd name="T62" fmla="*/ 0 w 299"/>
                <a:gd name="T63" fmla="*/ 0 h 299"/>
                <a:gd name="T64" fmla="*/ 0 w 299"/>
                <a:gd name="T65" fmla="*/ 0 h 299"/>
                <a:gd name="T66" fmla="*/ 0 w 299"/>
                <a:gd name="T67" fmla="*/ 0 h 299"/>
                <a:gd name="T68" fmla="*/ 0 w 299"/>
                <a:gd name="T69" fmla="*/ 0 h 299"/>
                <a:gd name="T70" fmla="*/ 0 w 299"/>
                <a:gd name="T71" fmla="*/ 0 h 299"/>
                <a:gd name="T72" fmla="*/ 0 w 299"/>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9"/>
                <a:gd name="T113" fmla="*/ 299 w 299"/>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9">
                  <a:moveTo>
                    <a:pt x="299" y="149"/>
                  </a:moveTo>
                  <a:lnTo>
                    <a:pt x="297" y="124"/>
                  </a:lnTo>
                  <a:lnTo>
                    <a:pt x="289" y="97"/>
                  </a:lnTo>
                  <a:lnTo>
                    <a:pt x="279" y="74"/>
                  </a:lnTo>
                  <a:lnTo>
                    <a:pt x="264" y="54"/>
                  </a:lnTo>
                  <a:lnTo>
                    <a:pt x="245" y="35"/>
                  </a:lnTo>
                  <a:lnTo>
                    <a:pt x="224" y="20"/>
                  </a:lnTo>
                  <a:lnTo>
                    <a:pt x="201" y="10"/>
                  </a:lnTo>
                  <a:lnTo>
                    <a:pt x="175" y="2"/>
                  </a:lnTo>
                  <a:lnTo>
                    <a:pt x="150" y="0"/>
                  </a:lnTo>
                  <a:lnTo>
                    <a:pt x="124" y="2"/>
                  </a:lnTo>
                  <a:lnTo>
                    <a:pt x="97" y="10"/>
                  </a:lnTo>
                  <a:lnTo>
                    <a:pt x="74" y="20"/>
                  </a:lnTo>
                  <a:lnTo>
                    <a:pt x="54" y="35"/>
                  </a:lnTo>
                  <a:lnTo>
                    <a:pt x="35" y="54"/>
                  </a:lnTo>
                  <a:lnTo>
                    <a:pt x="20" y="74"/>
                  </a:lnTo>
                  <a:lnTo>
                    <a:pt x="9" y="97"/>
                  </a:lnTo>
                  <a:lnTo>
                    <a:pt x="2" y="124"/>
                  </a:lnTo>
                  <a:lnTo>
                    <a:pt x="0" y="149"/>
                  </a:lnTo>
                  <a:lnTo>
                    <a:pt x="2" y="175"/>
                  </a:lnTo>
                  <a:lnTo>
                    <a:pt x="9" y="201"/>
                  </a:lnTo>
                  <a:lnTo>
                    <a:pt x="20" y="224"/>
                  </a:lnTo>
                  <a:lnTo>
                    <a:pt x="35" y="245"/>
                  </a:lnTo>
                  <a:lnTo>
                    <a:pt x="54" y="264"/>
                  </a:lnTo>
                  <a:lnTo>
                    <a:pt x="74" y="279"/>
                  </a:lnTo>
                  <a:lnTo>
                    <a:pt x="97" y="290"/>
                  </a:lnTo>
                  <a:lnTo>
                    <a:pt x="124" y="295"/>
                  </a:lnTo>
                  <a:lnTo>
                    <a:pt x="150" y="299"/>
                  </a:lnTo>
                  <a:lnTo>
                    <a:pt x="175" y="295"/>
                  </a:lnTo>
                  <a:lnTo>
                    <a:pt x="201" y="290"/>
                  </a:lnTo>
                  <a:lnTo>
                    <a:pt x="224" y="279"/>
                  </a:lnTo>
                  <a:lnTo>
                    <a:pt x="245" y="264"/>
                  </a:lnTo>
                  <a:lnTo>
                    <a:pt x="264" y="245"/>
                  </a:lnTo>
                  <a:lnTo>
                    <a:pt x="279" y="224"/>
                  </a:lnTo>
                  <a:lnTo>
                    <a:pt x="289" y="201"/>
                  </a:lnTo>
                  <a:lnTo>
                    <a:pt x="297"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637" name="Line 974"/>
            <p:cNvSpPr>
              <a:spLocks noChangeShapeType="1"/>
            </p:cNvSpPr>
            <p:nvPr/>
          </p:nvSpPr>
          <p:spPr bwMode="auto">
            <a:xfrm>
              <a:off x="3905" y="232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8" name="Freeform 975"/>
            <p:cNvSpPr>
              <a:spLocks/>
            </p:cNvSpPr>
            <p:nvPr/>
          </p:nvSpPr>
          <p:spPr bwMode="auto">
            <a:xfrm>
              <a:off x="3876" y="2310"/>
              <a:ext cx="29" cy="30"/>
            </a:xfrm>
            <a:custGeom>
              <a:avLst/>
              <a:gdLst>
                <a:gd name="T0" fmla="*/ 0 w 299"/>
                <a:gd name="T1" fmla="*/ 0 h 298"/>
                <a:gd name="T2" fmla="*/ 0 w 299"/>
                <a:gd name="T3" fmla="*/ 0 h 298"/>
                <a:gd name="T4" fmla="*/ 0 w 299"/>
                <a:gd name="T5" fmla="*/ 0 h 298"/>
                <a:gd name="T6" fmla="*/ 0 w 299"/>
                <a:gd name="T7" fmla="*/ 0 h 298"/>
                <a:gd name="T8" fmla="*/ 0 w 299"/>
                <a:gd name="T9" fmla="*/ 0 h 298"/>
                <a:gd name="T10" fmla="*/ 0 w 299"/>
                <a:gd name="T11" fmla="*/ 0 h 298"/>
                <a:gd name="T12" fmla="*/ 0 w 299"/>
                <a:gd name="T13" fmla="*/ 0 h 298"/>
                <a:gd name="T14" fmla="*/ 0 w 299"/>
                <a:gd name="T15" fmla="*/ 0 h 298"/>
                <a:gd name="T16" fmla="*/ 0 w 299"/>
                <a:gd name="T17" fmla="*/ 0 h 298"/>
                <a:gd name="T18" fmla="*/ 0 w 299"/>
                <a:gd name="T19" fmla="*/ 0 h 298"/>
                <a:gd name="T20" fmla="*/ 0 w 299"/>
                <a:gd name="T21" fmla="*/ 0 h 298"/>
                <a:gd name="T22" fmla="*/ 0 w 299"/>
                <a:gd name="T23" fmla="*/ 0 h 298"/>
                <a:gd name="T24" fmla="*/ 0 w 299"/>
                <a:gd name="T25" fmla="*/ 0 h 298"/>
                <a:gd name="T26" fmla="*/ 0 w 299"/>
                <a:gd name="T27" fmla="*/ 0 h 298"/>
                <a:gd name="T28" fmla="*/ 0 w 299"/>
                <a:gd name="T29" fmla="*/ 0 h 298"/>
                <a:gd name="T30" fmla="*/ 0 w 299"/>
                <a:gd name="T31" fmla="*/ 0 h 298"/>
                <a:gd name="T32" fmla="*/ 0 w 299"/>
                <a:gd name="T33" fmla="*/ 0 h 298"/>
                <a:gd name="T34" fmla="*/ 0 w 299"/>
                <a:gd name="T35" fmla="*/ 0 h 298"/>
                <a:gd name="T36" fmla="*/ 0 w 299"/>
                <a:gd name="T37" fmla="*/ 0 h 298"/>
                <a:gd name="T38" fmla="*/ 0 w 299"/>
                <a:gd name="T39" fmla="*/ 0 h 298"/>
                <a:gd name="T40" fmla="*/ 0 w 299"/>
                <a:gd name="T41" fmla="*/ 0 h 298"/>
                <a:gd name="T42" fmla="*/ 0 w 299"/>
                <a:gd name="T43" fmla="*/ 0 h 298"/>
                <a:gd name="T44" fmla="*/ 0 w 299"/>
                <a:gd name="T45" fmla="*/ 0 h 298"/>
                <a:gd name="T46" fmla="*/ 0 w 299"/>
                <a:gd name="T47" fmla="*/ 0 h 298"/>
                <a:gd name="T48" fmla="*/ 0 w 299"/>
                <a:gd name="T49" fmla="*/ 0 h 298"/>
                <a:gd name="T50" fmla="*/ 0 w 299"/>
                <a:gd name="T51" fmla="*/ 0 h 298"/>
                <a:gd name="T52" fmla="*/ 0 w 299"/>
                <a:gd name="T53" fmla="*/ 0 h 298"/>
                <a:gd name="T54" fmla="*/ 0 w 299"/>
                <a:gd name="T55" fmla="*/ 0 h 298"/>
                <a:gd name="T56" fmla="*/ 0 w 299"/>
                <a:gd name="T57" fmla="*/ 0 h 298"/>
                <a:gd name="T58" fmla="*/ 0 w 299"/>
                <a:gd name="T59" fmla="*/ 0 h 298"/>
                <a:gd name="T60" fmla="*/ 0 w 299"/>
                <a:gd name="T61" fmla="*/ 0 h 298"/>
                <a:gd name="T62" fmla="*/ 0 w 299"/>
                <a:gd name="T63" fmla="*/ 0 h 298"/>
                <a:gd name="T64" fmla="*/ 0 w 299"/>
                <a:gd name="T65" fmla="*/ 0 h 298"/>
                <a:gd name="T66" fmla="*/ 0 w 299"/>
                <a:gd name="T67" fmla="*/ 0 h 298"/>
                <a:gd name="T68" fmla="*/ 0 w 299"/>
                <a:gd name="T69" fmla="*/ 0 h 298"/>
                <a:gd name="T70" fmla="*/ 0 w 299"/>
                <a:gd name="T71" fmla="*/ 0 h 298"/>
                <a:gd name="T72" fmla="*/ 0 w 29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8"/>
                <a:gd name="T113" fmla="*/ 299 w 29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8">
                  <a:moveTo>
                    <a:pt x="299" y="149"/>
                  </a:moveTo>
                  <a:lnTo>
                    <a:pt x="295" y="123"/>
                  </a:lnTo>
                  <a:lnTo>
                    <a:pt x="289" y="98"/>
                  </a:lnTo>
                  <a:lnTo>
                    <a:pt x="278" y="75"/>
                  </a:lnTo>
                  <a:lnTo>
                    <a:pt x="264" y="53"/>
                  </a:lnTo>
                  <a:lnTo>
                    <a:pt x="245" y="35"/>
                  </a:lnTo>
                  <a:lnTo>
                    <a:pt x="224" y="20"/>
                  </a:lnTo>
                  <a:lnTo>
                    <a:pt x="200" y="8"/>
                  </a:lnTo>
                  <a:lnTo>
                    <a:pt x="175" y="2"/>
                  </a:lnTo>
                  <a:lnTo>
                    <a:pt x="150" y="0"/>
                  </a:lnTo>
                  <a:lnTo>
                    <a:pt x="122" y="2"/>
                  </a:lnTo>
                  <a:lnTo>
                    <a:pt x="97" y="8"/>
                  </a:lnTo>
                  <a:lnTo>
                    <a:pt x="74" y="20"/>
                  </a:lnTo>
                  <a:lnTo>
                    <a:pt x="53" y="35"/>
                  </a:lnTo>
                  <a:lnTo>
                    <a:pt x="35" y="53"/>
                  </a:lnTo>
                  <a:lnTo>
                    <a:pt x="20" y="75"/>
                  </a:lnTo>
                  <a:lnTo>
                    <a:pt x="10" y="98"/>
                  </a:lnTo>
                  <a:lnTo>
                    <a:pt x="2" y="123"/>
                  </a:lnTo>
                  <a:lnTo>
                    <a:pt x="0" y="149"/>
                  </a:lnTo>
                  <a:lnTo>
                    <a:pt x="2" y="175"/>
                  </a:lnTo>
                  <a:lnTo>
                    <a:pt x="10" y="199"/>
                  </a:lnTo>
                  <a:lnTo>
                    <a:pt x="20" y="224"/>
                  </a:lnTo>
                  <a:lnTo>
                    <a:pt x="35" y="245"/>
                  </a:lnTo>
                  <a:lnTo>
                    <a:pt x="53" y="264"/>
                  </a:lnTo>
                  <a:lnTo>
                    <a:pt x="74" y="278"/>
                  </a:lnTo>
                  <a:lnTo>
                    <a:pt x="97" y="289"/>
                  </a:lnTo>
                  <a:lnTo>
                    <a:pt x="122" y="296"/>
                  </a:lnTo>
                  <a:lnTo>
                    <a:pt x="150" y="298"/>
                  </a:lnTo>
                  <a:lnTo>
                    <a:pt x="175" y="296"/>
                  </a:lnTo>
                  <a:lnTo>
                    <a:pt x="200" y="289"/>
                  </a:lnTo>
                  <a:lnTo>
                    <a:pt x="224" y="278"/>
                  </a:lnTo>
                  <a:lnTo>
                    <a:pt x="245" y="264"/>
                  </a:lnTo>
                  <a:lnTo>
                    <a:pt x="264" y="245"/>
                  </a:lnTo>
                  <a:lnTo>
                    <a:pt x="278" y="224"/>
                  </a:lnTo>
                  <a:lnTo>
                    <a:pt x="289" y="199"/>
                  </a:lnTo>
                  <a:lnTo>
                    <a:pt x="295" y="175"/>
                  </a:lnTo>
                  <a:lnTo>
                    <a:pt x="299" y="149"/>
                  </a:lnTo>
                  <a:close/>
                </a:path>
              </a:pathLst>
            </a:custGeom>
            <a:solidFill>
              <a:srgbClr val="2A8307"/>
            </a:solidFill>
            <a:ln w="12700">
              <a:solidFill>
                <a:srgbClr val="2A8307"/>
              </a:solidFill>
              <a:round/>
              <a:headEnd/>
              <a:tailEnd/>
            </a:ln>
          </p:spPr>
          <p:txBody>
            <a:bodyPr/>
            <a:lstStyle/>
            <a:p>
              <a:endParaRPr lang="en-US" sz="1350" dirty="0"/>
            </a:p>
          </p:txBody>
        </p:sp>
        <p:sp>
          <p:nvSpPr>
            <p:cNvPr id="639" name="Line 976"/>
            <p:cNvSpPr>
              <a:spLocks noChangeShapeType="1"/>
            </p:cNvSpPr>
            <p:nvPr/>
          </p:nvSpPr>
          <p:spPr bwMode="auto">
            <a:xfrm>
              <a:off x="4368" y="158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0" name="Freeform 977"/>
            <p:cNvSpPr>
              <a:spLocks/>
            </p:cNvSpPr>
            <p:nvPr/>
          </p:nvSpPr>
          <p:spPr bwMode="auto">
            <a:xfrm>
              <a:off x="4338" y="1573"/>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8"/>
                  </a:moveTo>
                  <a:lnTo>
                    <a:pt x="296" y="122"/>
                  </a:lnTo>
                  <a:lnTo>
                    <a:pt x="290" y="97"/>
                  </a:lnTo>
                  <a:lnTo>
                    <a:pt x="278" y="73"/>
                  </a:lnTo>
                  <a:lnTo>
                    <a:pt x="262" y="51"/>
                  </a:lnTo>
                  <a:lnTo>
                    <a:pt x="245" y="34"/>
                  </a:lnTo>
                  <a:lnTo>
                    <a:pt x="223" y="20"/>
                  </a:lnTo>
                  <a:lnTo>
                    <a:pt x="200" y="8"/>
                  </a:lnTo>
                  <a:lnTo>
                    <a:pt x="175" y="2"/>
                  </a:lnTo>
                  <a:lnTo>
                    <a:pt x="149" y="0"/>
                  </a:lnTo>
                  <a:lnTo>
                    <a:pt x="122" y="2"/>
                  </a:lnTo>
                  <a:lnTo>
                    <a:pt x="98" y="8"/>
                  </a:lnTo>
                  <a:lnTo>
                    <a:pt x="74" y="20"/>
                  </a:lnTo>
                  <a:lnTo>
                    <a:pt x="52" y="34"/>
                  </a:lnTo>
                  <a:lnTo>
                    <a:pt x="35" y="51"/>
                  </a:lnTo>
                  <a:lnTo>
                    <a:pt x="19" y="73"/>
                  </a:lnTo>
                  <a:lnTo>
                    <a:pt x="8" y="97"/>
                  </a:lnTo>
                  <a:lnTo>
                    <a:pt x="2" y="122"/>
                  </a:lnTo>
                  <a:lnTo>
                    <a:pt x="0" y="148"/>
                  </a:lnTo>
                  <a:lnTo>
                    <a:pt x="2" y="175"/>
                  </a:lnTo>
                  <a:lnTo>
                    <a:pt x="8" y="199"/>
                  </a:lnTo>
                  <a:lnTo>
                    <a:pt x="19" y="223"/>
                  </a:lnTo>
                  <a:lnTo>
                    <a:pt x="35" y="244"/>
                  </a:lnTo>
                  <a:lnTo>
                    <a:pt x="52" y="263"/>
                  </a:lnTo>
                  <a:lnTo>
                    <a:pt x="74" y="278"/>
                  </a:lnTo>
                  <a:lnTo>
                    <a:pt x="98" y="288"/>
                  </a:lnTo>
                  <a:lnTo>
                    <a:pt x="122" y="295"/>
                  </a:lnTo>
                  <a:lnTo>
                    <a:pt x="149" y="298"/>
                  </a:lnTo>
                  <a:lnTo>
                    <a:pt x="175" y="295"/>
                  </a:lnTo>
                  <a:lnTo>
                    <a:pt x="200" y="288"/>
                  </a:lnTo>
                  <a:lnTo>
                    <a:pt x="223" y="278"/>
                  </a:lnTo>
                  <a:lnTo>
                    <a:pt x="245" y="263"/>
                  </a:lnTo>
                  <a:lnTo>
                    <a:pt x="262" y="244"/>
                  </a:lnTo>
                  <a:lnTo>
                    <a:pt x="278" y="223"/>
                  </a:lnTo>
                  <a:lnTo>
                    <a:pt x="290" y="199"/>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641" name="Line 978"/>
            <p:cNvSpPr>
              <a:spLocks noChangeShapeType="1"/>
            </p:cNvSpPr>
            <p:nvPr/>
          </p:nvSpPr>
          <p:spPr bwMode="auto">
            <a:xfrm>
              <a:off x="4834" y="2399"/>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2" name="Freeform 979"/>
            <p:cNvSpPr>
              <a:spLocks/>
            </p:cNvSpPr>
            <p:nvPr/>
          </p:nvSpPr>
          <p:spPr bwMode="auto">
            <a:xfrm>
              <a:off x="4805" y="2384"/>
              <a:ext cx="29" cy="30"/>
            </a:xfrm>
            <a:custGeom>
              <a:avLst/>
              <a:gdLst>
                <a:gd name="T0" fmla="*/ 0 w 299"/>
                <a:gd name="T1" fmla="*/ 0 h 297"/>
                <a:gd name="T2" fmla="*/ 0 w 299"/>
                <a:gd name="T3" fmla="*/ 0 h 297"/>
                <a:gd name="T4" fmla="*/ 0 w 299"/>
                <a:gd name="T5" fmla="*/ 0 h 297"/>
                <a:gd name="T6" fmla="*/ 0 w 299"/>
                <a:gd name="T7" fmla="*/ 0 h 297"/>
                <a:gd name="T8" fmla="*/ 0 w 299"/>
                <a:gd name="T9" fmla="*/ 0 h 297"/>
                <a:gd name="T10" fmla="*/ 0 w 299"/>
                <a:gd name="T11" fmla="*/ 0 h 297"/>
                <a:gd name="T12" fmla="*/ 0 w 299"/>
                <a:gd name="T13" fmla="*/ 0 h 297"/>
                <a:gd name="T14" fmla="*/ 0 w 299"/>
                <a:gd name="T15" fmla="*/ 0 h 297"/>
                <a:gd name="T16" fmla="*/ 0 w 299"/>
                <a:gd name="T17" fmla="*/ 0 h 297"/>
                <a:gd name="T18" fmla="*/ 0 w 299"/>
                <a:gd name="T19" fmla="*/ 0 h 297"/>
                <a:gd name="T20" fmla="*/ 0 w 299"/>
                <a:gd name="T21" fmla="*/ 0 h 297"/>
                <a:gd name="T22" fmla="*/ 0 w 299"/>
                <a:gd name="T23" fmla="*/ 0 h 297"/>
                <a:gd name="T24" fmla="*/ 0 w 299"/>
                <a:gd name="T25" fmla="*/ 0 h 297"/>
                <a:gd name="T26" fmla="*/ 0 w 299"/>
                <a:gd name="T27" fmla="*/ 0 h 297"/>
                <a:gd name="T28" fmla="*/ 0 w 299"/>
                <a:gd name="T29" fmla="*/ 0 h 297"/>
                <a:gd name="T30" fmla="*/ 0 w 299"/>
                <a:gd name="T31" fmla="*/ 0 h 297"/>
                <a:gd name="T32" fmla="*/ 0 w 299"/>
                <a:gd name="T33" fmla="*/ 0 h 297"/>
                <a:gd name="T34" fmla="*/ 0 w 299"/>
                <a:gd name="T35" fmla="*/ 0 h 297"/>
                <a:gd name="T36" fmla="*/ 0 w 299"/>
                <a:gd name="T37" fmla="*/ 0 h 297"/>
                <a:gd name="T38" fmla="*/ 0 w 299"/>
                <a:gd name="T39" fmla="*/ 0 h 297"/>
                <a:gd name="T40" fmla="*/ 0 w 299"/>
                <a:gd name="T41" fmla="*/ 0 h 297"/>
                <a:gd name="T42" fmla="*/ 0 w 299"/>
                <a:gd name="T43" fmla="*/ 0 h 297"/>
                <a:gd name="T44" fmla="*/ 0 w 299"/>
                <a:gd name="T45" fmla="*/ 0 h 297"/>
                <a:gd name="T46" fmla="*/ 0 w 299"/>
                <a:gd name="T47" fmla="*/ 0 h 297"/>
                <a:gd name="T48" fmla="*/ 0 w 299"/>
                <a:gd name="T49" fmla="*/ 0 h 297"/>
                <a:gd name="T50" fmla="*/ 0 w 299"/>
                <a:gd name="T51" fmla="*/ 0 h 297"/>
                <a:gd name="T52" fmla="*/ 0 w 299"/>
                <a:gd name="T53" fmla="*/ 0 h 297"/>
                <a:gd name="T54" fmla="*/ 0 w 299"/>
                <a:gd name="T55" fmla="*/ 0 h 297"/>
                <a:gd name="T56" fmla="*/ 0 w 299"/>
                <a:gd name="T57" fmla="*/ 0 h 297"/>
                <a:gd name="T58" fmla="*/ 0 w 299"/>
                <a:gd name="T59" fmla="*/ 0 h 297"/>
                <a:gd name="T60" fmla="*/ 0 w 299"/>
                <a:gd name="T61" fmla="*/ 0 h 297"/>
                <a:gd name="T62" fmla="*/ 0 w 299"/>
                <a:gd name="T63" fmla="*/ 0 h 297"/>
                <a:gd name="T64" fmla="*/ 0 w 299"/>
                <a:gd name="T65" fmla="*/ 0 h 297"/>
                <a:gd name="T66" fmla="*/ 0 w 299"/>
                <a:gd name="T67" fmla="*/ 0 h 297"/>
                <a:gd name="T68" fmla="*/ 0 w 299"/>
                <a:gd name="T69" fmla="*/ 0 h 297"/>
                <a:gd name="T70" fmla="*/ 0 w 299"/>
                <a:gd name="T71" fmla="*/ 0 h 297"/>
                <a:gd name="T72" fmla="*/ 0 w 299"/>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297"/>
                <a:gd name="T113" fmla="*/ 299 w 299"/>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297">
                  <a:moveTo>
                    <a:pt x="299" y="150"/>
                  </a:moveTo>
                  <a:lnTo>
                    <a:pt x="295" y="122"/>
                  </a:lnTo>
                  <a:lnTo>
                    <a:pt x="290" y="98"/>
                  </a:lnTo>
                  <a:lnTo>
                    <a:pt x="279" y="74"/>
                  </a:lnTo>
                  <a:lnTo>
                    <a:pt x="264" y="53"/>
                  </a:lnTo>
                  <a:lnTo>
                    <a:pt x="246" y="35"/>
                  </a:lnTo>
                  <a:lnTo>
                    <a:pt x="224" y="19"/>
                  </a:lnTo>
                  <a:lnTo>
                    <a:pt x="201" y="8"/>
                  </a:lnTo>
                  <a:lnTo>
                    <a:pt x="175" y="2"/>
                  </a:lnTo>
                  <a:lnTo>
                    <a:pt x="150" y="0"/>
                  </a:lnTo>
                  <a:lnTo>
                    <a:pt x="123" y="2"/>
                  </a:lnTo>
                  <a:lnTo>
                    <a:pt x="98" y="8"/>
                  </a:lnTo>
                  <a:lnTo>
                    <a:pt x="74" y="19"/>
                  </a:lnTo>
                  <a:lnTo>
                    <a:pt x="53" y="35"/>
                  </a:lnTo>
                  <a:lnTo>
                    <a:pt x="35" y="53"/>
                  </a:lnTo>
                  <a:lnTo>
                    <a:pt x="20" y="74"/>
                  </a:lnTo>
                  <a:lnTo>
                    <a:pt x="10" y="98"/>
                  </a:lnTo>
                  <a:lnTo>
                    <a:pt x="2" y="122"/>
                  </a:lnTo>
                  <a:lnTo>
                    <a:pt x="0" y="150"/>
                  </a:lnTo>
                  <a:lnTo>
                    <a:pt x="2" y="175"/>
                  </a:lnTo>
                  <a:lnTo>
                    <a:pt x="10" y="200"/>
                  </a:lnTo>
                  <a:lnTo>
                    <a:pt x="20" y="223"/>
                  </a:lnTo>
                  <a:lnTo>
                    <a:pt x="35" y="245"/>
                  </a:lnTo>
                  <a:lnTo>
                    <a:pt x="53" y="262"/>
                  </a:lnTo>
                  <a:lnTo>
                    <a:pt x="74" y="278"/>
                  </a:lnTo>
                  <a:lnTo>
                    <a:pt x="98" y="290"/>
                  </a:lnTo>
                  <a:lnTo>
                    <a:pt x="123" y="295"/>
                  </a:lnTo>
                  <a:lnTo>
                    <a:pt x="150" y="297"/>
                  </a:lnTo>
                  <a:lnTo>
                    <a:pt x="175" y="295"/>
                  </a:lnTo>
                  <a:lnTo>
                    <a:pt x="201" y="290"/>
                  </a:lnTo>
                  <a:lnTo>
                    <a:pt x="224" y="278"/>
                  </a:lnTo>
                  <a:lnTo>
                    <a:pt x="246" y="262"/>
                  </a:lnTo>
                  <a:lnTo>
                    <a:pt x="264" y="245"/>
                  </a:lnTo>
                  <a:lnTo>
                    <a:pt x="279" y="223"/>
                  </a:lnTo>
                  <a:lnTo>
                    <a:pt x="290" y="200"/>
                  </a:lnTo>
                  <a:lnTo>
                    <a:pt x="295" y="175"/>
                  </a:lnTo>
                  <a:lnTo>
                    <a:pt x="299" y="150"/>
                  </a:lnTo>
                  <a:close/>
                </a:path>
              </a:pathLst>
            </a:custGeom>
            <a:solidFill>
              <a:srgbClr val="2A8307"/>
            </a:solidFill>
            <a:ln w="12700">
              <a:solidFill>
                <a:srgbClr val="2A8307"/>
              </a:solidFill>
              <a:round/>
              <a:headEnd/>
              <a:tailEnd/>
            </a:ln>
          </p:spPr>
          <p:txBody>
            <a:bodyPr/>
            <a:lstStyle/>
            <a:p>
              <a:endParaRPr lang="en-US" sz="1350" dirty="0"/>
            </a:p>
          </p:txBody>
        </p:sp>
        <p:sp>
          <p:nvSpPr>
            <p:cNvPr id="643" name="Line 980"/>
            <p:cNvSpPr>
              <a:spLocks noChangeShapeType="1"/>
            </p:cNvSpPr>
            <p:nvPr/>
          </p:nvSpPr>
          <p:spPr bwMode="auto">
            <a:xfrm>
              <a:off x="4406" y="158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4" name="Freeform 981"/>
            <p:cNvSpPr>
              <a:spLocks/>
            </p:cNvSpPr>
            <p:nvPr/>
          </p:nvSpPr>
          <p:spPr bwMode="auto">
            <a:xfrm>
              <a:off x="4376" y="1568"/>
              <a:ext cx="30" cy="29"/>
            </a:xfrm>
            <a:custGeom>
              <a:avLst/>
              <a:gdLst>
                <a:gd name="T0" fmla="*/ 0 w 298"/>
                <a:gd name="T1" fmla="*/ 0 h 297"/>
                <a:gd name="T2" fmla="*/ 0 w 298"/>
                <a:gd name="T3" fmla="*/ 0 h 297"/>
                <a:gd name="T4" fmla="*/ 0 w 298"/>
                <a:gd name="T5" fmla="*/ 0 h 297"/>
                <a:gd name="T6" fmla="*/ 0 w 298"/>
                <a:gd name="T7" fmla="*/ 0 h 297"/>
                <a:gd name="T8" fmla="*/ 0 w 298"/>
                <a:gd name="T9" fmla="*/ 0 h 297"/>
                <a:gd name="T10" fmla="*/ 0 w 298"/>
                <a:gd name="T11" fmla="*/ 0 h 297"/>
                <a:gd name="T12" fmla="*/ 0 w 298"/>
                <a:gd name="T13" fmla="*/ 0 h 297"/>
                <a:gd name="T14" fmla="*/ 0 w 298"/>
                <a:gd name="T15" fmla="*/ 0 h 297"/>
                <a:gd name="T16" fmla="*/ 0 w 298"/>
                <a:gd name="T17" fmla="*/ 0 h 297"/>
                <a:gd name="T18" fmla="*/ 0 w 298"/>
                <a:gd name="T19" fmla="*/ 0 h 297"/>
                <a:gd name="T20" fmla="*/ 0 w 298"/>
                <a:gd name="T21" fmla="*/ 0 h 297"/>
                <a:gd name="T22" fmla="*/ 0 w 298"/>
                <a:gd name="T23" fmla="*/ 0 h 297"/>
                <a:gd name="T24" fmla="*/ 0 w 298"/>
                <a:gd name="T25" fmla="*/ 0 h 297"/>
                <a:gd name="T26" fmla="*/ 0 w 298"/>
                <a:gd name="T27" fmla="*/ 0 h 297"/>
                <a:gd name="T28" fmla="*/ 0 w 298"/>
                <a:gd name="T29" fmla="*/ 0 h 297"/>
                <a:gd name="T30" fmla="*/ 0 w 298"/>
                <a:gd name="T31" fmla="*/ 0 h 297"/>
                <a:gd name="T32" fmla="*/ 0 w 298"/>
                <a:gd name="T33" fmla="*/ 0 h 297"/>
                <a:gd name="T34" fmla="*/ 0 w 298"/>
                <a:gd name="T35" fmla="*/ 0 h 297"/>
                <a:gd name="T36" fmla="*/ 0 w 298"/>
                <a:gd name="T37" fmla="*/ 0 h 297"/>
                <a:gd name="T38" fmla="*/ 0 w 298"/>
                <a:gd name="T39" fmla="*/ 0 h 297"/>
                <a:gd name="T40" fmla="*/ 0 w 298"/>
                <a:gd name="T41" fmla="*/ 0 h 297"/>
                <a:gd name="T42" fmla="*/ 0 w 298"/>
                <a:gd name="T43" fmla="*/ 0 h 297"/>
                <a:gd name="T44" fmla="*/ 0 w 298"/>
                <a:gd name="T45" fmla="*/ 0 h 297"/>
                <a:gd name="T46" fmla="*/ 0 w 298"/>
                <a:gd name="T47" fmla="*/ 0 h 297"/>
                <a:gd name="T48" fmla="*/ 0 w 298"/>
                <a:gd name="T49" fmla="*/ 0 h 297"/>
                <a:gd name="T50" fmla="*/ 0 w 298"/>
                <a:gd name="T51" fmla="*/ 0 h 297"/>
                <a:gd name="T52" fmla="*/ 0 w 298"/>
                <a:gd name="T53" fmla="*/ 0 h 297"/>
                <a:gd name="T54" fmla="*/ 0 w 298"/>
                <a:gd name="T55" fmla="*/ 0 h 297"/>
                <a:gd name="T56" fmla="*/ 0 w 298"/>
                <a:gd name="T57" fmla="*/ 0 h 297"/>
                <a:gd name="T58" fmla="*/ 0 w 298"/>
                <a:gd name="T59" fmla="*/ 0 h 297"/>
                <a:gd name="T60" fmla="*/ 0 w 298"/>
                <a:gd name="T61" fmla="*/ 0 h 297"/>
                <a:gd name="T62" fmla="*/ 0 w 298"/>
                <a:gd name="T63" fmla="*/ 0 h 297"/>
                <a:gd name="T64" fmla="*/ 0 w 298"/>
                <a:gd name="T65" fmla="*/ 0 h 297"/>
                <a:gd name="T66" fmla="*/ 0 w 298"/>
                <a:gd name="T67" fmla="*/ 0 h 297"/>
                <a:gd name="T68" fmla="*/ 0 w 298"/>
                <a:gd name="T69" fmla="*/ 0 h 297"/>
                <a:gd name="T70" fmla="*/ 0 w 298"/>
                <a:gd name="T71" fmla="*/ 0 h 297"/>
                <a:gd name="T72" fmla="*/ 0 w 298"/>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7"/>
                <a:gd name="T113" fmla="*/ 298 w 298"/>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7">
                  <a:moveTo>
                    <a:pt x="298" y="148"/>
                  </a:moveTo>
                  <a:lnTo>
                    <a:pt x="296" y="122"/>
                  </a:lnTo>
                  <a:lnTo>
                    <a:pt x="290" y="97"/>
                  </a:lnTo>
                  <a:lnTo>
                    <a:pt x="279" y="73"/>
                  </a:lnTo>
                  <a:lnTo>
                    <a:pt x="263" y="52"/>
                  </a:lnTo>
                  <a:lnTo>
                    <a:pt x="245" y="34"/>
                  </a:lnTo>
                  <a:lnTo>
                    <a:pt x="224" y="19"/>
                  </a:lnTo>
                  <a:lnTo>
                    <a:pt x="201" y="9"/>
                  </a:lnTo>
                  <a:lnTo>
                    <a:pt x="175" y="2"/>
                  </a:lnTo>
                  <a:lnTo>
                    <a:pt x="150" y="0"/>
                  </a:lnTo>
                  <a:lnTo>
                    <a:pt x="123" y="2"/>
                  </a:lnTo>
                  <a:lnTo>
                    <a:pt x="97" y="9"/>
                  </a:lnTo>
                  <a:lnTo>
                    <a:pt x="74" y="19"/>
                  </a:lnTo>
                  <a:lnTo>
                    <a:pt x="53" y="34"/>
                  </a:lnTo>
                  <a:lnTo>
                    <a:pt x="35" y="52"/>
                  </a:lnTo>
                  <a:lnTo>
                    <a:pt x="19" y="73"/>
                  </a:lnTo>
                  <a:lnTo>
                    <a:pt x="10" y="97"/>
                  </a:lnTo>
                  <a:lnTo>
                    <a:pt x="3" y="122"/>
                  </a:lnTo>
                  <a:lnTo>
                    <a:pt x="0" y="148"/>
                  </a:lnTo>
                  <a:lnTo>
                    <a:pt x="3" y="175"/>
                  </a:lnTo>
                  <a:lnTo>
                    <a:pt x="10" y="200"/>
                  </a:lnTo>
                  <a:lnTo>
                    <a:pt x="19" y="223"/>
                  </a:lnTo>
                  <a:lnTo>
                    <a:pt x="35" y="244"/>
                  </a:lnTo>
                  <a:lnTo>
                    <a:pt x="53" y="262"/>
                  </a:lnTo>
                  <a:lnTo>
                    <a:pt x="74" y="278"/>
                  </a:lnTo>
                  <a:lnTo>
                    <a:pt x="97" y="288"/>
                  </a:lnTo>
                  <a:lnTo>
                    <a:pt x="123" y="295"/>
                  </a:lnTo>
                  <a:lnTo>
                    <a:pt x="150" y="297"/>
                  </a:lnTo>
                  <a:lnTo>
                    <a:pt x="175" y="295"/>
                  </a:lnTo>
                  <a:lnTo>
                    <a:pt x="201" y="288"/>
                  </a:lnTo>
                  <a:lnTo>
                    <a:pt x="224" y="278"/>
                  </a:lnTo>
                  <a:lnTo>
                    <a:pt x="245" y="262"/>
                  </a:lnTo>
                  <a:lnTo>
                    <a:pt x="263" y="244"/>
                  </a:lnTo>
                  <a:lnTo>
                    <a:pt x="279" y="223"/>
                  </a:lnTo>
                  <a:lnTo>
                    <a:pt x="290" y="200"/>
                  </a:lnTo>
                  <a:lnTo>
                    <a:pt x="296" y="175"/>
                  </a:lnTo>
                  <a:lnTo>
                    <a:pt x="298" y="148"/>
                  </a:lnTo>
                  <a:close/>
                </a:path>
              </a:pathLst>
            </a:custGeom>
            <a:solidFill>
              <a:srgbClr val="2A8307"/>
            </a:solidFill>
            <a:ln w="12700">
              <a:solidFill>
                <a:srgbClr val="2A8307"/>
              </a:solidFill>
              <a:round/>
              <a:headEnd/>
              <a:tailEnd/>
            </a:ln>
          </p:spPr>
          <p:txBody>
            <a:bodyPr/>
            <a:lstStyle/>
            <a:p>
              <a:endParaRPr lang="en-US" sz="1350" dirty="0"/>
            </a:p>
          </p:txBody>
        </p:sp>
        <p:sp>
          <p:nvSpPr>
            <p:cNvPr id="645" name="Line 982"/>
            <p:cNvSpPr>
              <a:spLocks noChangeShapeType="1"/>
            </p:cNvSpPr>
            <p:nvPr/>
          </p:nvSpPr>
          <p:spPr bwMode="auto">
            <a:xfrm>
              <a:off x="4673" y="1210"/>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6" name="Freeform 983"/>
            <p:cNvSpPr>
              <a:spLocks/>
            </p:cNvSpPr>
            <p:nvPr/>
          </p:nvSpPr>
          <p:spPr bwMode="auto">
            <a:xfrm>
              <a:off x="4643" y="1195"/>
              <a:ext cx="30" cy="30"/>
            </a:xfrm>
            <a:custGeom>
              <a:avLst/>
              <a:gdLst>
                <a:gd name="T0" fmla="*/ 0 w 298"/>
                <a:gd name="T1" fmla="*/ 0 h 298"/>
                <a:gd name="T2" fmla="*/ 0 w 298"/>
                <a:gd name="T3" fmla="*/ 0 h 298"/>
                <a:gd name="T4" fmla="*/ 0 w 298"/>
                <a:gd name="T5" fmla="*/ 0 h 298"/>
                <a:gd name="T6" fmla="*/ 0 w 298"/>
                <a:gd name="T7" fmla="*/ 0 h 298"/>
                <a:gd name="T8" fmla="*/ 0 w 298"/>
                <a:gd name="T9" fmla="*/ 0 h 298"/>
                <a:gd name="T10" fmla="*/ 0 w 298"/>
                <a:gd name="T11" fmla="*/ 0 h 298"/>
                <a:gd name="T12" fmla="*/ 0 w 298"/>
                <a:gd name="T13" fmla="*/ 0 h 298"/>
                <a:gd name="T14" fmla="*/ 0 w 298"/>
                <a:gd name="T15" fmla="*/ 0 h 298"/>
                <a:gd name="T16" fmla="*/ 0 w 298"/>
                <a:gd name="T17" fmla="*/ 0 h 298"/>
                <a:gd name="T18" fmla="*/ 0 w 298"/>
                <a:gd name="T19" fmla="*/ 0 h 298"/>
                <a:gd name="T20" fmla="*/ 0 w 298"/>
                <a:gd name="T21" fmla="*/ 0 h 298"/>
                <a:gd name="T22" fmla="*/ 0 w 298"/>
                <a:gd name="T23" fmla="*/ 0 h 298"/>
                <a:gd name="T24" fmla="*/ 0 w 298"/>
                <a:gd name="T25" fmla="*/ 0 h 298"/>
                <a:gd name="T26" fmla="*/ 0 w 298"/>
                <a:gd name="T27" fmla="*/ 0 h 298"/>
                <a:gd name="T28" fmla="*/ 0 w 298"/>
                <a:gd name="T29" fmla="*/ 0 h 298"/>
                <a:gd name="T30" fmla="*/ 0 w 298"/>
                <a:gd name="T31" fmla="*/ 0 h 298"/>
                <a:gd name="T32" fmla="*/ 0 w 298"/>
                <a:gd name="T33" fmla="*/ 0 h 298"/>
                <a:gd name="T34" fmla="*/ 0 w 298"/>
                <a:gd name="T35" fmla="*/ 0 h 298"/>
                <a:gd name="T36" fmla="*/ 0 w 298"/>
                <a:gd name="T37" fmla="*/ 0 h 298"/>
                <a:gd name="T38" fmla="*/ 0 w 298"/>
                <a:gd name="T39" fmla="*/ 0 h 298"/>
                <a:gd name="T40" fmla="*/ 0 w 298"/>
                <a:gd name="T41" fmla="*/ 0 h 298"/>
                <a:gd name="T42" fmla="*/ 0 w 298"/>
                <a:gd name="T43" fmla="*/ 0 h 298"/>
                <a:gd name="T44" fmla="*/ 0 w 298"/>
                <a:gd name="T45" fmla="*/ 0 h 298"/>
                <a:gd name="T46" fmla="*/ 0 w 298"/>
                <a:gd name="T47" fmla="*/ 0 h 298"/>
                <a:gd name="T48" fmla="*/ 0 w 298"/>
                <a:gd name="T49" fmla="*/ 0 h 298"/>
                <a:gd name="T50" fmla="*/ 0 w 298"/>
                <a:gd name="T51" fmla="*/ 0 h 298"/>
                <a:gd name="T52" fmla="*/ 0 w 298"/>
                <a:gd name="T53" fmla="*/ 0 h 298"/>
                <a:gd name="T54" fmla="*/ 0 w 298"/>
                <a:gd name="T55" fmla="*/ 0 h 298"/>
                <a:gd name="T56" fmla="*/ 0 w 298"/>
                <a:gd name="T57" fmla="*/ 0 h 298"/>
                <a:gd name="T58" fmla="*/ 0 w 298"/>
                <a:gd name="T59" fmla="*/ 0 h 298"/>
                <a:gd name="T60" fmla="*/ 0 w 298"/>
                <a:gd name="T61" fmla="*/ 0 h 298"/>
                <a:gd name="T62" fmla="*/ 0 w 298"/>
                <a:gd name="T63" fmla="*/ 0 h 298"/>
                <a:gd name="T64" fmla="*/ 0 w 298"/>
                <a:gd name="T65" fmla="*/ 0 h 298"/>
                <a:gd name="T66" fmla="*/ 0 w 298"/>
                <a:gd name="T67" fmla="*/ 0 h 298"/>
                <a:gd name="T68" fmla="*/ 0 w 298"/>
                <a:gd name="T69" fmla="*/ 0 h 298"/>
                <a:gd name="T70" fmla="*/ 0 w 298"/>
                <a:gd name="T71" fmla="*/ 0 h 298"/>
                <a:gd name="T72" fmla="*/ 0 w 298"/>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8"/>
                <a:gd name="T112" fmla="*/ 0 h 298"/>
                <a:gd name="T113" fmla="*/ 298 w 298"/>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8" h="298">
                  <a:moveTo>
                    <a:pt x="298" y="149"/>
                  </a:moveTo>
                  <a:lnTo>
                    <a:pt x="295" y="123"/>
                  </a:lnTo>
                  <a:lnTo>
                    <a:pt x="289" y="98"/>
                  </a:lnTo>
                  <a:lnTo>
                    <a:pt x="278" y="75"/>
                  </a:lnTo>
                  <a:lnTo>
                    <a:pt x="263" y="53"/>
                  </a:lnTo>
                  <a:lnTo>
                    <a:pt x="245" y="35"/>
                  </a:lnTo>
                  <a:lnTo>
                    <a:pt x="223" y="20"/>
                  </a:lnTo>
                  <a:lnTo>
                    <a:pt x="200" y="8"/>
                  </a:lnTo>
                  <a:lnTo>
                    <a:pt x="175" y="3"/>
                  </a:lnTo>
                  <a:lnTo>
                    <a:pt x="149" y="0"/>
                  </a:lnTo>
                  <a:lnTo>
                    <a:pt x="122" y="3"/>
                  </a:lnTo>
                  <a:lnTo>
                    <a:pt x="98" y="8"/>
                  </a:lnTo>
                  <a:lnTo>
                    <a:pt x="73" y="20"/>
                  </a:lnTo>
                  <a:lnTo>
                    <a:pt x="52" y="35"/>
                  </a:lnTo>
                  <a:lnTo>
                    <a:pt x="34" y="53"/>
                  </a:lnTo>
                  <a:lnTo>
                    <a:pt x="20" y="75"/>
                  </a:lnTo>
                  <a:lnTo>
                    <a:pt x="9" y="98"/>
                  </a:lnTo>
                  <a:lnTo>
                    <a:pt x="2" y="123"/>
                  </a:lnTo>
                  <a:lnTo>
                    <a:pt x="0" y="149"/>
                  </a:lnTo>
                  <a:lnTo>
                    <a:pt x="2" y="175"/>
                  </a:lnTo>
                  <a:lnTo>
                    <a:pt x="9" y="200"/>
                  </a:lnTo>
                  <a:lnTo>
                    <a:pt x="20" y="225"/>
                  </a:lnTo>
                  <a:lnTo>
                    <a:pt x="34" y="245"/>
                  </a:lnTo>
                  <a:lnTo>
                    <a:pt x="52" y="264"/>
                  </a:lnTo>
                  <a:lnTo>
                    <a:pt x="73" y="278"/>
                  </a:lnTo>
                  <a:lnTo>
                    <a:pt x="98" y="289"/>
                  </a:lnTo>
                  <a:lnTo>
                    <a:pt x="122" y="296"/>
                  </a:lnTo>
                  <a:lnTo>
                    <a:pt x="149" y="298"/>
                  </a:lnTo>
                  <a:lnTo>
                    <a:pt x="175" y="296"/>
                  </a:lnTo>
                  <a:lnTo>
                    <a:pt x="200" y="289"/>
                  </a:lnTo>
                  <a:lnTo>
                    <a:pt x="223" y="278"/>
                  </a:lnTo>
                  <a:lnTo>
                    <a:pt x="245" y="264"/>
                  </a:lnTo>
                  <a:lnTo>
                    <a:pt x="263" y="245"/>
                  </a:lnTo>
                  <a:lnTo>
                    <a:pt x="278" y="225"/>
                  </a:lnTo>
                  <a:lnTo>
                    <a:pt x="289" y="200"/>
                  </a:lnTo>
                  <a:lnTo>
                    <a:pt x="295" y="175"/>
                  </a:lnTo>
                  <a:lnTo>
                    <a:pt x="298" y="149"/>
                  </a:lnTo>
                  <a:close/>
                </a:path>
              </a:pathLst>
            </a:custGeom>
            <a:solidFill>
              <a:srgbClr val="2A8307"/>
            </a:solidFill>
            <a:ln w="12700">
              <a:solidFill>
                <a:srgbClr val="2A8307"/>
              </a:solidFill>
              <a:round/>
              <a:headEnd/>
              <a:tailEnd/>
            </a:ln>
          </p:spPr>
          <p:txBody>
            <a:bodyPr/>
            <a:lstStyle/>
            <a:p>
              <a:endParaRPr lang="en-US" sz="1350" dirty="0"/>
            </a:p>
          </p:txBody>
        </p:sp>
        <p:sp>
          <p:nvSpPr>
            <p:cNvPr id="647" name="Line 984"/>
            <p:cNvSpPr>
              <a:spLocks noChangeShapeType="1"/>
            </p:cNvSpPr>
            <p:nvPr/>
          </p:nvSpPr>
          <p:spPr bwMode="auto">
            <a:xfrm>
              <a:off x="4396" y="1605"/>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8" name="Freeform 985"/>
            <p:cNvSpPr>
              <a:spLocks/>
            </p:cNvSpPr>
            <p:nvPr/>
          </p:nvSpPr>
          <p:spPr bwMode="auto">
            <a:xfrm>
              <a:off x="4366" y="1590"/>
              <a:ext cx="30" cy="30"/>
            </a:xfrm>
            <a:custGeom>
              <a:avLst/>
              <a:gdLst>
                <a:gd name="T0" fmla="*/ 0 w 297"/>
                <a:gd name="T1" fmla="*/ 0 h 298"/>
                <a:gd name="T2" fmla="*/ 0 w 297"/>
                <a:gd name="T3" fmla="*/ 0 h 298"/>
                <a:gd name="T4" fmla="*/ 0 w 297"/>
                <a:gd name="T5" fmla="*/ 0 h 298"/>
                <a:gd name="T6" fmla="*/ 0 w 297"/>
                <a:gd name="T7" fmla="*/ 0 h 298"/>
                <a:gd name="T8" fmla="*/ 0 w 297"/>
                <a:gd name="T9" fmla="*/ 0 h 298"/>
                <a:gd name="T10" fmla="*/ 0 w 297"/>
                <a:gd name="T11" fmla="*/ 0 h 298"/>
                <a:gd name="T12" fmla="*/ 0 w 297"/>
                <a:gd name="T13" fmla="*/ 0 h 298"/>
                <a:gd name="T14" fmla="*/ 0 w 297"/>
                <a:gd name="T15" fmla="*/ 0 h 298"/>
                <a:gd name="T16" fmla="*/ 0 w 297"/>
                <a:gd name="T17" fmla="*/ 0 h 298"/>
                <a:gd name="T18" fmla="*/ 0 w 297"/>
                <a:gd name="T19" fmla="*/ 0 h 298"/>
                <a:gd name="T20" fmla="*/ 0 w 297"/>
                <a:gd name="T21" fmla="*/ 0 h 298"/>
                <a:gd name="T22" fmla="*/ 0 w 297"/>
                <a:gd name="T23" fmla="*/ 0 h 298"/>
                <a:gd name="T24" fmla="*/ 0 w 297"/>
                <a:gd name="T25" fmla="*/ 0 h 298"/>
                <a:gd name="T26" fmla="*/ 0 w 297"/>
                <a:gd name="T27" fmla="*/ 0 h 298"/>
                <a:gd name="T28" fmla="*/ 0 w 297"/>
                <a:gd name="T29" fmla="*/ 0 h 298"/>
                <a:gd name="T30" fmla="*/ 0 w 297"/>
                <a:gd name="T31" fmla="*/ 0 h 298"/>
                <a:gd name="T32" fmla="*/ 0 w 297"/>
                <a:gd name="T33" fmla="*/ 0 h 298"/>
                <a:gd name="T34" fmla="*/ 0 w 297"/>
                <a:gd name="T35" fmla="*/ 0 h 298"/>
                <a:gd name="T36" fmla="*/ 0 w 297"/>
                <a:gd name="T37" fmla="*/ 0 h 298"/>
                <a:gd name="T38" fmla="*/ 0 w 297"/>
                <a:gd name="T39" fmla="*/ 0 h 298"/>
                <a:gd name="T40" fmla="*/ 0 w 297"/>
                <a:gd name="T41" fmla="*/ 0 h 298"/>
                <a:gd name="T42" fmla="*/ 0 w 297"/>
                <a:gd name="T43" fmla="*/ 0 h 298"/>
                <a:gd name="T44" fmla="*/ 0 w 297"/>
                <a:gd name="T45" fmla="*/ 0 h 298"/>
                <a:gd name="T46" fmla="*/ 0 w 297"/>
                <a:gd name="T47" fmla="*/ 0 h 298"/>
                <a:gd name="T48" fmla="*/ 0 w 297"/>
                <a:gd name="T49" fmla="*/ 0 h 298"/>
                <a:gd name="T50" fmla="*/ 0 w 297"/>
                <a:gd name="T51" fmla="*/ 0 h 298"/>
                <a:gd name="T52" fmla="*/ 0 w 297"/>
                <a:gd name="T53" fmla="*/ 0 h 298"/>
                <a:gd name="T54" fmla="*/ 0 w 297"/>
                <a:gd name="T55" fmla="*/ 0 h 298"/>
                <a:gd name="T56" fmla="*/ 0 w 297"/>
                <a:gd name="T57" fmla="*/ 0 h 298"/>
                <a:gd name="T58" fmla="*/ 0 w 297"/>
                <a:gd name="T59" fmla="*/ 0 h 298"/>
                <a:gd name="T60" fmla="*/ 0 w 297"/>
                <a:gd name="T61" fmla="*/ 0 h 298"/>
                <a:gd name="T62" fmla="*/ 0 w 297"/>
                <a:gd name="T63" fmla="*/ 0 h 298"/>
                <a:gd name="T64" fmla="*/ 0 w 297"/>
                <a:gd name="T65" fmla="*/ 0 h 298"/>
                <a:gd name="T66" fmla="*/ 0 w 297"/>
                <a:gd name="T67" fmla="*/ 0 h 298"/>
                <a:gd name="T68" fmla="*/ 0 w 297"/>
                <a:gd name="T69" fmla="*/ 0 h 298"/>
                <a:gd name="T70" fmla="*/ 0 w 297"/>
                <a:gd name="T71" fmla="*/ 0 h 298"/>
                <a:gd name="T72" fmla="*/ 0 w 297"/>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298"/>
                <a:gd name="T113" fmla="*/ 297 w 297"/>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298">
                  <a:moveTo>
                    <a:pt x="297" y="149"/>
                  </a:moveTo>
                  <a:lnTo>
                    <a:pt x="295" y="123"/>
                  </a:lnTo>
                  <a:lnTo>
                    <a:pt x="290" y="98"/>
                  </a:lnTo>
                  <a:lnTo>
                    <a:pt x="278" y="75"/>
                  </a:lnTo>
                  <a:lnTo>
                    <a:pt x="263" y="54"/>
                  </a:lnTo>
                  <a:lnTo>
                    <a:pt x="246" y="35"/>
                  </a:lnTo>
                  <a:lnTo>
                    <a:pt x="224" y="20"/>
                  </a:lnTo>
                  <a:lnTo>
                    <a:pt x="200" y="10"/>
                  </a:lnTo>
                  <a:lnTo>
                    <a:pt x="175" y="2"/>
                  </a:lnTo>
                  <a:lnTo>
                    <a:pt x="150" y="0"/>
                  </a:lnTo>
                  <a:lnTo>
                    <a:pt x="122" y="2"/>
                  </a:lnTo>
                  <a:lnTo>
                    <a:pt x="98" y="10"/>
                  </a:lnTo>
                  <a:lnTo>
                    <a:pt x="74" y="20"/>
                  </a:lnTo>
                  <a:lnTo>
                    <a:pt x="53" y="35"/>
                  </a:lnTo>
                  <a:lnTo>
                    <a:pt x="35" y="54"/>
                  </a:lnTo>
                  <a:lnTo>
                    <a:pt x="19" y="75"/>
                  </a:lnTo>
                  <a:lnTo>
                    <a:pt x="8" y="98"/>
                  </a:lnTo>
                  <a:lnTo>
                    <a:pt x="2" y="123"/>
                  </a:lnTo>
                  <a:lnTo>
                    <a:pt x="0" y="149"/>
                  </a:lnTo>
                  <a:lnTo>
                    <a:pt x="2" y="175"/>
                  </a:lnTo>
                  <a:lnTo>
                    <a:pt x="8" y="200"/>
                  </a:lnTo>
                  <a:lnTo>
                    <a:pt x="19" y="224"/>
                  </a:lnTo>
                  <a:lnTo>
                    <a:pt x="35" y="245"/>
                  </a:lnTo>
                  <a:lnTo>
                    <a:pt x="53" y="264"/>
                  </a:lnTo>
                  <a:lnTo>
                    <a:pt x="74" y="278"/>
                  </a:lnTo>
                  <a:lnTo>
                    <a:pt x="98" y="289"/>
                  </a:lnTo>
                  <a:lnTo>
                    <a:pt x="122" y="296"/>
                  </a:lnTo>
                  <a:lnTo>
                    <a:pt x="150" y="298"/>
                  </a:lnTo>
                  <a:lnTo>
                    <a:pt x="175" y="296"/>
                  </a:lnTo>
                  <a:lnTo>
                    <a:pt x="200" y="289"/>
                  </a:lnTo>
                  <a:lnTo>
                    <a:pt x="224" y="278"/>
                  </a:lnTo>
                  <a:lnTo>
                    <a:pt x="246" y="264"/>
                  </a:lnTo>
                  <a:lnTo>
                    <a:pt x="263" y="245"/>
                  </a:lnTo>
                  <a:lnTo>
                    <a:pt x="278" y="224"/>
                  </a:lnTo>
                  <a:lnTo>
                    <a:pt x="290" y="200"/>
                  </a:lnTo>
                  <a:lnTo>
                    <a:pt x="295" y="175"/>
                  </a:lnTo>
                  <a:lnTo>
                    <a:pt x="297" y="149"/>
                  </a:lnTo>
                  <a:close/>
                </a:path>
              </a:pathLst>
            </a:custGeom>
            <a:solidFill>
              <a:srgbClr val="2A8307"/>
            </a:solidFill>
            <a:ln w="12700">
              <a:solidFill>
                <a:srgbClr val="2A8307"/>
              </a:solidFill>
              <a:round/>
              <a:headEnd/>
              <a:tailEnd/>
            </a:ln>
          </p:spPr>
          <p:txBody>
            <a:bodyPr/>
            <a:lstStyle/>
            <a:p>
              <a:endParaRPr lang="en-US" sz="1350" dirty="0"/>
            </a:p>
          </p:txBody>
        </p:sp>
        <p:sp>
          <p:nvSpPr>
            <p:cNvPr id="649" name="Line 986"/>
            <p:cNvSpPr>
              <a:spLocks noChangeShapeType="1"/>
            </p:cNvSpPr>
            <p:nvPr/>
          </p:nvSpPr>
          <p:spPr bwMode="auto">
            <a:xfrm>
              <a:off x="4326" y="1228"/>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0" name="Freeform 987"/>
            <p:cNvSpPr>
              <a:spLocks/>
            </p:cNvSpPr>
            <p:nvPr/>
          </p:nvSpPr>
          <p:spPr bwMode="auto">
            <a:xfrm>
              <a:off x="4296" y="1213"/>
              <a:ext cx="30" cy="30"/>
            </a:xfrm>
            <a:custGeom>
              <a:avLst/>
              <a:gdLst>
                <a:gd name="T0" fmla="*/ 0 w 300"/>
                <a:gd name="T1" fmla="*/ 0 h 298"/>
                <a:gd name="T2" fmla="*/ 0 w 300"/>
                <a:gd name="T3" fmla="*/ 0 h 298"/>
                <a:gd name="T4" fmla="*/ 0 w 300"/>
                <a:gd name="T5" fmla="*/ 0 h 298"/>
                <a:gd name="T6" fmla="*/ 0 w 300"/>
                <a:gd name="T7" fmla="*/ 0 h 298"/>
                <a:gd name="T8" fmla="*/ 0 w 300"/>
                <a:gd name="T9" fmla="*/ 0 h 298"/>
                <a:gd name="T10" fmla="*/ 0 w 300"/>
                <a:gd name="T11" fmla="*/ 0 h 298"/>
                <a:gd name="T12" fmla="*/ 0 w 300"/>
                <a:gd name="T13" fmla="*/ 0 h 298"/>
                <a:gd name="T14" fmla="*/ 0 w 300"/>
                <a:gd name="T15" fmla="*/ 0 h 298"/>
                <a:gd name="T16" fmla="*/ 0 w 300"/>
                <a:gd name="T17" fmla="*/ 0 h 298"/>
                <a:gd name="T18" fmla="*/ 0 w 300"/>
                <a:gd name="T19" fmla="*/ 0 h 298"/>
                <a:gd name="T20" fmla="*/ 0 w 300"/>
                <a:gd name="T21" fmla="*/ 0 h 298"/>
                <a:gd name="T22" fmla="*/ 0 w 300"/>
                <a:gd name="T23" fmla="*/ 0 h 298"/>
                <a:gd name="T24" fmla="*/ 0 w 300"/>
                <a:gd name="T25" fmla="*/ 0 h 298"/>
                <a:gd name="T26" fmla="*/ 0 w 300"/>
                <a:gd name="T27" fmla="*/ 0 h 298"/>
                <a:gd name="T28" fmla="*/ 0 w 300"/>
                <a:gd name="T29" fmla="*/ 0 h 298"/>
                <a:gd name="T30" fmla="*/ 0 w 300"/>
                <a:gd name="T31" fmla="*/ 0 h 298"/>
                <a:gd name="T32" fmla="*/ 0 w 300"/>
                <a:gd name="T33" fmla="*/ 0 h 298"/>
                <a:gd name="T34" fmla="*/ 0 w 300"/>
                <a:gd name="T35" fmla="*/ 0 h 298"/>
                <a:gd name="T36" fmla="*/ 0 w 300"/>
                <a:gd name="T37" fmla="*/ 0 h 298"/>
                <a:gd name="T38" fmla="*/ 0 w 300"/>
                <a:gd name="T39" fmla="*/ 0 h 298"/>
                <a:gd name="T40" fmla="*/ 0 w 300"/>
                <a:gd name="T41" fmla="*/ 0 h 298"/>
                <a:gd name="T42" fmla="*/ 0 w 300"/>
                <a:gd name="T43" fmla="*/ 0 h 298"/>
                <a:gd name="T44" fmla="*/ 0 w 300"/>
                <a:gd name="T45" fmla="*/ 0 h 298"/>
                <a:gd name="T46" fmla="*/ 0 w 300"/>
                <a:gd name="T47" fmla="*/ 0 h 298"/>
                <a:gd name="T48" fmla="*/ 0 w 300"/>
                <a:gd name="T49" fmla="*/ 0 h 298"/>
                <a:gd name="T50" fmla="*/ 0 w 300"/>
                <a:gd name="T51" fmla="*/ 0 h 298"/>
                <a:gd name="T52" fmla="*/ 0 w 300"/>
                <a:gd name="T53" fmla="*/ 0 h 298"/>
                <a:gd name="T54" fmla="*/ 0 w 300"/>
                <a:gd name="T55" fmla="*/ 0 h 298"/>
                <a:gd name="T56" fmla="*/ 0 w 300"/>
                <a:gd name="T57" fmla="*/ 0 h 298"/>
                <a:gd name="T58" fmla="*/ 0 w 300"/>
                <a:gd name="T59" fmla="*/ 0 h 298"/>
                <a:gd name="T60" fmla="*/ 0 w 300"/>
                <a:gd name="T61" fmla="*/ 0 h 298"/>
                <a:gd name="T62" fmla="*/ 0 w 300"/>
                <a:gd name="T63" fmla="*/ 0 h 298"/>
                <a:gd name="T64" fmla="*/ 0 w 300"/>
                <a:gd name="T65" fmla="*/ 0 h 298"/>
                <a:gd name="T66" fmla="*/ 0 w 300"/>
                <a:gd name="T67" fmla="*/ 0 h 298"/>
                <a:gd name="T68" fmla="*/ 0 w 300"/>
                <a:gd name="T69" fmla="*/ 0 h 298"/>
                <a:gd name="T70" fmla="*/ 0 w 300"/>
                <a:gd name="T71" fmla="*/ 0 h 298"/>
                <a:gd name="T72" fmla="*/ 0 w 300"/>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8"/>
                <a:gd name="T113" fmla="*/ 300 w 300"/>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8">
                  <a:moveTo>
                    <a:pt x="300" y="148"/>
                  </a:moveTo>
                  <a:lnTo>
                    <a:pt x="297" y="123"/>
                  </a:lnTo>
                  <a:lnTo>
                    <a:pt x="290" y="99"/>
                  </a:lnTo>
                  <a:lnTo>
                    <a:pt x="278" y="74"/>
                  </a:lnTo>
                  <a:lnTo>
                    <a:pt x="265" y="53"/>
                  </a:lnTo>
                  <a:lnTo>
                    <a:pt x="247" y="34"/>
                  </a:lnTo>
                  <a:lnTo>
                    <a:pt x="225" y="20"/>
                  </a:lnTo>
                  <a:lnTo>
                    <a:pt x="201" y="9"/>
                  </a:lnTo>
                  <a:lnTo>
                    <a:pt x="177" y="3"/>
                  </a:lnTo>
                  <a:lnTo>
                    <a:pt x="150" y="0"/>
                  </a:lnTo>
                  <a:lnTo>
                    <a:pt x="125" y="3"/>
                  </a:lnTo>
                  <a:lnTo>
                    <a:pt x="99" y="9"/>
                  </a:lnTo>
                  <a:lnTo>
                    <a:pt x="76" y="20"/>
                  </a:lnTo>
                  <a:lnTo>
                    <a:pt x="54" y="34"/>
                  </a:lnTo>
                  <a:lnTo>
                    <a:pt x="35" y="53"/>
                  </a:lnTo>
                  <a:lnTo>
                    <a:pt x="21" y="74"/>
                  </a:lnTo>
                  <a:lnTo>
                    <a:pt x="10" y="99"/>
                  </a:lnTo>
                  <a:lnTo>
                    <a:pt x="3" y="123"/>
                  </a:lnTo>
                  <a:lnTo>
                    <a:pt x="0" y="148"/>
                  </a:lnTo>
                  <a:lnTo>
                    <a:pt x="3" y="175"/>
                  </a:lnTo>
                  <a:lnTo>
                    <a:pt x="10" y="201"/>
                  </a:lnTo>
                  <a:lnTo>
                    <a:pt x="21" y="224"/>
                  </a:lnTo>
                  <a:lnTo>
                    <a:pt x="35" y="244"/>
                  </a:lnTo>
                  <a:lnTo>
                    <a:pt x="54" y="263"/>
                  </a:lnTo>
                  <a:lnTo>
                    <a:pt x="76" y="278"/>
                  </a:lnTo>
                  <a:lnTo>
                    <a:pt x="99" y="289"/>
                  </a:lnTo>
                  <a:lnTo>
                    <a:pt x="125" y="296"/>
                  </a:lnTo>
                  <a:lnTo>
                    <a:pt x="150" y="298"/>
                  </a:lnTo>
                  <a:lnTo>
                    <a:pt x="177" y="296"/>
                  </a:lnTo>
                  <a:lnTo>
                    <a:pt x="201" y="289"/>
                  </a:lnTo>
                  <a:lnTo>
                    <a:pt x="225" y="278"/>
                  </a:lnTo>
                  <a:lnTo>
                    <a:pt x="247" y="263"/>
                  </a:lnTo>
                  <a:lnTo>
                    <a:pt x="265" y="244"/>
                  </a:lnTo>
                  <a:lnTo>
                    <a:pt x="278" y="224"/>
                  </a:lnTo>
                  <a:lnTo>
                    <a:pt x="290" y="201"/>
                  </a:lnTo>
                  <a:lnTo>
                    <a:pt x="297" y="175"/>
                  </a:lnTo>
                  <a:lnTo>
                    <a:pt x="300" y="148"/>
                  </a:lnTo>
                  <a:close/>
                </a:path>
              </a:pathLst>
            </a:custGeom>
            <a:solidFill>
              <a:srgbClr val="2A8307"/>
            </a:solidFill>
            <a:ln w="12700">
              <a:solidFill>
                <a:srgbClr val="2A8307"/>
              </a:solidFill>
              <a:round/>
              <a:headEnd/>
              <a:tailEnd/>
            </a:ln>
          </p:spPr>
          <p:txBody>
            <a:bodyPr/>
            <a:lstStyle/>
            <a:p>
              <a:endParaRPr lang="en-US" sz="1350" dirty="0"/>
            </a:p>
          </p:txBody>
        </p:sp>
        <p:sp>
          <p:nvSpPr>
            <p:cNvPr id="651" name="Line 988"/>
            <p:cNvSpPr>
              <a:spLocks noChangeShapeType="1"/>
            </p:cNvSpPr>
            <p:nvPr/>
          </p:nvSpPr>
          <p:spPr bwMode="auto">
            <a:xfrm>
              <a:off x="4069" y="1332"/>
              <a:ext cx="1" cy="1"/>
            </a:xfrm>
            <a:prstGeom prst="line">
              <a:avLst/>
            </a:prstGeom>
            <a:noFill/>
            <a:ln w="12700">
              <a:solidFill>
                <a:srgbClr val="2A8307"/>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2" name="Freeform 989"/>
            <p:cNvSpPr>
              <a:spLocks/>
            </p:cNvSpPr>
            <p:nvPr/>
          </p:nvSpPr>
          <p:spPr bwMode="auto">
            <a:xfrm>
              <a:off x="4039" y="1318"/>
              <a:ext cx="30" cy="29"/>
            </a:xfrm>
            <a:custGeom>
              <a:avLst/>
              <a:gdLst>
                <a:gd name="T0" fmla="*/ 0 w 300"/>
                <a:gd name="T1" fmla="*/ 0 h 299"/>
                <a:gd name="T2" fmla="*/ 0 w 300"/>
                <a:gd name="T3" fmla="*/ 0 h 299"/>
                <a:gd name="T4" fmla="*/ 0 w 300"/>
                <a:gd name="T5" fmla="*/ 0 h 299"/>
                <a:gd name="T6" fmla="*/ 0 w 300"/>
                <a:gd name="T7" fmla="*/ 0 h 299"/>
                <a:gd name="T8" fmla="*/ 0 w 300"/>
                <a:gd name="T9" fmla="*/ 0 h 299"/>
                <a:gd name="T10" fmla="*/ 0 w 300"/>
                <a:gd name="T11" fmla="*/ 0 h 299"/>
                <a:gd name="T12" fmla="*/ 0 w 300"/>
                <a:gd name="T13" fmla="*/ 0 h 299"/>
                <a:gd name="T14" fmla="*/ 0 w 300"/>
                <a:gd name="T15" fmla="*/ 0 h 299"/>
                <a:gd name="T16" fmla="*/ 0 w 300"/>
                <a:gd name="T17" fmla="*/ 0 h 299"/>
                <a:gd name="T18" fmla="*/ 0 w 300"/>
                <a:gd name="T19" fmla="*/ 0 h 299"/>
                <a:gd name="T20" fmla="*/ 0 w 300"/>
                <a:gd name="T21" fmla="*/ 0 h 299"/>
                <a:gd name="T22" fmla="*/ 0 w 300"/>
                <a:gd name="T23" fmla="*/ 0 h 299"/>
                <a:gd name="T24" fmla="*/ 0 w 300"/>
                <a:gd name="T25" fmla="*/ 0 h 299"/>
                <a:gd name="T26" fmla="*/ 0 w 300"/>
                <a:gd name="T27" fmla="*/ 0 h 299"/>
                <a:gd name="T28" fmla="*/ 0 w 300"/>
                <a:gd name="T29" fmla="*/ 0 h 299"/>
                <a:gd name="T30" fmla="*/ 0 w 300"/>
                <a:gd name="T31" fmla="*/ 0 h 299"/>
                <a:gd name="T32" fmla="*/ 0 w 300"/>
                <a:gd name="T33" fmla="*/ 0 h 299"/>
                <a:gd name="T34" fmla="*/ 0 w 300"/>
                <a:gd name="T35" fmla="*/ 0 h 299"/>
                <a:gd name="T36" fmla="*/ 0 w 300"/>
                <a:gd name="T37" fmla="*/ 0 h 299"/>
                <a:gd name="T38" fmla="*/ 0 w 300"/>
                <a:gd name="T39" fmla="*/ 0 h 299"/>
                <a:gd name="T40" fmla="*/ 0 w 300"/>
                <a:gd name="T41" fmla="*/ 0 h 299"/>
                <a:gd name="T42" fmla="*/ 0 w 300"/>
                <a:gd name="T43" fmla="*/ 0 h 299"/>
                <a:gd name="T44" fmla="*/ 0 w 300"/>
                <a:gd name="T45" fmla="*/ 0 h 299"/>
                <a:gd name="T46" fmla="*/ 0 w 300"/>
                <a:gd name="T47" fmla="*/ 0 h 299"/>
                <a:gd name="T48" fmla="*/ 0 w 300"/>
                <a:gd name="T49" fmla="*/ 0 h 299"/>
                <a:gd name="T50" fmla="*/ 0 w 300"/>
                <a:gd name="T51" fmla="*/ 0 h 299"/>
                <a:gd name="T52" fmla="*/ 0 w 300"/>
                <a:gd name="T53" fmla="*/ 0 h 299"/>
                <a:gd name="T54" fmla="*/ 0 w 300"/>
                <a:gd name="T55" fmla="*/ 0 h 299"/>
                <a:gd name="T56" fmla="*/ 0 w 300"/>
                <a:gd name="T57" fmla="*/ 0 h 299"/>
                <a:gd name="T58" fmla="*/ 0 w 300"/>
                <a:gd name="T59" fmla="*/ 0 h 299"/>
                <a:gd name="T60" fmla="*/ 0 w 300"/>
                <a:gd name="T61" fmla="*/ 0 h 299"/>
                <a:gd name="T62" fmla="*/ 0 w 300"/>
                <a:gd name="T63" fmla="*/ 0 h 299"/>
                <a:gd name="T64" fmla="*/ 0 w 300"/>
                <a:gd name="T65" fmla="*/ 0 h 299"/>
                <a:gd name="T66" fmla="*/ 0 w 300"/>
                <a:gd name="T67" fmla="*/ 0 h 299"/>
                <a:gd name="T68" fmla="*/ 0 w 300"/>
                <a:gd name="T69" fmla="*/ 0 h 299"/>
                <a:gd name="T70" fmla="*/ 0 w 300"/>
                <a:gd name="T71" fmla="*/ 0 h 299"/>
                <a:gd name="T72" fmla="*/ 0 w 30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0"/>
                <a:gd name="T112" fmla="*/ 0 h 299"/>
                <a:gd name="T113" fmla="*/ 300 w 30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0" h="299">
                  <a:moveTo>
                    <a:pt x="300" y="149"/>
                  </a:moveTo>
                  <a:lnTo>
                    <a:pt x="298" y="124"/>
                  </a:lnTo>
                  <a:lnTo>
                    <a:pt x="290" y="98"/>
                  </a:lnTo>
                  <a:lnTo>
                    <a:pt x="279" y="75"/>
                  </a:lnTo>
                  <a:lnTo>
                    <a:pt x="265" y="54"/>
                  </a:lnTo>
                  <a:lnTo>
                    <a:pt x="246" y="35"/>
                  </a:lnTo>
                  <a:lnTo>
                    <a:pt x="224" y="20"/>
                  </a:lnTo>
                  <a:lnTo>
                    <a:pt x="201" y="10"/>
                  </a:lnTo>
                  <a:lnTo>
                    <a:pt x="176" y="3"/>
                  </a:lnTo>
                  <a:lnTo>
                    <a:pt x="150" y="0"/>
                  </a:lnTo>
                  <a:lnTo>
                    <a:pt x="124" y="3"/>
                  </a:lnTo>
                  <a:lnTo>
                    <a:pt x="99" y="10"/>
                  </a:lnTo>
                  <a:lnTo>
                    <a:pt x="76" y="20"/>
                  </a:lnTo>
                  <a:lnTo>
                    <a:pt x="54" y="35"/>
                  </a:lnTo>
                  <a:lnTo>
                    <a:pt x="35" y="54"/>
                  </a:lnTo>
                  <a:lnTo>
                    <a:pt x="21" y="75"/>
                  </a:lnTo>
                  <a:lnTo>
                    <a:pt x="10" y="98"/>
                  </a:lnTo>
                  <a:lnTo>
                    <a:pt x="2" y="124"/>
                  </a:lnTo>
                  <a:lnTo>
                    <a:pt x="0" y="149"/>
                  </a:lnTo>
                  <a:lnTo>
                    <a:pt x="2" y="175"/>
                  </a:lnTo>
                  <a:lnTo>
                    <a:pt x="10" y="202"/>
                  </a:lnTo>
                  <a:lnTo>
                    <a:pt x="21" y="225"/>
                  </a:lnTo>
                  <a:lnTo>
                    <a:pt x="35" y="245"/>
                  </a:lnTo>
                  <a:lnTo>
                    <a:pt x="54" y="264"/>
                  </a:lnTo>
                  <a:lnTo>
                    <a:pt x="76" y="278"/>
                  </a:lnTo>
                  <a:lnTo>
                    <a:pt x="99" y="289"/>
                  </a:lnTo>
                  <a:lnTo>
                    <a:pt x="124" y="296"/>
                  </a:lnTo>
                  <a:lnTo>
                    <a:pt x="150" y="299"/>
                  </a:lnTo>
                  <a:lnTo>
                    <a:pt x="176" y="296"/>
                  </a:lnTo>
                  <a:lnTo>
                    <a:pt x="201" y="289"/>
                  </a:lnTo>
                  <a:lnTo>
                    <a:pt x="224" y="278"/>
                  </a:lnTo>
                  <a:lnTo>
                    <a:pt x="246" y="264"/>
                  </a:lnTo>
                  <a:lnTo>
                    <a:pt x="265" y="245"/>
                  </a:lnTo>
                  <a:lnTo>
                    <a:pt x="279" y="225"/>
                  </a:lnTo>
                  <a:lnTo>
                    <a:pt x="290" y="202"/>
                  </a:lnTo>
                  <a:lnTo>
                    <a:pt x="298" y="175"/>
                  </a:lnTo>
                  <a:lnTo>
                    <a:pt x="300" y="149"/>
                  </a:lnTo>
                  <a:close/>
                </a:path>
              </a:pathLst>
            </a:custGeom>
            <a:solidFill>
              <a:srgbClr val="2A8307"/>
            </a:solidFill>
            <a:ln w="12700">
              <a:solidFill>
                <a:srgbClr val="2A8307"/>
              </a:solidFill>
              <a:round/>
              <a:headEnd/>
              <a:tailEnd/>
            </a:ln>
          </p:spPr>
          <p:txBody>
            <a:bodyPr/>
            <a:lstStyle/>
            <a:p>
              <a:endParaRPr lang="en-US" sz="1350" dirty="0"/>
            </a:p>
          </p:txBody>
        </p:sp>
        <p:sp>
          <p:nvSpPr>
            <p:cNvPr id="653" name="Rectangle 990"/>
            <p:cNvSpPr>
              <a:spLocks noChangeArrowheads="1"/>
            </p:cNvSpPr>
            <p:nvPr/>
          </p:nvSpPr>
          <p:spPr bwMode="auto">
            <a:xfrm>
              <a:off x="3840" y="1056"/>
              <a:ext cx="1487" cy="139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654" name="Rectangle 1340"/>
            <p:cNvSpPr>
              <a:spLocks noChangeArrowheads="1"/>
            </p:cNvSpPr>
            <p:nvPr/>
          </p:nvSpPr>
          <p:spPr bwMode="auto">
            <a:xfrm>
              <a:off x="4814" y="3487"/>
              <a:ext cx="355" cy="50"/>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655" name="Rectangle 1353"/>
            <p:cNvSpPr>
              <a:spLocks noChangeArrowheads="1"/>
            </p:cNvSpPr>
            <p:nvPr/>
          </p:nvSpPr>
          <p:spPr bwMode="auto">
            <a:xfrm>
              <a:off x="4061" y="3523"/>
              <a:ext cx="1266" cy="557"/>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656" name="Rectangle 1354"/>
            <p:cNvSpPr>
              <a:spLocks noChangeArrowheads="1"/>
            </p:cNvSpPr>
            <p:nvPr/>
          </p:nvSpPr>
          <p:spPr bwMode="auto">
            <a:xfrm>
              <a:off x="3840" y="3842"/>
              <a:ext cx="221" cy="238"/>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657" name="Rectangle 1355"/>
            <p:cNvSpPr>
              <a:spLocks noChangeArrowheads="1"/>
            </p:cNvSpPr>
            <p:nvPr/>
          </p:nvSpPr>
          <p:spPr bwMode="auto">
            <a:xfrm>
              <a:off x="3840" y="3523"/>
              <a:ext cx="221" cy="319"/>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658" name="Rectangle 1356"/>
            <p:cNvSpPr>
              <a:spLocks noChangeArrowheads="1"/>
            </p:cNvSpPr>
            <p:nvPr/>
          </p:nvSpPr>
          <p:spPr bwMode="auto">
            <a:xfrm>
              <a:off x="3840" y="2681"/>
              <a:ext cx="974" cy="840"/>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659" name="Rectangle 1357"/>
            <p:cNvSpPr>
              <a:spLocks noChangeArrowheads="1"/>
            </p:cNvSpPr>
            <p:nvPr/>
          </p:nvSpPr>
          <p:spPr bwMode="auto">
            <a:xfrm>
              <a:off x="4813" y="2681"/>
              <a:ext cx="514" cy="699"/>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660" name="Rectangle 1358"/>
            <p:cNvSpPr>
              <a:spLocks noChangeArrowheads="1"/>
            </p:cNvSpPr>
            <p:nvPr/>
          </p:nvSpPr>
          <p:spPr bwMode="auto">
            <a:xfrm>
              <a:off x="5169" y="3380"/>
              <a:ext cx="158" cy="140"/>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661" name="Rectangle 1359"/>
            <p:cNvSpPr>
              <a:spLocks noChangeArrowheads="1"/>
            </p:cNvSpPr>
            <p:nvPr/>
          </p:nvSpPr>
          <p:spPr bwMode="auto">
            <a:xfrm>
              <a:off x="4813" y="3383"/>
              <a:ext cx="356" cy="116"/>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662" name="Line 1372"/>
            <p:cNvSpPr>
              <a:spLocks noChangeShapeType="1"/>
            </p:cNvSpPr>
            <p:nvPr/>
          </p:nvSpPr>
          <p:spPr bwMode="auto">
            <a:xfrm>
              <a:off x="3840" y="3842"/>
              <a:ext cx="22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63" name="Line 1373"/>
            <p:cNvSpPr>
              <a:spLocks noChangeShapeType="1"/>
            </p:cNvSpPr>
            <p:nvPr/>
          </p:nvSpPr>
          <p:spPr bwMode="auto">
            <a:xfrm>
              <a:off x="3840" y="3522"/>
              <a:ext cx="148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64" name="Line 1374"/>
            <p:cNvSpPr>
              <a:spLocks noChangeShapeType="1"/>
            </p:cNvSpPr>
            <p:nvPr/>
          </p:nvSpPr>
          <p:spPr bwMode="auto">
            <a:xfrm>
              <a:off x="4822" y="3499"/>
              <a:ext cx="34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65" name="Line 1375"/>
            <p:cNvSpPr>
              <a:spLocks noChangeShapeType="1"/>
            </p:cNvSpPr>
            <p:nvPr/>
          </p:nvSpPr>
          <p:spPr bwMode="auto">
            <a:xfrm>
              <a:off x="4813" y="3383"/>
              <a:ext cx="51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66" name="Line 1376"/>
            <p:cNvSpPr>
              <a:spLocks noChangeShapeType="1"/>
            </p:cNvSpPr>
            <p:nvPr/>
          </p:nvSpPr>
          <p:spPr bwMode="auto">
            <a:xfrm flipV="1">
              <a:off x="4061" y="3520"/>
              <a:ext cx="0" cy="5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67" name="Line 1377"/>
            <p:cNvSpPr>
              <a:spLocks noChangeShapeType="1"/>
            </p:cNvSpPr>
            <p:nvPr/>
          </p:nvSpPr>
          <p:spPr bwMode="auto">
            <a:xfrm flipV="1">
              <a:off x="4813" y="2681"/>
              <a:ext cx="1" cy="8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68" name="Line 1378"/>
            <p:cNvSpPr>
              <a:spLocks noChangeShapeType="1"/>
            </p:cNvSpPr>
            <p:nvPr/>
          </p:nvSpPr>
          <p:spPr bwMode="auto">
            <a:xfrm flipV="1">
              <a:off x="5169" y="3380"/>
              <a:ext cx="0" cy="1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69" name="Rectangle 1379"/>
            <p:cNvSpPr>
              <a:spLocks noChangeArrowheads="1"/>
            </p:cNvSpPr>
            <p:nvPr/>
          </p:nvSpPr>
          <p:spPr bwMode="auto">
            <a:xfrm>
              <a:off x="3840" y="2681"/>
              <a:ext cx="1487" cy="139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670" name="Text Box 1382"/>
            <p:cNvSpPr txBox="1">
              <a:spLocks noChangeArrowheads="1"/>
            </p:cNvSpPr>
            <p:nvPr/>
          </p:nvSpPr>
          <p:spPr bwMode="auto">
            <a:xfrm>
              <a:off x="4485" y="741"/>
              <a:ext cx="3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800" dirty="0">
                  <a:latin typeface="+mn-lt"/>
                </a:rPr>
                <a:t>T</a:t>
              </a:r>
              <a:r>
                <a:rPr lang="en-US" sz="1800" baseline="-25000" dirty="0">
                  <a:latin typeface="+mn-lt"/>
                </a:rPr>
                <a:t>3</a:t>
              </a:r>
              <a:endParaRPr lang="en-US" sz="1800" dirty="0">
                <a:latin typeface="+mn-lt"/>
              </a:endParaRPr>
            </a:p>
          </p:txBody>
        </p:sp>
      </p:grpSp>
    </p:spTree>
    <p:extLst>
      <p:ext uri="{BB962C8B-B14F-4D97-AF65-F5344CB8AC3E}">
        <p14:creationId xmlns:p14="http://schemas.microsoft.com/office/powerpoint/2010/main" val="4652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a:t>
            </a:r>
          </a:p>
        </p:txBody>
      </p:sp>
      <p:sp>
        <p:nvSpPr>
          <p:cNvPr id="6" name="Slide Number Placeholder 5"/>
          <p:cNvSpPr>
            <a:spLocks noGrp="1"/>
          </p:cNvSpPr>
          <p:nvPr>
            <p:ph type="sldNum" sz="quarter" idx="4294967295"/>
          </p:nvPr>
        </p:nvSpPr>
        <p:spPr>
          <a:xfrm>
            <a:off x="12520736" y="64533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21</a:t>
            </a:fld>
            <a:endParaRPr lang="en-US" dirty="0"/>
          </a:p>
        </p:txBody>
      </p:sp>
      <p:sp>
        <p:nvSpPr>
          <p:cNvPr id="7" name="Rectangle 123"/>
          <p:cNvSpPr>
            <a:spLocks noChangeArrowheads="1"/>
          </p:cNvSpPr>
          <p:nvPr/>
        </p:nvSpPr>
        <p:spPr bwMode="auto">
          <a:xfrm>
            <a:off x="8570119" y="3057675"/>
            <a:ext cx="422672" cy="59531"/>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8" name="Rectangle 3"/>
          <p:cNvSpPr>
            <a:spLocks noChangeArrowheads="1"/>
          </p:cNvSpPr>
          <p:nvPr/>
        </p:nvSpPr>
        <p:spPr bwMode="auto">
          <a:xfrm>
            <a:off x="3353991" y="2098030"/>
            <a:ext cx="1238250" cy="75010"/>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9" name="Rectangle 4"/>
          <p:cNvSpPr>
            <a:spLocks noChangeArrowheads="1"/>
          </p:cNvSpPr>
          <p:nvPr/>
        </p:nvSpPr>
        <p:spPr bwMode="auto">
          <a:xfrm>
            <a:off x="4593433" y="2098030"/>
            <a:ext cx="531019" cy="373856"/>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10" name="Rectangle 5"/>
          <p:cNvSpPr>
            <a:spLocks noChangeArrowheads="1"/>
          </p:cNvSpPr>
          <p:nvPr/>
        </p:nvSpPr>
        <p:spPr bwMode="auto">
          <a:xfrm>
            <a:off x="4593433" y="2471887"/>
            <a:ext cx="531019" cy="1291829"/>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11" name="Rectangle 6"/>
          <p:cNvSpPr>
            <a:spLocks noChangeArrowheads="1"/>
          </p:cNvSpPr>
          <p:nvPr/>
        </p:nvSpPr>
        <p:spPr bwMode="auto">
          <a:xfrm>
            <a:off x="3353991" y="3175547"/>
            <a:ext cx="1238250" cy="588169"/>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12" name="Rectangle 7"/>
          <p:cNvSpPr>
            <a:spLocks noChangeArrowheads="1"/>
          </p:cNvSpPr>
          <p:nvPr/>
        </p:nvSpPr>
        <p:spPr bwMode="auto">
          <a:xfrm>
            <a:off x="3418285" y="2174230"/>
            <a:ext cx="1173956" cy="1001316"/>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13" name="Rectangle 8"/>
          <p:cNvSpPr>
            <a:spLocks noChangeArrowheads="1"/>
          </p:cNvSpPr>
          <p:nvPr/>
        </p:nvSpPr>
        <p:spPr bwMode="auto">
          <a:xfrm>
            <a:off x="3353991" y="2175422"/>
            <a:ext cx="64294" cy="1000125"/>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14" name="Rectangle 9"/>
          <p:cNvSpPr>
            <a:spLocks noChangeArrowheads="1"/>
          </p:cNvSpPr>
          <p:nvPr/>
        </p:nvSpPr>
        <p:spPr bwMode="auto">
          <a:xfrm>
            <a:off x="5362576" y="2712393"/>
            <a:ext cx="1239441" cy="1051322"/>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15" name="Rectangle 10"/>
          <p:cNvSpPr>
            <a:spLocks noChangeArrowheads="1"/>
          </p:cNvSpPr>
          <p:nvPr/>
        </p:nvSpPr>
        <p:spPr bwMode="auto">
          <a:xfrm>
            <a:off x="6599635" y="2712393"/>
            <a:ext cx="533400" cy="1051322"/>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16" name="Rectangle 11"/>
          <p:cNvSpPr>
            <a:spLocks noChangeArrowheads="1"/>
          </p:cNvSpPr>
          <p:nvPr/>
        </p:nvSpPr>
        <p:spPr bwMode="auto">
          <a:xfrm>
            <a:off x="5362576" y="2098031"/>
            <a:ext cx="907256" cy="614363"/>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17" name="Rectangle 12"/>
          <p:cNvSpPr>
            <a:spLocks noChangeArrowheads="1"/>
          </p:cNvSpPr>
          <p:nvPr/>
        </p:nvSpPr>
        <p:spPr bwMode="auto">
          <a:xfrm>
            <a:off x="6269832" y="2098031"/>
            <a:ext cx="744141" cy="614363"/>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18" name="Rectangle 13"/>
          <p:cNvSpPr>
            <a:spLocks noChangeArrowheads="1"/>
          </p:cNvSpPr>
          <p:nvPr/>
        </p:nvSpPr>
        <p:spPr bwMode="auto">
          <a:xfrm>
            <a:off x="7015164" y="2381399"/>
            <a:ext cx="116681" cy="330994"/>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19" name="Rectangle 14"/>
          <p:cNvSpPr>
            <a:spLocks noChangeArrowheads="1"/>
          </p:cNvSpPr>
          <p:nvPr/>
        </p:nvSpPr>
        <p:spPr bwMode="auto">
          <a:xfrm>
            <a:off x="7015164" y="2098031"/>
            <a:ext cx="116681" cy="283369"/>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20" name="Rectangle 15"/>
          <p:cNvSpPr>
            <a:spLocks noChangeArrowheads="1"/>
          </p:cNvSpPr>
          <p:nvPr/>
        </p:nvSpPr>
        <p:spPr bwMode="auto">
          <a:xfrm>
            <a:off x="7673580" y="3100537"/>
            <a:ext cx="1507331" cy="663179"/>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21" name="Rectangle 16"/>
          <p:cNvSpPr>
            <a:spLocks noChangeArrowheads="1"/>
          </p:cNvSpPr>
          <p:nvPr/>
        </p:nvSpPr>
        <p:spPr bwMode="auto">
          <a:xfrm>
            <a:off x="7410451" y="3480347"/>
            <a:ext cx="263129" cy="283369"/>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22" name="Rectangle 17"/>
          <p:cNvSpPr>
            <a:spLocks noChangeArrowheads="1"/>
          </p:cNvSpPr>
          <p:nvPr/>
        </p:nvSpPr>
        <p:spPr bwMode="auto">
          <a:xfrm>
            <a:off x="7410451" y="3100536"/>
            <a:ext cx="263129" cy="379810"/>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23" name="Rectangle 18"/>
          <p:cNvSpPr>
            <a:spLocks noChangeArrowheads="1"/>
          </p:cNvSpPr>
          <p:nvPr/>
        </p:nvSpPr>
        <p:spPr bwMode="auto">
          <a:xfrm>
            <a:off x="7410451" y="2098031"/>
            <a:ext cx="1159669" cy="1000125"/>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24" name="Rectangle 19"/>
          <p:cNvSpPr>
            <a:spLocks noChangeArrowheads="1"/>
          </p:cNvSpPr>
          <p:nvPr/>
        </p:nvSpPr>
        <p:spPr bwMode="auto">
          <a:xfrm>
            <a:off x="8568930" y="2098031"/>
            <a:ext cx="611981" cy="832247"/>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25" name="Rectangle 20"/>
          <p:cNvSpPr>
            <a:spLocks noChangeArrowheads="1"/>
          </p:cNvSpPr>
          <p:nvPr/>
        </p:nvSpPr>
        <p:spPr bwMode="auto">
          <a:xfrm>
            <a:off x="8992792" y="2930277"/>
            <a:ext cx="188119" cy="166688"/>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26" name="Rectangle 22"/>
          <p:cNvSpPr>
            <a:spLocks noChangeArrowheads="1"/>
          </p:cNvSpPr>
          <p:nvPr/>
        </p:nvSpPr>
        <p:spPr bwMode="auto">
          <a:xfrm>
            <a:off x="8568929" y="2933849"/>
            <a:ext cx="423863" cy="138113"/>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27" name="Line 23"/>
          <p:cNvSpPr>
            <a:spLocks noChangeShapeType="1"/>
          </p:cNvSpPr>
          <p:nvPr/>
        </p:nvSpPr>
        <p:spPr bwMode="auto">
          <a:xfrm>
            <a:off x="3353992" y="3175546"/>
            <a:ext cx="1239440" cy="11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24"/>
          <p:cNvSpPr>
            <a:spLocks noChangeShapeType="1"/>
          </p:cNvSpPr>
          <p:nvPr/>
        </p:nvSpPr>
        <p:spPr bwMode="auto">
          <a:xfrm>
            <a:off x="4593433" y="2471886"/>
            <a:ext cx="53101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25"/>
          <p:cNvSpPr>
            <a:spLocks noChangeShapeType="1"/>
          </p:cNvSpPr>
          <p:nvPr/>
        </p:nvSpPr>
        <p:spPr bwMode="auto">
          <a:xfrm>
            <a:off x="3353992" y="2174231"/>
            <a:ext cx="1239440" cy="119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26"/>
          <p:cNvSpPr>
            <a:spLocks noChangeShapeType="1"/>
          </p:cNvSpPr>
          <p:nvPr/>
        </p:nvSpPr>
        <p:spPr bwMode="auto">
          <a:xfrm flipV="1">
            <a:off x="3418285" y="2173040"/>
            <a:ext cx="1190" cy="100369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27"/>
          <p:cNvSpPr>
            <a:spLocks noChangeShapeType="1"/>
          </p:cNvSpPr>
          <p:nvPr/>
        </p:nvSpPr>
        <p:spPr bwMode="auto">
          <a:xfrm flipV="1">
            <a:off x="4592242" y="2098031"/>
            <a:ext cx="1190" cy="16656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Rectangle 28"/>
          <p:cNvSpPr>
            <a:spLocks noChangeArrowheads="1"/>
          </p:cNvSpPr>
          <p:nvPr/>
        </p:nvSpPr>
        <p:spPr bwMode="auto">
          <a:xfrm>
            <a:off x="3353992" y="2098031"/>
            <a:ext cx="1770459" cy="166568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33" name="Line 29"/>
          <p:cNvSpPr>
            <a:spLocks noChangeShapeType="1"/>
          </p:cNvSpPr>
          <p:nvPr/>
        </p:nvSpPr>
        <p:spPr bwMode="auto">
          <a:xfrm>
            <a:off x="5361386" y="2712393"/>
            <a:ext cx="1770459" cy="119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30"/>
          <p:cNvSpPr>
            <a:spLocks noChangeShapeType="1"/>
          </p:cNvSpPr>
          <p:nvPr/>
        </p:nvSpPr>
        <p:spPr bwMode="auto">
          <a:xfrm>
            <a:off x="7013972" y="2381399"/>
            <a:ext cx="1178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31"/>
          <p:cNvSpPr>
            <a:spLocks noChangeShapeType="1"/>
          </p:cNvSpPr>
          <p:nvPr/>
        </p:nvSpPr>
        <p:spPr bwMode="auto">
          <a:xfrm flipV="1">
            <a:off x="6269831" y="2098031"/>
            <a:ext cx="0" cy="6226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32"/>
          <p:cNvSpPr>
            <a:spLocks noChangeShapeType="1"/>
          </p:cNvSpPr>
          <p:nvPr/>
        </p:nvSpPr>
        <p:spPr bwMode="auto">
          <a:xfrm flipV="1">
            <a:off x="6599635" y="2712393"/>
            <a:ext cx="1190" cy="10513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33"/>
          <p:cNvSpPr>
            <a:spLocks noChangeShapeType="1"/>
          </p:cNvSpPr>
          <p:nvPr/>
        </p:nvSpPr>
        <p:spPr bwMode="auto">
          <a:xfrm flipV="1">
            <a:off x="7013972" y="2098031"/>
            <a:ext cx="0" cy="6191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Rectangle 34"/>
          <p:cNvSpPr>
            <a:spLocks noChangeArrowheads="1"/>
          </p:cNvSpPr>
          <p:nvPr/>
        </p:nvSpPr>
        <p:spPr bwMode="auto">
          <a:xfrm>
            <a:off x="5361386" y="2098031"/>
            <a:ext cx="1770459" cy="166568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39" name="Line 35"/>
          <p:cNvSpPr>
            <a:spLocks noChangeShapeType="1"/>
          </p:cNvSpPr>
          <p:nvPr/>
        </p:nvSpPr>
        <p:spPr bwMode="auto">
          <a:xfrm>
            <a:off x="7410451" y="3480346"/>
            <a:ext cx="26312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0" name="Line 36"/>
          <p:cNvSpPr>
            <a:spLocks noChangeShapeType="1"/>
          </p:cNvSpPr>
          <p:nvPr/>
        </p:nvSpPr>
        <p:spPr bwMode="auto">
          <a:xfrm>
            <a:off x="7410450" y="3099346"/>
            <a:ext cx="1770460" cy="11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37"/>
          <p:cNvSpPr>
            <a:spLocks noChangeShapeType="1"/>
          </p:cNvSpPr>
          <p:nvPr/>
        </p:nvSpPr>
        <p:spPr bwMode="auto">
          <a:xfrm>
            <a:off x="8579645" y="3071961"/>
            <a:ext cx="41314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38"/>
          <p:cNvSpPr>
            <a:spLocks noChangeShapeType="1"/>
          </p:cNvSpPr>
          <p:nvPr/>
        </p:nvSpPr>
        <p:spPr bwMode="auto">
          <a:xfrm>
            <a:off x="8568930" y="2933849"/>
            <a:ext cx="6119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39"/>
          <p:cNvSpPr>
            <a:spLocks noChangeShapeType="1"/>
          </p:cNvSpPr>
          <p:nvPr/>
        </p:nvSpPr>
        <p:spPr bwMode="auto">
          <a:xfrm flipV="1">
            <a:off x="7673579" y="3096965"/>
            <a:ext cx="0" cy="666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40"/>
          <p:cNvSpPr>
            <a:spLocks noChangeShapeType="1"/>
          </p:cNvSpPr>
          <p:nvPr/>
        </p:nvSpPr>
        <p:spPr bwMode="auto">
          <a:xfrm flipV="1">
            <a:off x="8568929" y="2098031"/>
            <a:ext cx="1190" cy="10001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41"/>
          <p:cNvSpPr>
            <a:spLocks noChangeShapeType="1"/>
          </p:cNvSpPr>
          <p:nvPr/>
        </p:nvSpPr>
        <p:spPr bwMode="auto">
          <a:xfrm flipV="1">
            <a:off x="8992791" y="2930278"/>
            <a:ext cx="0" cy="1702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Rectangle 42"/>
          <p:cNvSpPr>
            <a:spLocks noChangeArrowheads="1"/>
          </p:cNvSpPr>
          <p:nvPr/>
        </p:nvSpPr>
        <p:spPr bwMode="auto">
          <a:xfrm>
            <a:off x="7410450" y="2098031"/>
            <a:ext cx="1770460" cy="166568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47" name="Text Box 146"/>
          <p:cNvSpPr txBox="1">
            <a:spLocks noChangeArrowheads="1"/>
          </p:cNvSpPr>
          <p:nvPr/>
        </p:nvSpPr>
        <p:spPr bwMode="auto">
          <a:xfrm>
            <a:off x="4176713" y="172774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800" dirty="0">
                <a:latin typeface="+mn-lt"/>
              </a:rPr>
              <a:t>T</a:t>
            </a:r>
            <a:r>
              <a:rPr lang="en-US" sz="1800" baseline="-25000" dirty="0">
                <a:latin typeface="+mn-lt"/>
              </a:rPr>
              <a:t>1</a:t>
            </a:r>
            <a:endParaRPr lang="en-US" sz="1800" dirty="0">
              <a:latin typeface="+mn-lt"/>
            </a:endParaRPr>
          </a:p>
        </p:txBody>
      </p:sp>
      <p:sp>
        <p:nvSpPr>
          <p:cNvPr id="48" name="Text Box 147"/>
          <p:cNvSpPr txBox="1">
            <a:spLocks noChangeArrowheads="1"/>
          </p:cNvSpPr>
          <p:nvPr/>
        </p:nvSpPr>
        <p:spPr bwMode="auto">
          <a:xfrm>
            <a:off x="6150769" y="172774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800" dirty="0">
                <a:latin typeface="+mn-lt"/>
              </a:rPr>
              <a:t>T</a:t>
            </a:r>
            <a:r>
              <a:rPr lang="en-US" sz="1800" baseline="-25000" dirty="0">
                <a:latin typeface="+mn-lt"/>
              </a:rPr>
              <a:t>2</a:t>
            </a:r>
            <a:endParaRPr lang="en-US" sz="1800" dirty="0">
              <a:latin typeface="+mn-lt"/>
            </a:endParaRPr>
          </a:p>
        </p:txBody>
      </p:sp>
      <p:sp>
        <p:nvSpPr>
          <p:cNvPr id="49" name="Text Box 148"/>
          <p:cNvSpPr txBox="1">
            <a:spLocks noChangeArrowheads="1"/>
          </p:cNvSpPr>
          <p:nvPr/>
        </p:nvSpPr>
        <p:spPr bwMode="auto">
          <a:xfrm>
            <a:off x="8178404" y="172774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800" dirty="0">
                <a:latin typeface="+mn-lt"/>
              </a:rPr>
              <a:t>T</a:t>
            </a:r>
            <a:r>
              <a:rPr lang="en-US" sz="1800" baseline="-25000" dirty="0">
                <a:latin typeface="+mn-lt"/>
              </a:rPr>
              <a:t>3</a:t>
            </a:r>
            <a:endParaRPr lang="en-US" sz="1800" dirty="0">
              <a:latin typeface="+mn-lt"/>
            </a:endParaRPr>
          </a:p>
        </p:txBody>
      </p:sp>
      <p:grpSp>
        <p:nvGrpSpPr>
          <p:cNvPr id="50" name="Group 157"/>
          <p:cNvGrpSpPr>
            <a:grpSpLocks/>
          </p:cNvGrpSpPr>
          <p:nvPr/>
        </p:nvGrpSpPr>
        <p:grpSpPr bwMode="auto">
          <a:xfrm>
            <a:off x="3371850" y="4031606"/>
            <a:ext cx="3771900" cy="1665685"/>
            <a:chOff x="448" y="2676"/>
            <a:chExt cx="3168" cy="1399"/>
          </a:xfrm>
        </p:grpSpPr>
        <p:sp>
          <p:nvSpPr>
            <p:cNvPr id="51" name="Rectangle 122"/>
            <p:cNvSpPr>
              <a:spLocks noChangeArrowheads="1"/>
            </p:cNvSpPr>
            <p:nvPr/>
          </p:nvSpPr>
          <p:spPr bwMode="auto">
            <a:xfrm>
              <a:off x="3102" y="3482"/>
              <a:ext cx="57" cy="47"/>
            </a:xfrm>
            <a:prstGeom prst="rect">
              <a:avLst/>
            </a:prstGeom>
            <a:solidFill>
              <a:srgbClr val="008000"/>
            </a:solidFill>
            <a:ln w="9525">
              <a:solidFill>
                <a:schemeClr val="tx1"/>
              </a:solidFill>
              <a:miter lim="800000"/>
              <a:headEnd/>
              <a:tailEnd/>
            </a:ln>
          </p:spPr>
          <p:txBody>
            <a:bodyPr wrap="none" anchor="ctr"/>
            <a:lstStyle/>
            <a:p>
              <a:endParaRPr lang="en-US" sz="1350" dirty="0"/>
            </a:p>
          </p:txBody>
        </p:sp>
        <p:sp>
          <p:nvSpPr>
            <p:cNvPr id="52" name="Rectangle 121"/>
            <p:cNvSpPr>
              <a:spLocks noChangeArrowheads="1"/>
            </p:cNvSpPr>
            <p:nvPr/>
          </p:nvSpPr>
          <p:spPr bwMode="auto">
            <a:xfrm>
              <a:off x="3168" y="3482"/>
              <a:ext cx="290" cy="47"/>
            </a:xfrm>
            <a:prstGeom prst="rect">
              <a:avLst/>
            </a:prstGeom>
            <a:solidFill>
              <a:srgbClr val="CC9900"/>
            </a:solidFill>
            <a:ln w="9525">
              <a:solidFill>
                <a:schemeClr val="tx1"/>
              </a:solidFill>
              <a:miter lim="800000"/>
              <a:headEnd/>
              <a:tailEnd/>
            </a:ln>
          </p:spPr>
          <p:txBody>
            <a:bodyPr wrap="none" anchor="ctr"/>
            <a:lstStyle/>
            <a:p>
              <a:endParaRPr lang="en-US" sz="1350" dirty="0"/>
            </a:p>
          </p:txBody>
        </p:sp>
        <p:sp>
          <p:nvSpPr>
            <p:cNvPr id="53" name="Rectangle 88"/>
            <p:cNvSpPr>
              <a:spLocks noChangeArrowheads="1"/>
            </p:cNvSpPr>
            <p:nvPr/>
          </p:nvSpPr>
          <p:spPr bwMode="auto">
            <a:xfrm>
              <a:off x="2129" y="3581"/>
              <a:ext cx="221" cy="256"/>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54" name="Rectangle 89"/>
            <p:cNvSpPr>
              <a:spLocks noChangeArrowheads="1"/>
            </p:cNvSpPr>
            <p:nvPr/>
          </p:nvSpPr>
          <p:spPr bwMode="auto">
            <a:xfrm>
              <a:off x="2128" y="3837"/>
              <a:ext cx="222" cy="238"/>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55" name="Rectangle 90"/>
            <p:cNvSpPr>
              <a:spLocks noChangeArrowheads="1"/>
            </p:cNvSpPr>
            <p:nvPr/>
          </p:nvSpPr>
          <p:spPr bwMode="auto">
            <a:xfrm>
              <a:off x="2350" y="3582"/>
              <a:ext cx="818" cy="493"/>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56" name="Rectangle 91"/>
            <p:cNvSpPr>
              <a:spLocks noChangeArrowheads="1"/>
            </p:cNvSpPr>
            <p:nvPr/>
          </p:nvSpPr>
          <p:spPr bwMode="auto">
            <a:xfrm>
              <a:off x="3168" y="3515"/>
              <a:ext cx="448" cy="560"/>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57" name="Rectangle 92"/>
            <p:cNvSpPr>
              <a:spLocks noChangeArrowheads="1"/>
            </p:cNvSpPr>
            <p:nvPr/>
          </p:nvSpPr>
          <p:spPr bwMode="auto">
            <a:xfrm>
              <a:off x="2128" y="3515"/>
              <a:ext cx="56" cy="66"/>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58" name="Rectangle 93"/>
            <p:cNvSpPr>
              <a:spLocks noChangeArrowheads="1"/>
            </p:cNvSpPr>
            <p:nvPr/>
          </p:nvSpPr>
          <p:spPr bwMode="auto">
            <a:xfrm>
              <a:off x="2184" y="3515"/>
              <a:ext cx="166" cy="66"/>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59" name="Rectangle 94"/>
            <p:cNvSpPr>
              <a:spLocks noChangeArrowheads="1"/>
            </p:cNvSpPr>
            <p:nvPr/>
          </p:nvSpPr>
          <p:spPr bwMode="auto">
            <a:xfrm>
              <a:off x="2350" y="3515"/>
              <a:ext cx="818" cy="67"/>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60" name="Rectangle 95"/>
            <p:cNvSpPr>
              <a:spLocks noChangeArrowheads="1"/>
            </p:cNvSpPr>
            <p:nvPr/>
          </p:nvSpPr>
          <p:spPr bwMode="auto">
            <a:xfrm>
              <a:off x="2129" y="3192"/>
              <a:ext cx="54" cy="323"/>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61" name="Rectangle 96"/>
            <p:cNvSpPr>
              <a:spLocks noChangeArrowheads="1"/>
            </p:cNvSpPr>
            <p:nvPr/>
          </p:nvSpPr>
          <p:spPr bwMode="auto">
            <a:xfrm>
              <a:off x="2129" y="2739"/>
              <a:ext cx="54" cy="453"/>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62" name="Rectangle 97"/>
            <p:cNvSpPr>
              <a:spLocks noChangeArrowheads="1"/>
            </p:cNvSpPr>
            <p:nvPr/>
          </p:nvSpPr>
          <p:spPr bwMode="auto">
            <a:xfrm>
              <a:off x="2128" y="2676"/>
              <a:ext cx="764" cy="63"/>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63" name="Rectangle 98"/>
            <p:cNvSpPr>
              <a:spLocks noChangeArrowheads="1"/>
            </p:cNvSpPr>
            <p:nvPr/>
          </p:nvSpPr>
          <p:spPr bwMode="auto">
            <a:xfrm>
              <a:off x="2183" y="2739"/>
              <a:ext cx="709" cy="453"/>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64" name="Rectangle 99"/>
            <p:cNvSpPr>
              <a:spLocks noChangeArrowheads="1"/>
            </p:cNvSpPr>
            <p:nvPr/>
          </p:nvSpPr>
          <p:spPr bwMode="auto">
            <a:xfrm>
              <a:off x="2183" y="3192"/>
              <a:ext cx="920" cy="323"/>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65" name="Rectangle 100"/>
            <p:cNvSpPr>
              <a:spLocks noChangeArrowheads="1"/>
            </p:cNvSpPr>
            <p:nvPr/>
          </p:nvSpPr>
          <p:spPr bwMode="auto">
            <a:xfrm>
              <a:off x="2892" y="2676"/>
              <a:ext cx="210" cy="63"/>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66" name="Rectangle 101"/>
            <p:cNvSpPr>
              <a:spLocks noChangeArrowheads="1"/>
            </p:cNvSpPr>
            <p:nvPr/>
          </p:nvSpPr>
          <p:spPr bwMode="auto">
            <a:xfrm>
              <a:off x="2892" y="2739"/>
              <a:ext cx="210" cy="453"/>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67" name="Rectangle 102"/>
            <p:cNvSpPr>
              <a:spLocks noChangeArrowheads="1"/>
            </p:cNvSpPr>
            <p:nvPr/>
          </p:nvSpPr>
          <p:spPr bwMode="auto">
            <a:xfrm>
              <a:off x="3102" y="2676"/>
              <a:ext cx="68" cy="63"/>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68" name="Rectangle 103"/>
            <p:cNvSpPr>
              <a:spLocks noChangeArrowheads="1"/>
            </p:cNvSpPr>
            <p:nvPr/>
          </p:nvSpPr>
          <p:spPr bwMode="auto">
            <a:xfrm>
              <a:off x="3102" y="2739"/>
              <a:ext cx="68" cy="453"/>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69" name="Rectangle 104"/>
            <p:cNvSpPr>
              <a:spLocks noChangeArrowheads="1"/>
            </p:cNvSpPr>
            <p:nvPr/>
          </p:nvSpPr>
          <p:spPr bwMode="auto">
            <a:xfrm>
              <a:off x="3170" y="2676"/>
              <a:ext cx="347" cy="314"/>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70" name="Rectangle 105"/>
            <p:cNvSpPr>
              <a:spLocks noChangeArrowheads="1"/>
            </p:cNvSpPr>
            <p:nvPr/>
          </p:nvSpPr>
          <p:spPr bwMode="auto">
            <a:xfrm>
              <a:off x="3103" y="3192"/>
              <a:ext cx="65" cy="186"/>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71" name="Rectangle 106"/>
            <p:cNvSpPr>
              <a:spLocks noChangeArrowheads="1"/>
            </p:cNvSpPr>
            <p:nvPr/>
          </p:nvSpPr>
          <p:spPr bwMode="auto">
            <a:xfrm>
              <a:off x="3103" y="3378"/>
              <a:ext cx="65" cy="116"/>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72" name="Rectangle 107"/>
            <p:cNvSpPr>
              <a:spLocks noChangeArrowheads="1"/>
            </p:cNvSpPr>
            <p:nvPr/>
          </p:nvSpPr>
          <p:spPr bwMode="auto">
            <a:xfrm>
              <a:off x="3170" y="2990"/>
              <a:ext cx="346" cy="201"/>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73" name="Rectangle 108"/>
            <p:cNvSpPr>
              <a:spLocks noChangeArrowheads="1"/>
            </p:cNvSpPr>
            <p:nvPr/>
          </p:nvSpPr>
          <p:spPr bwMode="auto">
            <a:xfrm>
              <a:off x="3169" y="3191"/>
              <a:ext cx="447" cy="187"/>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74" name="Rectangle 109"/>
            <p:cNvSpPr>
              <a:spLocks noChangeArrowheads="1"/>
            </p:cNvSpPr>
            <p:nvPr/>
          </p:nvSpPr>
          <p:spPr bwMode="auto">
            <a:xfrm>
              <a:off x="3517" y="2676"/>
              <a:ext cx="98" cy="238"/>
            </a:xfrm>
            <a:prstGeom prst="rect">
              <a:avLst/>
            </a:prstGeom>
            <a:solidFill>
              <a:srgbClr val="008000"/>
            </a:solidFill>
            <a:ln w="19050">
              <a:solidFill>
                <a:schemeClr val="tx1"/>
              </a:solidFill>
              <a:miter lim="800000"/>
              <a:headEnd/>
              <a:tailEnd/>
            </a:ln>
          </p:spPr>
          <p:txBody>
            <a:bodyPr wrap="none" anchor="ctr"/>
            <a:lstStyle/>
            <a:p>
              <a:endParaRPr lang="en-US" sz="1350" dirty="0"/>
            </a:p>
          </p:txBody>
        </p:sp>
        <p:sp>
          <p:nvSpPr>
            <p:cNvPr id="75" name="Rectangle 110"/>
            <p:cNvSpPr>
              <a:spLocks noChangeArrowheads="1"/>
            </p:cNvSpPr>
            <p:nvPr/>
          </p:nvSpPr>
          <p:spPr bwMode="auto">
            <a:xfrm>
              <a:off x="3517" y="2914"/>
              <a:ext cx="98" cy="76"/>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76" name="Rectangle 111"/>
            <p:cNvSpPr>
              <a:spLocks noChangeArrowheads="1"/>
            </p:cNvSpPr>
            <p:nvPr/>
          </p:nvSpPr>
          <p:spPr bwMode="auto">
            <a:xfrm>
              <a:off x="3517" y="2990"/>
              <a:ext cx="98" cy="201"/>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77" name="Rectangle 112"/>
            <p:cNvSpPr>
              <a:spLocks noChangeArrowheads="1"/>
            </p:cNvSpPr>
            <p:nvPr/>
          </p:nvSpPr>
          <p:spPr bwMode="auto">
            <a:xfrm>
              <a:off x="3169" y="3378"/>
              <a:ext cx="289" cy="116"/>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78" name="Rectangle 113"/>
            <p:cNvSpPr>
              <a:spLocks noChangeArrowheads="1"/>
            </p:cNvSpPr>
            <p:nvPr/>
          </p:nvSpPr>
          <p:spPr bwMode="auto">
            <a:xfrm>
              <a:off x="3458" y="3378"/>
              <a:ext cx="157" cy="137"/>
            </a:xfrm>
            <a:prstGeom prst="rect">
              <a:avLst/>
            </a:prstGeom>
            <a:solidFill>
              <a:srgbClr val="CC9900"/>
            </a:solidFill>
            <a:ln w="19050">
              <a:solidFill>
                <a:schemeClr val="tx1"/>
              </a:solidFill>
              <a:miter lim="800000"/>
              <a:headEnd/>
              <a:tailEnd/>
            </a:ln>
          </p:spPr>
          <p:txBody>
            <a:bodyPr wrap="none" anchor="ctr"/>
            <a:lstStyle/>
            <a:p>
              <a:endParaRPr lang="en-US" sz="1350" dirty="0"/>
            </a:p>
          </p:txBody>
        </p:sp>
        <p:sp>
          <p:nvSpPr>
            <p:cNvPr id="79" name="Line 118"/>
            <p:cNvSpPr>
              <a:spLocks noChangeShapeType="1"/>
            </p:cNvSpPr>
            <p:nvPr/>
          </p:nvSpPr>
          <p:spPr bwMode="auto">
            <a:xfrm>
              <a:off x="3167" y="3378"/>
              <a:ext cx="0" cy="2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80" name="Text Box 149"/>
            <p:cNvSpPr txBox="1">
              <a:spLocks noChangeArrowheads="1"/>
            </p:cNvSpPr>
            <p:nvPr/>
          </p:nvSpPr>
          <p:spPr bwMode="auto">
            <a:xfrm>
              <a:off x="448" y="3285"/>
              <a:ext cx="13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defRPr/>
              </a:pPr>
              <a:r>
                <a:rPr lang="en-US" sz="1800">
                  <a:solidFill>
                    <a:srgbClr val="000000"/>
                  </a:solidFill>
                  <a:latin typeface="+mn-lt"/>
                </a:rPr>
                <a:t>ave</a:t>
              </a:r>
              <a:r>
                <a:rPr lang="en-US" sz="1800">
                  <a:latin typeface="+mn-lt"/>
                </a:rPr>
                <a:t>(T</a:t>
              </a:r>
              <a:r>
                <a:rPr lang="en-US" sz="1800" baseline="-25000">
                  <a:latin typeface="+mn-lt"/>
                </a:rPr>
                <a:t>1</a:t>
              </a:r>
              <a:r>
                <a:rPr lang="en-US" sz="1800" dirty="0">
                  <a:latin typeface="+mn-lt"/>
                </a:rPr>
                <a:t>, T</a:t>
              </a:r>
              <a:r>
                <a:rPr lang="en-US" sz="1800" baseline="-25000" dirty="0">
                  <a:latin typeface="+mn-lt"/>
                </a:rPr>
                <a:t>2</a:t>
              </a:r>
              <a:r>
                <a:rPr lang="en-US" sz="1800" dirty="0">
                  <a:latin typeface="+mn-lt"/>
                </a:rPr>
                <a:t>, T</a:t>
              </a:r>
              <a:r>
                <a:rPr lang="en-US" sz="1800" baseline="-25000" dirty="0">
                  <a:latin typeface="+mn-lt"/>
                </a:rPr>
                <a:t>3</a:t>
              </a:r>
              <a:r>
                <a:rPr lang="en-US" sz="1800" dirty="0">
                  <a:latin typeface="+mn-lt"/>
                </a:rPr>
                <a:t>) =</a:t>
              </a:r>
            </a:p>
          </p:txBody>
        </p:sp>
      </p:grpSp>
    </p:spTree>
    <p:extLst>
      <p:ext uri="{BB962C8B-B14F-4D97-AF65-F5344CB8AC3E}">
        <p14:creationId xmlns:p14="http://schemas.microsoft.com/office/powerpoint/2010/main" val="2006278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C37-4B15-984F-BA36-5412B5A2E019}"/>
              </a:ext>
            </a:extLst>
          </p:cNvPr>
          <p:cNvSpPr>
            <a:spLocks noGrp="1"/>
          </p:cNvSpPr>
          <p:nvPr>
            <p:ph type="title"/>
          </p:nvPr>
        </p:nvSpPr>
        <p:spPr/>
        <p:txBody>
          <a:bodyPr/>
          <a:lstStyle/>
          <a:p>
            <a:r>
              <a:rPr lang="en-US" altLang="zh-CN" dirty="0"/>
              <a:t>Random</a:t>
            </a:r>
            <a:r>
              <a:rPr lang="zh-CN" altLang="en-US" dirty="0"/>
              <a:t> </a:t>
            </a:r>
            <a:r>
              <a:rPr lang="en-US" altLang="zh-CN" dirty="0"/>
              <a:t>Forest</a:t>
            </a:r>
            <a:r>
              <a:rPr lang="zh-CN" altLang="en-US" dirty="0"/>
              <a:t> </a:t>
            </a:r>
            <a:endParaRPr lang="en-US" dirty="0"/>
          </a:p>
        </p:txBody>
      </p:sp>
      <p:sp>
        <p:nvSpPr>
          <p:cNvPr id="4" name="Content Placeholder 3">
            <a:extLst>
              <a:ext uri="{FF2B5EF4-FFF2-40B4-BE49-F238E27FC236}">
                <a16:creationId xmlns:a16="http://schemas.microsoft.com/office/drawing/2014/main" id="{0DC1CA3A-7A18-524A-AD66-B5A6D87AFE0D}"/>
              </a:ext>
            </a:extLst>
          </p:cNvPr>
          <p:cNvSpPr>
            <a:spLocks noGrp="1"/>
          </p:cNvSpPr>
          <p:nvPr>
            <p:ph idx="1"/>
          </p:nvPr>
        </p:nvSpPr>
        <p:spPr>
          <a:xfrm>
            <a:off x="775447" y="1610472"/>
            <a:ext cx="10515600" cy="4351338"/>
          </a:xfrm>
        </p:spPr>
        <p:txBody>
          <a:bodyPr>
            <a:normAutofit/>
          </a:bodyPr>
          <a:lstStyle/>
          <a:p>
            <a:pPr>
              <a:lnSpc>
                <a:spcPct val="100000"/>
              </a:lnSpc>
            </a:pPr>
            <a:r>
              <a:rPr lang="en-US" sz="3200" i="1" dirty="0"/>
              <a:t>Why is it called random in ‘Random Forest’?</a:t>
            </a:r>
            <a:br>
              <a:rPr lang="en-US" sz="3200" dirty="0"/>
            </a:br>
            <a:endParaRPr lang="en-US" sz="3200" dirty="0"/>
          </a:p>
          <a:p>
            <a:pPr>
              <a:lnSpc>
                <a:spcPct val="100000"/>
              </a:lnSpc>
            </a:pPr>
            <a:r>
              <a:rPr lang="en-US" sz="3200" dirty="0"/>
              <a:t>“Random” refers to mainly two processes:</a:t>
            </a:r>
          </a:p>
          <a:p>
            <a:pPr marL="842963" lvl="1" indent="-385763">
              <a:lnSpc>
                <a:spcPct val="100000"/>
              </a:lnSpc>
              <a:buFont typeface="+mj-lt"/>
              <a:buAutoNum type="arabicPeriod"/>
            </a:pPr>
            <a:r>
              <a:rPr lang="en-US" sz="2800" dirty="0"/>
              <a:t>random observations to grow each tree and </a:t>
            </a:r>
          </a:p>
          <a:p>
            <a:pPr marL="842963" lvl="1" indent="-385763">
              <a:lnSpc>
                <a:spcPct val="100000"/>
              </a:lnSpc>
              <a:buFont typeface="+mj-lt"/>
              <a:buAutoNum type="arabicPeriod"/>
            </a:pPr>
            <a:r>
              <a:rPr lang="en-US" sz="2800" dirty="0"/>
              <a:t>random variables selected for splitting at each node (e.g., sqrt of number of variables).</a:t>
            </a:r>
          </a:p>
          <a:p>
            <a:endParaRPr lang="en-US" sz="3200" dirty="0"/>
          </a:p>
        </p:txBody>
      </p:sp>
    </p:spTree>
    <p:extLst>
      <p:ext uri="{BB962C8B-B14F-4D97-AF65-F5344CB8AC3E}">
        <p14:creationId xmlns:p14="http://schemas.microsoft.com/office/powerpoint/2010/main" val="66796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Random Forest Works</a:t>
            </a:r>
          </a:p>
        </p:txBody>
      </p:sp>
      <p:sp>
        <p:nvSpPr>
          <p:cNvPr id="3" name="Content Placeholder 2"/>
          <p:cNvSpPr>
            <a:spLocks noGrp="1"/>
          </p:cNvSpPr>
          <p:nvPr>
            <p:ph idx="1"/>
          </p:nvPr>
        </p:nvSpPr>
        <p:spPr>
          <a:xfrm>
            <a:off x="942414" y="1502212"/>
            <a:ext cx="10411385" cy="4654580"/>
          </a:xfrm>
        </p:spPr>
        <p:txBody>
          <a:bodyPr>
            <a:normAutofit fontScale="92500"/>
          </a:bodyPr>
          <a:lstStyle/>
          <a:p>
            <a:pPr marL="342900" lvl="1" indent="-342900">
              <a:lnSpc>
                <a:spcPct val="100000"/>
              </a:lnSpc>
              <a:buFont typeface="Wingdings" pitchFamily="2" charset="2"/>
              <a:buChar char="v"/>
            </a:pPr>
            <a:r>
              <a:rPr lang="en-US" sz="3200" dirty="0"/>
              <a:t>Random record selection</a:t>
            </a:r>
          </a:p>
          <a:p>
            <a:pPr marL="342900" lvl="1" indent="-342900">
              <a:lnSpc>
                <a:spcPct val="100000"/>
              </a:lnSpc>
              <a:buFont typeface="Wingdings" pitchFamily="2" charset="2"/>
              <a:buChar char="v"/>
            </a:pPr>
            <a:r>
              <a:rPr lang="en-US" sz="3200" dirty="0"/>
              <a:t>Random variable selection (say, m)</a:t>
            </a:r>
          </a:p>
          <a:p>
            <a:pPr marL="685800" lvl="2"/>
            <a:r>
              <a:rPr lang="en-US" sz="2800" i="0" dirty="0"/>
              <a:t>Classification model: m is the square root of the total number of predictors</a:t>
            </a:r>
          </a:p>
          <a:p>
            <a:pPr marL="685800" lvl="2"/>
            <a:r>
              <a:rPr lang="en-US" sz="2800" i="0" dirty="0"/>
              <a:t>Regression model: m is one third of the total number of predictors</a:t>
            </a:r>
          </a:p>
          <a:p>
            <a:pPr marL="342900" lvl="1" indent="-342900">
              <a:lnSpc>
                <a:spcPct val="100000"/>
              </a:lnSpc>
              <a:spcBef>
                <a:spcPts val="0"/>
              </a:spcBef>
              <a:buFont typeface="Wingdings" pitchFamily="2" charset="2"/>
              <a:buChar char="v"/>
            </a:pPr>
            <a:r>
              <a:rPr lang="en-US" sz="3200" dirty="0"/>
              <a:t>For each tree, calculate the </a:t>
            </a:r>
            <a:r>
              <a:rPr lang="en-US" altLang="zh-CN" sz="3200" dirty="0"/>
              <a:t>error</a:t>
            </a:r>
            <a:r>
              <a:rPr lang="en-US" sz="3200" dirty="0"/>
              <a:t> rate </a:t>
            </a:r>
          </a:p>
          <a:p>
            <a:pPr marL="342900" lvl="1" indent="-342900">
              <a:lnSpc>
                <a:spcPct val="100000"/>
              </a:lnSpc>
              <a:spcBef>
                <a:spcPts val="0"/>
              </a:spcBef>
              <a:buFont typeface="Wingdings" pitchFamily="2" charset="2"/>
              <a:buChar char="v"/>
            </a:pPr>
            <a:r>
              <a:rPr lang="en-US" sz="3200" dirty="0"/>
              <a:t>Aggregate error from all trees to determine the RF performance</a:t>
            </a:r>
          </a:p>
          <a:p>
            <a:pPr marL="342900" lvl="1" indent="-342900">
              <a:lnSpc>
                <a:spcPct val="100000"/>
              </a:lnSpc>
              <a:spcBef>
                <a:spcPts val="0"/>
              </a:spcBef>
              <a:buFont typeface="Wingdings" pitchFamily="2" charset="2"/>
              <a:buChar char="v"/>
            </a:pPr>
            <a:r>
              <a:rPr lang="en-US" sz="3200" dirty="0"/>
              <a:t>Determine the results by averaging votes over all trees in the forest</a:t>
            </a:r>
          </a:p>
          <a:p>
            <a:endParaRPr lang="en-US" sz="3600" dirty="0"/>
          </a:p>
          <a:p>
            <a:endParaRPr lang="en-US" sz="3600" dirty="0"/>
          </a:p>
        </p:txBody>
      </p:sp>
    </p:spTree>
    <p:extLst>
      <p:ext uri="{BB962C8B-B14F-4D97-AF65-F5344CB8AC3E}">
        <p14:creationId xmlns:p14="http://schemas.microsoft.com/office/powerpoint/2010/main" val="905090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descr="data:image/png;base64,iVBORw0KGgoAAAANSUhEUgAAA8AAAAPACAYAAAD61hCbAAAEDWlDQ1BJQ0MgUHJvZmlsZQAAOI2NVV1oHFUUPrtzZyMkzlNsNIV0qD8NJQ2TVjShtLp/3d02bpZJNtoi6GT27s6Yyc44M7v9oU9FUHwx6psUxL+3gCAo9Q/bPrQvlQol2tQgKD60+INQ6Ium65k7M5lpurHeZe58853vnnvuuWfvBei5qliWkRQBFpquLRcy4nOHj4g9K5CEh6AXBqFXUR0rXalMAjZPC3e1W99Dwntf2dXd/p+tt0YdFSBxH2Kz5qgLiI8B8KdVy3YBevqRHz/qWh72Yui3MUDEL3q44WPXw3M+fo1pZuQs4tOIBVVTaoiXEI/MxfhGDPsxsNZfoE1q66ro5aJim3XdoLFw72H+n23BaIXzbcOnz5mfPoTvYVz7KzUl5+FRxEuqkp9G/Ajia219thzg25abkRE/BpDc3pqvphHvRFys2weqvp+krbWKIX7nhDbzLOItiM8358pTwdirqpPFnMF2xLc1WvLyOwTAibpbmvHHcvttU57y5+XqNZrLe3lE/Pq8eUj2fXKfOe3pfOjzhJYtB/yll5SDFcSDiH+hRkH25+L+sdxKEAMZahrlSX8ukqMOWy/jXW2m6M9LDBc31B9LFuv6gVKg/0Szi3KAr1kGq1GMjU/aLbnq6/lRxc4XfJ98hTargX++DbMJBSiYMIe9Ck1YAxFkKEAG3xbYaKmDDgYyFK0UGYpfoWYXG+fAPPI6tJnNwb7ClP7IyF+D+bjOtCpkhz6CFrIa/I6sFtNl8auFXGMTP34sNwI/JhkgEtmDz14ySfaRcTIBInmKPE32kxyyE2Tv+thKbEVePDfW/byMM1Kmm0XdObS7oGD/MypMXFPXrCwOtoYjyyn7BV29/MZfsVzpLDdRtuIZnbpXzvlf+ev8MvYr/Gqk4H/kV/G3csdazLuyTMPsbFhzd1UabQbjFvDRmcWJxR3zcfHkVw9GfpbJmeev9F08WW8uDkaslwX6avlWGU6NRKz0g/SHtCy9J30o/ca9zX3Kfc19zn3BXQKRO8ud477hLnAfc1/G9mrzGlrfexZ5GLdn6ZZrrEohI2wVHhZywjbhUWEy8icMCGNCUdiBlq3r+xafL549HQ5jH+an+1y+LlYBifuxAvRN/lVVVOlwlCkdVm9NOL5BE4wkQ2SMlDZU97hX86EilU/lUmkQUztTE6mx1EEPh7OmdqBtAvv8HdWpbrJS6tJj3n0CWdM6busNzRV3S9KTYhqvNiqWmuroiKgYhshMjmhTh9ptWhsF7970j/SbMrsPE1suR5z7DMC+P/Hs+y7ijrQAlhyAgccjbhjPygfeBTjzhNqy28EdkUh8C+DU9+z2v/oyeH791OncxHOs5y2AtTc7nb/f73TWPkD/qwBnjX8BoJ98VVBg/m8AAEAASURBVHgB7L3XlyRZft93M7O866r2vqfH7MyO2cVCwGIJcIElRIEgsTAEQZEgeURRFHj0onN4dPQH6F1v0gvJgwdKDxRFkIQRBBEASdjFOmDWjOse2953V3V5k1Wp7/dG/DKzsqt62lbPdHxud1RE3Lj2E5ER8Y3fNbWWXMJBAAIQgAAEIAABCEAAAhCAAASecgL1p7x+VA8CEIAABCAAAQhAAAIQgAAEIJAJIIC5ECAAAQhAAAIQgAAEIAABCECgEgQQwJU4zVQSAhCAAAQgAAEIQAACEIAABBDAXAMQgAAEIAABCEAAAhCAAAQgUAkCCOBKnGYqCQEIQAACEIAABCAAAQhAAAIIYK4BCEAAAhCAAAQgAAEIQAACEKgEAQRwJU4zlYQABCAAAQhAAAIQgAAEIAABBDDXAAQgAAEIQAACEIAABCAAAQhUggACuBKnmUpCAAIQgAAEIAABCEAAAhCAAAKYawACEIAABCAAAQhAAAIQgAAEKkEAAVyJ00wlIQABCEAAAhCAAAQgAAEIQAABzDUAAQhAAAIQgAAEIAABCEAAApUggACuxGmmkhCAAAQgAAEIQAACEIAABCCAAOYagAAEIAABCEAAAhCAAAQgAIFKEEAAV+I0U0kIQAACEIAABCAAAQhAAAIQQABzDUAAAhCAAAQgAAEIQAACEIBAJQgggCtxmqkkBCAAAQhAAAIQgAAEIAABCCCAuQYgAAEIQAACEIAABCAAAQhAoBIEEMCVOM1UEgIQgAAEIAABCEAAAhCAAAQQwFwDEIAABCAAAQhAAAIQgAAEIFAJAgjgSpxmKgkBCEAAAhCAAAQgAAEIQAACCGCuAQhAAAIQgAAEIAABCEAAAhCoBAEEcCVOM5WEAAQgAAEIQAACEIAABCAAAQQw1wAEIAABCEAAAhCAAAQgAAEIVIIAArgSp5lKQgACEIAABCAAAQhAAAIQgAACmGsAAhCAAAQgAAEIQAACEIAABCpBAAFcidNMJSEAAQhAAAIQgAAEIAABCEAAAcw1AAEIQAACEIAABCAAAQhAAAKVIIAArsRpppIQgAAEIAABCEAAAhCAAAQggADmGoAABCAAAQhAAAIQgAAEIACBShBAAFfiNFNJCEAAAhCAAAQgAAEIQAACEEAAcw1AAAIQgAAEIAABCEAAAhCAQCUIIIArcZqpJAQgAAEIQAACEIAABCAAAQgggLkGIAABCEAAAhCAAAQgAAEIQKASBBDAlTjNVBICEIAABCAAAQhAAAIQgAAEEMBcAxCAAAQgAAEIQAACEIAABCBQCQII4EqcZioJAQhAAAIQgAAEIAABCEAAAghgrgEIQAACEIAABCAAAQhAAAIQqAQBBHAlTjOVhAAEIAABCEAAAhCAAAQgAAEEMNcABCAAAQhAAAIQgAAEIAABCFSCAAK4EqeZSkIAAhCAAAQgAAEIQAACEIAAAphrAAIQgAAEIAABCEAAAhCAAAQqQQABXInTTCUhAAEIQAACEIAABCAAAQhAAAHMNQABCEAAAhCAAAQgAAEIQAAClSCAAK7EaaaSEIAABCAAAQhAAAIQgAAEIIAA5hqAAAQgAAEIQAACEIAABCAAgUoQQABX4jRTSQhAAAIQgAAEIAABCEAAAhBAAHMNQAACEIAABCAAAQhAAAIQgEAlCCCAK3GaqSQEIAABCEAAAhCAAAQgAAEIIIC5BiAAAQhAAAIQgAAEIAABCECgEgQQwJU4zVQSAhCAAAQgAAEIQAACEIAABBDAXAMQgAAEIAABCEAAAhCAAAQgUAkCCOBKnGYqCQEIQAACEIAABCAAAQhAAAIIYK4BCEAAAhCAAAQgAAEIQAACEKgEAQRwJU4zlYQABCAAAQhAAAIQgAAEIAABBDDXAAQgAAEIQAACEIAABCAAAQhUggACuBKnmUpCAAIQgAAEIAABCEAAAhCAAAKYawACEIAABCAAAQhAAAIQgAAEKkEAAVyJ00wlIQABCEAAAhCAAAQgAAEIQAABzDUAAQhAAAIQgAAEIAABCEAAApUggACuxGmmkhCAAAQgAAEIQAACEIAABCCAAOYagAAEIAABCEAAAhCAAAQgAIFKEEAAV+I0U0kIQAACEIAABCAAAQhAAAIQQABzDUAAAhCAAAQgAAEIQAACEIBAJQgggCtxmqkkBCAAAQhAAAIQgAAEIAABCCCAuQYgAAEIQAACEIAABCAAAQhAoBIEEMCVOM1UEgIQgAAEIAABCEAAAhCAAAQQwFwDEIAABCAAAQhAAAIQgAAEIFAJAgjgSpxmKgkBCEAAAhCAAAQgAAEIQAACCGCuAQhAAAIQgAAEIAABCEAAAhCoBAEEcCVOM5WEAAQgAAEIQAACEIAABCAAAQQw1wAEIAABCEAAAhCAAAQgAAEIVIIAArgSp5lKQgACEIAABCAAAQhAAAIQgAACmGsAAhCAAAQgAAEIQAACEIAABCpBAAFcidNMJSEAAQhAAAIQgAAEIAABCEAAAcw1AAEIQAACEIAABCAAAQhAAAKVIIAArsRpppIQgAAEIAABCEAAAhCAAAQggADmGoAABCAAAQhAAAIQgAAEIACBShBAAFfiNFNJCEAAAhCAAAQgAAEIQAACEEAAcw1AAAIQgAAEIAABCEAAAhCAQCUIIIArcZqpJAQgAAEIQAACEIAABCAAAQgggLkGIAABCEAAAhCAAAQgAAEIQKASBBDAlTjNVBICEIAABCAAAQhAAAIQgAAEEMBcAxCAAAQgAAEIQAACEIAABCBQCQII4EqcZioJAQhAAAIQgAAEIAABCEAAAghgrgEIQAACEIAABCAAAQhAAAIQqAQBBHAlTjOVhAAEIAABCEAAAhCAAAQgAAEEMNcABCAAAQhAAAIQgAAEIAABCFSCAAK4EqeZSkIAAhCAAAQgAAEIQAACEIAAAphrAAIQgAAEIAABCEAAAhCAAAQqQQABXInTTCUhAAEIQAACEIAABCAAAQhAAAHMNQABCEAAAhCAAAQgAAEIQAAClSCAAK7EaaaSEIAABCAAAQhAAAIQgAAEIIAA5hqAAAQgAAEIQAACEIAABCAAgUoQQABX4jRTSQhAAAIQgAAEIAABCEAAAhBAAHMNQAACEIAABCAAAQhAAAIQgEAlCCCAK3GaqSQEIAABCEAAAhCAAAQgAAEIIIC5BiAAAQhAAAIQgAAEIAABCECgEgQQwJU4zVQSAhCAAAQgAAEIQAACEIAABBDAXAMQgAAEIAABCEAAAhCAAAQgUAkCCOBKnGYqCQEIQAACEIAABCAAAQhAAAIIYK4BCEAAAhCAAAQgAAEIQAACEKgEAQRwJU4zlYQABCAAAQhAAAIQgAAEIAABBDDXAAQgAAEIQAACEIAABCAAAQhUggACuBKnmUpCAAIQgAAEIAABCEAAAhCAAAKYawACEIAABCAAAQhAAAIQgAAEKkEAAVyJ00wlIQABCEAAAhCAAAQgAAEIQAABzDUAAQhAAAIQgAAEIAABCEAAApUggACuxGmmkhCAAAQgAAEIQAACEIAABCCAAOYagAAEIAABCEAAAhCAAAQgAIFKEEAAV+I0U0kIQAACEIAABCAAAQhAAAIQQABzDUAAAhCAAAQgAAEIQAACEIBAJQgggCtxmqkkBCAAAQhAAAIQgAAEIAABCCCAuQYgAAEIQAACEIAABCAAAQhAoBIEEMCVOM1UEgIQgAAEIAABCEAAAhCAAAQQwFwDEIAABCAAAQhAAAIQgAAEIFAJAgjgSpxmKgkBCEAAAhCAAAQgAAEIQAACCGCuAQhAAAIQgAAEIAABCEAAAhCoBAEEcCVOM5WEAAQgAAEIQAACEIAABCAAAQQw1wAEIAABCEAAAhCAAAQgAAEIVIIAArgSp5lKQgACEIAABCAAAQhAAAIQgAACmGsAAhCAAAQgAAEIQAACEIAABCpBAAFcidNMJSEAAQhAAAIQgAAEIAABCEAAAcw1AAEIQAACEIAABCAAAQhAAAKVIIAArsRpppIQgAAEIAABCEAAAhCAAAQggADmGoAABCAAAQhAAAIQgAAEIACBShBAAFfiNFNJCEAAAhCAAAQgAAEIQAACEEAAcw1AAAIQgAAEIAABCEAAAhCAQCUIIIArcZqpJAQgAAEIQAACEIAABCAAAQgggLkGIAABCEAAAhCAAAQgAAEIQKASBBDAlTjNVBICEIAABCAAAQhAAAIQgAAEEMBcAxCAAAQgAAEIQAACEIAABCBQCQII4EqcZioJAQhAAAIQgAAEIAABCEAAAghgrgEIQAACEIAABCAAAQhAAAIQqAQBBHAlTjOVhAAEIAABCEAAAhCAAAQgAAEEMNcABCAAAQhAAAIQgAAEIAABCFSCAAK4EqeZSkIAAhCAAAQgAAEIQAACEIAAAphrAAIQgAAEIAABCEAAAhCAAAQqQQABXInTTCUhAAEIQAACEIAABCAAAQhAAAHMNQABCEAAAhCAAAQgAAEIQAAClSCAAK7EaaaSEIAABCAAAQhAAAIQgAAEIIAA5hqAAAQgAAEIQAACEIAABCAAgUoQQABX4jRTSQhAAAIQgAAEIAABCEAAAhBAAHMNQAACEIAABCAAAQhAAAIQgEAlCCCAK3GaqSQEIAABCEAAAhCAAAQgAAEIIIC5BiAAAQhAAAIQgAAEIAABCECgEgQQwJU4zVQSAhCAAAQgAAEIQAACEIAABBDAXAMQgAAEIAABCEAAAhCAAAQgUAkCCOBKnGYqCQEIQAACEIAABCAAAQhAAAIIYK4BCEAAAhCAAAQgAAEIQAACEKgEAQRwJU4zlYQABCAAAQhAAAIQgAAEIAABBDDXAAQgAAEIQAACEIAABCAAAQhUggACuBKnmUpCAAIQgAAEIAABCEAAAhCAAAKYawACEIAABCAAAQhAAAIQgAAEKkEAAVyJ00wlIQABCEAAAhCAAAQgAAEIQAABzDUAAQhAAAIQgAAEIAABCEAAApUggACuxGmmkhCAAAQgAAEIQAACEIAABCCAAOYagAAEIAABCEAAAhCAAAQgAIFKEEAAV+I0U0kIQAACEIAABCAAAQhAAAIQQABzDUAAAhCAAAQgAAEIQAACEIBAJQgggCtxmqkkBCAAAQhAAAIQgAAEIAABCCCAuQYgAAEIQAACEIAABCAAAQhAoBIEEMCVOM1UEgIQgAAEIAABCEAAAhCAAAQQwFwDEIAABCAAAQhAAAIQgAAEIFAJAgjgSpxmKgkBCEAAAhCAAAQgAAEIQAACCGCuAQhAAAIQgAAEIAABCEAAAhCoBAEEcCVOM5WEAAQgAAEIQAACEIAABCAAAQQw1wAEIAABCEAAAhCAAAQgAAEIVIIAArgSp5lKQgACEIAABCAAAQhAAAIQgAACmGsAAhCAAAQgAAEIQAACEIAABCpBAAFcidNMJSEAAQhAAAIQgAAEIAABCEAAAcw1AAEIQAACEIAABCAAAQhAAAKVIIAArsRpppIQgAAEIAABCEAAAhCAAAQggADmGoAABCAAAQhAAAIQgAAEIACBShBAAFfiNFNJCEAAAhCAAAQgAAEIQAACEEAAcw1AAAIQgAAEIAABCEAAAhCAQCUIIIArcZqpJAQgAAEIQAACEIAABCAAAQgggLkGIAABCEAAAhCAAAQgAAEIQKASBBDAlTjNVBICEIAABCAAAQhAAAIQgAAEEMBcAxCAAAQgAAEIQAACEIAABCBQCQII4EqcZioJAQhAAAIQgAAEIAABCEAAAghgrgEIQAACEIAABCAAAQhAAAIQqAQBBHAlTjOVhAAEIAABCEAAAhCAAAQgAAEEMNcABCAAAQhAAAIQgAAEIAABCFSCAAK4EqeZSkIAAhCAAAQgAAEIQAACEIBAHwggAAEIQAACEIAABCAAAQhAAAJPM4FWq5WrhwX4aT7L1A0CEIAABCAAAQhAAAIQgAAE2gQQwG0UbEAAAhCAAAQgAAEIQAACEIDA00wAAfw0n13qBgEIQAACEIAABCAAAQhAAAJtAgjgNgo2IAABCEAAAhCAAAQgAAEIQOBpJsAgWE/z2aVuEIAABJ5qAh7MohjQolNNvut2WLAFAQhAAAIQgEAvAQRwLxH2IQABCEDgsRDolaq13lx6A8TxMuDmw97bSDUtHVeTHI5Ui3XsRZjNaaR26DjeK6g76RUhetMrfHtTjdS2Dh1HI9adoeJIpH5nCB/Z7Ls5ThwN381he2sZoaNkW60jpTjWm6L97yVMd7it0oj0WUMAAhCAAAQeDwEE8OPhSqoQgAAEKksgphmo1bYWOHE8AN0RrltH9SThQ5a5hdjyerMATqmRk40keqJ/rERrtYr0arV7tSRHWXK25Z/eXLuP3cv21qUP3+4UHjan7rTuvv1xufdy2LmS3b3cHIUABCAAAQhsJoAA3syDPQhAAAIQeEACFrZe1tfXcwr9/f15HdJJR/P+2vpaXtdTITL76o2URXCpZfM0fQqa9bN1lINp7dgOUth5bf11Oqta7BywoTBeHE5p2rfIUluFW7dnl4vdWqso84bKbhHc6HOZ6jm9ruA57U4cH4lSxbaOtoV/KaJbZYxyFUWKdaQf6aoARbrZw7UtRL3r7iMRzusiB9mpS+Eur+xatc0fAsI/1r15FynHUa8jl8Kv89GhDNMqT0q5m+PXyhOY/XqP2zNyjXAln5682kmyAQEIQAACEHgMBBDAjwEqSUIAAhCoMoE7LLoljI0s7KwPC3HV/tsWjGXAzdrrsaIMSdbORHnXyn9tvye64c8G3bJ3q8L4eHdNdhDgVsXBDwIQgAAEIPAJJoAA/gSfHIoGAQhA4JNIYLsmzBa2sfSW2/Ks2Wxm7/7+gWzzC/vfJu2mEFm+dWu4UtvZkBoyr304PPIR7bQPbC5BeMc6bJCxbrekltW3ZrNxGTDCb06t3IuD7TKU/u39CLBl7LZnBO+Eto+WLsuxfaKs3nbYTnjtfIxzHLvt4rTK1GulTbkI3f3XKUQq3f5bbd9P2K3i4wcBCEAAAhB4fAQQwI+PLSlDAAIQgEBJIAu2TZZfyanSItzaKIRVNInOUUJrdSm2nIYO2kLbkYAhox2hK3BO5M4/ESLWW4UI+eYwrY2QnUrd5e+1VrfLEvlvn/KdeRU+UdXtjuMPAQhAAAIQgMCjI4AAfnQsSQkCEIAABEQgmjgHjJCEA31Fn+Dwt0U49xteL/oODwwOpHpd/W5LzZm1Zu5KWkhEC9+8m0Vn0ce16AUbklXW29KC6TxzvpF5qTLr5Tq8o09wq1GkVwtRvl4UotVczSK43lDa6qvcqiumF6UeI0S3B8wKi21HMxdVjaKWFtTIuyxh27LrXsg+5p7Hd7O2FrkXYTtpFVlt97c3XOyXOO6M1sOpgHlnsK19ooRbH8UXAhCAAAQg8CQJIICfJH3yhgAEIFBhAm2hLFVbk3gsLLsd6ZdHZJY4rklwernThdDy2oqtCBO+d4bf3qctBEsB3A7pJtEuX7b+RhadvNrh7msjcivKG1HDN/Y7JDpiN8JsXcfN6XXS2YmtKFGUcCfyJA8IQAACEIDA/RNAAN8/M2JAAAIQqDSBtnDtoRCjP4e3rbl2veE3igGXU19f+QgK0Vk2L9Y40lnOrq+tpQ1ZYPsH+1PfwIBSsoW3W+QV9uAik8LsGkcLK2rOPR+OaLVyhOqaLLp26+UBD9CVpZubY2u7L48CXUtFMJtwfVRivD2s9Ib3yiXq6RRV32K32Ml/QxSGabjYD2t1+DpakUsheGOvGIG5U3OHi3p2ZXLXzd7wUaJe/0jkTv87fSLsx67vyCwAPUSaH5spASAAAQhAAAJbE4in0NZH8YUABCAAAQg8ZgK5GXSI4K68stE1i+LHIZRCahYZOod7zyUUXVdhH+nm5rI90qRJDAIQgAAEIFBxAliAK34BUH0IQAAC90ogBq3qteja8tstYuN4rNvpl9bXzpfXonPsWtkX2FZex6mX/XHzasDz+UqaSiDX8jyzRWxbX+1apdVYttoym8K83BGzndxygEYhLptrhd21kecqlo1Vg10VY3EpHUUOq2xR51bR99iJZqHuNDwPse3MtbRRZhZx3FrbXpFzYTTuFrVlyNKaHHWJ+EVNFL7dGTqXfNMfp19Yhkvv9oeCojDObbMLnyKX4BW+ndJujhV7RbiOFXr7zwVF/hGPNQQgAAEIQOCTRgAB/Ek7I5QHAhCAQMUJhDHYcqsQ0SHTHqW4ijQ7sAtRKd0pr1g6Rx/lVifvzlaRZ0e+dh95lHmTFgQgAAEIQKDaBBDA1T7/1B4CEIDAPRHYkIXUll73692ub6/FqpdGacHtJFxaZRtl599sH1X/2zz6s2yP6gucha7i2j7ZXCtGh+5v1JK64koZSgzaPGuTajarFjLRYW09DeHqvXbf36wfdSRbRgtxqeAK6wOxKLk82nMtDWiEZzsbhn10Qx2VVTzVxWWzvVd1t9W3HVWeHrhLK1t8296Oq0VeedFK63KvnO6pc8Ah7do232K3/depdqdTHOikHbnap21vzoHss9mVeRVJtg+VeHL525532Yjod6Zvsi5DlEnljsB3SY9DEIAABCAAgZ0mgADeaeLkBwEIQKBiBDpNp3sVUSGjQjhbovWGeHyo7pRwzit8oxyxtn85TFZH0D5Q4SJFR/Z2R5IXeYTvAyVOJAhAAAIQgAAEPoYAAvhjAHEYAhCAAARkX5TlN1tpBSPWwWU7i3AWvrLerq4tK2graZrfQmHmNs7u6zsij0a2mFr8rqwVht4BWYRl/E1194G1GTbLUq+9ePTlYksrbRcC0n9DvNq/iKOVA9uVB4tQsizHlMRNH1QgW4JlDu2r2UqtcaizRbgmu69Hik5pVeWwxXpQQzwPZpOvrZ2FBTjyiJmaonyu0+YyhYU0Z6qjReEifCest7r3ihC2JBdHinhFmE44RWq7jm+EbR/avBGHywideGWw0mOjY1vPBzwed9ic7REljHLfkU6OtbVvPsQfCEAAAhCAwA4RQADvEGiygQAEIFA1AsXAWBpcSuJyY6OZZm9P56bFbk7dUvPhVm1YSPqywLRYbKV+adBG2j05lgYG1PRYQrluZZXb6W4nnkLBxXq7cL30twvXkXKOsa4yWACvqVn2yspKqmugrsGBUM+9aT7KfZfPS9TrUaZNWhCAAAQgAIHqEkAAV/fcU3MIQAAC90Wg1/Ibkbfyt/hd8zy+6ks7Pz+Xbt28nv75v/jf0/Xr19P0renUtEU1DUneNWRZlT2x3peOnjiZ9uzZk/72L/5iOnH8eBof6ksTwxKb7iKbDa6FKLQktB04/kU5inUpHDeKfrVhprSvXdheJa8LD4nx7Dw6dI5aWIDdl9jW4qW1lpb1dPXy1XTp4sX0mRPH86KDbW1a5hgp5phFovE3ci/X0fG2PBxHI3RYUYtKF7V1ZvUMorB127fbddKIgpX1yoF8tLTXRt7tBIqNTvxItR0ge0Sq7bJFhDKYV9055tMVScU6koy44c8aAhCAAAQgsIMEEMA7CJusIAABCFSRgDVXobtsCV5LN2/cSMtq77zcLMRvvTGc+gaG0r7DR7OIyi2kMygpJu+EcGpLzKDoA+2D2n4QZdUd3+kWtminZRG/tLSa5pdX0/TM7XT12s10eO++PB6Xc3qQ3DbHKlKItFyS7KONYvvBcnAtOlweJo0ipUitXb6Ot8pZFFYGfblHk1dX8mxCAAIQgAAEHjkBBPAjR0qCEIAABCBgq3B/nmNX/XkbE2l4ZCD9k3/y36ZrV6/IEvwv0+XL19Lpdy+lucXV9NxnXkn79x9KP/PVn03Pv/BCevbYoTQ2OpQGWrLG5kXCSgqrsPp67ebTtjFaktliW0gv95BttWz5jd6y2gyzZGkAred4HXno0Z3tGrJUZ9+abMR5+GIdkeX3/fc+SJevT6f33/8ovfPO6TTcP5iePfl8GuqvpaG+MtFcDtmLy3l7baPNJSqtrS01686uXNVi4mBVq1syRmrNpgqttPqVR7au5y8CSjMHdurF/MNOs8wpH/KRPI527jutDtXOXyNy21dV6VRamwM9I3W3yrK7ebpdo+wDnTPQ/rqOm7/9M+ccSv5NjZateZxrHsm7v/NKkb9blOy765ijlRzKJFhBAAIQgAAEdpRA52m1o9mSGQQgAAEIPO0EisGxWurP26+lnl566Xk1cR5P42Nj6dbAjAbHWk1LC0sSegNpZHwsHT32TDopcTkxKvEskdTwnERNSzy5WJUicLN0jAA+qMVhQxn6UJezeOu4MlEHzgJQ61L8bqw30/pqM924eiNduHg1Xbx4KV28dDnN3J5X823p6i1FXFd6uQCWtN35Rc7hV6xjL47mvtOaMqnV6gw8Fsdi7ZwiN/v1ppEt5+3ATsuhFao7UhzP6+JAEU7BtFvq9/Kobb13RnZ4i+a61pvK4KBeNnnmpPgDAQhAAAIQeKIEEMBPFD+ZQwACEKgGgZZE0tLsXFqSgBxoaCRlWQvrNT2CZJF1/1+ZD9PK+kpaXltM4xsaHEthcrfVPqsoW0T1XyNR25rqfrxNWYT9AOuv2cyo/sSy4GoGYqU1pP1iPmGruEYrev2W5siGh6J2ilZmWpx3dsovjwC9nJtpX7t4Tf2WZ9L/81u/kd5+76zG6hqSlVN9ljXU88CIraAqg5Ksy4Jcz/FcRuflNJWWymvraK5fWFsdya7M0zXzsr66kgWqJaQFZR4Fu18pa+CwdX0A8FzItfakuoUF3LWN+N6oSTA3ZC13ebQjw6+PysnPQtqjOLtoNY/mLe+11dW87iuHrq7J2mzXMHe5mqy6OQNZdq2EC8uv61zY4Rta9ylPf+QYHB5M6wqjnHKa+SNDzisnlfMtt/JKVcyuW2B3H2cbAhCAAAQg8DgJxJP/ceZB2hCAAAQgUHkCEqkSVV4aFlQWvm0mlkzaczNbCbYNrS2SbCHeWJlXqEJYbfQNpw09tTQuVVID39TXWtKyopi2Ta5LpA2kxuBYkaoTt9ByQlqaG6taaUqm5bXsnRpqsqty9EtQF4N4SVJaLK6vqenzcpq5eSNdu3I9nT1zJn2kZXxqX9q151BalnBcXF7UdEiavkl16G9sSLAWeVhsbjiPVZVfAnHVBVW4RkNi0mrP/7UeHpKY9n5RQJXLfaM31C9a9ZWoXNdI0xaWLVmhc1No1bkuAaxDOca6Rste18cDNzuuu+mxhbiz0lE3w87SuF4KfpXHo3AvLatsJuMyyK8htpa6w7LOWxT39enDgMpUFKvMSGXaWBcTHV/RgGZNfWRY1eLy9ivIgJbBoUHVfyinrd3sXDPng4MABCAAAQh8EgkggD+JZ4UyQQACEHjKCFjwjQwO5sUiuKlphZL60LrfqPuXNmU97deIz0NjgxJrt9Ps9Hx68y++nV7/2p9ovmD1I5bVdHDqkJaD2dpoMbcwfUkW5WtqQt1I+/buSfv3HUk//Jf+WhoaGk4jwxLDEo11CcG1leX07um3NJDVTPrDP/u2xFwz7Tt4RE2xJ9IXf+hH0ogEaWNDcxWvr6blmx+lhdmb6f/697+T3jtzPp06pWbPcytpYaWVbsyupF//zd9JH5x+L714UqNBP3MsPf/s4fTCc0ekTGV5XVtJV65cSf/hP/1xmp2dV9/hm9KBjTQ0OCphWVdZ+tPE5K70y//g76Vdu3ZJGEslSowmCe752dn0B3/4R7mp9ezCap5+af/+/VksDzVWZbJupiuXr6fFpeXUNzaV+rV89pXX0kuvvpYm1b96l5aGJK2XbIluagRuidflxZV04fKN9Nt/8I00v7CYm3BbVI9LtI8OD6cf/i9+ME1OTqaXX3stDej8NC265fpUXqvhGzeup9n5+fS7//k/p4uq28rqWhbJB8X76IED6ZVXXk2vamlZPEso2/nc5OmrSg2ePVVNW4gtjOuuNw4CEIAABCDwhAgggJ8QeLKFAAQgUC0ChdXXg1BZ8+UepTY3SjRtaJ1Fk5rf1rU0NVL0ytpSun7tcnrvnbcUVtZWLSN7Z9LIvvnUsIV0sD/duvxhun3tXG5OPb1/X1pYaKbPvLqUww4OybKpmJ5/eE1NjK9euaQpmG6k9z54T1bctTy90cSuyXT8yrU0OjKSxvNsS00J6ttpfmY6nTt3Nn34wRlN4bSemmqGvKE0VmtL6erV6+n9vv40JsvpvomxtHxwSopP1tWmxPPC7TQty/EH77+fZiSAr6sJtQfvatQHLf1UllraLeF4a2YuNTSY1rjEfpaCit9cXdZUS5fSmQ8/SJeu304raj599NhRDQY2miYHTaCZPvzwXJqbX0yN8d2pMbY7jU7uTQdPPKfBuGpp12jRtLuwpCtbWbLXZFGelei/fu1Kevfd99OcBPCc+lxnq/LqYhobGU4H9u3VSNeLGojshdz8OffzVWGborguAT1961a6deumuL2fzly4oDrY0t5IS3Ozqbm0lA4cOJiWl5f0IWMg1XReXM9Yuq/v7Kc/SN9uKmxDAAIQgMCTIIAAfhLUyRMCEIBAlQhY8ao57bpEooWi7YS5AbRb+GppqBlvQyNGL0iIzc7fTlPDfTIOj6XdUxMSaJPprVNn0lvvnEkbw6dTa2RX+tEf/0r60Z/4SlqR9femrLu3rk2n17/97XT42HOpMXQ0HT9xLH3lJ39EolIW2Utn1JT5Uvpn/+yfq4nxSvpJjTQ9tmsqjY3tSYuLy+mf/fN/oSbPa+nv/82fS8/Jonv4+efV3Ph4+snzF9IxCdBf+4+vp4Xrs2lsYipNHHom/dW/+pPpZ7QcmhhJB8clnAfUpPr2TDp//lz6tV//tXTz9lw6e20mHTl2PP1P/92vpJnp2+kP/5Osp+cvpW9++y/UIrquPsTjWdz+w3/099LkxHgWsGODfenQ/qm0MLcnfe0vvp/OXbqaht96W+J8OP3tv/4T6ciBfWl09Ea20L7/0Ufpg/PfkjV3Od2YW01f+sIraeILL6ehhsSpmmSvi8nslQvpo4/OpH/9b35LYZbSuZlVlemZ9A9/5R/JKryQ/o//7X9N58+eTe+8+b20V6J8SAOTHTp8OD333LM6VRvpvVPvSOxfSb/2b/99Oi/hO7Z/b7Za/9iX/3Jev/3d76Wvf/0b+aPCqdPvpB/4oS+mL/zwF++8qq18JZrtPHo1DgIQgAAEIPCkCSCAn/QZIH8IQAACVSGgpre2Pua+qrYTZmGsfquyCtdkVXTz2zU13W00BlNdzZo9evTw0EBalXC9rubEzcGVtDa4oL61zTQhETs4IAuq0lhWs2CP0ryRhrS+mEY0hdK6/Fuy/i7Mz6Xp6VvpvXff1VRAG+kXJDj3yeo5NLYv1W/dThcvXMwjUdsyuqY4I7LqDg3V0sFDBxRXfX1l1bTVsl95DavJ9MEjR9X0+OU0qYGpvKSl66mlJtvz0zclJt9OsyrLovoiH5Vl+zOf/Wy6ce1G+u43/jxdq19NM7Kmuuyn3j2dFiVSV2WJtrMh3M2hhwc1Grbqu7Awn27duKn+vbJ6j47k9dj4aNHfdnkgLS0uSdhfznXdr/K/+OwxWc2lM8t2x+tqij1vy++Vq+mNN95M8+qLvD6+X/2jB9ILL74okT2bLe0rKsOl82fSbVm9byv8hJplu5+xBxS7IWv5xXMX0ltvvZnOnD2XfvgnfiLtn5hIJ06cTLt3705n3n0v3RJXC/819Sc+In8zN6uif3OuWvHHItjOB3EQgAAEIACBJ0wAAfyETwDZQwACEHj6CUgBqT9uQ4LOowyvq7+sRVZ2GoW4KdW1JgVnwdcn0dsvRWhbYZ/Ecl0itp5Fc0p79x9Mu44+n179wufSD/zIa6k591Faufl+2pDgS2t1CbsVNdO9rKbBu9Kq0mtpGqUVNc9dUVPdNVmelyT4vv+970nE3kz/1V//pbT/wNH0P/yP/7MsxWvp2cP7JHaHcr415TkyPCQr8ags01K5ErMebKpvcFjzGfer6XJKQxKVDeWxOD+bFm5eSZdlJX37nVPp9tJKWhkYTcO79qSbGvV6TdbUY4cPpHlZiUdHB9PG4ka6eWsmDY9OaA7ktTS2oiGtJFw97e7wQF8aVf0bajbtvsP79h3O1tkv/ciX0msvyTKr/C5fvZo+vHjDilnxF9PFy1dyH13TbDbVt7q5oqmbrqQ/+sP/nE6/95GWM2nXvkPpKz/15fSsmjmPTQ6moeGJ9LM//3PpptL6/p9/U+UaSc+cPJn27tsncT0vq/VM+va3v5VOvfNOunzpogTuSvrLX/5y+pz6Cz///Asa+KuRjh0/np5/7rl0QfW2yD70zMn0Qz/2ZfV3VvoaGCuLXX8gyOLXA425X3HxzUPFLPZ9HAcBCEAAAhDYYQII4B0GTnYQgAAEKktAVs5WHvipsAS3PLWPlJEMh9JJtgRL+Nka7CUrKKunrKAyskENbjUxuTtN7p5Ku/dMpglZa0dGhyW6ZKW1BVT9ZhdkHV2UCPWIzx6t2KLQg25529MSTc/ckvV3NA/4NDq2K33mxZflv5GG15ekcyUjJT7dXLshYd4vQV63ctN/i+CahJ8ttRq3Kzmoi+a5gldl9bVV9rYGsrIAXlWfXfe3XZE12/kOa7CpYYnCPsV3eqvqm7uipSmLtMW/53NSlYs8lb7DmIXrOzw2LhG8V03BD8hCO6GBrObToESmAkiYNnMzbq+zU7lb+riwsqz+xBK3169dl/CeT6NTLX08OJCmZLntk6BvaBTpo0ePpTEN/nX13BkJ4kLsD2vdFKNlfSi46VGwr11V/2D1qVY59x3YL9F7TMwn1L94I40Nq/n3+HgeFOvSZc+PPKuPDhrITE3ZNzmz8+JVuRYSHAQgAAEIQOCJEUAAPzH0ZAwBCECgKgQk8qR6NjTacUuLhVBNArMQuXlHHhKHGum50bAatBx2c1otVktWyHLrEou27K6uy2KcvdWcWoIvT/2jZNx3dWFhQaNIL2Ud25BSHVff1gmZbEckQpckVE+99Va6dPGyRPC/TZNT+9NLL35R4nQki+pRNX0eGNK0S7ZQawCopvoG50a9UqeensgjVzeVvy2YeR5hjWI9oDlwxyXETxw/mn7xq39DzY3X09zwrnTo2DNpdm4+zWsAqVNvv63BrT7KfW+bmkbJQnFFy7yaXS/Iijs1YTWtRYN/qUNyFtbuJe2pmmwaXlleUdkXJERVHlnOPcWSCiDRrf7Pt6bz6M5rEq4DKveGOlXPzc3lQa/OX7iaBbit7n39Q3mqIwvtPg0g9uILL6SVI0fS3qkx+fepWfMeNfMekPX3lkaknpOV+ma6IRHsJukWwKdPn1I7cFmoh0bFppne+s7reXooC2U3UZ+dvZ2uXb+W9kusj6jfcnHGVC1teDRqi+C6zdxeFyufUhwEIAABCEBgxwkggHccORlCAAIQqBoBq1WJM410bBFsI7AtrBbBNrhmVWSrr0ZX9pRHkpoZkK2ntsZ2C+A1iak1jcosnamm1JahaiIt8egm0xat8xKUS7KAyhaq+WkbasY8li2Vo7Kazsjv1NvvqDnzQLo2vSqr5tF04J+8ombOGmlZFuXduzRytEdPVnyLvKaaTWcrtay/nt+3aGJcCmCXW216B2U1HVgfT89o4K1f/OpfSxqjOd0c3m2VKYvwXLqqvrqn3nlbTYkvS7DOyepbNPdekeV4XlbjBYnYjTELYNfVItjbdspAc/2qsHkapxUJew/W1bKYVBoWlrbOTk9P577KawLSrMnaLR7uQ3z63Q/T9RvTObznXe6TuG1opGbb1gckZD/zogb7Ui6f/9xnc24W+u7Lawv6bQnom+qvfOPmrfIjQJIAPp1mxdbOHwIufPhhOvPRR+mm+grbmj2nwb9scfaHBlus286WeAlombWzl/9Kj+MgAAEIQAACT4wAAviJoSdjCEAAAhUh4KbO7ueq5rd5aXh+XvlZ9FkgSYp5sbazdXVdx2uyuLofbH9DfWIlQO3crHldgriu9AZkRazL2rm+viKNvCorsFNQ82E1M24p/KrSGpLoG1OT6UOK8wtf/el0QQNk/cbv/5H6zmpQLc1puzC/nP7f3/4tWX/3pIGf+6l08tjBdGBXU7kq7XLJo0LlPKVp3YTZZbGKcwCvZU3VDMdpqL+ufrDH0+Vbs+nrb76veY3dhHlM0yrNpF2yEC8ujOemyxsyXbt5s9Opq24W/BbxbrpsC3BLwttkbCYXgqx1nU+2mpdZ5nwtamXVHdKI0jWlYwvwmtJZa63maZ+a+tDQtPXWicm6Pqgmy57n17s5fa2zEze7Yg7fQgTborskq/OyPyTouPtBe+Crg4cOy2o+KUOwBPTJZ9L8516T2F6UBXohfeFLf0nHD6VRNdm2PteZLV1RV5fZ3zLsVBwcBCAAAQhA4IkRQAA/MfRkDAEIQKBCBCSA6gMSfVpqEr81i2Jrr6y/dLBVCmCpJxsMfdh9gQcktiyAFaItgB3JY1Nl4diUSFuXpVbHLSwbEqk1KazVdQnIen+amNqTxtUk9+d/RgL4woX0p5piaGX1erqiEZJbtZvp5txvaoqjyfSSBoiq9w+nXcPraVTdWJ2fl6zaVKC6BK2bZ1soFlbrMoCmL0qKNzAykA6NDaWZtXPp9CnNNSxBOqjmwkMq2e7JCfXVXcgjSa+21iQArd4lplU3D/zljwDOp2UB7GbQdrKYatpgCdDcEFyF8QcBQ9GxrIbVrFkjUw9KADudNQnnVVmv+zc0UrabWWvgKluwc1Iq84AG8OrTIF85rjzNK/8tBbDzayndNVmZVxXf/YiXJYL90cFNl6em9CFBAvfEyZO5WfmgrO+DOubjKnQa2LU7DWpk7gH1AbboNiPnkYtrZtq2AM5Fd9Y4CEAAAhCAwBMigAB+QuDJFgIQgEC1CFgRyWyqxQM/NS34pIos6tTAOFt1s1iST0OCyyLWR91kuG05lHqqy39dynBJ2k6xZJ2UQPZgVbbIKq11NQV2P9lGtjLLS2Hrako8tXdfasgi/N//yj9Ol67eSP/uN/6jBm5aSLfUD3dRebzx/e9K8M2lE7s/k0b3DKqZtiysStRCvBCoNk97DmON2mz9mrNTPdTcuDl/TQNG3Uh//LU/Sx9dup7e0nRIezRi9V/96S+nATfPvnkh95O18N/QCNOlpLXmzItrUtMoXhaaRd07WbrvsQWzm23bGrthC3FuJq0+1RrxubmkPssCZGtwf/+GhrfSdEoa3GufrNrr6/U0oymP5ufn05tl/V79/PO5abiLn+WpFalc7qcrITuhga0mNR3S1ORUmpycTDdu3FA6ylfHzGFqfJeswRK6KvOA/FoqXxbBEtgtldPMPNpzGMhz4vrjXHIraG3E+aQpdNBhDQEIQAACO0kAAfzIaPstaTtXvGBsd/T+/bfL61Hnc/8l+2TE2I7PVqWD2VZU8IPAoyXg35kXWwItaqUltRSjQKtPqA71ZQun28ja4ijLqKy3lsYWyxZYObYswhaI6xv1tCgBvC4x3Sfx29BgVB7cyXE94rPFnMWV07Up0ulN7dknEbw3/crLr6Ur126mt9+9kM6evZiuvXk2rajf6/clEKdnbqSf/tL+dHjPfok1CXHFLyzVEnoWnhLAyj2PAt2QKLSpuilxuazBn86+czr9n//yX6WrGnX5o5mmpmoaTq/8wA+mQVl0b79XyyNEN+oW/Z25f13kotgWlxbAql9uEi1fldvid0P5ZB7qH+3G4p4+Sr4qmOuq5s7LC5mPrbv9Upj94mMBvHfPHvXNXU/nanN5LuS3vv8d1UVNpNd/2rGVRrEUA5E5XZVNfuMaMGyXppHKAnjXpPoCTysfHdFSV3mmNBL1/j17JbQttiXCfX60LKu8KwrmMoQAzgkqTWWcT38+HQqj4NnLh3AQgAAEIACBnSaAAH6kxPVUv8P5kf+o3Vb5OI/HkdejLvtOpBd8Yh159vLp3Y9wrCEAgYchkC2C7QT0O8zqVM2SawNppaYpfOpePN+tphtS/92+9eXUr6VPcwv1NSzEapKZlnluBiz7sASUf80Wa2pErf6/Nc2Xm8egyv2GbRC1gdKBZA+WMPOiqYHVl/XC5atpVXPbnvvwOxLLtfQjP/pjGsl4KH31q389nT13Ob1/4V9pyqKlNC6r5+TUlCypSlj5uL+v+7rmUahttVUz67qbW2sAKE0bnNY99dHyYprTKMhzmgbo8rVrsrbOaa7h9SxAh0d3yTo9llaXZ9NlDRR1/eaMml5rIDCV1WnW1ee3LtFZ82Izs+ro/steClnsZt9e1KfZi8W/xH6/zM+NmuI2l2SBXU0jdZVN6S2r7/TQYCNtaPCtYTVHfvnlV3If5LfeuyIOi+nK2Q/THgnb65dvpbUJWXmnxi1f04zK7cHDWtmKXtOUSGOy/O5JR08cz6Ld8wy7Xh+9/37+KPD5V19LU+rnW8sfHhrpso57GVff4DFZjdUpWS3Ch0uBG/dYnz051dFaOIv+woe/EIAABCAAgR0n8NACuHys7XjBnWE8WvOb0aMqQTvRe00wCHgd29vF3Sbx3mjbBOuk3xsh8gv/bROIgE/pOupfrvMq/FTl3JbxQdk8aLynFDXVgkAXgc2C101crUbDSc7KstlqFQJ4VQK41ZDI9OBWCtengZr61G+1b6MUwH0SvvqtWgZLK2pdWI39S/ZiEewBsLIAtqFUfX3z4izV3NkCWDJSi4yWGp340pVraVZT+nzz69/SIFR96fM/+IMSu5Ppv/zKV9LZC1fSr/6r306LErUjEoXjEoieEsh5NFw+WV09uJZVdl2WXIt1zyWsZNOG5xpemEu3NG3QLc2Xe11C+Pa8BPBGXxoan1Df3AmlMaLBqRZ07Faavn1bfXMlOW3RVZJeahbWWRGrsKpLnhrKpuv8wcBiUQJYi3LPi6cz6pe1u197DYnxAZVnWFZdC2kNKp2aqt+GmoSPqE/z8y98RkJdfaX7vqHm4ivp6sXzae++fRK8M6kuAb+2azSL8Bsa7dn9fuvquzugJuK7T+7JzZ0PHzmSbqvMA69/J63PzKTzZ89my/pthV85eFDfMAZk7a2r6ff19LameTr2zIl0TLwG1ES95nmKZQl2n+LCFddDTdZpu+JvcYS/EIAABCAAgZ0m8NACeKcL/MnOz69n4eLBH/uPa92dp7d3Kt/HVZ/HnS6MHjdh0q82AYvhzYJYvzn99zQ9Fy9dS1evXtH0PDNpZmZOflJtCr+ofqq3b93QVEEX08iukdTYv0diU/PpanRhW07nNVWQf7lNj06ssNPXb6ZL5y+na1duqInurObb1Ry5SmdNzZ9nb0+n2Znb6fa0pltSGk2Numz/RY387NGNz507p6mRZtJNdZ29rqbQQ0ODaULNeo8cOZSOHj0iq+mI+txqvlvPHywhOT42mkZHJNrVBHph5paE5IX0/ul30+RQQ4vs0RLMA0MaYEqir27hKhHuQaQ8L+6HH76XWkuup+fnlXVaYRuNZp4OaX5OZbhxVaNHb6TD4+pRqzDTYuL6rtnEbFGr+YyXJLKvidmF8X7xuZZuSHAuzC/kzwJrq5pGaU51VZ2nJbKHa8NpTNMyuSwHDx9Lsxrl+tmTJ9KN2YV0YW45z/H71ptvaECrXal/9bYs7ildk/Xa52Dv/v2yLttuXpRz/4GD6ju8kA4fPpybRy/qXFzVyNnvajokz0M8qoHFxkZG0nVZt21Bdt096rabpFv3dp5Ebrjtsycf5WPnwcpwEIAABCAAgSdFoPG/yD2pzB8238f6CH2gxIuHe1GvSMDr7u2uWncH7/Jub0a0tkdsbBcx8to2YiTwlK+34xPVFp82Ioe92xIBYx1psIYABIKABY0XW367xW+xLUuuhI/nxP313/zN9K1vfyf93u/9p3T+/MW0JoFmoTerfrQ3ZUFtSX/dkDV1r+bk3dAUR9/SoFK//zu/m/vsLsjiuiLr6ZzCNtSnd2mxmb79tT9Ob33nz7Ownp1dlmW2ma5Mz0qM9aeXX/zRtDRvIbmYR0T+4INTEtISgmfOq7/vm+lP/vTreb2ggaL27tuf/s4v/930pS99MR3eqxGdZWIe0k1iTFMHfe/dM2rqvCohupAuyQq6IGF7/sK5NKIwzz97Ig2qCfK4xLDL96ff+l5aVBPo6+oHPDc3r6bBV9OFsx+k3WMDaVFz9l68rDpLjF+XQF/SnLr79+2WgJ1JLx/bl1bUDPv/+w9/kF7/7lvp1EdXNLWQRmHWvMlLEtBjg/X8ceDPvvan6e13TqULEv+LEv2rKtfM9IzmMN6XRjXd0/Bwn/rvTqRhCeBn9+9N+zTwl5tFj2tgqz///mkxvpneeeuN9Pq3vpGuyCL81ptvposS9PZ/9tln0+ioxL4W90Oe0rRHR48dy+X2x4BTp06ljz78MF2VYP7ed76Tvvfd76Y33nhTHxYW0x71CT5+7Hh6Tmk4bw+E5T7Uvrf6nz9O+C6bm1pr2yN14yAAAQhAAAJPigAW4CdFnnx3iADCdYdAkw0EMoGtrXtuUmxxNpWW1X748699XvPiLqaaRk2qafCkmvrd2mp5VNPs7NEIw8PqozuoKX72q6ntZ199JR2bW5Gg1Ly2/RNpfWAiPfvMSU0tNJlOHD+RBtams5icO6HjG/1pqT6VTj73UhpRP9SRob40rDhDanF98uTzEoyLaXTY0/RIkPWNZkE9sE9NeQeG04F9U2lC0xi5D7J7S/QP70rDk630mRdfkjAfUxPm+XRrZj4dP3kyHTl8SFbUyTyvb2t0XB/U9qa9B4+mH/j8D6Tp+ZV0bbUYiOrEiWNp98RweubIlOYCnpBFdU4CfjHNLG2kkZExCeD9GnF5UoNcSTT2t9KhI8clpDfS7bQn3Zpf1TROjdws2UJ039RYeubZ59NeDeS1f//RdPz4XFrX6NbrEvvPPvuMBq0aU33FUcKzT82Q+wdH0pimJTrx7AuaV3kk/ciXbnkcq+w3JL4HDu7PnKc06NWYBO6IrLmDOgfFNFKa2Vj7ds8/r1GjZdm10J1RU+hnnnkmC2rHmVCdDuocHThwIPt5EC9/9PCHkLgO4uOI/WM7J8wfCEAAAhCAwBMioO5Neio9hHuoyA+Rb3fU3LWz2+NRbN+zbgoCXnf3e4sEvO7e7ipcRO3y2rQZ0dqeEaE7n/BzILVny3ndEbGdwtO9ESy6+Txsjc3UrqpMi9rzFwL3QqD3cRJ9gVsa/bipvr6XLl9Qc2DN2ZuHgE6aSqdfd6265q/1kFeaUmhYlkEN8nRg3540qL6sS+pvuqAmtnX1G67VB9JSa0h9bIclWDX6c79irt1K9fUZ/To9TJTE4MZgWmruVt9dDQQ1JoE6UNO0PupFrEGjVmVpXVcz5rXVBY1AvZHmlzTnrgRm39R+hZfFc2JMc9g20uD6kvrG2pKtZstqQn3lhvr1ytK67r64WvJURbJgTqpp9OSYmktrVOe6lmUJ+qsXL6VVCfqF+qgGierLg0ENqx6Hxoc0PdOapl26LQ7rmnbJJVZfZg9qpXbIx/aoP658ZmQlX5UV+/b6iEZU7ksrbiKu58qeUY247CmUlhZzU+wNjYK9sdFITU8JpZgNidE+lWdccxGPDktMK60hxfV0SR4IbMl9oWdmZYmXTVZ9c+1yn2YJ1j0a+MuDfVkUW8Ba7Nr5XHpZkOXbfYSnp6dz0+6w8rs5t5tM79LgYV4c10tTFm5beovm3oWlN8RwTpg/EIAABCAAgSdEIN5TsAA/0hMQIimE2CNN/GMSc96R/8cE5TAEIACBHSQgG28WjuOjY1lUZkug/Pok5DzScRZmKs9yn4SwvjkNaDClhsTUiEYkHtjjuAN5WW5pFGktHjXZS6OlQavUbtpysk/idKMlAbw2KXUnUSiBLH2Z03Fz3OHx0SwIV5cslDX41pAEogRkQ8LXotZz+6oRt0ph0aYSZ0GM4Pk2AABAAElEQVTXJ8tmSsMjEp9KvyW/cMMDEu8Skx52y7UYGK7lpsgakiqN9GkUZB3zIFoDEstDtjpbWCof5z0qAZw/00loN5yGxKTrMCyrcP+Ap0Malbjt18BW4iEhPtavgcJcZ1lopYAVUmWUQPYAYRblLQnRlsoz6JGZ9RioS4R7IK2adgaGtZaFfa8G9YqBxZSokpFwF5dRWXpt9Q3Lb9TPa58nC2OLYm9b3HrxC4TFruPYUhx9h+3vcD5mFy8aeUd/fMwuPoxEuOzJHwhAAAIQgMAOEfhUW4C3lHsPqz23TPRuZyMy9Lp7OxLyunu7K60I3uW1aTOitT0jQreFM/wcOF7O7ojYTqEaG8Gkm9P91jxYRryqMw0OrKtMoFfQBIsQNrF/57r4Ta5r2h47/7qc1tqK5uyVIBworY/ay3fRDY2ObIuwRa0XSUlFkMDVlqdECldXP2HJsnzrrcmqu6EwKxu2ZGogJ/Un9ojLTQ+PLGcR6qgbsmZm5xGg5Jplcuu2mEqQDqmptq3SuZQ6tq48srBTonk061xCCT1VyYvDWQbb2/GtPTesQrNTOqqnzL+lMCy+OWucrOw6oQpr64oG+8pzGKsfbk3i0gZgD541UJNYVQZ5RGrFrEm417XYuQj6jpDWsxgv2LpcDQ+hHRnkMCaq+ro8cvH12x8atnK2+rreeVRsgQvLr8+1Fx/zYhHrxdsO42Pe97aXcPa3YLafBwlzGAtn++MgAAEIQAACO0HAzyq7eAbuRJ4VymMnH+g7mVeFTiFVhQAEHj0Bq0M5C0lbPOsNWwwloCSCrIMK4ekwFmtuuuwRhS0i5dcOUzy8rO58rKbplbLLaUpkFUFzeo5aL8Vo+czLeefwpfCysLTzlD0qkbacQPYq/jgPW1+zX6xz7oX6jKA5X9dLLuJLEOe6OLKWttgrC2MrsZ2D2SvPAaxwmYf8fdghPMJyvVDbOU+FkG8RNyftMCq9fZRLccg7StMCOns5oFy9zNsCtNvFS0GUMdYhaiOs4/lYiNsIF8djbf+tjnX7b3U84rOGAAQgAAEIPC4CD20BflwFu690i/eX+4pyR+Di3eAO74/3iMy9jm3HcoKRaKzt/yhc5NP5ul6kGi80jzq/R1HmnUxjOz73UoZgGGGrzjI4sIbAvRMIMRUxLJbs11T/X7tBDdZk8RO/1CJcIeCK+2bxO7RPhMm/RDX/zWrRotSSTwc32qK6SKXUlApXxiyFX+5OqyDqkptds7QEuy/xZlcIanVjza4hkW63of7DtkznptFOM8S5jrXKMmxktSnrqwbScjk9Z7AiqCl00a/W6bhYtoDa9eemxdrXFEh2MYWQjM5l8Yu8630WkzlI/qOuvWpKLTGroje0ZMuzegObqcWznRpXq7wprWhUaofzaNA+B66HXZ9N5F3OFl+7aM4ch1bUh9jnL5pIh0U4znG3iA2/iBvHwj+fc5XBzai97bRwEIAABCAAgZ0iEM8jnj47RZx8IAABCFScQAiiOzFY6GkphWR8Oyx9Y7eMVojCO9MInzge6y7lGEG2WLeyeJXkzpbRreLYr9tf6WeRXfh500tHqPaGLzLtHO8Ou0WB7uLlmnm5F+f8uvO8lzgOEy8JPmfbn7d7Ta0I5zQj3fuLSWgIQAACEIDAoyPwdFiAu3nc61tBxOl+nwm/B1pvlfEjS3ybEvXm+bjz26YYnzjvXi4PUkBYPgg14kDgbgQKkSlBFk1/3X9XUs4DQ/lXW2vanCmrpsy0Fl1rMnV6xGYPNqXxo2TTlDXT7YVlVfVe0fDX24qWf7ISsBu2rioRNRm2ZXZ93eFkbQzTrwPLtX/htirLLan/rUcvHsrz4Mpamn0VLpuCla4jtCM53XUtKpv7DMuS6amVmqvFwFIDOS+nYMt3Ya11fXITZ6dbJh5WV5ld7Vs039a6XhRJXLShBOp5hC7laQGp4y11IjYGdanNFmDHjf7BUUb3l84l0B8XW0bknJbLbeeRr+1CkHaLXPu5bLb82iIczZ4dPgbBskW4txm1jzuOFx/zEmn5mLedT4w0bT8cBCAAAQhAYKcIxDMPC/BOEScfCEAAAhUn0C2yChRZzj0SKtJWchJYoS7b6/tL3hKzkJmF2s3bOfG7WUK3qofjZ9V5RwGymHZpc5m7dPUdIR/ew3kVNXmwtHzO7jxvhZgNQftgKRMLAhCAAAQg8GQIPH0W4MfNsXxhaWfzMG8W7UTY+PQR6L0QemvAhdFLhP1PNwGLHVv2ul1YALcSSN3hYrvsfloqMv2GapoT2L1VZSmUzNL8wLKEymrbHiXZxt1s4LXVUn1cFTr/shQm97vNfYFlF9Zoz0vLTVlENZXQcJTR1ldP3VNYgDt9Wzf/dtfXivC576wSX1tflTVXlk9PcyTxt7bqqYiK0ZAbsvZ2nNIxE/f1zWXzAFzOS9XSHL3ZFcZplbqwuuYBvXSgNMKqbEW/24HB6I9b3Dds+FWkwrprr8JbXlH2QubbCmwvj4+Vgyi/trgu4yhELn9T/Yx9nvptTZYzM7tGe8TqvNv+E1/JwyMsvzFys/dtTfY14HTD4ltYxov6Om6RZ1E/p+nFYexPH+CgyxoCEIAABHaCQDzbup/mO5EveUAAAhCAQFUJdPRbScAe4anNEG3yCt9SQ7b37x1dpFDEiIdeCMTedHLfX+ff1m6b4/eGz4XtKq+Pb5f2nXEf3qcn64dPsCcFC1S74NZz+IF2I80HikwkCEAAAhCAwCMigAX4XkHew7vQvSZFuKeBQFwQYW2KOsXreryehj9rCEBgdaVgoMGP5fQb0vy27ifblDVShkFZPAclIuvqf2rhpX6rGk05j8KcpwDyPL+2F9so7OmR9P3WO178c8s/OfV8rcuqrHCrzVWFaaSBvpGc1spKYW0dlLW1W4itlhbgGIFZvVyVmDIPa3fN1kslHupWh/S/1OresjWzuA9ki6yP1MOi63rI4ilLr6MXA2y5nsW3Z9fRLs9lnDd8/1BAWa7tysPtrEOdF5bfwh7sUbDdR9rcXOQiTcVsFXMPR1/fdokjzyKLbI11XmHNjz7CYe0Pi6/D2MX8wA4fI0Pbv7fvr/1wEIAABCAAgU8SgfioiwX4k3RW7rMscRK7X+buM4lPdfCq1/9TffIoPATui4BVW8jBrSOGPt366L37uim2XeRW3F+LJsfbphKBtw2w9YF2mR8w/tap7oyvuVT12bMzhMkFAhCAAAQeF4FHLoAtSuLLcRTaX4ntthMsvf73uu9wXvxVvftB7BFFN9SJKvok+d3C8yRmp5Vfb6JM8bU79otAXX938MWkt95RiihjfKEPvvZ3nCi7190cIv4nfR31i3r07kf53efMzv3GXG/PT+n14OBg23rh4/d6ynK4MnC83n4a+bnOW7ntOPaGNUNfU17bmUFca08Tj956s39/BLotfHFdxDpS+rhrTrfqTS5uyw0rQS0tWTJ9FUZX2zxYtA5taLTljXVZNBvql6vFPYE9a5GPe3ToHMn3Q1li13J/XM9nazOzM5RVWGkPDhTPoU6Z/STQ/aTsE+tt511rFYWM/rplr2MfzsdLfZz3/TTZWFeZmwqlPBrlaM5+2jitnJ78XRb/vtbLe1iZRSepjfJRXPIpDcBFfkonG8BzjmUd2kfEKvIKFg7njPOI2vJsth96PuIiZ9fpA1ykWfh2no3ej3tC93bcG2Id945c/7s863P9y76/ca+PPFlDAAIQgAAEdpLAIxfAO1l48ipeUPxi0Xmpqw4V17v7Ba06NaemEPiUEijF152l94HOQWnGwsU6KzqrOru2Z7G77d8iXNwjYn2vse85H3848tIu9LYFemwH8r1QXwT8HMj18zOhJ7eo/5MsZ0+R2IUABCAAAQg8EQIP3Qe42yoQX4SjJvHA7RVnYSWIcA/7NTheizrr0jKsVwDnbX/3lnJ5/AXefo08eujmr91RnryOxDZ53mWn923jLkE/7lDwiXXvnIkxGqd55xee8sWrl/PH5fM4j3dbBaJcse7NN+oZ/nEd9YbvtgA7rPOwyy9/OrdhAZeRofDPZ91923wdeNRTtwzQnJraz+wUqkRXhFcaGx9noVCY7NrnuyhD4em/YeJqB+gcesJbwbmblzl43yzNO5jH+gkXmew/YQTi2vHabrt7dxyP32iE00+wiBc/k5gH2AeUZK0hq23Xj7ImE7Hv4LpCdVyL+v221K/Xv2XPD9zXqKf+MCurTA7XlA3YMrCh37nvGfNzS7mf6/paM//ud+/dt6ncZZGKgulvvefeH9ZYB/AhtyZyTsVO8Yt3frZSr6yuyiJdTwPDQw6eg3idrbQqX/wG7xj9uD3wlkMrXmmUjaL0lqkI1fk7OzeXbs/Nyso9kAZkbe6TJXZ0yGXwb1q81CJqaXkp13todLiIWJ7D7X7rLqvPY9xX45x2ci22tovfG877kcb9xNkqHfwgAAEIQAACD0IgnkMPbQF2QrHcS0G6wz6+h6DEx5b6w2X1i5Reqdx2rutF617KvlNhgpHXdl53s4rjIYB3qlyPI5+oS3f97jWfEMrxQaA7nsnlF1u/p2rxqc5+malfV7e+RIJ5d1pP03bwjnVv3R7kPPSmwf7TSyCujwf9ndx5yy1v1Pl36l+oLZelXxfG7KePlq0yAf+MW24DrbbBrbJ9sO/t7vqyqmmM8vWtgbVWJUhnb89mweyJlqL7RFfS971ZlNL5SwirDE0tsb0mwd2Qeh1wIFWjuyZmF/zuO9PtIpQZrK6tpvmFhbSsbiH9ahPe39cvQd5Mfdruawym9ZYmaiq/DJrNIy/HduXr8X9S+fYUg10IQAACEKg4gYcWwBYhIUTM0g/XsP553w+8+Prfux/WgbDs+bhdPCQj3dgvjnb+Or5HBXVHsO4wfvcIp1eTvFm8QOnFoN9vDH5hKfwjbPeLSsR9/OvIfXNODVkQ7FqlGSDq1vtFPvh1892c0s7vhRh1mbsXXxcuf1wbLnNYFqL8Uc8odbywxX5cD+Ef8WJdGITFVPNa5rOs0V3zO7JenP0qaotQXS+E+VzrTzd9+zn/zoipkWusy9A5sv167UYR7pO7Dn5RwuCd61323YtjPl92ESb8WUNgq+vFVOI33k2o19Lp7452q6tFf37fj93X1lbT7PJvVd1Wm7Y+2sKskYb1jLGwtcisyRTqILb8+ve8pmGlV5ZWC0vvwnyakxX0w7MfpevXr6XvvP4djROwmla1jI6OpZ/92a+mPXv2pgOHDhdCuMhR94O4E5SFa//GywBdKx+y3nZLkoWFpbQwv5De+P730xtvfD8dOHAg/fiP/3gaGxtLw7Ky+i6kW0p2lvWFK+vZm2d4l6FqMW9wuV/YkNs7YuMPuQULJz1962b68P0P0htvvpHePX0657Z7cjJN7tqVXnjxxTS1e3f67IsvpSGNl+AK+F4wPDJy19+3z3Mszrn3XhD3cqfVe4z7R+dcsQUBCEAAAp88Ag8tgHsffN1VjIdgt5+3e+NsF87+vWG70/JrSw6jjbAM9B73fn5pKdd+e7IobtV62px1R3zC21HnWEdxXNdgEsf8kuglXrQi7JNaRxmdf5TR2+HvtV+cusVYdziH3c5FuBD+ES78lUt+rYzzna+P4mwraPkyF5G2WXfS2ibAp9j7aa7bp/i0PFVF9+/741xxzyrCtTQalK/LuDYjtsP441U0/S3uG/Kw8NOBuJ8sLy+n5cVFidyV3AR45vZMunzxYrp8+XI6derdbAF2nMnJqbS0tJyF8seV72OPFxVI65qryQPxXbl6VXmdTsvLKzm/+ED3sek8dICgVTT1XhGLG9eupQ8/+DB/LJiUAN49NZWGJHRtCT9++KimMFIDcVuGNZCgB4/0x8O4F8eHxDgXsX7oYpIABCAAAQhA4BNG4KEF8FYvPPFA7a1rvLSEgIl1WAnigRsvED4efk4r4ueHt16a6n5x0gM8xG+8DtyRr+PqXyGMFEf/bAm0KyRTlkd5/4H/RObO5GNdBN7aiuiXFLsYOdQvVnbuC+yXlLB0eu13sR7jXQ77pP70nssoR1gJvPZ57D6vDmM/v6TZP/o8xwtZXA8Rx/4OH6NAO3xOv7T8Rp59ff7YUQjxIO5jfrE2O2WVR5HN4b2fN4qQDaW1tdv6nHXCxvEw6WyXTifG494KfsEz8vPvy4vZeYl9c+4NG3FYQ8C/PV8r3c7Xi6+b+P13H/O25461i5GV+/uLR4/749v1XqOek7dwhdj1PXBRQnd2djbdvn1blt65vG2he02ib033jpyHytCvUZ1HRobTP/j7fz+Nj4+ngwcPpeHh4bRv3/58b+nTSM3d9wM/D7pd9zH7bz6qe0b5e/H9w82MfR9y8+OllWVZsvv025G4dERxcl/l4r5V3A/q7ftKby6OINebWeHb+Vsed97d7vix42nP1L702iuvpl/+u3Npfn4+nT9/VqJ/KU1PT6ezZ8+m0/ogkJ99ui/6nvncc8/JCjyc9u/fn4bUX/jo0aPZ3xZs1/Hj3FZhfG3Yxb16uzTuNdx28fGHAAQgAAEIPAyBhxbAd8t8u4egH36xRHyH3S68wzh870uXIuT3Bb8LxOtErCPdWId/vDd0XnriSIR80uuCTVGKomzxcmi/glF3mb3tJWrmUE/O3e0cxjmOl5/uUsb5vdtLVYSPPHw9dKcVBIJOhHO88Mvb2snWJUXY5K+DTiPScdinxZmTl01MtvgddvN8WupOPXaOQPf11Z1r57oqfnEhfLvDdG+33ORZ16fvff6dL0hgWvTeunUrLzMzM1kIX7hga++VUkBv5CnR9u7dI8E7kl544YU0NbU7nTx5UqK4Xx/YQoQ/3C+8u44umwfOczndRDsPuBftvFUh18E1tmB9uFy76cR2pNhKo7LyjgyNpX379+W8/JGgX9M+WfzOq2m4hfCVK5fyQF3+FDwwOJBZjYyO5MRGFH90dDQLYX/EiA8armt8cI5cWUMAAhCAAAQ+7QQeWgDHGMv58e6n/CbXLS/KlwCLVo1KaRcvRZ2XoSJ89IGNvlnrVit6jbBVwA9kjbeZlUvxIqLeUnrJ8LicTb2ENPUS0qcv8F66nWP1ls7Ht/btjnmf291VviPDOLjZelLkULwoedsWDLsQvsPliKLBJayT9bK/3Npa8bI4MCDLwx3nICe143/ixTXKE1aT/MKoc2Tn8+/jfsHycc/nu5VzHLuwIvll1vEifK9o9uWSSZf8lc2ml9Dch7Dn3Ji+vToWmpzlvf+JU9uT7r0n8PhC5pdzQei16nafE/fdNmeHtf92lrzHV0pS/rQRiPt3/Ma9H/esWEdrDv9m7cI/6trS4Ex23a1YHObdd99NFrlX1bz40qVL2dprAexr0/lNTExk6+7Jk8+mF1/8rPrdjqbjx4/Jgtkv8atRkDUI1Pj4WBa+3rblOcoQ5Y0yFDeL9p5aFMX25h91OdZW/njmltiLiytpRkLTg3DtmpxIIyqD5LCOr+fnivOplRbfPOiikrVYtuv9LW75cHLAmDDY25ucy6bfq/pKr8sK3aipdZAWeeVH8ejwaHrllc+qyfdaevXVl3Prmtnbc2lpcTldv3YjN4W+PT+T/V9XX2mHcwscl+vQoUNZDJ84cUJNxyezpdhW4RDCDud7hc9Ft1DeVLyenTjvUe87zkFPeHYhAAEIQAACj5PAZpX4OHPqSjsefrHuOpQ32/5WLqXL4kQvFHqTsXIK7/baPhYxG3oziRez9sFP5MaddShkmqtYvIHlgU5U9o4YKfyjOp1wto6r9kqyjBpBnuja58GLy9l9TsK/t3B+obqb607D4bYLX1wL+T1w2+SCU76UuiJsJrxt9G0OxDl9uFS2SfyhvIN5XDNOLLa9jg8TEe6hMiNyZQj0/ibj+vH1FL97r+Na2wzG9y1/vNvIgsxx/a3LXUCuXbuebty4IevupXTu3LlsAbYV2B8D3ZzZTZwtaHfvnkq7dk3K0jspIfxivlfqe1q+30Tz47hPxDp+pZvLch97SsD3DYvPbFVW/QYG+4sPl76xeCldd72d70PnHQnnte+v0Y1BKXeyFYeGuEzkUHv27JZI3lCz6OW0uLCYRobHNCWS+kOfKyzitg4vLS1my7ojWOBa8Jqv+1jv1gBaPjf+4GiGFrPe9/EQtDmjbf7ENdHNYpugeEMAAhCAAAR2hMDDC+Cuh33v492izM59dbPrekB7f61sktavr/bdrh2v1EM5vuI219fyi0dYgv0SkvPUMfXqzf2v+vWl3+E7X+HvLqq6831y2wWnAk9LL4BhJXDZO+Kx9wWixJtHRLWhoPf4k6iPX3zDhXXA+71l84tUr1/E9TG/NMXo4L0vWT7WnWbEi/6Fcbnp3Tq/cNriG36O5+jBLrcyKJLLabbfUHuu1eLgPfyNtB40/j1kca9Bgov5tV/+S3ZmaP5xDrz2h5bwj7gR717zJNzTS8DXRvz2XEtfM3F9hCiKayr8Y917PflDZVOWy1s3rknczqf3PvggT1c0Mz2rPrVrau68kOdsd1PdI4cPS3wVTXbdV3VQInjXxK40IeE7MjKqpr+FKHarH9/7o4xuWdSSOdcjStt1+hXn3Tv/tH+z8SPeHKRtGY77icccUH79+n15/t2hwaE0LivwiAS6WyX5JuPZBhQkNdSqx8l74Kn7clGmKFKsszlaVliVoU9zI+upVyQb4bWn3MustJb/gH7fNTV1PnDwQL63jo6P5P7L7gPsfsy2uPs8RmsQW94vXLiQ3nvvvXxvcDg3lbZl2BZ4L1MaZKvbmYf5+3zHteB193UQ15H9e+/t3WmxDQEIQAACEHhcBB5eAOeS+anrh208cL3ph7/EkA9ZgeQNrUrnh2CzuZr3+vxy4LeEOGblYlcqlxxd8ddX3R9sXQ/NQYV3M+EiP4tfvYroRUCDI+llZF0vV573sKGInVRzip/4P35vstC36+vTVBrlC8VWBXdYI2h4QK/MeatQO+vXefm8U+B2l2Srl5+I63DejmZz0fQu4neHi7D5WHmy45xrGlBfhp4VqT3YVUamP3FpRpoRx8ftYr/Yu9+/OZeHTuV+c+0Nb05e4kNEcPPaL6h+Ke3+3Xnfi4+bffex3rTZryaBuIai9nG9WDT5evG+Xa+wiXjhv77RTE3NXXvlajGI1e/97n+Qpfd8OvPRxbSo0ZoPaaoiT+HzyssvpRee/5wGaDqSlwEL4KHhNNA/oObORZeJaJpclMmyr2gHbAHsj6khgIvfQRHqbn8/7rfvR5UXi21/dPPUabaO2jq9a3xC20Oqm1oiKe/1ZiFSLYDt8sfcu2V+z8eKe0z8ZtOGuHe+PZapxH2o+NjVL5E+oHJOiKvdidrx/Ft303L/3j1wli2+H+hjhPtaf+1rX0sXNaK2F1uFn3/++bR37970Uz/1U3nALPMM63CZYXsV5zvuIXFdOB/fe7yOskeYdmQ2IAABCEAAAo+ZwEMLYD/ovNTabyF+KVCpyxeEXH7vly43d9MckLlJ1sKcvv4vptdf/25++F7Sg7ap0ULz3L5OV4n4i/mE+nJ55E7PB2k3r7kX3WdpXQpnXYL45ddeTS+/+lqaVDO4KU134TgxyrMtwXYWyHYhxcNaaEuEncXyk3Tu3zo7q9E7ZQ355je/mbevXLmWm9m5H51HM/3iF7+kEU0Par7J/fmFK7DqPSu7rrFXnlhVel9m4kWou0DFi2hReh/3y5UXD9jiZo+vv/56HrTFo776RclsIh3H3aUXOK+92IV1yReer52Zmdn80rtbL2sDehl95ZVXtLycmym6j2Dx8lqI3O4XUpco8iku4pz8p/aPz4UXM/Rii45fcD3YjZs4+qXdFrV2ncuaOk68sH5qK0/BHzmB+7ku/Jv04sGYfO35urOV8YMPP8yjOd+8eU2/+RXNozuX7+X7NHDV/n370o/95b+ie/2A7vnjec7afft2p0MH9+f+vKOaW7evfyj1Sfj6A6jv//l+7h+0nX77+pM2ymdRHiOh/A34cA6lIO3g9pRrW3aL3fazotz1N8YtnZtkX9cI1C01L949uTtNjE1I4BYflfK8xipcTTflyM+JdPoAx/Mmyt6TRVnYEPPx/IrC+LGVn5CeF1lhfd9bzx+1ivnOnVoRxwkVzzgLckPYKOeWihZYvg/4XPl+aguvt90P2PdZi2KPvO37s5tK+0OHLcLvv/9+KfqH873E95N9On+2Evv+4sVNpOPjpdP2fcaLr6Pw9zYOAhCAAAQgsNMEHo0A1gPTD9b8LMvPs+Kh5od/PtBVKz+EPWWFB+6Ym9ULxPXr6Td/49f1lflS+ou/+Iv8kLWV184vOBaqR/T136NcjmrESj8wz5+7kBYWF9KqhJHF0X/9y3839amJ3DMnn02jehAPaNATN4ezJdgC16UIoVO8A+glQZ5+gfgkCeBb0zfV9+1q+q3f+u0sVr7x9W/qpbHoj2Xh+0//aX/6/Oc/n/t2+aUlU9af/HrjP/bInlo/IRcvNLHuLYb9u4/5ZcsvV36ZtEB755130q/+6q/m5nh+8fL5tTXC4ez8UvXMM8/k6Tr8EhUuv1xpx+HOnL2gF+7V9FlZj2zt+Fu/9LfT8RPPpPHaiJoqagoUMfL3Dr+Cdn80yK/PuvSeMMKo0kOvQ8Sar8XHmTNnMtcDBw6kw2pW6o8q/rjSe06cccR96EKQwFNFoPu3212x8I+PKV7Hb9fXnq2M/j3/7u/+nn7PNzVv7tv5GTC5a1TX4Wj6G3/jZ9S09pn0hR/6S2lq9972rUyfb7St+7hEtEeGrjU00FO9X7/z4vnggFlK5h+v7+m6B/j3nX/EhfiMwQO7y9u97Tjd7m6//+6wfgZdu37NN50sgMfHxovfkhKLwfRkH24nbSb+8Gv3cWUqahK5ee1SaSm98v0ui0l7+zmmpt56uGmGIz3bogaxlqfCukVWyzc+FaE4P8V0e/6w4PPnj2F2btps97nPfS77e9vn8hvf+Ea+R//+7/9+XvuebYHsZ5OX4kPjK/pAeyAvfkZ56f5Y6XydV/e92+njIAABCEAAAjtJoKMgHjDX/OIji2v7mXtHOvEQLw5YFLvPb2OjIWutXsD76+kX/uZX82ifG80VWQBvpvc/PKev2a20TxY8C5if+9mvpmOao3BwUH0U9RB/83vf0Zf3q+mjM5rbUF+i3z19Ov3f//rfpB/64S+mH/riF3PYo0eO6nXBzaLz65Fekorv4X5ZsPNLVe7/Ge8IRfHu8rdslq1YdoXtoRO8Nxnnsrnm5YtaJ4q2/DJUhOwXh91Tu1K/3mC+8hNfVt+rixoJ9T1ZUGbTkPq5DWpaj/zil3zKytzK6LmK9uopRG/+CtEVpPdoT2QHzq54YYu9O2uxOZ3e0JFqrDvpFFsWWhZhfjE6fPiQtvvSP/7H/026KUvw6VOns/j9gz/8E33wWFTh+9L4xGT66i/8Ym56t2uimK+yprh2Xlns/cmffk0vpjfSmF6sPQKsB8zxS5g/pjikr4h2eSJueQFvfx0XL4uds9r704lz6ZLci3NJinIXoV2iolTBMMqYr9McKMIXR/QqWUQt/3b2yhQkGPwx6ca1y9kS993vv5Fu3ppOL738ShrfrVYEI0pP/O1CwMSHhvsVwJtLVhaI1VNLwL9XO68tcP2Rymv3I/Xall+LJo/ibAuwrydfW+5/um//Xomll/TbbKiZ81j+fb7wwvP6sDeZB7jK6ebU4xdRXp++Vrt+p3m3DJd/CvoB+C5vK6xLZ4uofxMx60C+3Tp8R5N674HdsiyiM2q1kqcgUr/f3pkHnHD8LozLS/zO7sg0AnZ+xHcE6fbILZjK2RSccF3PNc973plRIde8KIGepX7suam2+RWPRM+XXNzDfA7jfDqP+O37fNnfZfZy/Pjx3OfXQtkfM2zVtwj2Pdfn2mFtGfaHNn+otDXZYb22QLYYtmXY93v3HXY+vi/jIAABCEAAAjtNoPct/r7z94O4fCcp4/pJH6/w4VU+3csHqQc28avBkPpFTWmkyqPHfiY3fX3/1Kl09uy59OG5K3m+wv0Hj6bDR46kX/o7fy99Xl+j++pqyqlmc1/7oyMK95GEzp+li5cvSCieSq9/7/tpZm4+NdQ/rCHRc/jw0fwl3P2C7eK9whaF4rWkKJNfHOzKErbDZc9Nf0LgFCm1cqUj1SKBrr2cXlBw2j5WSvAyD/tGiA29MDTSnt2Tavo3mv6KBPD58xfSv/v130xrGsDFAnhA01rU+iQUJQL9tV/vGiq0/iiJbN12BvbzqqsgpVf27wqiMkTe+ZAibfMiUtsc7k7hv/m4TDS5GLl4StofHgqJld+9cma2vBdOJRJH90tz/7QR9aE7cvhg+sEvfDZdkTX4j/7wj/L18K1vfTu/bLXqEsB6Sf7qz/8tWYuOq5neXr10qim0Est1U4sBj246JMHrppbT08U0H4UA1suhz5mydtjcAkD88kueC9NwSXWsNAm3S5g3/Mf1bPtq204xHMkuX0dxvBOyONgJ1k4ib3Sz00u7yhc5RbI56cg7n3T7FERb8QJcZtKOk39/Sqml6UrUz/761Uvqa3ktfe97b6Sr12+lgbHJdPLFV9O4s/eHAa28mIUtbX7ZjZfgMumuVaeO9gwRvtnX6YVPu1RdabD5aSZgoRPiyPWwAHLXBYtf9x+1tff8+fNtC7DD7NnjuXmH04svfTZbGD//uZdzi57du90KwRbd4npp1YeLK0e79smtNbR2txbfP3292d8/ZU8Hl3928TMqf7tZAKuMnhbP13LZ/Ta1ym9YH3tFFkVRLqXbJoIF4PTMdBby7vtrAZzv8bmAZfkjDddP/12eLV3kWR6O39WWYeVZNK2OZsUS+qp7fOxtJ+UNL+ajfBul4NVedh5YzC4GG4yyRXNli1qf5+LjYSGAHebVV1/NYtf1d7Noi16fd/cV9rbFsRc3i/biqZReeuml3OLkqD5k28+i2CLZ95nINxeGPxCAAAQgAIEdIPDQAjgeti5rfnb7JT1e1HvEUxmiUy0JWn2n17KsOIt6+V7Qom29SDjd1VZfWtroS3MrrTS3vJF2Dfsh3khHDu1J/WkpnTuzNx0+MJku3ZhN88trsm7NpHff/0gW4GfSynJTAltCQV/FO68cSrUWAjjemnzUi3PUy5VXdg4m1+7bXPPbkzzzC0wtrUl22b4QsSVLs0+OpDTc1Ex2DzXDViwtlix+3XB4N1PL+WkgmOzMwRmreVxtYy0NStEN6uXO/bo0horiS7ZrmOe11mBaqw2mdaXt0tf1clJsKNVcHSWsTSflF0cv9tZu9iteH11qDYxUVrAQhQpYFsW1sPO4WtkFLycit5FFV8HJXn06x04v3Mq662wBpTRyPYs6x3GL3+KffYrXvCyRVYTCeqGCbMznpb6ueT91TegtTIteuiVSNeNlWpZYX9KyrHw8fnitqfx1fF5NyJc1ncdnnn8u7d+7O53WXKK31a/awnp1dVnNn/2C6oFzFD5Dcv4ZnKLL2qG9mj4wqCgOkV0jNloemEw75flPtWLk8uKwY3rLaZXpZY5OqXBlt7ucdg6aRWpci4olrm66aefrxq4Q9mW6Dq9BgzJNfeDxujgXkWNxfTleftPX2/7a3M20NDebvv7Hf5De/fBsOn/5alrRYDkruhLXh6ZSU4OsuVbtm4Dq1ha+RcVydjnN9p+ifrEb10sEL095ycOhOgwiDmudM1/Tcm3ed4Fiweml191LXMe517x68whhEvlb7LhfvsXuzZs3s/C15df+7r8f4VyuZ599Vj8VWxmLfqDuH2oL4J49e7NVcGpK93AdazR8LVsERe2Ke+rmvbiqzGDz8RyuHTdiKZQSjDEj2r6RTNuj2Ngiek+Izq7DmqfvzR692s25d8uaOaZxKob14S2cw3lpnzXt5PveFucxx3HgTS5SCM8yQDucN8oKZZPuVpVTGIMtPwxESr3rra6jzE8fx3zM27FEXO+7GbM/ahzRR2qvbSGOpu7R99vWf4eNvsRnz57N8UIEe1Atx3WXjOL62LPpN3Gv126Uq/sadr4P4u43zwfJgzgQgAAEIPBkCbTffe+3GO0HuyIWryXlhnfyQf3JArh8COcM8oG8lV/b83GLAAme/5+9N4/S6zjPO6v3DY2lse8ASYC7RIqkKNFaSErWLseW490zmT+8jJPMZMYzmZMzOZNjT8bH2WbmxMcno9jJkbd4k2wf2XIS26JESzJtUjL3fcFCLN3Y0UA3eu+e5/fWfb6+ffE1ABIACYC3uuure2uvt+re+z71vlWVTktaNSYAPBFSKSSNE3OCudPtaXRCH1CB4CU9rVIRbk8b1w2k/q6p9Oprq9J6AeDTWu85eOx0OiaJ38uv7Em333w8TY5Npw4B6HkJNWWL6WyF8eQ6gwkAD6yKa1bwpaCQMG1tpfiAQTEbwB3B1IjCJzZb7TodKDJ/dGcFKwAyU8pYG4IGmAEEIXnMnJFuZgT2oAEWxkj3LWIYOoV8OhQRLxitKfKJ3DtUgjYs0T21Ir8WJAtY+B8Qb9GW8JbfjLy4ziAcuCKGhNYKIBE7NgsDeSkC7ZpBEqzb4JkQr8QmYnIDrAt0aQduDPnpX+0hFbUhvaYyZtoF2mGO1AbzZ/KPsoo0bFKT//BXXIVjAgAD9AR6WwSCW2fOyI7pWnQXHQB8M7KA3zNSoddUSe4mzRLM6uioQ1KfnxwbTTt3XhfSoSmp1B/WJjW9fV1aLz4uxrVb40FlBmEzcGeCg784tkREDBIqX5pOnaNR/GhiQj9UUq5sBM6Pm1wT6JBpARyFHjYs/QsayCOSEmraKs2cCsw0BdjOT9rkNDlui9oTiVEbjEkQap6pTzk0K/JG1DUrtcRTR9PI0UPpkW98PT3+zItpZunG1L1sjeinsdsFAG4LAEzaaJWI483jYtCQZwzYcp1pn0zBXBZ30Wq8iy7XlVtvN7eaOLWhr9R3slVgUaUNcWDIHZ/wxdIQx+FxUfwAQjBVoFONb8a/SBbxKct1AMQAfNkE6WVNLgF2kPghQcSypnzHjh0h8du2bVsAGo7MQQ0WAAxgmld59bjIz0seToyRYpw0HPs5fhHgSjrY95FDjhO745f95wdn+Don59yI6oDCw7eOBz2gKZMBJ9ifYPtM6pPmTnev3i+8OJ1A6RuXxYUl3aWQXIojFu5ZMN/hrmQQDGBqjyauA+02iYJXdVw42nxf2WehywQGFgCMtQH8YhkraAVwzTixhgBjBfqx1piJEiTE9957b9xzTX08Nj0mFxvzLtMu6bDN4jtPwsqm6u8yTZdqeDltfV1ToKZATYGaAlcnBYw93nTtYQrMGCz8rJSzPFcMhQF6ZFFHDpXkyFSMlz5USFLZUKStHUZMjKCAGKCFb5iZ9lgPFawGPrAOYuQDRCgS/BUVE8icmZlMZ8ZPSWJxJg0N7RdQYyY/A9pZAe02SZ4HBtbGmY6rJakIBoC0+qCOnJI67cRIGjx0JI0KcI+2LhUY64iPdkgyJqV+PTEqIZ0kb1OqY7c2ROnpT8tXDqTlAyvnARXUEqBjQ5cZqZiNjJxKr+15TV6SbYK+FazkaejwUfkBuKPy0QhAGmuj8W4AdYXMSLo5o/QHDkvip/V348p3XJlwMsacUDJqw5yZuUQMWm9PZ6iGQ70ZMSJj4yPpzMiZdHDvYADXqblO0a4lQCPrkZev0KZRAmqHDg2FOvbEnDZMkSryhg2bQo2ts00TCQKHhxV+Ripxx8cB6Vrbt3ypaLkiLdfGZSu0yYqqHpgKoIfNnRLNVVuAcfIL/3mXcrG5R0UHBbGJGueETugMaSYHsCNSfZ8cm9AO2tpRVrRoSdr9WTvJrl4tFWmBvBWqS7fWj7drDAEXofuU8jhx8njYafXFyOSYytJYUNs4z3PNyrWxC+0qnTfqLpgVij0tlcfJiem0b+jloAcwul0zFhs3DEgC1BWbs7G76vGTE9FPW7dsk6qnNmaTpKtNzHH0qTrwxIkj6bgs6yUnVGfpgAts6ixRSZFW6wiYDqm792rdN1JgDOnGtd6OvPcMvpwmAf1tvbEj7gaBDCaGTmtTnhY9Iz2dAuuaSNrz2q50ZPBAGj4xHJuCTXdoEqBdY/jA/vTcM0+nEyu70/CqnrR+5QrZAcj7pkw5HdeM2NyzdrNPeL9Df8xEl5v/Rph0pztXGseplrUYw+/4VdeqrwA8pLve7Ai1VgMbQAJrOZH6YQALqLVu3rw5gDDH4/BeRLrnjdaq5czfX33jgxpDZ0s4kV7SXkzQP14acbvgp9oXCwKvshva6bHmduEy0QE9kPJiuEddml2lGSeeMPGECCr0u3btirHCJAtpAceMGwAx3+EqGF8MpDYjoetYDXMerrvDq/f2r92aAjUFagrUFLh2KHDRABhSmOltSM/CR75ixsMIjMIWm1FusDshAQPNTQifTgh4IdsUGJIXQXPa7XNOTEVbj8BLr6SgqMNKDRTlY1SEOwXQOgRaY6dNob05SQZnBUpbBR46BCii1ADA+hFQGzsznHZrvfArWq/0m7//+7Gx0rhUpQE2Y2cmBVT60/d8+u+k9VLH+uz3fTb1d/MBz0Bx9wtaP3lgT/rCb38pvbJnXzrTOSA95b707vfcLaC3Mo0del12bzp+7ITU4k6mgc07ZHemT376Y+lTn/lYBsAh8FVdpgVYp6cEWEbSk089lf7Zz/1cmtDZl0u0Jgtpyc4bd6YJSTRHxyXxky4yIH1GUlUkyZNiPCek8iv8JvVjNUsS7TGt7xwRMPudP/xyelU7ZB+SWt7hY8fFbIjqsu//rvtkv0v53pi2X399AH36YHz0RNrz0gvpxZdeTv/hV78gicaU8u8RmNIa6k0bE5tMffgDt4lhmUi/96U/TCe0IddpdUFnd2/673/m70vSukMqyAJlAv6/+8U/SLu0KdnJMWjdld51x93pnvd9ML3n9p3pPbftEI2FyVRnBO7UifLlBKCdnGCTHKlldygSMt02bajSKmAtdfgWATmOFIEBapEWwOyYwOPw6dQnu3F2hRjQOfXn7nRCdEflF+X5HVKBHtCaw/ved09MDLQKBLfJtosgbZL8j7IjrTQGHv7Gw+nrf/lwGpXUeN/Q3tg0B6n9po3b0vd86gekSr9R7X+fxhIVVkoB1eeeeDwNHhxKn//CFwVyh9O0mMABqVv/vZ/88XTdju3a3fbl2MjtG3/5mID5ePrH/8v/lm679ba0QfXp7O6Uav5YmhCT962Hv5G+prIHhwY1qTKUeqRC2a3Jgm3Xb0s/8KM/rPXgq7XOeXswjDw3nI36+p492jX9cPo3//e/k7bDcGrpXaGy16Z/9LP/JBjGob0v6LmZStvW9Ec7f+s3fiu9rHX1z754IB0/PSZ1aAHwzuF0+MQfp2888ljavnFt2ib72U98JH1GlmaK1NksqjZZPMWFg/KAn+siZe00oQBMP6bMXJevnQSmHEuYLWMfoGWGHeBgA3NvEEY83xPu+ACJsqEuxAOMUIbBhdMDdJmYYUf2559/PiS+SH1Jg0Wqi2Vd7yc+8YkAvgAVACDvL/Jxnq6rpWnz9eANgPEUT76zb77j1z7Z9d18+MVfXWiejofLJCGTUoA3AJvXONMXGLc7bvgp9WfDr3zhzBt+Z3nkkIZ346KR4uyLC4lzdqoL9WEcMVlC39LfdpkIYeID9WbGCwa6QCtU5bkmHRukceQfkuKHH344QDL5kP4DH/hAHKn04IMPBpA2WDZ9cRnfjDnK5Ro/18FtwB9bftYoAz9AOfEZs+cy5bTEcx08xs+Vtg6rKVBToKZATYErkwLznNSlrJ854vj+8lP9ENvPbi4cAaB39I2PjkARKmWAI8BxG/cC1Rxxc2ZUO1COZDstsNgioLhEx1CsWbMu1mMJFyuN8lWaqakJAZ5D6eiRQwKcT4aq7BJtWtLXp41LunrTpIDm0zqLeFL5virVPmahhw5JnVaIc8VybT6lvx6Bl75eSU+1KHROKqbDJ46n6ZaRdHhwSKBmMi3VhkOrB3Ru4ilJ28akKnj0SBqZ7UqHJMk9eWosdcWHVhICSbABUmye8szzGXyeFjjp1NrmDRvXq4ye1K01qzNaqcmO14DzMGKgMNQFSSJtQ/I7PTGm3ZJfSEODB9N+bRx1TCp5vdo0a8fK1ZJUntF8wRnV6VR6+sknlVoMr8DpMoGtdWtWivdsSz193aIDu3N2i65aR334SNASyfuZ0aWSEN8g5kFSZO3eiXT7wOBgahEKfuG5ZzVpMJI2rWXzl7lY/8Y5zEMnDkoKPRIboix/+aW0VpvcbN+8MY6m6hKwpl/zH4OEDqd/aY+uY8KE9tLPClL9sPBQSHoxSIvPjGrN9+lhTTQMR7rdu3enY5oEWCrpdl+PVMSJK8DawZmh7axBE1Mqy3md05pAObB/n4DhHgHnPZooOCkpamu6XsBzWlL0YZ0xzV4xL4n5H9X64S3alKtXkt01azUZohmenl7W+i1R/aTGJ7XqE8Naty50PyQg27ukW/19JB0VGD9y5Jgk61l6Nq7xNaUx0THbkfbv2Z327totUPFqOnz0uHZi7kvX33hTSIEnNE5Zw/zKS8+n05ICr5UEe05nnlKhYYH2p595LhhINg1aIVqv3HhdWqJdsV9/fXcw4TOa4GnnGelYkboFetbqTM6R4RPpudcOq45jsdFYK4yp/NdvvyFtWTuQNq9bKe0Ajm+Jrgga1z+XngJlJtrXBpS+p9R4PopnvVwL++MaVNhdLH3Z33mRBuACE4/lHikvgMQ7+qKqClgZ1LOOFBgwg2QXEIK1yiugF0kv4ag/Ayaq0l78rkUD3bAAKWgCaAMIv5MM44v+xXJdHW/2hyZlAMu4Y7wxDhlXSHsBo0y64E9crgHLTLwAUBljpjMufrjQHyDq8nHpF4zdar1Ig3XdI3KTH+JgiFebmgI1BWoK1BS4tihw0QCYT41tQLQFN/jYBqyJe0G4IhUfFlnWnUrK2ciInYfEyANi49jH9gmBvrHUrfW4rZL4HTh6Ih0+eDjtff1I2r33SDo1IXU8SSWvu2Fn+tCHHxSY2a5jg8hCHzB9xE4dO5oe+6uH0vMCNZ//j7+e1m/ckv7bn/wZAc7N6Zbb3p1O6miYv//3/hsBo/3pj//oD9OKVavThh23ps1bNqcPvP+O1NvdnrZtFyAZaEs3Xr9JQHk07X9ifzpy6nh6ufNFgcgl6XvvvzN93wMfTn/+1YfT8SNDaf/QvnTghdfS1utuSDfc+t60sr8rrd25UhiPo0KOpCeefCb97z//LyTZEzju7E47dt6Q/sFP/3jsAv3kc88LaAJa8hm5nb15vSpSTDYBgyYdHbNpSutbhwXq/+2/+6X0xNPPpI4VaxXWk37wR39M9sfToX0vh/2DP/qT9G//5W+k+x78RLrrvg+nG264Ln3P93xMTFu3wNc20a4lPfDB96YXXtqTHn/2awJj0+mIgPQqqcV+fFLncq7oTx/5yEc1U6/2vvzrWvd2LH3hV/99MCU//MPfl667fqukve9Pd4nx2P+rv54OHtqdnnr8sfT8s8+kSantLu2TNHPLKtnVxXigv5FCsQ65NVTOA/yK+ZGIX1bt1Zjo7O5LHbJTyndK4JWhNS3J+UFJQidFtwkBcCTpf/SlL6XB/a+nBx+4P3aHnpRYkhXZHIGUVxhLbK1N08ZHZTXZ8Kdf+ZP0q7/2h6JVZ6gQv/vdN6X/8xf+oSTZ46r3k+nF515Lv/LL/1FSnTXp2OBRHduyMn3uBz4pRk1j7GbtYrtqZbp+q0C9huzBfdrtVuD2iW8/mQ5oTA5qbJ4elUr50JGsZi0wPCwJx/JJrRXU/Mcff/F30q/95u+mtr6B1LZkIP3Qj/9IWMbn09/5a6mSD6bf/JXPpxskrd+kdXXLl68QQF2RXpKU+xf/zS+JbnPp+z6LlsLG9JnP/YAmKCbSP/1nP59Oa9Lm3nvuTsuWL0vL1t6TNgnY/uAPfb+ek33p+V3/bzp8fCStWL0uLV27MT3wqc+mT/7dH0lr+1vTuv6W1CdGEtDP0xhExtVEQ5hiDXC+0W9DzSOe9oZ3fXFuCsCsYyw9cmzuYdAtTVqMKbc/TD0gAReLf1XCW87L5djlncIEH4DD7rPPPhsbWz333HOxTpM4WM5z5fiae+65J91yyy2hjurja1wft4v7ZmYxENIs7tXiZwDHJAF9ARhjjbNpcq52VMHYueJe6WH0vfu/XFf6nPEDPcrtJS5q0IQDfpk8uV4aSdybpkNDQ6Fm/9BDD+kowP1x9jA0Zkwj7eVsYiTLN9zAsVl618nizwQMlnywHsOUSTjG/rjUbTHJL2HUiXIxpKcdboufrwisf2oK1BSoKVBT4KqkwEUD4HO2uuChcxxUoKtMM0zTvBVL11gfygeIjYvGBC6OChQMruhJ4wJ9rTrWZdfuvWLshwQ0xvXRW576VvandV39adu269K69Wvi/Ncok/LjYzulYxmG0ylUeE+NpKUrJBmdRlWtRZLNJZKkatZZH1h9riW9PJM6pRI7ekY7nkrtFBVX5oE7JJJEAo2KNpY/TK/Ss8Z2hY4wWqm1lEuWcM4hOwmPS2IqdVtJUIYlge3Wes25uRWSrOis4yOSEspyJivrepcK5PRprWmsF5ba8cqVq7SeVnUSKkECrm+vPtiqLbaYO5jWGtCjx5SH1niiQsZux5vWX5f6VBdA0FKdrzk1sjTNji7TmlBtTCXpIuqzHFfBMVRnpPqNSnCP9KjbpffKplvtskhPoX2XJhR6pRK+SlLIFSuWajJhRhLfUUlcoVLuSSTRlLVSEwbL5U6JsYDhQHo7LeYBteepCZhENsmRipoIqSTRHmgP+OU3wC+TFSRU2Zm0oruugb3EiXiiN1JxGPdOSQR6TvRKapv7dkTth7HBgN3oM9pBZi1sMiZIfErruI8cOCTp/qHYMXy1mPvlA6tktamapOIzkvKvFdgd3K+zS1X/UfXbrt271IcjaUyTAj3o+2otb4uANbiQDcByfRm3aovavmHzlti5+8yoJi+kGbBSefeJQT554kA6NTWmsXw4JBtrluk81HUb0wr19ZKlWisuaRrjZ/T0Salzn5QGwYl0UpvHtLEWWJoKE6oPwLol2n9aUvAMYlgTvl3qqKOSHC9bMRDaDwAijgLr0FrmTlmOkAlKQGqNIcK61b892lVdZIydtEWgN2CUEf12TuNwu+eMfM0H5rG4sJlmqBf65rty/Go8M+PEKYc5DX5cA9AAAkh4eTYs6WUXZ0vciMPzBCDxukskmYCANdIUANgBggErAAyv6yyX1az+17IftERCaZAHIIr3XgGSyn1yLdNhsbZ5fBLuceK4po3BscEk8aArEywATtaW805kLDJGobfTMo5Rn0ZVn7FsYG01fNLbunxcLHm4bNep6jqNy7Nrf7vkU5uaAjUFagrUFLg6KXAZAHAGHQEMoEnwvxkyAR25JQYGAJQBcAGpQEiS8CIQnhF6Gj5+VABnIn3rm19L+3c9k1ZK8tkiid+3HnokHT18XJLXFTqT8I605aZsr7txe7pu5/a0RIsZ9a0TChIg0m64kwLRgwcHtSPwUV3PCthMpH37B6XK2q9IM/pYCghKrbRbQHFO+U9LEnhSYLl/+LSOjZF0mRrrIzyjjZZmpUKL1JH8ARI33HRjWr9pc7rplh1p+/aNYhYlsevvTl3HtbGR2nJq+KRmsvcKuK8QMFuTTp0+kR779qNal/lqOnbqjMBNX1q1fktatWFrGlizXkdqLE23CuX2A4qlHot6NGrAIOCOjrmwwcyemU1/++1vp72vPK91pDreRouCr9+xI63fsjVt3LJJklM2fxKInV6Z1q1clgaW9qXdu15NL+w+kPZLuvzxz3x/mtEmSEuXTwpUCuhPn1G7VGe1q13rpzdv3SEmo5Ib9AAAQABJREFUZFN6//vvk8p0T3rkW38ZDAeq2p1dHVIJXqeZeK2z/a73p9vedavackqbOp0Qw4KaOP2qnhaRYBI5j3Na65aFwcWsMKMOEOZcXt0AfEVPNikLVAnIRNorwM0kBbZN9GjT5lSsgyavoYMHQjWTyQo28kIdnYkS1KNbFRe4y+7b7KiNFkCrjrBqbZlKr0m1+K+//kh69qlnVdfhtPP2O9Ld930oXbdtTax75lzqndu3plNHh0Pae0qba/3ZV/9rHNHxuf/uh1O7VOy7NSkxpR2o2a18TrZFfdymTbBQqV+zbn360Ce/N61cvT49+52nY63xPXffkQakXv7QF/9LGtRmZy++8LzUt0fTnVu3pw99+rM6j3en2p0kbZN0XFLfGUnmDg8eUR/0ppekJr1BUuve/oHY1AxaTWgC5XlJ6g4PHU7rN18Xkw8//dM/E2Nk/9AB0W0uJi541ph0mNLygJhIkP+U0k6jajjGevipNNPDpA8zKvPPZNyc6yckwOojHmSZwmk809m3/q1SAICJgZnGmvGvxjNzjWuARXzfEx/mvmoIR2JFXBhz3hFMjAEWOHoGkMvOzag0c3QRgIKJEsADQBcV3vvvvz8kauzMC9CljljKM8BrVi5+lPtOMUweoCYOvaEhIK0qTYT+mMX6+VqgFeOTcVcGlNy73YSbDlwzRhhLuIynsvHzwYQLEt7169dH3sQhjz3S+mEDNiZwof1jjz0WY5u+IJw12FiOU0JFn/TYKkh1Hcpl+9p1dRuqmhWEE2aX8Gr+zqt2awrUFKgpUFPgyqbAwq/QpagrfBCSsXOwxPkTOc88zxcbieM2rgSkWqT2C+M/LcnvngNDaVwS3P2S4p0WOF3V2p2WLGuTFHKpwNp6Sdu0269ALJv5BDsWmejkV0ngNmxYH2DqrrvuSMu0PhamD8Zl/wFJ5vRBZWfoKYFbPnDYSUmFsbqJvFhjLBSWqxrNE8ySy/pVAB/SU4KB8gG8gWECdXNaVzqjfGcBedEOSfK0zvSMJMx5raoYVgHpVvS9xRhEaTCTIe4VkMeNGujDK0DPbtHI85Bqnhg+lg5JqssMOWk7u7sE6rUzsPITvyHQJ/ViNn9SxdrIW2BoQhtLjQlUjcqO9cFY0w5UjrOaNWXFxITa26I6dWoNaoc+9JINK05m6ojRrvB2hbNhVqhmCwS2C/xyjA5MRrQj6AQ9ct7iy6lmwxCc2ybPfDN/20ir/nA8RYOhXL5CUmmB700b1irrmVBVZ+1vj9ZOO3+KoR7xpz6kDmOnxfxrbe6YQMCc1gS3aaB0aX1vhyS/HIcl2KBNtPhjQxfawHrzM9IEOKM+GwuNg1apDQtXKnO1CatLpnWYNOiQKnuvJKv90gLYsGG1VK6XpCXa2IodzI+fOKXNrqSur75HQg0QOSbpxd49r0tS25YO73k5Hd+/Kx3URM2UwBJA9+gR1nNL+i5Qz/rpJQLS2qs6JMhTqsSLL74kAHwiLV+zKfo9r8OEuQQg5T7Io1e3MtQTi/S6Xe3L/TRPesY9kwiOGxcX+AMdarM4BaB1MwPNMc3Cm/ktlgdgzGt3vZaXI8AAugDeeEcoMUw7aqMw8Uh8eQcCOADASHoBvvhzT/nYZgCnWT3O5QcAwlwLgMFSc2gIPa9lkHuuPj1fmMePv6nl+IuNe48PxiWGPBg7SHcBzbw3GaO+5iguxj7jFT/G/kHthYGLdLhPE8xYgDfvR/oL13WjDNeFawxhGPv7Hj+uqSNhZX/CalNToKZATYGaAlcPBS49AAauBACGCJm5mycHTPm8L8y4IguciNFC8hf3+hWvBKveG8yYjvDRB6xLYOsP/+ThtPuV3QKTUt8VENKBL1I93pDWa73jPe+9JasLC2RJUBxyrQCtynbV2vXpM5/9O6GO/NFPfiqOm2lftjod0YZFX/nKn4ZE8fUDr0taOyyQKcCK9FlSuqWyqNwCoto6urS5sfRFyRlergBVc/r4IhW2ZVOqCe2KPCPpoM41EtiR1I37yR7F0QZYUqs+ojW07Kg8K6koR++0CTwBNqe06dakVG3PnJkQIBcYD9CtjT5ENIDJjI7qmdb64642nQasddK79+xKz77wnI7/GYmPca/UeJdqcyTA2NSkmDPlzXFAPQBVoZ5W+bWMC9wLhLH7cEfbsrRjHSqy0JtGYTNwmpZkE9umha5tHZK8UrYs/dRKnbXbdluLdjWW5JlNydolQe8UmMSFEUE1lzr76KpW7VYt3qNhMjATWNaImCkmTNoCDKixBVLOfaF1wowHBo5I3yUQePd770ubtm5Ot797i8BhSiu0+dSQmJ4e1bNNwBY/eBgYU8mZtd21brRO/Pih49rkbHc6Pnw8pW5JLqQC3N4LcBfkVVta1e8z00h3OXoLUkjiqv4aEb32HNCaXsXZrrXM41OMTiTTuSwYop4e1EOlsqcJGCTJt910g+g0l/pU/IT65xWp7T/9tKT1AsGYXa++kk5N/mn660f6U69UoE8d3ptGj+7Xxm6ndcSRVOfFwD391PPqg5b03R/rkQrq8nTdprXaZZx12K8KJM+lF3YdkNrzqnTo1FTauGlj+t7v/7jAS5/6W8SSavicgDOWPoUePDMcl9QtCf6SXqkJ6ulXF4cKNOEzkrZPa4zSHtTkywbyY2I+Jl/me/xkGTkYrmtzNgV4JjBmqgFPNvhBcxhqM9V2HYd74mCcB35cG/yylpc1lI8//nhoaxzRMgvCAbiAhrvvvjtc1EyRWCIpAxwANnhWDORwy+UDQGzJrxzX9bNbrlvZjzpiACDlvB3nanKRRL7++usxucBkgsFauQ3uK/ez76/2tjdro/3oe8YJbbRlrOBH/5sGxIMuxPGY87hxXvjjxwQOLpJhLGuGMUh+yZNJHq6Z5GHTrN27d+s9+3RMBtFPAGf6iGfgvvvuizxuu+22AMTki3Vd/Iy6Dh6z9ndd7Tpe7dYUqClQU6CmwNVHgcsAgN8gEYKz5kfWXLY+Si1StUTttV3AkyNt1q1eph0jNwgAjqWD+4fiLNbTAhaHjx7WjsMH0x4BDM6dXaF1lEoeoBF2EYacDy9SYNaosqZ2RGtZBwe1S6/WVCLBXNKnI2gUPiF1wUmBxDD6OOsL3QDs7MY8K4AKEOMIDP7IHUCAtDAYG5LomvJITkVIxzpVwBzxAX4zkt41dnfOhclXaZCehlW3BAKDILI0SJZyORJIkcOfDaHY1ZiPOAZJdKuOhuLcZOql0sV8oLaVJZWRTD+sq51CMi2ryqFjFvkVGUdenK0cbWpIiOmTXA4RZuU/IwvwwTdbpLXyk39EhU4FfQCluszximyCRlSKC1Rrw4NYJFLaTJVGtTJOzvRto0+1vhXJ+wZJrrpEL465gjykna9pkb8qMq22wixZ3Y72Qc+gqaJRUKPdmcjKJ/9N048C9DA/lE11CYl+0T0SCHYhD0l+FAmIoElZbY714BPsBq06ULcOTRT0SlK8EpU/bTY0tbwrTa3XGnFNoFx/artU4AfSjh03SMq9QWcIt8bO3e961+1aH3xcIJl1m2PpuCTTwzrL+DWB6VGN6b17b5Z0XNoQa1cKhIeegMpSJRqGklXrAPoCyFLlVusbMaAH64UZw1FJ0pWTx80Cj0bO9cW5KeBntFmsoHuM/bNDzaTbhVlncgRgAIMPk45UDL992pANiRjvMt5BgFvGK4CXa1RCGadIwIhj16AUoGJDefH820Nu9b4UdNZlub3l9r2RPM7K9Arx4B0C7ekL6Ar9mhloYEDYLPyd5FcdA9VxUL03beyfv6lot2iPCd5TstCdsc2zQDhSXp4HwlgfjGX8kwb3ANpe8iMOaZm4wLK+nThck4/702V7LFfv7U+a2tQUqClQU6CmwNVFgbcUABuUNFjoQvLHjsBhG7RTDAEWVDl7JHW97ZZ3pVt3bE4dnNeqtUC/+YUvpV2vvZ4O6oN2SDPAUzraZ1Brbu9/8LvSAx/5ABq9AhpIvAQaY0dpgUOpoXKeLR/BV3ftTb/7R1rbuXFz+oEf/KG0ZfPm9OhX/1yqrzr654yO+dEHlA2osDO6ZiMsbbcrSd5YAIJWSfgAChLxhUSNY2naBTjArB1IAKWO295+RigRiaLWIEuddUpgtQV0JnABn4nN9NC9LlB1bufYno4e1RWJTKf8xUDRGEkbUbcFNHWFuq7iSx0ZAMzHPANcSWWLjz317lAdZwW6UeFFtZvzcgMGUweVNSOgP8Nhwlr2qwo2KK9MdE372IBLw0OArUUWkI/FUG/AJJtbKauwnImJZJ7NrwCYLZI8orrbIdulPDsUkZxRHxaWVF7KRx6AXM5yDsJmguhS5SsN7cGqCyJYZNAwkQRb9cYCyDvFuNx66y1pYvtY2vXy83GMUJs2qqIMNnwKQ5tFO85QZlOyUAcVXRkTXVI/Zg14TC6ofR3qRNS7o5GQvgB90V9CvV1Ss56e7FYwQF9tVgxAL1oG6zdtVX6EQR8BCAXOat22frWh24QYNW1GpD7DrFq9Nt2ocX3nPXfL3pOWto2nvhade5x0LrXWZEv0Lgn1QJbgi1nbqjH6P/zDfxBSjlUrfj/tOzCYvvxn35BK95H0Z//1TyQJXhHS+tVrVqXPfd+n0uYNa2JMMa4CBKsas3rOZlgTr0mkMW0aNtutM59bephuiFYGraNj1HyN3fCMXosqn/PHz7RdUaWIP+9zzgyu8UCeU4zXQELrZgbAZMaacECWLWEA3F27doWk92/+5m/ing2ByA/VZaRkd9yhZR6Seu3cuTOALkfIEG4GH4Y93nElMEFZlIs1ECYNthmDX64jaQ0OcAkrt5dw2n2tGEuAaafVxk2PMh1orwEwAAtDX2Kg67Vi3Ha71XZBE9pr2lTDuW82Phwf18+N03pcItnFMLkDbRn7jD3ozj2TQljUoR955JFYN8xkESCXtKwZ/uhHPxrPDkDYoJox7z7z8gE/N5RHW92XpHFdCatNTYGaAjUFagpc+RR4SwHwuchh7INojevAPEJIrQJhvT2SWmgn3HXaZGhOYI41vz19PQIySD/yWp/X976uj9xNuh+XNFBrV9lgKYw+VAIdZ06fCvAwpHN7D0kNdVhriVetmYrNi4AIfOyaMXpFJvMOlWtUlnrmvwItlOIpkj6S+jLGxxHJIumQbFvKRsp5wzWgoWwpKMvwIlQ/ADV8sIDtLqmzstaXmIBQpLoAYrAqWuWAa0BaSCv5lR8SPgByu9YHU+9cii5Lhvg5TfZUsqgtTQrALhcmgLQRQgD2LIOf7VmBFY+ilCKfedCNfzVv/FSy6NGrs5M7xWAh0eoQ2O2A2SIw8iGd7hSPtcowK8F84q2GzNlGa3ObS/LySCvoLyCqMSUbbY5JCQXJRK2UfZtAcBy7pHIWGOLKkpa+og4YxkCbxtwSqa0DWpd3TKdlHVITZJ313Lj6rjVNCJxSNurp7ZLsDwysltuVNul4Lon6teZ9hcbsKZ1dfEr1mNW41tFZqhBHa01qgmJGMwCaApqvTvQRoyGPCGpqG0G6Z3xhii6I6/rn8lPA4AGmmgkkM/Aw31iYelw2s4KZR90TRh5pJGl5dwF0UXVGKoblGCNAL/btZtDf7vIvZQ+6H5CmIwFuBt4uZXnXQl70/5sZA9U0fk6gCWEGqaZRORw/pMPeBZ3+4vniucHF388TfYofzwou+aIl4fJxfe2yaremQE2BmgI1Ba5eChglvukWmIHObPNi2eRYGbZlpjugg3bnlXhRolpJB7CFhDRQhZAaCprtc5LmTXaJIexLt99+T9qxbUd67tlXBF5X6AzgfTofdU96bdeLafe+A/pgdWoH5jVp545NaecNm8XcCw1IDHfk6KH00Ff+IL38ymvpd37vv6Qe7ap79wcfSDfdeFO6+ebb0jjH3Oi4HjanAjzC/U/PTIZFyggo6JK6aprtDwDJOknW70pYJ8CBxEQSD91PaG3ohLYfHpd0dRqRoZrdKckHTFK3NkhqmdYHWysul/ctT/09x/VBBT7JKo8ZpR8b0/FD0qbT9zfybJUYs003ra1Y8tO6KFEFYDMrKee267anyTOn0t4D2sRL57weO3okdWvTpTGdKSzN4DQTIumOkARy3BKwh/J6tFnWdh3Xs26VpH89I6okH/1cbgZHapomGrAZIYmS1EntnZZkkJ2YZwFyAuANlWGQl+Igze0S8zCDyrCk30jdZ3ScFZuB0QTqxaJTHAwuVMCEH6Jb7bbdqmOgOtXGDh0DpFkPYUjZlBn5LjH62GBKlK5X7WmVffe7b1UlZySBXyJ6KdlkVtNmF+iW1um0bsPKdMedt6TTT76WXhnUDt86RuuUjhwa6e1M4xOn1Dcqek5nBUsCiwbB7Bygt0cAe0m6TmuON2xaLwmzzvk9fUzSZdVW7ZzTuuMZaQIARFCpn6PPlE8X65HltkpS3abMbtomVeaJHek7z0p6d2RYxyKd0q7c+9Ot7zmlPlBE+laVnp3Vmjd2a1Y7JqZOkIPa2a3xkbTWG0l9d/r+H/0JMXEjaZP6cP++felXfuO3dazViHaNfiEdOqajrvZ8UOu2+7QBuiTPWqsNmIbGQGGeqW5Jw/u1lhpQDs1jt2gB5k6B7CyZ0ljReKFHSvBZ9yXDhI5M9FkTNwLrnwYFmHgpG5hsmHVLxgC4+LGRFesZ2cEZoMs6XizXWMAWkl4mezifl51vOaMXxh2GHcYdRh9AbImVJbrkj7F/uT5c576v+vJe0POu95nzJIbBQBlwcJ21P7J6ajknLzuoApZynKvlmskHdiO+/fbbEztmM9lgelTbUKU199eacdvtun2MB4+96tiCDh4vxPe48HhyuupzA6AlzGr+Lgs/bHmMEoaEl2eEsAceeCAmklgygBSfXdF53r7+9a/H5BLjnPQ8X3yzOXOYCaXN0r7h+aKfqQ9xaKul0tV2u061W1OgpkBNgZoCVy4FLhoAn900WGKsYc3ZMbJPKTySOB0uppDOAYiQmop17+rSmjYBVI6MOXFibTqh9TxdYubHxTyeGT8Vu+oelGromtVLJQGbTp0Cjpzdy0fz0OFDISFjZ90VrV1a96vNh3TMUCtATsw8Hz9s8P25Agt+kZoitUOiFjJZV5dmBFaQhz6K0fZwxejgkk5u/kiqFQKIvT1sPJM3n6LAac0+Z7AIEM5H13B8DWqoqNnOwYCqPYCsMalis8GU9LvTMp0dvEpqWx2SLIJUyGdCcWCmkWwCQpEETsklDSrUS7RLcZ/APCAYIOR6Rb1LcIaqRzMafpkclj5zR68QKdqHaFnVgr3TVaaJ7okT4dk3fiOcOOc1xLSEOqcKH/VXzjNngKQYsBln3tI76qcFJicKILtKKqJ9fUMxqTEr2rApGWcV0w+xNlq0i3OLdc96bM6J7l+yLMUu06LzpCY4YsMwyojxkJsaRzaBmkmnwoN+UQndy2O5zmVezTnRAHf5MyZZjzYq0MwmYr2orGvDMXW4VJQFgIV4x3VucKsmAVCxH1cdh4ZOqNvb08COValf8Tfr+C02aevSDtzjkx47mnhQHYA6qKHThoWGwUodic8GZgB26EetavNWUcBqmmbckUYhhYIhB/zi5vExGpIqwojLuIf5h0GHsUflGfVPGHODBeJgeJ/V5tJTADDPuxg6I3U3eGtWUryniv5oFl77XV4K0DfuA5YF8EzwrDFJxDOGAdxirE3hvmW5Ac8cE1CWDONiAfQ8h7gGwpFJ/VNToKZATYGaAlcFBS4aAMNqNUAPTV7AR3OTPXI8ZJCZ+c6woUggpl76oFpvKyAazILYcwGBKc3UsoPu3AzsudYram0t0r1PfuZT2gn4jvTVh/5SazrH0oHB4XRwaDg9+Z1H0yHtbvzZ7/0egbzetHJ5j0BiVxo8fCz91bce0/EIhwJIssaTTbFURNp/8Fga0Vm9SH/HxNQwA80Hs0PgBsvxQbRvbkrSuUkkZKz3lSQS4KxqIwhUSKiztnf3aUdh2U5JYFgDrPQzAlS0YWpimda8LtGZrrNp5023pTEBqT4xrbOSjh7Y80pas6w3ndG6zC7R4MDrh7RWWUc9SZ17VABtVACJNbdPP/G3OlpnJG1fO5CWrl+T3nvv+9J1mzekbz72ZDqh84VPnT6eWg93SLoo9Ui155ikm8e0e/GhozDTo+nGOyWxuOXOdOttt6Qtm/pTv777rdrYK0ky3cbkgkA53UUXdPVokxDZFoik9cNsFtbBbtWSErZozeysGq4NigXIpFYsJkOHOulMXEmxJPWdkatujs2iOiUlhklsVRyKCmLS7TJKHjbLJ5UAD8WTXnCaFS0mJemWEFP+AuqsR6Yj5LRLqt8u6bkuwyJVBuax3pgsZlQx5RbqxtF7c0iRu7Qm8pa0aslAGhyeTY8+9UpIzw/sfSUt60FFWRuoCGTsO3hYY0kq8sM6bqN/RfrIA59Ma9evTVs3rkzLB3rEPEkTYIL+lWRddQJjsOP2qeGRdPL4sPpTEl+VLaE1ZFMFxSBpl+q73nt3uvH6Teng8Fj6K+0Gffjw/jSoPtm4bWtau/GmdOv1a1L3Fh2dpM2tXnr2RQmytbO2NtBaIknfddffIEnvrvTPf/H/0w7OPeln/9HPapJnVXr/hz6Utg8dTL/6a78uGrXqaKhVadnAyrBLlg1ojbeOv9H5yCxOpyp6kDS+1Uc6P3lidDjtP6419dqhfNumdbLrg3bRcdCTfpCB/GUTqvwlD7qkNuengMEo0iOY6v3794cUil1rkUb5rF6rOrM+EYCLpBeAy7FtWEAuO9vCeHMNg8/z1cxQDsYqulUpXLM0ZT/qTB5m8i3R4/2IsQQv3pfFGl9L8Ow6rt1y/lfrdRxhpkkK+tJrgJu1hTZXwfG1RIdmbS770dbFxhxhWGhYNlX68DxgDGQBnxjGJtb+5ONnC3/nbTcS6Yf6MHnEM8NzRNyPfexjMfnEcwg45pnEBfjynP7FX/xFxEMaTPmbNm2K5xLpP9Li7du3h6TYZdRuTYGaAjUFagpc+RTIXO4lr2dmkIKZbpo3jFk+GmFWm/KMCLghmR2VSmoc/xNqyBy9MyEG/ozCjkr6dSjNrZTqq4SdfQCk2VXaxGKl7ICOFEI19GReD6xzcQe1K/RerQmemV6lD96ApKJ8RPWhFUjAsE52ROsmhwV8jx3VubCjp3WOqqQqkoyOSzI3I6ZvRGuGT0tCh8SVY23ShM5mlT0zjmWTDaQrOltWa5CJe/LkqXRUAOjUiCR6iseuwZjJCR2jo3LOaPZ5Aqmu6rB06XJ9fAei7qhej+tje0pxOMpnXMAVFbvTAoAcS6NKx2w1M9aANAAnH3WASF//sjQtJnnNGh3pdOxESAM54/aEVCg5T/bowaGwlNErSSZM9aZNG0OC3iUQyzE+rKNGAnl6eDToH6tgRX/Un9ks6eTJE6GCjjRqhLVTAsSAKaQgeS3cqOrOjpsC2WIgJqGfJItzIREWgJU0kzVX9AEbcTFhoNpDmgUGSebkJKrHZ0TPw+nwIamAHj+Rj4sKUuY00P34sSPqry61sz9NaFJkOWuABQQ473hBzqJTNup3rSfvluQdgLhK4HGdtAi6JTml70+r7gcHD0VdD4pmx08OC/z3avJkeTA7axQXII+GPm2DKRtTu6Ar8wOou9N/x48d1RhEkjclRWW2VMtMHhMhS8QotQt8DqzM4/bkRFs6qQ3KTijN/tf3pRXdM5Lqqj+kyXBSwLhNIH/5EtZ3qw2alKE/hodPpLHOsehf1jl3tfaFBBmKtktVfGDlQFquPs6qsBonkhxzjjPMHpt3QeNp1ZlxfUQTRZ0cTSUNicwwkotMIOWCbLXToEAV0DUCznMBbQGRPAO4PDOMH44rQsIUz7pcpE74Uw5MOuAWRh0ADKPOs8uaXsAsfmWg4GvX8TxVqoMvkgL0I30F4OLZ8gTDRWZbJ78ACnisX0DURaOQB88Y31Qb+pN+5Dksa144Ls+W1ftZN8wY4AgmS5N5vnlmyZd8uGZ8XIr6uo61W1OgpkBNgZoCl44CWuKqN/tFGH0H9DEQvBT3HAy0GPcWFnsq2zkkgfrYzEoyh4njYwSuJiX1hKEfGtwb61a/+Du/pWOJDqVvfus7Alnj6eQISqb6SHVKvUxSx5037BADuDJ9+hMfSdu0FvO++3Tcy7Ke9Pwzz6QndeblV/7z18KmFkSaXZKySr25f2n69Kc+lT7y4fu19nQ8Hd7ztNZt7Uq/9Z++pDWekh5qPQ/qg3fqbMylWje7WufCjooR/b3f/XI6rd2eO1duTGvWbUj//Od/Ia0R89kzofMGTx1Nv/Cv/1V65rnn0gmBXO1DnAZWCRxJcnqLdqm+ZccWnd36XHpGdkxSwTGJPFcrjzVrN6Rbb741/a//8z9JA2JmV67oT0cODaWHH/qz9NJLL6Xf/p3fhkxprXYG7hXTe/3Om0SjqfSVr/6F2tOWPv2579eO1RsljfyIJLcb06ZVy6XCrA2V5vQh1tm8jz/67XRA4Pk//cF/Tnte3x9gt1cq3icFrgBYW7Zuld2WPvjRj6a7P/Bdot2ytEbH5YxLajz44lPpmWeeTf/iX/+SAOdoOnhUxyqpMn3anAm13R/93AcFFNvT82rzyeHT6ZG/3SPwJymnJOHdUqP+3N/9bq2RWptO6TgepM5/8dVvSIKqyQq2eBYIvOvue9N77ro3fejDH5a9X0x9e1hC83SEJO4ChqcF7l5+7imt534l/e7v/7aAwXA6elhrm1XW0LERMR9SZZ/MG02t37oxLVUbPvTA/ZLKLk+f/u6PpM0bN6TVq3S+KWrdLFgGyXloM1mBOrkGKrtnv/jyC+kl7Rj9zb/667CoFfdqDHCm8eHDx6XyvCLdtOOedMP1O9OP/ciPaXa/N61br2OKpsfSk089ol1F96b/4+d+ITZTO6Uzm1u1Y/Pq9VsFQNek//F/+seSsN+Wbt66RuNKKnItkxol2n0ZTQaB5yefeDY9+eRz6c+++Tfpz2VbBVDbtD58k6R86zSRsWrl8nT7rTul3rw2ffeD94aKP+vYX3rptfTLv/wFMd7TaYPKom37NZ45o/iFV1/V+c8r0z/9f345rdWat81b1qQ+TRD0z0jSq4mef/l//WJ66okn03ee25VOnh5LA5oAWKUN5T718Y+nT37i42mrJMBbN2cJMM8wr4QZTXDAvLUUkmB5h8nSet9B5XjqGx4L7xreb8lF9VUG+LShLYRjLTVy/CqTmsdJ1gSBiSUfr2E1UwujWzbVPAgjH9bzAnQffvjhULnkjFJAL/mRB7vWAm63bNkSwBZAhaTJ55dSHpY6u0y75fLr68tPAY+Xz3/+8wn7Uz/1U2HdR4QbJBkUO43Hn8eRwy9/resSLoQC9BPPuV2eXZap4MfzCkBGQoz0/5VXXgk/1hADljE8n3feeWccqXTTTewtcnNMjnitst8PHgfkx/WFjoPyOLqQ9jgO7cB6jFb9XS/8F3uvlN+jzeK92bq5LrVbU6CmQE2Bt5ICfmddJgmwmwI7HCy1PQoXzF3G3Ry30ZFWDEh61TclKZ02vQIeiUFkF+gu7Qylb0WBsPFGHVcMvkDQuvXrQqq5desWpWmXRI71sGwopDzFOILMkYKt1VmxYwIrmwUGR5HCaJa2XyAPwNQrKeL69QPaDOtM2rpti3aIHk2Tnf3aUEtrhKk/VdWu0i3agXfZciSI69ISeaGy3aV1xKiL9khiSJw+7Va9es06SQUlGZQUdKkkvUuX9qclzDYDKFSnbh0/0y+J4CZtrsEu1hvXrRG4mo6PIR+h2NV4VqBIoLdN9dy8ZWuoQa7SGtJlyisYeNULqd+smrhaYAYVYVQkR6Q2nc8S1sdVbetWvVYKpAOC10mVl52D+8RkNySxmpzg2KV+STtntdlShwAqALhdUu/+JRyfkje66lE7p1XYxk0bBEQBFtoZWeL4HoH/NrWbHZC5X7N2jdSDO8VIAG85g3R5+C/2cVUkmfJ4oKOzqnmPgEC7JiY6elZI8twiGuUZ9S5JfLtVFqrPlEKKcxtiKS4iXNWVOm3evFE0XSPQrHbTV2pSq8ZMt9ZI9/dnye9GqQUPCJD2aHy0tjLdkQ3xVknyDvhbLvVxaN/FOmH1cVkKTfwWtBmkrt2mMchGb8vVF4zBrXsPpK1b9ksrQJoFKrwTLQMloO86NT7oN8YUuz9PSTLeJYnC+g1rA6R363mYYb2xxl+b8lyv/l+uyRzUohkjXZqwoH8Zl51S2WPsU+ahkzpq6eRI6kaVT+WxKzVrwRlPtXnjFOAlCnOJ8bWZZiS9MI6s50Vi5DW9XssLzWF+kfJ652bWKPoeP2xtrhwKGEzg0t+ACgMYf1CvnNrWNXkjFAAI+hvlPkWKS1/zrFpCjKSXY8e4Rx3aYTzrTHQxJtisbnBwMAAwE1rkY+t3LfkS9600HqNl0PtWll+XVVOgpkBNgSuJApdEAhwaywFieKkDJGhiBjXiEzQrzuYtzJISgH9W9ZuU9BKV1tERbeykD8i4wBvxU5vWtIm5BwSHhEmgEOC4REcfsctwv4Lbpbo5JfXiKamRjoZaso7/EbhhZaj2AwrbpzW5fQITqJN2SRo2ox2JT4+e0gZBkupwzqry7dBHrE1ooaeNDYx0zuYIs74Ct7HjcHtapnWgfBgFOUKyeFw7Sk8IkMwp3zkBKnYAxvRIpbhb7YMBRg0Y4N6q+gCOsG0Chb3kpbK6WT+sQibHR9OU1J9PHx6MXYVbVd8Wta9Ta4iRgB+fVjmK3yf1ZY4s6mOXV9WlS+Uif2qdQ/Vb6nio4iq/U5KeT4nWgEX4clResZ3aHZvzg1lD3S7JMeBIUwUhup8TDSeV/uRRSZMF2OdUPjSfVoe1qm3Lerib1dE6ZyJ8PPWGGjdtVjZpWa8mI4REWVuKdHVsjLVZap7yAlR2CCC3ywLqe6WGG6CVClBBRWS1LmtdSTs5pTOLtYYY9fRZqZBPa500m44lqfqiOq4eivExJSDOR3ypBkKbaLFEecNYsMMxI6wNDQSlpIm5lioPlWz8NBZmZiRRnh0J1XXU1yWG1UTD0ihrmvXm6rfONm1Upl2SVyxVn6islnZJxrUN9ukTQ0o/lUbFALHGd5JdygX2xQ6piLa0RhLpHgFUzSPEOuVZ1uCqna0aZ6qYGCfOT5aKvSZj0HZg52f6mHOPmbhhnDOx0a0zilf3U29JH9GYED1Qv0e1vFXrmXnmpkfpX0mdtNkba9K7pKoda9Mhsky/lhe0Kz0q6mgUnNGCaiZmYvyLUsv6peYt6TZr4tti/TTPKUQTM5gfYpEw5xUZ6icebd80c/PjMB+yMPm8/2W4snTNjGyV0TMDaABDPOLw7sGPe5hSrs2gck86p/U9ZcEEA2xJzzXM8Te/+c2QDj0j7RRvqgPzy5m8gNt77703NE+Q8OJP+eSJOiZjmGuX4Tq5PZeBZO/ILN2X1fFBP9oQx+MDP+6RAGK/+MUvhv2Jn/iJ9JM/+ZNOEq7zcJ9Vy6reL0hc37zlFKA/6DM/h1SgOi6YtMK47zy5hTSYa557VKEfffTRmPA6cOCAliAdbLxPWCu8ffv2tG3btthRGlDs5593AuUxXlwXynIdPI7wKxvXhXcExvFoC2F+jzgN7yss8Qgrt7eal9M4T9/Xbk2BmgI1Ba4FCvidd5lFP3C/cMTYMicshl+3MPqYntVIOsSIChzgtunombgXpCFlAB+5MN/koj1v9Tuj2XeBOoGK3n6kvtqUSLAOEAwAnpCFlwcLaX/d1BNq2FItXKnNqABTbdrwSbmRP/XTQTjhLl+hvOQ/NYMUU9APXKxIXeATFb5OQJfdmecEuvQ1Ud0EQqLkkD+LceYDJOiuerRFnQDxYqqpk5pHu2kDgKdPUlWJ69LyyFwFSPqor5NCaYuO91Hv4JIGA+jl0nTwXYcYaWKulvSZUJYf810UlSM+CdRkUUwAKCANuQrYqkFMAHRKmr6ka3mUPVf0CTQnTkfLqJzZ1D8luim32a5MvwjWT5dypIVMahBfezHLQj/1m4B4ADw1ANphi6YoTtnkurAxmfbYjI2fIPpcVEIV72R8FABYV8LrYWi26REesetUDlv4SyxsUDMko21Sle9oX5aWCgC2AIBpV0wLZHCpPahynSF6YWAaugXmafUKgUeIOqFrQOLEdAbCXeqzAPlReZXH4MFGx0tiJOlsh9Yed/X0S+NBdYIoGsOMfKpPVPhwJm1aWsd0D20kbdfERE/fMsWiIzVGAfT9ReUYJ7o9LW91e1g50WLqvFwSb+6mtZkYfchmZFgN5bBBFhLW5pwUoC8AujCduGZ+uTYANkhCNZLJMOhPfKRKML5sbIWmxoB2bwcAE4dwpEkwpjYGUr6v3beXAvQ9feL+MpB4e2tVl/5WUMDPpYGjN+Ji0ooxgeQXMAyY5ZrnmXsbJsl4LxCGJQ2TXZYgk6+lzqTFXA7wyRjG1qamQE2BmgI1BRAEXqRp5Sxb8eHxclVeMHwhtYt8FSbGfF7y68Iyo4f0jggzMPRy29p5OWMnws2xkD/2yAokEITRjsyA2zakrByiirotYAvJJ0WqPqFRKm+qF/mAEEivTDh/F6kjZc4GSFWJsxmMI7lVTEnF+KVd4QRO4SokeXIn9aGa1dm0HKMUZ+EqlWQGAitag6pwwPO0diMucA9JA8BSl6gPlaGy3An4AaYk2pPLBxDJqHCfGkKMhtUF17Ezsi66aH8UprZQUfShYbglemXX6A4RoU2WNIB0/oDrJFGIPFWWpKxRBwFy0hKGgW76VUQmIxRD9Yp8qKeMGfQ5ReRPStPZn+qrLqgJc64sZMcLE1nmy8i6RUiRcuY4U5k8AiFTpu5VDjtOE5FdnTE0j5jS7A7jvqEZGPosx8x1bHQagSSEudAERdRIebZqzXgLklnRItcg04dMWqkbyYguk+/EqGgjrUhPx4Yvo12tV3xKJXu6tbPo+FZQOhWEPIw5Kh30kSRe5RKXSRawD0mgl3ijyAtJLZVo0wRF+MS6asqlr+T46S2aK5/wVmgY+kBPVa6QWsh51RTPzuZ0N/Wa1fPARls8i2QZhJDDRnCY6jFKSh4m4hbX4Tig7HeJrs208W7BMPbKzJwZVDON5XjEtz/XGMeH2SQf4sOQOh1uOQ3MLFIe7ODgYEh2WdsLyN2zZ0+jPqRDbZnNqu66664AvOwSDNDFnzIAwDC+Znjxa1Yn+7lOEan+uSQUuFCQUR53pAHEvP766zHxwQQGExpVUx431TDu6/5sRpW3z6/8rLtv/G3ze8K1YwwQx/48u7bsBv1x7anABAnvCyTCvCOwAGAs+32gGUIevBMAzJxTDJBmUswTZLwb2J+EseS6lMci9fE4s+t4rhvxy+9JyuS9g4sljAk8rv0ucl4uy+226zIcz/6OT161qSlQU6CmwNVCAbPQb76+xTsv3n1nMcE5MB+dQmCBVKI0wrIFODa8Ig6oA1BFGuJwnQ0+AXiUFZLcAlkUofJTBCyGNIGp4o6fIiDyoy4ABPwA2RlFZBiT05KiwHtchjEgmBPARNILwAAc8Zdz4iobt5Z76GMaRTiRqSg3AiphIoArUuaaEM35RBLdMxHQAKi6D9REIOkjgYAOzH0BoIhytlHkQKdFZoGk8csxc/5c57rFumLd0TMUE0UFoUkvj/wT6RvNkn9uSSNbImYTaXRJedjIMAflG3kE8UXXok6EEq3xnS35L8jHdXF2jYRKILpko/4W6gzQrfjzI0yhRdHzNJBflKW+DeTIWCnlowQeZ/RN1JeKkpEmKRoDtlHJYmxTDvkWNsZIkQwH7xhZQQeVGeuqiwAiRBklFz+ZPJLLV/SajMtRBMqintFX1CMi8IslIib75usr79eMl2t2oQyY45EeC9NoP/KC0S1bgK6lN6z/g7llnR/+qDvCGMIUwmACjGCGUXlmt+atWnsNg7kY82iG1W3AdbvKdSqH19dvPQXoE8ANfU5fAlY8efHW16Yu8VJS4HzPWTnc7wz8/Ozi8oxzXBnGzy/vCuweTZKxHIJ3CBtq+V3gXagBwrxvPElmcOzx5bJwy3Wp0sDlEsf1tEsdXV/XkTLLftX86vuaAjUFagpcyxS4CABsJrngqkWlYKrlOsSEm4eE2SdLl3hJAzzEcBYJAAOw3K2hPiqAEetrkeqOC25o7UoLUtq8IypBSOdmJCxGOolUN6R20usEhGjDXUkElV9IuhSXBakqLYMalYJ0lXhaF4PhXFeMvHL9jW/CV+Vwr0DUW6lkRyG5QfrJ+lWCWUPbKrCCRA1ahIBbaagn+YJzKT+EkLpvowKgedpLvvyQUHUhPlgt3AijncRROvKRy0ZIHEuUj0YC9uQIbGDVJjqQFY0MKqtg3ELOF+rQ1FMLdBWpZKJO1DHTZQa1WUXzRxv1XbKlbeEWMwSWlMZGUwrhyKNJ6UGjvhuSXkXWZbQHmkVtSRttkQSccjMVJeKW/jGZax1sXLBGGI+QgCqWLgkxPSIvYtIJBGCU3YwJXXhQ/vyuxqRSJBE5So6xxlU2jJsYK3hRNzG9ET+QLtL9Ip2k1U5F0dAlmlJMHMQAhM5ROfKODBtOCP0VHOOHHxnKJtakxka0LQYxEyJuXERr/FA14jMuXBcCi55XO3I61mor9/iPWugSTM2zM6sONNj2mM6pyGlhvtkn/5bjlP0vx7XHoJk2SyLMFPpZNiNoyYbr4njOp1l68uBMXiR9MK8cdQLjykZWlAvwgXH12by33HJLAF92cqY8ADAuzCz5UxfUo6t1qdapfE+6cl2R1ODn+jpu7b45CpiOHgceT3bpszKIID5+jAPWdhJvszYwZNMyG48595v9q/f2r90rhwIeBx4Xdl1D37uPAY6+Jo7DHd99vkInTVjK+573vCdAsCXEaJLwXDOZBjh+9tlnG8sqGF+8R3jP3HDDDTGRduutt8Z7hnLJnzq4bO49du3vuuDvMPwIx5Km+k5ym5xHtV0Od952iU8Y8d12h9VuTYGaAjUFrlQKXAQALjcJdvp8rDDhWLPoAMcMgPOLtZyelzuAIxsp8wQzzx2xAJlgijmBrMCPuuY+wBTXSq73caMk0i28wYME1CHXhzv8XLu4Lf+QX5EvZVEHzEyx1jODjYAOyiND/lxCOZNFros6NEJzZRa0AS9bAz9UWmP2AGATBMg58BHKHyK3BtfXOU74kKE+kA0Jcg6KXzZXwgQddcmkAqYDV+kCB0aNwrvxk6X9lIbKreM1gksXmUbhEQ1SxnS7LeQtynKvFFUo5ZEvgy782BCxsLl/c0p2t850KTKnQwuzWN4OD0K4QvLM2dPKfN2obCNBcVGuVzWMe4VH/V2BIj631C7fRgxin23mK7CgCmencNsXRCu6Phde6pFoF4WRj4vIdTm7Cm+XT5XZ8rNs93z1gvElLgwc1zCnMKVId5HswqQCeKzSiIQXVUVcAC7MLSrNMKqoPSOx8Rm9Zqpdxvnq4vBmbaJ+ZSbWcWv38lDAfcDYKFsmMhgL9AVSfsZBba5uCrh/3efnak2zOOdKjyTXyx9Iy7sAy2Qa4JOxxAQbfoBgq01TByZbeK/wjsF/06ZNWimlUxqUjrwAmwa33JfrRp0w+BGnHIY/4Q7j/kKN863GNw2q/vV9TYGaAjUFrmQKXDQAjtk/LWJERTZettFaGAeEZsw0CgTpZZ1NBo0ZJOnlXEikzHgb2GXVV1IAgrVeRmATUGmDNBbpHOqrbeJBIj3BOfuQtLLRcnGrCIoREl4+DIJTciYn8xnFrOHFd1Y7LmM4zof8dNJt3BfLTdU23VIG0jbZFpCg7vmQ4B2AMXvFPX5hiwvwpI60DeAo4WxGFcUaV5WqyIqg3XwJmNYuw9FebXxELuzci2nTh1LbdquOWcoMvYlPEZhCQBp1CfCpsLxBFarauo4PYo5Lvi2q1MyUROiib1srmzvJ0GH69+zwVDFCOovMoUrQvqCPPunKWYbZXzkhSJXLcUAhAZcHEsYM5wQ2oia6lQlQrSCEzRTLbsTR90ilyQwrE1JVlTKtyQZyYrMqgrjGDSpxY5SO5FikyfTJEQPrKo42q44MW6ioaMlYCGCccwnQqRgLTRTiTmMAsOYXetH37JrNsMiU9qDLPamimKyhlpyJTUwiqzIzGkSzEr/yDLD+ls3agkw5lsLoG82sM746svS3k3pEYcoLl3Xr8uPxQsjL4xTe8Qs5UO2nL3LfRGN1zxiK2Ryen3i2SBVZ6ZcegnZ5/ONfNjmm4yqEvBYYUl9aYwbOEgkYxrIxY2aVwXJYs2vyIQ+kLoDd/fv3p927d4d6IiqKMJ0wn6zPe//73x+gFsAL4PHurYSTD364MKfxLmAgy7iOfo5cD/v73m3yvdtiUM4Yhok2DRyvdi+eAn4/QOuysb/7E5d+AbBwrBWTIJzbjIQPQ5jzKKct5+l+rfuxTJW3/5r+qD6DrpU1SqrvFcd3n7rv7e/0hGPd54wNLJMnSHZJx4Qb9n3ve19oowF2ueedBAh+4oknAhx/+ctfjgk2Jtp419xzzz2xTtgSYpdZHX+uA+HUg3DXxy7vJLfFfs6v7Fbp4DC3+1xpHbd2awrUFKgpcKVQoIA3F1Edv+QDYcD8mQHOL//5+7PLMBB2ivkYzgfQkXPAB1Y72G39qNjASgW/SbRGUcQFTOM2TCOigIrS8vER76/8ckTUmDFSDIp0xAlTZOLkBlJRkWoZlTRFDuEQVAhVA6wEKIpMCSkyKspibTH1IsSWTOIjpYoRrYiK91km0vBTNUUx897qI+hAPTKpG0GoLYdxmuLWANcRc/1ybV1nopJlNK9Il+PnujteVJEf+E8nIiIdE+mqjcj3jt6AaHiXbeRB+blw+iwu6VTHIw6G+zBRAd+c7easGvGBpFQyu6XoihdRi6KKu1IEXcYALJ4Pz/o4XRGTPOhv2ur25iAyLjLHpTT+i/SRrkhDukq35ixotNKGanSky2NNnkU4WZLTQuPQs0MWxrucd2WGzuVUmTffmzHFxQ+G1ulhMo8cORJqzqg7v/rqq41NawC+qDij7oyLejNgB8YT5pVxRT64ZjjNBFInl+H6eRz63q7jNQsnjHqTv8twutp9ayhQ7hf6g/GDpA4ggPoz4wFzrn58a2pal3IxFCj3czkf+vVcppzuQscAaRg/aIrY8JyjSUIevJfQRAGUMvEFIGYDLSTFGKTHTL4hESYvJmNwDWx5D5XvScN92VTvHVZuQ7M4zfxIu5i/863dmgI1BWoKXIkUuAgAnF+qrPFs05E/8/wyHw1ZibMUlL39HYkXsQBo8UJuMNkW6BTc+gzb/cpwZi45ZHVjJGy5zGk5UYo4/Mzkqyw8QERKQ/YkJQzQGbnlpEpYhEvCBQD3eadtxRrgRjSl5fs3rrrh+hgksBkG4BjNLFBYhwLYCRjJ3ZxEmhz/E0AuR4+ax5pkF4BLXmTutaoFXVol+aWt4/LHbaOuitqutaBRvCTuKkXZUwZ1kQiV6rDhkvLgg6TvYJb0QQSMikHCiDyyuM3t11m3UZHGGtXcoKlYM60gMsoxIo+ZSQiCt/wpPoAyUmpAu+rIObqUo2KoXnSMPGYlvWWdaV4TSztIrEiRDY2gFAz1o07yiNkG/AqppOITjRgYso/rhke+YAds4mVmoBSH8jBRMcWgCrJ0wSRrwbmRjXxDGq3b3HzOdFJCRSSyjNexx7J0QuTNMIYcUUpRFDJ4DGdB507ihmdDPSGpelTJfaQgmJCpSfWv0nd0Zgbbz0mMfyVoySJxZadIpKVgXbbG7tnZK5caNRYzVdRJu5ZT0VaeETqIjooMcvi0xi39zvPW0Xlu9c5MhSJf5XK5DPSAGcxj2p2hckWHZsCQ+EhOSIPEzkAXxvH5558PKS/AFyYTJhQQw3o7dnCFCfUuzfgj9cUixYVppbyqRJd6UCblYCytdTzUZjFVgExeMQZiAKCRonOmlQ/lEBdbDo9M6p9LSgH6DuO+YcxgPHFS9jf4ZWzRx0ySlEFMJGyS1v526WOMy7Z/7V45FLDk90JrxHOK8bhxOj/jvrfLGPA7zX6MKdL7HfCud70rJlzYY4D6AIR5ZzFRxyQM+xS8+OKLCckweSEZ5l3F5ntM1qGpwnuN9xiW9xFlkH+1nh7nHpuu0/lcx6/H8vkoVYfXFKgpcCVSAK78okww5wCHZibzFwtC+PwHIy+3SfCCuDkGsbKtxg9WImeY0wEGiuhOVcCWSr6KpghhnXfBDLlurlzgXMow712tROQsKig9f6hCx4cBRqcUl+zBHPOGcDLG2M13kQ95lUJIGptrRRSFBDgkU9EelI8lARFlw+H+PCY+XkXbG9UgK6d1nkU+VvWeE9gKCSJITf8A8vgjYeE3X3TOjHBiumW0ExPDh6AGEIzayyOnIw7Gvo6WU+ewCGQYKgmkiT5gVsRtOytykVsxdpG6RwXUJ9SwEb1xkfPOBRTXCosulEtNF9ZWHmGcAW4pgYBxoxQSFtEgX6zt1mBpDfTdJFf6HO+yjbLyj0sseeXLnLnKUnroUokIzTjHusDsZyV/uzzMaFF+PGdFnzZjvIgLQ2imEWYRtWakKK+99lpIfPft2xfMJOqDMIkcOYKkd/v27Wnbtm1Rhplal+E6+L5Mi0y3rEnBNXFIz7XT2d9+xCnnhb8Z4Go7y2XV15eXAu6vZn3DuGKigr5FCudJjmpfXt4a1rlfbgp4DFxoOeWx4jTl59x+ZddlOG35fcM1AJYw3k0Yv8+Y1PPxa2zSx9INwDEq+aRBQ4X3CHmgwYLLOGVirWyq5RPmupTj1dc1BWoK1BS4Vimw8K34Zlqpl7RenaWUSOuAECXvInieX89MvVZCRjokUhE9HCRU7PasOAbW00KfgCoAjhx7BwAA7HD+r1ySZ5tBFvVgh+iMi3KZvOSJE5Jf6h5VEKNaSDqni6NmAiMonlV+o5m6twn1bTLK2RYXtJ3ycFW6wgkWbxumTZnxZ4kvy2o5R7fYfzfqRQsijVJwXivXln3PCKRF3WkDFURKK8lqSIJFQ2SwlOU2xk0AOzyzf1kCHOiNBsZ6VAAg0k9VSnHzGc3UL6oeG45xZYm5P5ZFixRCTem7TDPTK48EUSSAZV5vPac6cw6xtaxj8TLJ83CgGjm7oqMFDeRBtbLblvIO1S3uKxKQPgfPry1nXOkfmhBMnYrm5Ljh0ShMMdBmyBLgnEJekalSR13kMtGgXAKcKv207vGRR+Qd19xXjOkYgFlhjXoQz4mon/JsZ126rmkluc9Iwo/MfE5nTGMaacuTMvJEyk5eMR4iVh4/VJ1WxkHKUU9FQtqgOBTNWEIiDLMEoxRji/hNTKmqRah9HLlRO3tclAs9LKGoZgQgwXLWJsCE9bxISYaGhuIeqS/hMIRY79zM+jmYQphLgAwuqoQwkNAgnh/GhkyVUSSfsj91y32WX6VcYyxF8r3bUM0vIusHuhNG+RjXm3unjYD656Ip4D40rcsZlvve/kjxGVdMpuCSrgqAm+Xl9LgeB2W/+vrKoED1mVzsefO4ca3d5/b3PeHkWe7zchn4u4xyHK49qeI8eA9gyJv9Bq6//vp4t/Gu4v2GNgsAmLFJPRifbN4HOEbjBRCMBRijto/WAhZpMXsdlMt3Wa5bFKyfxfzdJrvl9jtt7dYUqClQU+BKpcDFA+B5drxoIwxgZhLjmJ2zWl6GTLzcxfAH00i6zDy2WK8UMIZhcyOyLDY3slpqSPqUBEyyEKjC2mcgCqoi1wzEACm6iw+Qmq50c3G+kWKJkYWVD3wjF9BAukIzOukknoiv32yoMxEahgpmANwS64kzIxt5KiTy0g8fCwANdRC7G82aLsBTrl3+pb5tARpzAeSTPzSiX8RXZjNSu0Ri16UJA6nsGnBTFvH51d6TcvFx7vP1IkYgI9VpDlVNCLCm4toAAEAASURBVBuTDwBg0tCibIrvsIrJ6cM3ss0lFdHAgWF9T7mZ9ipD7UENGqBGvOgL6mYiURh52hSo0elzRKhGAlJnNze8yEdeHAFFuwjF4KqJOWvyp5Nj0HCDjRiRY+wwLh/7NSgQYxTvPCZb2GVNfkhrSU0wbcLk3OavuSqCsqd/XbTviSc/Nq0CnuqQq+jzaakuz6pvOlJX5BM9QFp3RbRV9RBdqU1exy7qiH7ceSyLi1Ii1Y7xGer13CkjeWu0BXBm0iX3S6lS57yktZfXlBkrngEzXLiAE5g9VFNffvnlYApRE4QRhDEkLeqBMH3btm0LkHv77beHi0ogzJ7thbTC5eOaecQtS1gIKzONhJfjNiunynTCzAKiybca1ix97XfhFKB/mpnyOHM4cZlcYTzZpS8BD2Ww4v51utq9einQbBzQmsXGjf3L6c43HspxTSnS+D1Cntjye4T3FQAYc/PNN4c7Ojoa4Pepp56KCUBUo3kXovHChm2AZqwn+TZu3Jiw3uPA9aAs3jnN6m2AX30P2Z+KNEsXFax/agrUFKgpcIVS4KIBsN6bDaP3d2HyhT8MjgMjDqstWZNcWO8MJkLtEt9YJynevFgDbEBRoCWSNkxc8iPLcs3IOn5ytAyOdDZdkSLLuyiVSAWLr7RZWib/AulRZjRJ97hxTmqRR5QP4CSAQmViLbDc2OmY/CACQEMu0XTXAEb6ouV7gUjCWKma/4iFyXXLfqQlFm6W/M4hqcPDoKtob0Tj46UqRfl8zORpyTFJwsi/cbxR9lBWueGsO47yizyLeYGoH1HzemxwE4Ba5QCQVb08CaGyomKqXwFaI5J+aEG2ud9bBYLpd+SsbnWOQabywZMEuG6fLjF5PAE88n3eXVrXxX24ugbbgtzLEyVRbeUnvKMAXZB3IY6FZh0B7MmoGAi6ioo4bzKnYNcp/DW+1PCorvxxFzOh1qwYtDr6iPR+MCLvZilzW9sl+V1Aryi7FF+dQC2ydJ7Rk42fP9qOX0PiHuWpJmoPf4yroBl3Jm4pexcX7ZS/73MU37nUUsJLcEkbAIJYGDukHuyQCriFwcMfF2bMgJZ1c7SDexhKS3q9cRHSEIfBAJoJdHXJi3LJoxyGH2H4mxk0E1iORzgW43jOG4aWfPB3HMLww9iP/Kg79y7TYRGx/rlkFKjS3hm7rywBBgAz3jDuv7pvTK2r13X/uwW+9/Nmt/yME9fPvsOd3i75OK+yH9fVvBzuPH3v94fLqIYzCUNe27dvDy0WNsdCGjw8PBxLPxjDpGHccr1nz55YCsI7ECkw0mGfVwwoBixbE2axsl1318l1rd2aAjUFagpcTRS4aAB8rsaaFS94uwbjnAEwWAKwYVAmBpCzYBRrtgBR8JDBRgI6Svy1WW5nCJ4p+M2oDuHlJCQFtmV/fhs5KGJxnXFdAoMTH+3iMGSEsRvSaMUIZKy0NI4EDidvMbfAPLwx86XhIxCkDxa00bZQEYe4xOIvp3EKpNj4ZlAWm43pLqtQK2Yk00+AWOJlQ65sxlXgu8JXThRPyQBkDIw+GwyplBB1Owc+7hGh8RNzE0rP0TzkEx8/ET3nJoY+0OZ8+kZCXVBs7nPCARa0uBKXW3uRAFOmqW4pK9I3IhKpZIivPKJLVE2ROcYFbQEEuqvDM+pLfnlygSOYuONYJ8o42xSVCwQ9H6WYB4ka5drllG6K8wFgRq6qBFLWuKlGcuSSC/BlE7QFppqueMDaeRBk0HlotIByZelOsonnJH4MwKhLMV6UnvFWNs7Hvr6fj7N4yHycN38FAwnzBuBlJ1TsY489FmrPSHoJIw4bvdx1113BvCEdQULHhlYAXXZxhrGDAcScj4EjP5hGx3Pt8ScP/AGnvm/GCDptNcwMKeHVMJfjOhKHMrCYc8WPCPXPJaWA+xfpryXAHkMGBx4ndd9cUtK/pZlVn6/qvStT7WP6nriLPcuE2ZJHNb3zLbsu236WCPueMssGAMw7bvv27eFNeuJYCsyEIZZzzZk4BACzbpjxS70BwqRlkpClIdxbvd/tcr1dNv4Yu/YPz/qnpkBNgZoCVwkFLgMAhiHOL8gGyDGPrBD8YLMxDe8GMsmMvm8b4Vw0buYv8YI1DH5ebsOEh1n5Ri0UTIpcdiNucVG80+eLKaKdFRsxGhV0obhkG5afbMql2m8+IrUWaGzQIVqh+5w+A71yquxPnrmY+BXQRvWZD6LuVQ9/qGg51YoPVEwmEO78ci5u19wc660JxKcRSWkdv+SSTZxdTFRuVAXZDGddt1J8osmSVWbhuc7l5NhFXCJhyjjPfvIuclawIziwuHcfRCa5zPAqotEW4ZXmbSraTNQcPV8VSeVb1NyDsijDjuPlVNnXbcXPZMwbWhlglkMUyZk40/DKcnK8co/N59WIZnI0MsilOT7jge6PiZCoFAVhcw0zc6bxo3gxCdLIp1FC48IpzX5VGbWcbyP6WReO7zHqCFV/gC4WtWbW8rLpC8cUWQoHs4UF1G7fvj0YOcAvTCASDK5ReeYe6QaMnpnIatmuQ9Ulnpm/chj+lsri73jlOL42c+h7u2Y8L7QupCPuG4nvsmq3OQVMS489xzIj774z3QETrDNnsoUxxRhjQuXN9KXLqt0rhwIeD65R9d7+VdfjY7H49rdbTd/s/nxxPTadtll8/BifaLwAZr05FqrP7BLNpoBez86YRrMBVeqHHnoo3m+AYCYQeY+Sftu2bZEf/uXyy88P10wOUXY5jutZdZ22Wf2JW30WqSfG7/K4uYCfxcrBH0v5i9XhArKvo9QUqClwFVPgogGw3h8VM+/hF8vicXLc1oaEy/eVLM9xS4pIlZMWMfVSK4CWwaSBCCFhKpWyeqjBi3FekWFRiO5cV2fjNbF6meZ8GynOvmiUmWth/DJft4VJLKc19HETrbad16M6F9LmGPFS13XIAZ2oyLrRJ3FPyZUIRTwLOqvhrax9xRTJXPfsOe9fvncJ1AhYZwA2H0cxHKnhqYuGX75o5bitBaYovREvB1bBO22Zb085g0pCBXlyZr6ORZxG1IX39jYdGAX42d+lnS3FLWhPRA86Ry7S6+Cdkk8pT2fe6Pocz3LfRqoCtM+itaA0cfRR5JgzmJWeO4wGDIs3oju7Lh7XOQ1gGh+r/p9F2OI5KFI12maGBtBQNmZEqANjE/AL2GADlyeffDLUmx9//PFIAvhAqnvnnXeGxOIDH/hAABLAMPma2QH8NjMXwpiRbrF41K/KgC0WdzH/avtdTz+X1fuqv8Nr981TwH3TTJpbZoo9plAnZUwyCQMgMAB+8zWoU15JFPB4cJ0u9JmrpnN6u+RzoXk5zfnyPF84+VAmAJj3IPHLdWB88y5m2QhAGPfpp5+OycZHHnkkwDDxAc1o0vBuZcx7A61qXpTnd7ivccvxyteOQx3wr4ZVw513+VltloZ0GOKXjb87ppvTmg72J43Dyunr65oCNQWuXQpUEcVb3FJz8pez2LeijIur/2I1BC6e25wv/Nypc+ilyOP85VyaUi5NLuev7ZuPsXgNFw9ZrLQ3nqJ5ThzxZMYgf+RhPPjgYxcySM6hHJ/rKc3Ak7Zda8Wpl8/ydvzGDH2sJbfvQhdmBEkDzIxdwEXZWjKB5Bf1PqQWbPwCGAEAI5nYvHlzqOoBhgGkhJUZGZdaZX7sX7s1BaBAM4YXv6o/4wjLePQ68pqCNQWuJgoY8FFnxjfvUd6ZvFO55x2L9QQk8fHnvf6tb30r3rPEBVSvW7cuJoFwef/ixzvYZ6ZXn5/yt8Q0I045XjkO/uX3Offk77rjOr7dcvyIWPy4jPK3AD+X4XDyOV9e5Xzr65oCNQWufgpcJgB8btZdr5+CcnbPQ8hKtMqt3ujN0uM5X1KzGM38mmZVjrhYBL1Uq+Z8PmeHnz+HBTGKNZ/2Oyu/JnVy3Hm3IS+c9zrXVaWQyu1ZfXFWeORd8a3cVouf78VFIi7iXc2n+X1OfHYWFZ/KbTWv8wQr+jnovEji+XZXSyvuz0qXPareBsBzWreeP/KZuSEXMwB2XZIZBvxJMyU1OZiMDnTJI918ewifKXZNg08hjetgpgKXPDnDEpCL5IF1laxLw7IubY/Wp8HowFSxmQvgFybr/vvvb6ieEgajVTYuo9oGSw2iPhf0LJRzra+vdQosxjRXxxPjiLELo48aKNK12tQUuJoowPhlHPN+5X2IVBcQjD9SXp4FNBtYL8x56byfX3jhhZicBAB7YpJn4I477ggJMXsuOB+eCa6bvWspg2eqHFZ99oiDMdCthvPex/jZdHzfO2/csvE9QL5cB8d3XMKgD/7Vsh2ndmsK1BS4tihwmQDwtUWkujU1Ba5mCpgJoA3l6zfSJpiCxRiDMjMBI4FFXRQXSS7XSHxZa8ZZvUgZ8Ifh4BqmB2ku+SBlwLIpC4wZO5TCXMEAEc8MEnUn/3OZN9vWc+VZh137FPC4YvxwzTjFMv5h8pEE16amwNVIAcYztvxuLL/beb8yxnlnb9iwISZ8uGaykrXwxAUok55lAfj53cy7nLR+XzNRSRhxy+WV6eZnrexXvjbQPde3h/jOv5qf/e2W865eE+dC4lXT1fc1BWoKXJ0UaNEL49xc5NXZrrrWNQVqCpyHAs0efTMADlvs3lkDDDAwTqSBUcKP9WUwTrt27YozKZHuIv0FAAOEOZcXIMFaMyySXiwbr2ApF6bH5eMifbChLJdt6YDD7F8Gyw6r3ZoCi1HAY94SK8YPkqOvfe1rsUYSfyxr0LFl43Fa9quvawq81RTwGK6OR49d6kMc3q3N3o/E4x3u9ysulnc2mxEyccnu+7gHDx6MuLzreeeisQPoRXsHTYlbb701lgwgaQYYVw1psNS1OqmEP3XhG0K4QXc1j+p9WdJLmL8hzehBu/B3mN1qnvV9TYGaAtcWBXj2MbUE+Nrq17o1NQUuCQX8gliMKXA4hcGoIA2AScKFgUKFDubFO44SDyYGqS7GABgJLwAYf6x3Lo1I+qEcM0llP66rdXOdqA+mGYMXAfVPTYHzUICxhWVMMZ6xTMCgnVCdcDlPVnVwTYG3nQLl8exrV8rvS+4Z7x7fZVDK2EdLByCLNg/SXvLhnQ/AxQX8Eo+JTmv2EJ/wssXPgLhaF9fJrgGs7/2OJ10zU/b3NWl83SxN7VdToKbAO5MCNQB+Z/Z73ep3AAUAjpgLAYJlBgGGAaao7Fe+Jtx5wyyxPowdRAG93/72t2MdGef1kseWLVsC4N5+++3BQHFUEcwPAJi0XAMqyB9mhzQAZ+qMtb+7y2XjX20XdSIcKQCG/Mv1dh61W1OgGQWqY8XPAZu0MbbRUGCSxsx7szxqv5oCbycFqmPYdam+L/0e5X3rdzl+vIObrXEHDLP5IHG2bt3aeE+TnueDbwBH16ESzTfgyJEj6Stf+UoAYYNfdpW+6aab4igmjmPi/VwG2dTVdfH7f7Fwt7P6Daje+5tAfKcxTWq3pkBNgXc2BWoA/M7u/7r170AKwMScy5SZBRgcLKASZoKZfaRhzPLjx8w/zM/g4GBIBlB9Q9ILwMWgFocfwBdJLxJfr/OFWUFiUGVyKA/jepYZl3LdIlLpx/Fg4mpTU+BiKeBxbwkw94zVKpN9seXU6WsKXC4K+B1K/n4/lsvCz+9L4pbjOK39HI9ngDBcngmueefzfeDdDkDm/Q/w5dtAeixxmRglHzbbAmhj+QbwbQAQkw/Pl8u06zpX7+1frav9cUmzWLpyvPq6pkBNgXcWBWoA/M7q77q1NQWCYYEZwZg5aMYgEAeAi0SWmX0sa3qZ6X/qqadi5p+1vRiO0ICJefDBBwPkbtu2LZgbMzSWxlbLg3HxrD/5wByZsQJgE5+0ZWNGzOl8b2BSjV9OW1/XFKhSoMo8exyxzhGLGj8WCTDjuR5fVQrW91cqBRjbvMf9jqSefgd7nDerO+l472MAqBh/I5zezwHPBIa9G0jHLtEuF3ffvn2x0/9zzz2XnnjiidgHgr0gWO6CXbNmTbrvvvtCu+LGG2+M8siTOrvsKEA/LtP3dvkWUJbBs+u6WBvL9HAetVtToKbAO4sCCznLd1bb69bWFHhHUADGAGOmoHpNOAyEwa6vuYfxxwX8svaLGXxm72FMkOwCfGFKmPXnHiYIF8YGIItdrFzq4bpV6+T7clr8mhnnUY1rkF8zO82oVvudiwKMKcYPFiDAM4AfY70eT+eiXB32dlBgsXcgdam+FxerXzUPp1vM3/k4np+LKkhF64fnx0fgWROIeFi+JYT5fY1U2OuJkSSTL36AWaTK3Lss16F2awrUFKgp8EYpUAPgN0qxOn5NgauEAmYSqrPj9nczYE5Q8wTcsnaLezazwj777LOh9gyDArMC8wK4veWWW0LSy8w9ayI9804cGCJcDODBDBT3VUBMGIwPacxIEa987/RmkKqz+rTPaeySxhIMyqy2ORLUP+9ICng8lcdbM0LwHKDyjxQYl/FXj6VmlKr93m4KMDbL45r3HeN7sfcecf0+pe7ltH6XM9Yxfo/6nV59/0Yk/aCxQz7+Bvj5YvMsvhk7duxIH//4x+P7wrOFZBjLhCqaRbgspaFcpMJMpDKxijSYpTR8Z7ZJswjA7H0jXG9cbPm74Xo1c5ulW4xWzdLXfjUFagpc/RSoAfDV34d1C2oKvCEKeD0vLhbmnrVaJ0+eDLVmGB6YfkAxDAUMDcyHpb7MysPQwKBgYUbMULyhilzGyGa+KKJ8fRmLrLO+xigAQCiDBJoH818zytdYR9fNuawU4HkxqOYagAuo5RuCZhFh3jOCbwnfG+Lx7PEN4tvCRluAZjajQxpsSTDfJINeXH+H6nf+Ze3SOvOaAtcEBWoAfE10Y92ImgJnU8BMgGfuYQ6QliLp5QxHznVkBt5rHAnHwoRs2LAhQC8SXpgNdgDFH6YFhsWSMBgVGBMYkbIxI2IpgsMsrSUdhrywNjA9AHDCy/6O63jle8dz3r53nUyHctr6+p1LAYNaj5Nm44PxC/PNxBDxiQPjzYQPbm1qClxJFPBYZkLT47XZuHadCXMa/BjvpPU1rtP7Xe37iKQfv+Pt73c972GHEbf6LqdcwpHusjki1x/84AfjWeNbxDPnpTZ8pwC9jz76aNSPZ4/3OhJhvkvsJg14RrrMs8m3iPYTx/WmDrSNcigbf9eZuNS3TAvi16amQE2Ba58CNQC+9vu4buE7lAJ82PnAI83lGuYAcAlzMTQ0FCrOzMDDcJgJACx7hh0Gg/VbMBaopMFUcG3mAbKS55VqyvW8UutY1+vKpQAMM88PLmMJJtnSqSu31nXNagpc+RTgeQIw80z5PY2WEX58rwCsXCP5BbDyTSKev2PsR8E13zLis2YYP+IQH1DMs4p1/lc+Veoa1hSoKfBWUqAGwG8lteuyagq8RRSAaWenTQDuQw89FLtwvvrqq7HZiGfBt2k9Ffa2224LF4bDFqBLPM+km4mA6eCaMAzhGPwx9nd86oHxvcPDs8kP8coz9ESp5o0f+dofJqdsvGaNttSmpsCFUsDjyWPU0iHGI2MJtU1vznOhedbxagq8FRTwexbXlnI9gWM/xrLHN+H4M+557/o9ShqM49kNz9JPNR55YarxXTau0xCPurhMp/v/2XuzJ7+O684za98LQGFfCKAAcBV3QqRErRYlOeQOu+12qy3bEQ6/+NHhf6Ef/DIv0/MwExMzE9Nvbi89tizZWqiFpjZKlLiBKwgSBEASAAs7UPs+38+591t16+JXWLgZVcgk85f35n5PIb95Tp6TmYwzzplgwZX8Dz/8cPSPMyhYbOVcCrbseC779re/He+k0e59990XZffv3x+nSmPJhOUS34enfYRr8lY97WeXKZApcHNRYCnneHN9e/7aTIEbkgJmJJiwr+TMsBMyscMEEGK6ySSPAMzBIqyiE5JO3TAe1vJi0oyWd8OGDcHkw5DAGHiPFc+Uob7sMgVuJgp4XJlR9ti42ri8mWiUvzVT4MOkQHWsUS9jjfmHscccxNyFxpe5DYdwa6GWfKQhLHOYI+OX/OShXgvc1EVeHPUTn12mQKbAzUeBJgFBgQQ337fnL75BKWDBjkmrkbteDd+V/ombmXUeJlOc23Zf3A/HO7/LO93htaaTD++JmGcEVd7RrvJOH3h326QTx6FV0ALTL/xTTz0VGt/XX389mABP+HfccUfiJM4HH3wwBF00WTAF1vZSb9XzDZkp8F8yh6uNAsvhR3Ws88w48v5DLCk+85nPpMceeyzGosfrcuOE8tWxDdONcxsey6uNtvl7MgU+CgowlnAIwZ4jGUss9jJn45kXf/SjH4W1E2dbMCcy1hmjd955Z2zf4Z5hPHOg50FriKnf7VTnW+KvxVXLXim/8xHSb/pHe7zbU75RH1zW9ZOnkbtenKEf1E19rtNho/pzXKbASqaAx1HWAK/kv2Lu+6qnAAPV2lefiIkJGBM7zDkh2l1WvmHSebYGmAkeIRdz5oGBgbRly5a0cePGhcnfIODJj4l4OYZ+1RM6f+BNR4Hqv//6x5MGQ81YYkywGIXQWmUQ62Xye6ZApsBHQwELY8xnOG+98RgmjvGKNRMaYCycGLvEMX96fzCLxj5JmjxsacAzthnnhCxW0Z7nQrdNG1XntpdLr+bNz5kCmQI3HgWyBvjG+5vkHtUocLXVTNKZjMyg1op/JK/LTX7u69Umz3qnEELx9YmXA6qGhoZiAj9+/HhM6qxuI/ASMrlb0MWMmUl93759cVoz+6hI43ARJnWeoRF9t6cfnvjdJ9L4DvpC/uwyBVYbBfg3DnPMv3O2CPDO+IGxZlEJ5vnJJ5+Me0lhnhkHDzzwQPrUpz512Rg1bajDi1XEMX6s+XWeHGYKZAp8eBRgzFUdY5UxyPhlHGMKTdzhw4djcZhTptlHbOGYRWG877dnSxAnSoMDni+ZU+uOdqkDR17GOh5nHqA+dzqePNV+M/+aXyDtw3Cu332CJsRZuHcb5juqfaiXdd4cZgqsFgr433jWAK+Wv+hN/B38Y/Y/6JVChmp/PUkRxyTJxM0zIYIuJ10yiTNxw7TzzOTrSY1VcSZpJm8m7c2bN8dKONpe4pmI3Qb0scZ3pdAq9zNT4KOgAOOAMYTGiGcsJaoCK5YWjD+YQ8ZYnaGlTx7H1fH1UfQ115kpkClwdQqgzcUxjzKmGbPMlwi+jG3mTSylPHd6jmWMUwbPfItQ61OpqZOymEpnlymQKbB6KJAF4NXzt1w1X8IkhDPD6ZBJC2cm1fks0F0vM0p+ylad26rGVZ+vtQ0zxO6j62CiJY12SaM9vN+ZqA8cOBBaKe7pRQPsqyAQbmHEOdkSwZYTL5mouUvREzZ1Va+AoN16n2m/0XeaHs7vPucwU2C1UYB/4ywmwQz/8pe/jMWmL3zhC7F4ZEYXU0muC/Od2Da/9DgBj/DEM/5wHvfVZ/KTjzRjV2TOP5kCmQIfKgWYUxlvzLOMNV/jx6GOCLuMeTyLXt4y5MXlo0ePRtqTsvygLAtieCyqsA659957I95j3HhAWzjzJ8yt5KnP/Z5z6R/ezvX5nbCaXo2v8ytOc91+d9vui/tI+WrdtG2ehLKk46txrjOHmQKrjQJZAF5tf9FV/D1V4K5/Jmn4RpNJPe/H/V7ttycXJksmYvqL55k4tLyYOiMIHzlyJOLRRMFgMwmTFwGXVekdO3bEqvQtt9zSUEPlSbBOk/p7nR5XS6/nz++ZAiuRAowPNEInT55cWGiC4WWsMWatAWY8wOyamaQcYxWGGk86ZQiXGztVDFiJtMp9zhRYCRRgnFXHms2XCYn3GEUAZmEZbS9bjHhnLHOGBniAAIjQjFUVC2KM9127dsU4Jw1PndRn4bPa7tVotRxOXK3ctabX++L2GgnAponrpmy9vNNymCmwmiiQBeDV9NdcJd/iCcWfw8SEM4g73vkc79DpFgAN6J64XBf5icMxMVQdZSnneOera3DqE4X75LZdznXDcOOZdNEucZ8hnokX75VnJt4vfelLYdLMRIz2FwGY+n1oBxMw9Zv5pl6c390Xt+3Qk6C/z3SjruXKuGwOMwVWOgWMB4Rgy7Fjx4IB5hR1rCnQBDPGrAG+//774/A44hgj7Cc8dOhQlGXhihNm8YyjOj4YB6wtWum0y/3PFLiRKeD5y3Oa+1qdh0nDvJm8zLN79uxJjHEfLsm2B565agkhmdPgX3nllfRP//RPMf7BCLAAjTDl77777pifLRC7bffFfaiHzleNr/MTnqureSi3XN3mlYxD5mN4b1TOfSAfnnpdttpmfs4UWI0UyALwavyrrrJv8qRgsK5/nic356umE1f11bSrPVOOCYh2HV5LGfJ44iLEsYJMfZhbMcHCXLP6zEFWb7zxRphjEc/EiskVDPP27dvjnSuMEIAx52pEg+r3+blRvuhI5af6fdeSv1I0P2YKrHgK+N88447FJywvEGgZo4w3a4BhCnnHEce4xToD3MFTnrFUd9Wx6LbqefJ7pkCmwIdHgeXGWT2eMc1CMcIe3nMh87UxgC1IJ06ciLkcc2kEYcY7WIGlCPMyYx8LLARPypJO3bRnTxyu3ofr+epG+NKovPO5LWOQ8zre7w79/fR1uTzOm8NMgdVCgSwAr5a/5Cr+Dq9IGpgRJnFMNDgLmX6PSP2Q32Wqz05vFHrFlAmBMkySONfD5IhzWw498cA8MxkyYaKRZRWZOFaQMWu2phezKjxC7W//9m/H3kMmVFaRMXEm5GRKT0i04z5EB/Tjvljj677SF74Dx7PrcHlPyISN6o2C+SdTYBVTwGObMcihcbw/8cQTMXY5PG5wcDC0P4wja2+fffbZ9I//+I/phRdeCP/Hf/zH6Rvf+EaMYY+xKsmo0/jg8ej3ar78nCmQKfDhUOBq48xzIONwuTHLeEfAve2228LsmZC5FmGXuR3BmIUwQhbCfvWrX0VdXDXIHMwp0miGqYN5HMstFtBY3KZd+BX6yXMdD9w/U8PpzOOe1wmt6fVc7nzGqnr5Oo9kOpkGxqp6+64nh5kCq5ECWQBejX/VVfZNBmWHTADX4pzf4XJlPLlU87kNTzCUdT6emVDIz0RCvCc1BFwEX4RdDrDiGgaEYSZKtL4Iw3iuKILRxrx5586dYYbFSjLCviczt8PkW+0H8dW+8ExfnMeTWzUPZeqOMtVvrqfn90yB1UwBxhnjDcaUMYlml3GLVQaMK0wu4xpmk7HM3sCXXnopzJ+P6sAcFuK4QsULUI1oxfjyOMxjrRGFclymwIdLgWsZb/W5z2XoCWngAkIr8SxEOz84QBo4AQaAEdYSYy4NFmBejbAMH8ACG3HMyZRDQOXZ/EN1rr8SFerYQb9wDl22ns/v9XwuS7y/zaHrymGmwGqnQBaAV/tfeIV9H4AMYwkYM2HgDOL+FIO545ebRJzuctXQdRBHPtfhMqQzSTHhOZ2QPrmPMMbvvvtuTIKYTyL88g4zTVnyIeAyAXKHKBMq2l08kySTI8w3nmev3vr76RNCLeVx7jP9wDs/zzhrhP1OeeeNDLUf10eIJ6+F6FrW/JopsGoo4DGBkMv45DA5xhjjkzH0+OOPp1//+tch8DLGv/Od78R4feutt0L4ZaHqd37nd2LfL+OWcYZnDHnsQizezegay7w4Rf7sMgUyBT5cCnj+8hx4tdo9RgnxlGOsMm4RbqvzL3HgxF133RXj/Pbbb4+QA7TgEzhLAKGX+R+hmHMCwANwhrkanGHuRzOM5RcWX3jaAA8I3X/6gqt+h/vW6Jvq+a+GM26HuvzdxjDK0lY1T6M2c1ymwEqnQBaAV/pfcBX232D+cX5adaKhXd7xZmDdF/pGHJOcTZwRfNEOMREiALP6y2SCZzLFo/FlJRmtL54JkXjno37qtnd7hJ6I6nRxPHlcjtB9d0j6lZzLkj+7TIGbhQKMH8YgQnDVPNGnsDO+cZg6ko+xzcF1HJqDx+SROqrjpjqWeAYr6nluFvrm78wU+LgpUB2L77dtz5uMXVy1TsYy5s04hFfGOIIynsUy+AJwAuzA8ot48jDPUw84A24gZBKHQG1egBCPo51GrtqXajptVJ3fCV2GZ79X4yjnd55dlufsMgVWMwWyALya/7or9NvMMHoCMiA7ZOLAeZWTeDxMKkDucnVQd3ninebQpHKdbsPtINwyqXFiM5MapzijLUL4pV5WedEGsSpMnUx0TGZMlmiWMJW0Bpi8fCNtUJZVYt496VX7R/vVfrufhP5O08t95htcpprPcf5mt0NIGt51uh33ye85zBRYLRRgnPDvnXGL598675gysoiFY2xYq0s8jlNgH3roobgf2OOjEW5Ux5vTo4L8kymQKfCRUKA+f7kRz3l+93znd9I9lj1uEU6r5ZzuMoSkM88Tck0SQjCL3WiEudKQECxh/IMjhGiHj8p8moU3vPcLUw5PuwjJ1bbdZv373CfnNc44vp6fPuBIp4y/1eUJXdZt5jBTYLVSIAvAq/Uvu0K/CwC2IGfwJqxOWJ6YbPLrdMoZ1MlfBXmXr8bXSUQadXkyIJ1n4jjM6sKFC+nJJ5+MiY0TIZnsEHTxmDgzeaEZYkJDy4vAi6kzgrkdfaxOMExIePK4v9X2Xa5RSH+rzu3QX9PE9CBfNc5tEU8e56vWea39oI7sMgVWGgUYDzjGKIwoY4I49vfhvFDFPn7nJR4T6E9/+tMLh9SRhme8GLvIh6NOxlSV8SxS8m+mQKbAh00BxprnMM9fvFfnO9p0PuclHe80ylobG5H6cX1+d0g+/N69ex0V9XvRnLM/EIJfffXVOAcEixLMo8EM2t+2bVt4TKvx8BNYi9WxhLxVHKIx99kNO919h0ehnL8fAZk8VhaQhufb8FU6uM4cZgqsVgoscuar9Qtvou9aKg7x4YsxVzdubZxjsYaCkFozrFG0/l5Ljtda3fO199qrkDha8c28zaXG1+AOM4nwe0yrqAA8oM1ksVOMKYxsFcwb9qYEe6dRL9pd6mWiQqvLCq1Nmx1PPoRa9vIwUTGJwDzDKPtuQPb28G7Bl4mI/jHJ2FFPtY8Wfp1O/qojL65aB+/O53jns5Dtd+ejDM5tO72IXTrB19OcJ4eZAiuXAh6DRdjSAsNXZYb5MjGC5fibmWEvXIFCjFFOi4ZZ3b17d+zlYyEuSmh81plVDfEirbkYu4zBYtwV8fk3UyBT4MOnAHMhnvHIeOO5GHdL51DHMRd7/nRvSKs6a1Ud7/nU8X53OmV5Bh9I4xRo+BR4AazHsBLDgoTyeMym8Ry+h/k0WAMfg1UKfAX7hll0g/dAOKZut+m+u23Hu//VeL7VfI35EjTN3odMWed3+X//0Ji99G/ifl051bmWD13eORq34tQcrjYKZAF4tf1Fy+/xwP7oB7RbWo6Q77MHmrjm5HFmLlsE0AD+lITVcZkWHTr0ehqXwIrA2dHRmTZpT04PpoyaQITkSzp0JWBnYsBUCSEYsyVMlLgShVNhX3755VgxZTJi8nnsscdC00vow6yo+0r10xFPVIS058mGcLlJa8kHNHhxm67bWUwvvztfPd7pDqvf4TJOy2GmwOqhQIErzRJO8YyfYgyBGYxlScUa08HgzrNYBQa1SvjdnvbvfygN6ookDrLxuK2OG2hE7XP6KWqjqkUBmbqyyxTIFPhoKOCx7DHpeaw+RzqeMcx8vJyjnNOrZcjveONAvQ4EYARNC60snrkcZRGK8b5WDauygwcPxkI8i+9ogbEsoxxzt7dTISDTL/en2m69L+TBE89CPrdRsH0LYZp6uOIJIRhXL1utNz9nCqxGCmQBeBX8VQt2ToBc+RbiCl5LQKln51nU4JacmBNctuTQ6tFOFqtYPhahDIQrtZNkDq9WP9kF2pFe4wIjWikLNalo9FqgjWPXChPGpQvnY6X0ueeeSxdljvyK7uNkIvitz38hbdUqa4cmnJgUmNDURpUexLP6ykorwi6eQyp8giOH28DwemLyvhzMmpgomCQQggcHB2N1FuHXGiD6gMctN4lEvyJHkaf6XkZfNViuzHLxV62wzEB59/uD1nWtbeZ8mQIfPwWKMZrmizuywQggpquzK3V3dQej2tPTmyYmp4UDxiohUbPOF2hrj3389913nxjSrWJIl2pLjGH+JlW91C1EVFGJLPWMS4vlt0yBTIHlKVCfr5abx+r5XGN17nNcNSR9uYVjx1+pbtLq6bzTT/gKQvYOs4gPr/HII4+EdRvbreBHbO329NNPhzBtizOEY1uewYegMaY+4qmzzo/A19Du9u3bg2/50Y9+FAv9aKPvuOOO6AP9gMfB49xvyuJM23jRTywQKjQdHO+2Xd7x1x6WOA2vGY9gZBmnb8A5R7xU3pvqCc7gsITb5bI1is8IbeKtvjALwKvob8rgXTqAEVe1/0N+cRA7BzGLsUufF4ni3I5ZFKDdGsxkNZfrdP1lCIcYapHa9R9lUYKAWWWfk+d9Hu5Ujhqm52bTGe3NYz/e977/3XT21Ol0/Jju6xT4f/WLX0ybN20sBFIyU1ptRR2ULychzJvZj8MePzzmRpz4iiDMFScAPIItZsyYOGMaRMhqKXf1MsHUnScB4gF+t1XP5/erpTvfxx2+/8nq4+5pbi9T4P1SwIhgzEKInZcArL36EoC7u3rCT02NpNk5LbuVzBZ50ORgjnj//fdHWGcG6z0qiy4gY8BSZKIPuMWY4j3/ZgpkCnxQCtSFsWup72pz33Jjfbl4t7lcunkApyN44u2wRIPPwSP4wrNwLRvxeIRdTKKxQrn33nvjne0Z8CnwL66X+vxtFoApR3mUCNQJf4NW+NFHH40FQHgeC8DujwVavxMSZ97n/dC8WteVn6+Ml1dOvXLNpLp8NWdG5io1Vvfz5Rz96v7eVf11Hrge1Fp7DDariHfsByWBW3E9fl+mfgTf8OSTDylXcfGqH8IiJbFdzrVg/swevCmZCL17/J10SSew/uJnP01nNCkceP5AmlX8nTLfWasDpzYJ/Ps0GbTCdU7NpFFNElMz02lIeTGVxpwIb8E32is5VCYODqzyKiwHWTEBMBEwUZDmlVrKeTXUE4tD11l9Jy67TIFMgRuUAgFD2qsn7UunxnxPX2/44ZEJmSYiJM+FdmNw905te9iQBncPpk0bNqYe7fuvOjDLuOXQ6SW8la/VnM6Rw0yBTIFMgUUKwG8gyCJY7t+/P6zW7rzzzrBaY4sWwqcFWrZrwXMcPnw48rPfGI0w/Ash5tPwMzwjGLOQB1/DHmRCTrZHGLbQPTg4GFZu3FrBgh9uOZ6mLhjX3xe/6MN/qtvRuIWleOvYxdD4XC9/tXKLNeSn1USBLACvor8mgxhfZbMKEbiqAS4/2Ejg7y8FQr8uH1orC4NIa7y7xXqlSkH4DXNCaVvIH8Kw4Adpt2yTWnAofKmhkJG111d7VkZktnzo9YO6f/Nk+ta3vp3OSqg9dvjN1CdTxd/7D78TZombBdb9a/plK63rfyQYx6ESE+OJPTUXBPCYN3NPL2CPyTPmzHgmB0yCMCsC7FlRHRwcDMBnbw7Az4RRdV719CqrVz8/TvCv9ic/ZwpkCrxPCgiLwB4E4HZpTzB/7u0V49l2IYkjDDBqFgYMDu5Kg7t3h9+kBbH29g6lUbLi9LqAXWU0OZyrsJwhBz67TIFMgUyBxhSAp2ALFt5CKDmxYMNqDR7mqA7phM9B8GVrF7dUIBSjBcYjMCPgIkwjDFMXPAtm0/A1Dz74YPBO3/ve99Kzzz4b2mbqwsIF82tClAPkNY9T7S38Dp50h1YONMpfLfv+ngskNYJWUdQYey31upzrcRm4WOP19dTn8jlcmRTIAvDK/Ls17LX3PzCAkTPDxWj20FaMMy2wZmW+MnAxr5AZDBwu5DYDOF8IxEV1Kl3W73oI8UUP9IvguwA1ZaICdwfN74ROeD4tQH/2+ecC2H/1y6fSeQ6nEvizUrl167a0QaC+b+++tFEhh1WRfvStI+mSzJnPCMAnJcBOaw8N4MxE8IlPfCImAAAbQZcVVkI8Qi4hq6SkNwJ9g7sFX/JUHe1UXT29mpafMwUyBf49KGDsKae98rVZ479Fe3y7dMhdT3+vGD4SCjNpDt7bsX2brjfbnTZKu9LWWpzqvgBqysnIN146XIoOZCKlkvMqOKzM2WUKZArc5BQwXwE/AZ+CMMuhWizawwuxgE/IIj/7heFTWKRHSEaQZYsXAinlvJULfojFfwTcl156KeJ9CjVlqYsTqdkWhkaZfcnwRrRPf6wE8JYw8zruK/3AOf2D/QmN2UUtRlFzW5fhbGCs8pofW+DTipyUw4PuuMblnYvQonHj3MRmt3IpkAXglfu3W+j5Ai9l7kspRZyGd4zwcphHwKCuuDLJsfWwTF4osNhWKfiS4kLKPN9iaCG6sg8XIAGMApD07DLV8noGwKcmtAdm6FT6xS9+IQB/N/3q50/FaufI2HAwoDtvvyNtk8Z2985daZ0OfTghkEe7S/73dMLhWe3vBYR36U7eXgm6rIbu27cv9vayvxeTICYQhFl7g7XBvL6KaQHY+eh21Rn8HdbLV/Pm50yBTIF/DwqUmFVlirQg1yyhtqW9LXX26ACYvp7U0grqFawWVilbxChyxdr6dQOpvUUWIZwSbfwC8xZyF6UovdQpx4IA7BTqBw/9nsNMgUyBTIGlFDDfAT+BAAr/Ao/B1izSOMyTKyERWgkRfBFmf/WrX8XZJpwqzRkn5GfR/+GHHw7NLybQtoJDK4x2GYEZE+s333wzLOYQguGb7r777lAKwPvQJrwVfBNCcdXRL3y1z+anqvmu/mxQXMRHMNY4S3meq84lLl+KNOYXZ89UBWjqoNxiWb0ETjsXocqB95fnVFx2K50CWQBe6X/Bev/ryFBPv8r7Byy+AExocvmvkHkXgYwMISQSRSINyk9Pz0iI1arlpYvp4OuH0tFjx9KRNw+Hac7wRWl0BfQzOgirpbklzQqAeT+qC+URdi/okAiuQ+Igm82bNqe1Wu3EbRfT2l2udrKSac0vK6GAftVZsxt9qyaUz3UgXy5fg6I5KlMgU+AGooAZtGZhCeO6o0PC73S78EOHYQkbuBoJaELTAmZs2bwlbduiLRJiIBccuKU81+0oh3s/ZYuS+TdTIFPgJqAAPAYejDK/wTPe/ApksGDMti2EUhb3d+/eHeeeoK3l/BMW/eF50BYj5B46dCgs4zCdJh6hlrwI1ITEwyfRLodloUHmnBTXTx/qzn2r9rWe56N/N8DWw+tpmbLV8jxf/r3XU2POe2NSIAvAN+bf5SPsVTmQy6A+zP3uDnjYL2p+ndI41BX0AR0zOkUVgbWtuTW16Q7NKK/K52bn5LWC2Ko9wVrVJPOs8l24eD49d+D59OLLL6X/9t/+1zQs0J5SvnmtOE5rZVNIHObTswLeixcuSgCeTP/Pf//vqV2rojtkEr22f0363Oc/F6Y9gzKN5kCb5vKqElZP8TC+eJ49gVSBHOBmEqk656trfm0G5LzUSV0Gf8fnMFMgU+DGoUCMcWEHrl0CL+bOAwNrdQhWuw7T26ATVzk8plla4Pm0d99gmBh+5lMPp3vvvkd5r3+6XLL3FwzT/9llCmQKZApciQLglHkJQpsVm19xmhfyEVZx8C+ksYcXXgfNLnHc/Yt2+Kmnnoq7hr/5zW/GOwIxwi150RzTDh4tMKdDU/8TTzwRmuA///M/D/6Ku4ndXvUbzCM5rKa972cwU87fbX60Xt9ivLW3BlpCpfp1MWO9ivKd8qUVI20j6F9z2WWqzNE3LAWuf0a/YT8ldywosMwA9xiuU8nxDpcpXi+29L1SiHrwAFZzaTpSrRs8aZKGBY3v7PhkrDieOn0q9vEeOHAgHXrjUJgzT0xOLOyri8U3CpZA5tVKQJiVTU6BZk8w4Xppevsk/HZpFbRJAjDOk0W86MdgWk8jXzWN5+q7y1fLLZdezZufMwUyBW4MCgSK2CpO9wFrxKdW4USrFrDaFLZpYY59v9zzu37DgMwFNwfGtLYWC1yNvqJEpkiqPhd5jYh6CwyromGj2nJcpkCmQKZAwafAX5gvMa/h9yqN6gv1fmdhnsV6hGA0xez7pTynRyP0Em+tb7V+0uwxjcbEmv3C3KRRPaCL+uHD3E/65Hqq/Xt/z2AlAilOvFj8cqknb4uu+lxwn8ZY8vi5CItalpZfrIknI7jL+X1prvy2OiiQBeDV8HcsEWC+2OYQX+ThywvP1XfHEdp5mJdVLQCM3xciKm24LKFhirUznjEvbJXHxbsqij7AXM41p/PsN5HpMvtMvvu976Rjbx9LTzz5ZOxj0S4SMaKt5bPuMS73mszF3b5NaVIaYQTce+65N/axfPFzn499LZu2ilnt7JKGGcCfSm1NOtRK7QH4gDmTApOAnQGed08q1XTnq4bkw1sDbM2v83x44O8ac5gpkCnwoVBAAi8o1N4OLgmNZicEa02pE0xokym0hNx2MXQdSu/p7pDW96505x13pl49z0xPxkFZzcqzgHYcBCjPuX7BACqlegJCof0tkTGEX2VYANJSCicqu0yBTIFMgQoFzEfAX1zJwYvgnN95zZ/A81AH1zuy5xeFAXuC0fpi5vzTn/40vfrqq8EfwftQzmWpEx6J/NyocVQnT3PoFqdFYw795S9/Ocyod+7cGXyVy31gDbDPSwi8tjYWTpTFyYJ/Y+Gy6prKQwsD14PTLHE3DmsFoLHs04nWCZFnMbfroLbC8ws2i65htkhZ58rhaqNAFoBX1V+0AEN/kkFiaaxTP5zQdS+EeuAZ3KniRuwJFlgPXxxOwxcuxYnOQ+8NpXd0yNURnTb43tB7aXRkOMyhWyXwznN1kgCoMJ0ua6du1cFhD5j2cOAV9/y+8cabOsDhYhrVdQAc9LBmTV8AcosA3dMHYF6fJBznSaQRRZxWLety5PdKazW9UT05LlMgU+AGo0AIpUIpmEj9j+YXbXAAmNBrk84T2LHjltTZ3VNs10DSLRKXglsF6RYxD/QtcesG++zcnUyBTIGVQQHzH+7ttfIZzodQisXcaV0fCc+EwoEDQ4/pjBW0uWh3LbjW23KbxJOH65bIz+nQ8GCcJM05CQjY7DvmvISrCeyu89pDEHURVa9e7tryfpi5rt6nnONGpUAWgG/Uv8x19cuMFqtefqYCzEUKTUM19kpVGxgWmbdyJa0s5HoWw8IkZa4EqWllR3aVJWEcnuf6pnVH78zUTHrxxZfSc888k17TquObb74RBzK8pRCQnhfIkp/9vfCmLW1F32dkpoNr0h68efYLC7gB8X/5l38R4LamH//4R6lP93c+/MlHtEK5LX35K18ROG9NbRKkAWQLrJ4UojLqUyOkA/CYAlUdgE+8JwWvaroOn4Dod5d1/nq803OYKZAp8O9EAYORwavc0zs7C4MnqxOdBN2hfcEz8d6U9u//ZPq8zhXAGqWJ7RwAm/IFOAFQrM7FCh13nOux9GAwViyFKxtz2w7L1BxkCmQKZAo0ogC8hIVT0s2v8FyN592Cp0PzLgit7O394Q9/GELv008/HfuBMWkmDUE2eK+S16ENFvVdnrqJw6MhZh/xD37wg1A0PP/882mtbuH43d/93TCt/sIXvhAaYed3X6jjupwxEoz1NZtRAQnGVas2qjUrnTLhSAd7eccXOGy+tkBsx5KjitMuo2LBPxd8KG/ZrS4KZAF4Vfw9y8Eb4MCz3wstBG/F3ofqwF78cGKv7lxnkXPxrajd79FC2QxxYbYsxvHC+Yu6q/d8euvIkTiBkAvdz549I3Ae0YEzOpRKmpf2Jl3STvUIrdK2xHUkAjRhcwBwa1txiTvfEoDc2h5g3dvTH6Y9gPbU1HTUycmHa9YUK5Lktaa26P3lvwbtegrx2WUKZAqsFgrA6pQAVX7SvITYebZryLyuubk9DWzYlDo6u2ObRavuBzYCBMYJDwpMcGwjurh+oyJ5qs+NyuS4TIFMgUyByynwfnkQ+CE0tniEXRb5WbjHSo7Dr9DaehsYAnVVqOaZNBz14OgHcaQRx2nSCNCvvfaaeLmzCVNormnCTBph+X0LwNFatFhDzUXMXR5NC+xVT+lx6Yu6+L1257YcXnvJnHPlUCALwCvnb3WFnjLYYesmFBagVaxoMXhZvcJzOjPeq1lLV9A8zB2qwBJnwKmGPOuoBP3SWnH6c/CRZUnSJ6X1nZycTi++9HJ6/pnfpKd0V+8vn/o5qBpmzpzivFXaWgTgVmlk0LR26T5OBNZW3c/JlSQt3NOptP61CLStOrFVJolK50sIu7p6437grs6O0PoODZ1Wm9onLG0OZjnse6mfWlgFdYC9LiAbvKv5ys+KYLlJabn4atn8nCmQKfDxUwCMws1UzibgvUnRnJ/Q0totDfDa9NAnHyU69fRvSpMzOhxLsyTWz/PNc/LCWT0XKBpLcZG3YLb8S0gOELDYd2xcLjKDssQTLsXhIj3/ZgpkCmQKLFLA/Ihj6u+Or/IrCKsIpydPngwBGD7ovvvuC40vB1+RjvYXwRiBGGGWZ8fx7jzEoUnmnTZIQ+jFtJr9wfBZCNq36OrJP/3TP42Dssj3fvgh86hwlnPgrj+uQQiCFq7AUXb54mK3SpEQvwU/zKN55SJxsXzxvjS2cWo1Z35e2RTIAvDK/vst03sgA//xDWC3VAerYBb10yYuEiGUEwQ3btxUCLYSXhGA1yHYSgscAjACbo/u4pRAHNcnIegqDsDvU1lCtDMLArDq7ujsibJt1IEALcGXlU7f87kMkXJ0pkCmwE1IAaOjPz0wCxzRlR89Pd1pw8aNcYJ9hzDEuOa8OcwUyBTIFFgpFIAPgu9C6wu+WXtbFW4RennHI+haACYegZeQcuwhrgrAaJDJi3aZvcBWNFjodfhh0Mp8ZcbjD4OauQ5ToEmrNP635bgcrjgKzKjH+jPOWwPMn1S+vIao0DKgkcCzQlZobPWw4C4HFp9n6n8eDosifivMCdFnoAFuSjNKII1/VcLO1CLzQl21qX29E2lC1x5Njo+F59oR7uBkpS72YyhsQrvCf0jNuPIkLfb+onYp/qVqjU9CM67Yd0xBvSg9vlDPbWiOYWi1pw/NLvXhDd48E88/fccREo/pDvEAPu/LrbRGByo/Hkauj3KUzy5TIFPgxqBAsfYvLIrrj8AmjVF1DbxivL/+yps68XQs9rN1S1uyfkNf6uwo1ojJg1ndoiaBGBAHxMItN9bBUVoGo+0oQ72UyRpgUyWHmQKZAosUqPIh5lfMl5i3uBp/gnBKGTz1Uc71EtrTquvk2fGEduZtEHrrjrI+EAuBm/7CS70fR4t4UNOYzTtoaZR1qKhw9XfH18PFOorvcrnCZLqem/fFEoutN8qX41YSBfzvOmuAV9Jf7ap9rQ/WRu9XraRxhgoQRgYLd2W8Xw0oBbwIMpTAwapcT9TZrsva+3uFanMhWLZyUhblZwWoFLTdCsfgU0EcYa9Qml3cDNK1XLO0vDjAEcfZNDgXj7NpKu+RmH8yBTIFMgUqFChhI2LAqZ6eHmFVq64LWRfaDK2fBSxxpNWi49nvhEa8xRz5KVMgUyBT4EagAFrZRg6B2A5hAPxDaMXxvJwjLwJw8HVa5Mc5v4WKat3L1fPB443B9b4uF9+4xSvnXorv/j5/b+Mac+xKokDWAK+kv9ZyfS2F0DQnQTKeq8NaABGAJnAjNLjVcWOh7hIYXSfMHs8ygwnGj81ylA3w0wOnopIn3pvTHKGiZxRNEjIuAvCCo2uqr0lSKj7KVhOJijqJLDvZUq4kln0nC84Q7ncLwrrSM0qWpYvM+TdTIFPgpqaABdkZLZ2BGXM6UR7XpoOvwIppnVfAdW3tWmDDgqTJeNoiICNDDa/mtEA3yymlbCLGyxmLHAJ9aBea01SkCyEjRsgY4ezsUpRuFDkyAABAAElEQVQyE1rV2FAwW5RAhewyBTIFbhYKgNJzUoZgL4PQCX4HZhfgHaxsKFGCICXimm8N60fwuGA+sVDEgb444/NcaMZT3P+OAqWw8lHLmC+KoRSXGn5W7xzoasHfYVFb8ZsF5Co1buxn/62yBvjG/jtdZ+/MTNXDgg27zsqK7ACKQaVaQaM4pQePqJAWDTbVYpa/q3H5OVMgUyBT4OOigM2YjZJmhjinAGcMW9ofctk7xTX4vQidi9Sibp781rjM0hryW6ZApkCmQKYAFDB6Xp0aBdoW+bzQuLRUNQfPjXjUpSXy22qmQNYAr4a/rkd1dTQ7ju8zz9UISRa4vWphCqkCCbnc3Ytr5eRUpFdnm1Y8Klf2ecTSWSFkz5ZakyZpgptkurwo8Go1DdNmuSKO93iNNbZKgh7LBGtHbAodWmYqKMqVFtFxUiAxri9rgAv65N9MgUyBKgXAFWHadKGNbWkrzi3glZRWvaP5BfNY7W/nPfZVkB/sKsovABBaBWka0O9qU4fSC6sUckVuARKaXKroaOGOc/QRBXg1R361VYIY++tw7Ju7komdV66vlCcqyj+ZApkCmQIrkgLGWoVm6gI2+dHZLfpvVvERVfKGhZWhkFfnOxQ4zYcrRzCbnE0TudNsU6tKF8/kKFBXFjZFbln9CKeFxViDFxbh8LW+F5kSxBO36IzJjjE22xT8avu0XS6HHx8F/DfLGuCPj+YruyWARB7mDrcAITyQFglOJb0wHlkoULCE1ZJUs4xbqH2Z9BydKZApkCnwwShQRxnQq5HHBK9AvEV8K1p2bso5rajVKQ6L8qQtzVfUk38zBTIFMgUyBS6ngPFyaUrJXV6GzAVWk9ei7dJy1/7m2aEILdRee/mccyVQIGuAV8Jf6Sp99FD32pcho9DJsn4l9quMXGTPvIO2LF2ulBWMGg0WGg2vlITwqzqmpB1hUa5Dm3tDOxLltH9uYkqLb3O6h1c6Do59joOsijvj4pk9GeWyWlNoVWijEKiL1TwdlhWCNFoTNaBnDqQJV3ZxHo2zXFNr+RVFsHDTphcLSSapTI4y+SdTIFPgZqdAiXnzhVWLMW5KWgHclJKBGM4tCFgDd8A6neCM3qFgqoy2eieT/p9VoRmqFsY1tXdETvS9djyVaCocLvqgM/Aj2bnqDJa1B+Av3nuA6/ncRg4zBTIFMgVWBQXCUlA4GzgtrI79vIX9zGyT8bX40oBoQTHHOYCl3S06oEsI3DRTnlkTvCIphZ9paid1QR0DquMWcghreYaFhW8unGpUvK10rAG+Ghb7tGyu5szuxqKA5Zr8l7mx/i43Xm+CE1zslnCgsEoJ5g+oKJ0TkLSJ5t1MI88hgRMHZIVIrjC7TIFMgUyBj5sCFdxS034zYpkb4r1wzuF3h0WOopx1Ek5rFFLPcnU1yp/jMgUyBTIFbmYKgK7mGRcR2U8F9hacZkGlOr46BwuOxugij3O6rpuZyjfrt2cBeBX85T2A0S0AFXbEW9Qs5FilLuyRqOYUFCgzqyKzc8W6F0oRynOaMyGLcCHztmtfnN5npcWlPWAFIGll463KNM1OqpBKkKA80S4a3xCM0ZTMpOnJ2dTa2q4y/PMrTvgjlJ6DQNoOWqy4oks65Lrs82wZQcNyc03Fqa5emYtKiqT8mymQKZApUFIAUJKbK4ADQxOQZlbRhGGgopDtYryzr4ycTZz0jCOMhT4hHzhKtDJwNEEzKoPAMM6YDh0EJQLTSLFrKk+LjgYUWeCyU9WXyvUkxHr/2NW0DYs15KdMgUyBTIHVQAGQE8wugVa4CjyCzXMllPOVYCg3ZZJ7PvCV06MpozMX4vYSpek8BxyxuMirEB4Wx3vECd85/4HJwJaKkaZGjMVRQD9gtTWJjqvi9CI/6tQc3mgUyALwjfYXeZ/9CVBQWUIcIQN3qavmck7nKHJXB3Q1d4CAsmL2zLNL+2CrZgmhIX5jixLMIbkENyE56zE4PZnzcZw8wMHVIuGor2i7jCjz6s2NkKBn77OLplTEZ2NVsy3UkR8yBTIFMgUaUqDEmxI4CPAWRtmSwTtbMoqcFXwK0DF2FZWT6rIsxcFkFUJwkf5+f43FVabq/daVy2UKZApkCqwcCgSqqrvGXr8XWA1G4zhU0PjrnJHgnzKfXxvlWaxZdavaAndjRnCxK4bGaWcyXjt0fA5vPArkPcA33t/kunvEKhbDtdz1EM9U0qr1LXxxD6WYthjdZt48wGHXBAHaG0GoM0uj/KQYPXKUCuFYh9NrMHeEOldPv3NpeuSCBNrp1KFqWGNr5eRnSrIpThemp46OwlNSwnAYoSi5CRVz7PGld5zGiivAjB7hvG9ZGcItCMAltzlXZpiTwE0aK3b8p93Jkb+orSibfzMFMgVubgqAMXgOsMctKGMFfwX+AJHz6cL5S4KumbS2ry+1tbbpjkhhivIsrO01C2vAHnCHSLQPra4hagaNwhvb4r5gJc1L+wzD1QYcKqTeRs5MVZ2JsoYY7UI9rVE9OS5TIFMgU2BlUgCuLji76D4IC65OCcDPXxwJ/GuV+Q08Z09vV+SZlXUhrqO9wFnOpcHBI+KwwAE3m7nVJCKKIJQyeuS+31mVaVE6ddNitBplzJkWZfwLVuPZI0zddU2x8+XwxqGA59esAb5x/iYfWk/MU5kFK7b8AwDFYL5iQxYulbWam2dcXESulNnp8RB8x4cv6HkyzeqwgVaVbWtvlyDanFoFBq2AD7YpSVcllS4AKMCnELQbteG89dAmKY73d7qnQN5inHPlMFMgUyBTYJEC5Vl6pfA5ry0ZU1pjExMjYRZGaOTSBcXNJCGZ1u/0q60aLXHPhpineeEZWuCQiIVv8FdL+KIC0QosAo24IqlYTARQWYO8FpeF22uhUs6TKZApsHopAH7KlwImwumU7qybFF6PXroUn90m/rKtvU3WOlL0oGCRxgbsbNdhhLCy8yU/i+UhLl5VnzR/5UtEFz9gM9kCpBG8o/Ui7Qq/tIe3UHWFrDnpBqNAFoBvsD/I++0OUIGoWQzzGMXBehViZvGukV2rXqVCDYI6okV3q6U0PlnkaSpX0ChC3W3SeMxr/+7ImXfS5PhY+vmTP0qnTh6XBvic9uZOKh0tiQTftu7U2dWd7r7n7vTQg/tT07R6NaUaWiQEL5yGV4jkc3Han3pYnsJKy+Elq8f3lIwlVtRLXPGRiioeQhujkgUAyQQxUI4asssUyBTIFCgoACLgy0PktUA3n8ZHR9Ivn/iOhN6Laej423ofTdNTE8EEdXX2pHZZsOy59Y60Zt36tG3HrrRj9z5VwoKe7pMUZs5JO9yERrhALsULvGDYZBWDxQt7g/kv9qapcW/bCIhSbjtrdv3u0PvILBBn7YIpk8NMgUyB1UmBggeFG0RQnRy+lCZGh9OpoZPpqZ89kcZHRtJwCMDzQuFC49rR1Zm6e3rSI597LPWuWZt6tu9MzW3tuvcXy0YtQ+p+dRw8cnCGCMRqZlY8raTmEGDB6WZpfdtUDhmYXoC7xmDKV11d4CUfcT792XnzKdCmxI0XZgH4xvubXHePYkCXpZZ7LpJJNbhUc5KqdwAB9Yge4xyqShaOlZ+Tpnfswpk0NnwxnTh8MJ1451iaGzsnZm9KQFTsxmhu7Uld3b1py/qBNHbbcGoTuLTCBCJQhwBM+4XgWuyWK/qD+cjE1JQAp1nmgapNbXP4DF2oM4v0tnBF2eKbinrNila67sw5zBTIFMgUELYUi2WTY6Np7NL5NHTsrTR8/kw6fuTNNDZyKTXPcZWGFv0k/LZKk9Ate+WpkS2pp6srbdqyNbV0dKcWYRnaBTCsWM6rERYOKnCOUDmkWQbj0GLgYMhCqG0AbmasLPRGgfyTKZApkClwE1EArS1WORNjw8Lns+n80Il0/I1X0piE4cnhYfGHc0JfcXyYK3d0pp6+/nTptttTsxQy0xs2iFLCXgRfMLYBzoaUG/taqAMlEFhdqIwQYqe1jS80zLIAAouvFY+N3zfRn2rFfmreA7xi/3SLHWfY4mzkXLyx2gV7RiqrXQXjVQiL5AjRUgeiFvtvCyjR/jhlIyXwQGHr/FSalUbk9KGX08Wzp9KP/vnv06gE4LVzw7ofczpt6ZpLXcIO9g6z2/jEZGcam2tLY1p5G5MR4UOffCg9+Mn9qU+MIz5UIBJs55vbtL9YTKR6KZhJx0+cSI9/9/upt6cvPfDA/tQtLXKfVvTY37GmrysO36LXOGtLWsp9dzLILhKi5/QflTFfwXpfdpkCmQKZAqLAfHlKghbsLomh+p//1/+Rhs8MpXTmaGqZm06Da9pSj06zb5ocF2TKFFrq2int2X1noi1N6P7JDbcMps2Dt6XbHvxUeLBzTtYrBZIWKLyAtxKiwwmKxsbG07HjJ9O58+fTwYOHhGmt6ctffiz19falPi0WVhkr3zVpJsraB8f770h8tZzjc5gpkCmQKbCiKcB+Xfnh0yfTpVMn0gtP/yK99sIzqWliOA3MXxK/OZc2dqDqENcqS5spWfKcmdBWFvGVQ/P9qaNvXfr87/5hWrNhc7rl7kclHHelKSlhcNYAt3gfDHNCLFYqUH2jo+NpZGQ8HXzjjfT6oTfSvn1706379qUe8aJ4cLdd2/yu5IzdzpNx2pS4cUL/jbIG+Mb5m3wEPSlYMwu7DPHCO54mERYXUyz4FiKkxFMB0dzMVBo5eyJdfO+4VuAOygTlYtq0tSet72lL23UtUq+YxinVMS1mcUwgNDc1l4bOnEmHT11KW7dsSrfu3ZPa16xJfQjhSi/sSwCwRTc5MZnefuddMYX9aeeOPWmid0r3oM9rD16bhOE2aZGbFw8XKAHLpcWy+jGHmQKZApkCy1BA+CcMmpkaTxM6vO/Yay8Gk7WzfVwr/SltGlif1mvPr+5yU7aZdGmmKY0Kg45dOpdGATgxXlOK37xrMM4/mIepKuBT9RqDCOXjqPoCb2clTI+Nj6bzF84L444Jx1rThQsXlEtnJmgRELPmttJEz8ySJ+hGH0Ia3nkb5clxmQKZApkCK5MC4OZcmpSmd/j0e+n0O2+lt6X57W2aTrs3d6Y1OnF1ewfXcUoAFh6PT0tgZl+wsPqVd0+llu7+dO7EO6piPu2Q5WJTe6fqMz4LqvWG9U4RA1ZDJcUqP8qVqcnJdO7M2fT2sWNSyPSkgXXrIh6cZvESD/Yuh7/LxdNKdjcWBVr+q9yN1aXcmw9KAcZzMbgdMtgdW4i2BefG3rQiJ6BgR0zzvMwAJfw2T4+kqdEL6aBW4c6d1P7fobdTv64wum2gQ9rflrRRoNSrvB1i8jqUf7pZ9/vGgTGqRObMvT3dYUrS3dub1q/fqDgdJKM7gPUTz/RjXszjxMR4Onf2rA4zaE7Hj7+Tht47mYYvXkznz5+LfRkcfNDd01WaqlA15of8B3TFETYCJL7A3xlfQUR2mQKZAjc9BUCKmTQzPZFOvP5SOv32kXT42V+k9unRdNdAW9ra3Zq2tc+mnjSZuuYmUqfycu5Bp4TeGQmpLMRxDfnpS2NpYMu2tHHbTmEnpneyTlHNC6gTgKSf0AArVjjFvZJTYqymZVZ36tSZYKaGhk4FgzUlXLsonOvu7g6hFibLWt8qI2WGqx7e9H/WTIBMgUyB1UUB8ZPSfsQ2u8MvPZ8unjia0ui5tLFzPt3a35zWtc2l9c1TqUvWiV2zE8F3dume357W5jSqzXhd2roy0dyRxqRU2XHrPTp+RttNyi0n4DTOmI2mecE6UgzkHKf0iwfFWufsufNpXOfdvPPOO2lYJtcTExPSDo+kzs7O2M5iTbAXK70w6bBoSXNDyWP7PYc3DgWyBvjG+Vt8xD0xi9a4GacWhtLSLgAMMHGTI2lm5Hx6583X0ti5U2lrl05G1YEDe/ra0oD29faMD6cWXTY+p0OuZsUojgucpLAVwLQLeDpkLn0hvXzg+bRu/YZ0mw6TSb0SfsVM6ugCdaQwUcaUpUd13iZzk2NHj6V//fa/SCsi7fK2HWmNNMfN0pisW7c2rd8wEMJw7NdQ6VmbdUeIRoQrmLLLFMgUyBRoQAG0v1poe/uVF9JF7SfrmBxNvS2z6c712m4hK5buiYupdWJa1x4Jv+T7WtrTtJihqY6edG6mJb303og0uCfS4PG30wWZ5/UjGMvcDreAOwjAgCgnCsJloTUQDq7TIVoTEnZ71vSnMWkYHn/8cZVpSp//zGfTxo0blb4u9enaJbQLVfNmmz43EopVe3aZApkCmQKrjALCTvGfZ2T+/PrLz6XOiQtpW09LGtCWt22d4hWbZtKa2TEpaaSg0aLivHjFTcLOcVkXntfWu/PTTenF119NnVpsfERnPLRLYG0Vfwl/eJnDmhAvnEdQ7eDcB+F+X98a8Z7r0uuvH0yHDh1Mt912a7r11lvTBu0tXrtWh2xJM8yiZVW4tSDsNqppjsvhjUWBLADfWH+PD9QbDeNCI8qY1jM6Ungx+LA4GRmzOe990IDHse8/hF/9RJnSdK9ZIDM/r0OvLp5Jo+dPpfHhc2lq7FJaI6G3S9xhu/ZeNMvUOVbPqFf76tAa985LINaeXm4gnhMz955W4YYnm9K0TludHBkTP6gDZNrUUnQquiCtr0BNQvHuHVvTmu5OldbprOPj0oyMxKFcB146EMfaD507nfr6+9L9996rVbgOXSNcHpKlFvnWYu9vfBVftrBX2EBEiPcKnd8pYfBy3jrj6X3HdUbUJ/6huXFZ6ssuUyBT4Nop4PHn0GPJ4ZVqchmPWcZiQ8chVLpG49S776YRCbAbu9ukRehKnTJ5bhckteo051YxWU26vo01tdm2GZ1TIDSTqXOXDsLq62xN63UewazMmY/LPK6prTf1r98Wuzo0+AGRwgtU53gH5GC6VB5N8dr1m3S+wUM6wXQ49eusg8nxiTgxdGhoKP3gBz8IhmrPnj2x6Ldr166FPWd8y3LfxrfjoRPe75QxVvGMM51MU2NanV5uq16+qCX/ZgpkCtxMFDBOGDcc1vHE8XXaLIcnLm/MAm+oY04LhHMTl9K4rP8unjmVujtm00CnNL/C9U5ZHLZy2gyYB97CR4K3cbl7a+rtaJXFjg5SFefbpK17l3RuDSc7b5BA2yItMUyu/l90wQeD3SU/rEemj+3bdwi6JVhv2pT27BkUds6laSl6Tp06lb7//e8HRt95550R7ty5M7C2jpf+vuXostiJpU+mF7EuS11+rsY7r9uuvy+tOb/VKZAF4DpFVsE7A9xyLs9c+wE7hrC7kBARRbxiNbj4RWBGZNbeCjGFczIxGbt4uhCAtZI2MyoBeINO29O/mvY5ndiMhlheoqaeVUavfS0jqUMHXOkmttAAj4ypxlGZ/+nE1YnRMV1QLkFZq3jzHDOtehBcW2Rm2K2DBRCAd23dlO7atycNnTqdfvXrZ9Ops+fSU888H2bUR3RQFitwu/feKjOY9tQppKLfSzW/fGTxcdxZbOAwuPKVuKuBk9OL3PpMn94qcLUjjyeHev3Ok8NMgUyBa6eAx111sr+W0h6LlKsLdAvlxcSEAHz8eJo4O5T2yey5D+FWJxi0aXy3CZPYvTGvPWWcQDqH+bIKc+aJNl+k/s52MVIypJZZ3PG3tRVk/fa0HbtoADZkbj1LKxEwG4wZLetBTFabGLMBCcED2gYCI7V5w8Z0UfuAf/LEExH+5je/iX3An/rUp9K2bdsC59AymA58H76OM8SBTY73u8stfHuDB2NanV6Op45rqadB1TkqUyBTYBVQwHjCpxgPjAmkOT4elvlxvmWSA9fAHNc/NzUpq0MJwBfOpUsSgHdsFG72a++vFig7hMjt8KdC2WBZ9cNGuDmuM9Jzj0ydZ8DbNC4BeFrlTwsbW9PGW/aIHy0Mc6z0KSowPwfwC61hKMWXbtu+PW3Ztj2E3wvqx8GDr4U/ffp0euWVVwKfUX5sVz688bf6jVXesBp/tWfohTc9eK5ifLV8lbbO579PNV9+bkyBLAA3psuKjEVrUUASA9nPGjwaQDOSiFu017aFAW7nzJTSke8AwrxMAhGAC2mZDIVnADLAuP6jVQxfqzTE1Nekq4sW9lAoN2YpLdpHweEuHQKsZnVqThoVyaIaxIi7OkCgRZeUS3tbcJvUr/bwfID6QBuYPn/i7rvSLp2g2rdhqw6R0d49rb5NaHXw7/7+76Qd6U6P7H8wtCTbt2zQQVnSHCMQU5P6imuGCIJKA4K/wcDieL4LMOMdE0Sc0+JFPwBc1bkNM4/1/NW8+TlTIFOgMQWqEzg5PI6q8Y6r1kA6Y5A0e4/Faj6eY6wKW5rFEM1LAzyjcAaGSS7qBibwcZCV6tOJWKpeg54VOk7JJ7HIC6bMyvqFvWGzWvwrrFAEbiV+Arz8h20K5agGZ/QAmVqEJZg998ts7zOPPqpTosfSu9JKs8fsjA4PRCPMvmDMoh944IE0MDAQ+874vka0oH7oUWe4jFGmJRjWKB/lcc5vrHNbLu/Q6UWp/JspkCmw2ijAWK+Pd/CAOFu91dOXo4FxpI4vzk+68xAHvgQfJvCclWYXTS942iJsbRYeh/ALPwaYKi3QVUIve3fZHsf5MLNY8ejchVld3cmiZ/RVWdVUifWUlccV8B6PREWVRKuJblkkNjevkwn0bcLhdemS7h9GKwxWv/XWWzqv5ng6evRo2rx5c3r44YdTl67K88KlcdK47Pmp/m66mAZ1evBOXU6Pjjb4cb5qkv9GVytbLXMzPWcBeBX9tecl5DJ4m6XVYKDP6oX/0IQyyJrE0LVgkueBz7eXI35eDGEc0CxtbERKAwzCMIAQoKNuJQFMbTIH5PIinYVVDMooUjKJaqe5OQygJQCjGFF5BGD1TUEcHNMsATg4QrhCOizBuEAhGFq1ofrXrOuXtnl9lNl9x1S6ILPBb3/nu+m9995L3/3ut1O7mNTOdpmobNwgc8LOeG8tQYJvpdrW1vKuTdWOA7jxfIPBiHi+EVAyYBFXfea9mp93g5gFZuow2JCeAQcqZJcpcGUKePL3ePO4cbzf67WQzhisCoUeox6HlPXYRjPbLGZqXn4GIVhaWDicqB/QwSMAw/UIf/Sk9+IiuUIwbi6YMKWDIQjACNEtqIwRrGVuF8KvMAkHo4YADIpSFz5gVz/NMqtGACZuuxgnNMInZN2Ced3f/u3fBmOFlgFGiv1mYAx70/x9KnaZKzBPC5QSkqHlwncrJ2l8J2nE0x7v1GkaUaExzSdSuxH/LSiLpww+u0yBTIHVSQHGuXHD2MyXEm+c4N044NB5qmkuD25W8cNlqnGUg39tlrlyk1S1s5QRfilKXhgs7Ay7HJjVANVgQoOvnOdKOnhKOXjOeS1KTksAntG9wIWwDPYW6fCzAHIdxvR5YSRJPeTt7kag7dIBrgPp9ttvi0OwsNA5cuRI+uY3vxnv53Vg1u233y5t8Z5YtEQINg7T2hRKIjnjt7EaukADvh+P4935HOf4ashzI2daO83Y7Todn8OCAvkU6FX0LyFMOwQK/KOfRSMhhEBjgdY3wIN3BlpkLJGg5GMQUEGDJt27ixuTufPw8KX05ssvSztxIh147oU0qj2829b0CDeaQ7hFvNXIlamgmELFTYnpm2ztTFM6CfqSDFUuzLamoxen05ELk+mCMODI0HntB5YwLAGYM2JadBo03WmRprhw9EF1qh+BZKGBETOn9zZpjNt0mMHWbZvTZjGPewYH08ilC+n00HvpxDtvp7fefFM9EHM3pUNsdCl6mwTkAgwElyWzTBvEGXgAckCZ9CpgVYGHNN6XAxaDePkBC8Fy8QsZ8kOmQKZAUICxUh8vjLnqOPSz87mMQyrimXxm0BizjG+uHIJJee7pX6bXJFi++NyvxbgM6zoNhNQk02SVE8cDszUjYJKoXOCZrFVmhEfjTZ1pYq4lDY1KUL04mS5ONaVTI1Npre6ZHNisu81Voj1OzipgC84q+iutcwGvhdAI4upLVbsW54C4eC/6Td85XRTLFxgpDsTCIxQfPHgw+s+zF9xUdOGZssY04nFVejmNfDjnN1MEvcjvfIQ4Y1+86IdyLuu4HGYKZAqsTgp4vBNWnTEAnMAbR5zHeOJyDsGY6jPvVZxiYQ7N6sl3jqUjh15PL7/wfDr8+utpoLsj9Xe3B3/XLV5xTguV7MnFEFodSLOybZ5q7U6TOiz17ExHujQ1n14+eTFdGp8WD6q7gc+e1yFY/emitLfsB8axcImmuAmFD+feBE+sUC76yDeXn82j+0oIBvfqVhMWMTmrob+/P94RitEKYyZ98uTJ2NLCN4Hr0Kj67bRjvF1oUw/UTz7nJc1tV/PxbFfPTzxl7BqlO+1mD7MGeBX8CzA8tbBMJjcj4XdqEkFQVxJJC6pxrrGsAQGjI4GOtzgRryzIWIl70WLgtYjxmZewO6FriEbToSPvpLMSMt89PZxatZJ2bkLCterqE9iIJxQXphP25mEUpQVRRdMSbjk5dWSmOV3QPZrnJfCeG5tKR18+mC4dOJwevTilU1X70+65vToYpkdaCB2oFf0WmHE1Ei7GLkyYtBnqU6euW+ro6kgP739ADOpsuueuu8JU8P/9P//3dO7cuTQ5NhwCMvfC7RncI9PC/jCJNgjAyMEIA1xVBhKgnpRJNeDka0iIAzAMOpTF1UE+IvVztXTny2GmQKbA5RSwsHV5ShHj8eVJ3CGp9TFZHbPko25W3zFbO3f2THriyZ+k86eH0on3zmjP73Ta2S9TZwm5w3M6VkVYODXbklqkOQCPwJ0pnWXAfrJp4dC0NA6TOvRvdHwqnR49m87MjqRbZLa879R7afOmdam3b6D8BOGF8GtOOCIggT8T2rLSXyajWghXRgh7+A4EXzwMFVj105/+NK7f+Na3vhXM1IMPPhh7g9Habt2qwwKV1xpcvtUOeoFhOMebTo63hreKj+R3PM8405Nn6nI9Luf6Sc8uUyBTYPVQgLHdaHwTdz2YDUWMGw7BIWMI6dRnrOaaobfffie98eJL6dg7J0OIvTQ5k4YnhNQSfMekoGmHm51vk1JH5zaIZ5yTomRGfO70nK5BEvyO6FyGi6MTEoTH05FfP5O6+9elzg26UWTdgHhO3V6iLSVt7QjustYJQVGFFiBUAiid0i/LlzwTU1hBqj3tMd6yZUv4O+64I/jP5557Lr0pBczf/M3fhLDL4VicVYMmmG0sCMh8u/G3TlfTE9yv0sX5jMN+j+6VP43iSPK8aZpXy+TnRQpkDfAiLVbNE//4GTQt0pqGiR4cmd7j1Lz4SgZ2cGZ60xBX8qzMpKdkynf+0sXYf3b48CHdxfteOvveiTSt6zvGFd+tk5c3cceRXC8AEtrlkFalMWmK0/emxFBOynTwgiwMz07MJh2Jlea6dGz8uk2pX3t51+sOzbauXrU3nyZ02MG49vh2yORwXu23oX2GmYNJjLBYrWO3XtFKNB37QjTC09kzQxJ2JURLsO3u6k4DMhecxSxRYIhgC7aFZlvFABnAwoBBaDqRhmBMXBWAaM3vdSAhvl6H6y56mX8zBTIFrkYBj6/62PH4qsbzbE+9PJPP3nlhNBj/aExZjT+mE5tPnz6Vzp06GXeUr+/pSOvX9qfmWZ02KtzZpAU2nOCy0BCIWZnTAt+0mCuhiRbyWtKwhN9zWsy7pCs2mnvWpvY1G9PAxs1iqLrDpBpTuzFhGThCf0LTIO2xr94o+qb+YmkT2FEIwsag6vfyzB5gcGl0VFc1xR3q66Vlbg+hlziYJRx5jU2mB/HGOz8Tkrf6Hi9lPGUpgzMdq30i3uk845yveMu/mQKZApkChfAFNhgf6qFxyLRC68siJVpT7tw9LZ5z5OK5NDFyMaXp8TSgLW4duqYORU4fVjtglZ45oR/LnWmsdMR3jksAPj46L6wWfs7rkFQpQtZv3yOc3pQ6JQRzDzu4PK6r8LAQpB+tLHYWGiJ3pwzVgHja4ndpknEQ7EbDy40l1IXwjnDN1hUEZUK+jfyE4HeVFpTBuz6ecc6ztNUi/kppzk899A3nup2Ww6UUkExUUn1pfH5biRQoxk8wWCHzylxkXqtkDAYYPcyg8ZGGDTIgJWGRAwNGxqTdlZng8y8/H+Z2P/7+d8TYTaR79+7WCc2taW3TRJqfHE8nX3lJKuapdM/2/rROZin9uve3HTMSMXb8NyJVysTMfHr73Gh66/RI2nbHfWnb7fenjoFtqXNgezrw2hvpwKtvRNugy/atW9LvfPWLaWDdmjS4c4cOlZEWWH3CsfLGJ02I1yMM62iFzZir6J/ttK4jQcNz4NlnwhT6WYXnZe64eeuO1C8Nyacf/YzMVDbFatz69dpPLMYYWgAKZhpVXUPHsKgCSVVz7AKkA2w4tDEZbEyZHGYKXJkCXg33OGNix19tXDJ+KUNexhuCIEwIz4xB0hF+YaZ++MMfhhD8uszoQJJP3vsJCb596XP33Z4mR4fT//2//S9pQqfbP3LLGi3otaR9ug+YcHaqWInHkmVauPbKe8Pp/LgWCNu60mRbT1qz67bUv/O2dOjY8fT6sXeFMQNpk+4o37xpY/riFz8bd0hu2rRVfUKwLoRKVMwIvzBhOBgkMG2qfLc2t6oF4FvOnj0bQvDTTz8dh2O9+uqrYdL9iU98IuH37t0bJtNoG/BVzDItTes6Pi3HTEUH9UNduKvli0z5J1MgU2BVUcDj/2ofBU7hjC91vAB/qAs8Ig285h0MJO3w4cO6b/f19NJLL6WXteVu6/q1acv6NWmtDmRd0zqbTr39Vjp3/G3d1T6fPrG1N3Vp/8haPbeKD2zVWTXTgqlLsjgcn55Lvzk+LEVMe9p1z/7UvXZ9Gnzg88GP/s/v/ihdGh4JvhNB9CtffSzdsmNHun3foPC6R70vsG4e82o+Rtiv2Sj6WcCgmNUiS3wn3wzvyffAG4LbCMCc5YD1DltuONgQmrA/GMH4a1/7WmxroX3iOfyQ78f60FhN06YXzzjymrZFzPK/0BXvv0kjvnX50jdPCjTCZQ3wKvqbh3mz/rCsWmkEx/+xt6EcuWIZw7Sv+GQd0KJBPCKtxYWLl9JbR46lE6zA6VS7EQEFq1p9vf3pjlv3hgC5URqTnp7eNH7xguRTMW+6KmR0QofJSOM6rucRmalckqR6WubOFxSOy0Qlad/F1j23p+377khrNm1L/Ru3pLGpWQGStL06LAYGsV0hp0oDBmiBJ6Rt7tLKWXQfYV0OWb14Lz6pNTTP7AvmQC5pnHUgDQAyJs0IoNqmPcAARou0OMP6FoDKGhMLqnWQBjAYFPV4DxTHOyTenjiDe3Q4/2QKZApckQL1cUVmxtHVJvpqOfJ7DMI0DA8Ph0maT+eEAWHswwRwmNQdt98WJ3ju3nlLam3vSMfeelP4I+2CFvC0ZiezZS3gCccuCtcwuzsnHLsgK5bz0vrCVHUPbEzrt+1MG3fujWs1JHbLRFrWJ51doZHgFFLm1VFd98bVG1MSpLvE3LBy18QBW2BG+Z2BI+o/pnXGD2jg76PPxhSewUdCtL/EY1YH1oFrpBGadi7nd9cZbdJI6fy+XPr15nP+HGYKZArcPBSo4wfv+Cq+8Ox3Fijx4DOnKGOhg+YXAZJyW7ds1tVCXAU3kDbokFME5gnhOJZ98zqBf0JYNyWlzaVJYb6wGow+owXKi7LSGWuRRWDfOgnAOj1f1oabd92e2rp705kLl1K3LGmaxRPCv8IHYrEjSTHws13XahYLlvSzsETUk/6I9ot/T38HfQVjwWFCcJc45iHqZ05iUZI0nsFvLHvIw7vLUJ46icc55Jl48rlN4qrOeavpfnbZav78vJQCWQO8lB4r860YN2lWoIIQ3NyqvbNc+h3sFqtzpTAcX1cMaMYawuGbh4+lo0ePpW/+87ckaOo+3tjQ35e+8thvpfXr1qY7b9uTOmUb2DxyXiYpl9LLP9VKmi4o//EPH0+nZCK9sa8t0jGhnlH5CyOyfRYQ3Hnvvem+h/anXXc9KP9QSp29aV7+/PCEPOD3jrQ0J9J7WjH79c+eEIi0pB07tqXB3YPpP/3hf5aw3Z06dQQ9g7jY0bb4pyn0w3xekTI7NaEDbKbT2dNngkE88Opr2iN8Nj33/IF0VnuEObUP/9nPfjb8Yk3FE8IvgAzQAFw4AMrgwrufASucBWpAreqczyBUTcvPmQKZAgUFPE5Mjw86XjgLgL1YMFP/+q//GuZmt956a+zV2r9/fwjArPizYNYuCJyWGdzbrz6bLuqeyX/71t/rQL3z6fypoYhvk1mcYCeNa7EOTcDuffvSOt3be+d9D6b7Pvnp1LZ2a2pdt1X70yQoiwF7/dVX0sFXX9aq/7l04IUD2p/bn/Z/8pNpp/bzfuWrX9Hd52auCnaKb+bALZzxw3gSkfqxEOuVfPAJYZ7vQwh+44030qFDh0JDjJb4oYceSuwT5gAt9hG7XtdHaJrXae22HQ8O4vweL/oxJrpvjs9hpkCmwM1DAeOIv9g4QTwegRVnk19wA0caz2A1giB7Zo/qCiGXu//++9N9992Xtm/bknZs3yoFh5QcMn1+/cCz6a3XXk5Dx99Nzz/1EylfJlKnTmZAeJ2TQDwjYXhMwm+nFCePfO6L2ma3NX3u974Re3/n2vrjsKxx8bv06+UDr8rE+rT41+/JOui9tHXzJm2dW5O+8V/+S9q9e1fs4e3QdrqQe6PX/MAzLzp/TxUn+QZw1CFtoQ3mO5/QXe9ohFmY5UCsr371q4HRfCt7hO2Mr36nfrfhOOq3c1vQ33xpNZ18nj/A7OwWKWA6ZQ3wIk1W/BMn47FqxQEuMHDhKiHaBrS+Y9LusvJ24sTJ9NrBQ2EmeFHCcK9OHd0uJnGTTPnuuP2OYBo3rV8XQNYi871mMYPjY6OpXRqPEYWd3T1hutwnhq9n7brUt1b7H9ZvTuu2bku79t2edu65NQ1s3SnN77bUJI2L1C4CI2lDtAo3rzs02UMsWV11joQZiCK1Qoc2tU3mKsPBgE3pVOcWlS2+q4Ai72VuCgGYVTh9M6tv+uBWNMLSvLRqRW9MTC4CLaADEAASAJP3bEAfAwfpAIkBhwHCuz15q89+d37eq4682WUKZAospYAnHoceJw6du57ueIcwCzAc7PN9++23Q5vAKZwwGmhE2fKwT4IrB5YMDg6GxpTD8Yqr0VSLhuccWgVh0fDwhdTdt0ZWKe2ph9OX+2USvUZ4JqF33aYt6Za9t6aN23ekbbv3pi07B1Nrr64m6u6XbRonzesEUi3AYb3SIW3ytK5YwlIGLKKPLQK4YWk2WoVpYEyL8Cm+tcQX40cdbxzP95o2xFEHjCXfzrPzoWlAQCbOGEdctXy8VOrzu9v2u9tz6Hj/TWiznuY8OcwUyBRYXRTwuK9/leOrWMAzGEQITpAHDxZyHgOLdSzegdlcaUka5sHgNNs5du/eHdjNIX/gcYt4tonxCdUpc2dZC3LGS794zZ7entS9Zm3qkpVir0yd17LVTXznrXffF5rfHfs+oYNTddaMDmXl+s9W6pKyYnJcig7xipd0g0i76u5UPP3s0Da/Ye1DHlNbOHU/cLb45qW8XP27/f3EUxeLjwicvPOMZhseFHwGk/1M3aTBg9YxlTpdr0Pqw/ud8qb1cgIu+XHUn93lFMga4MtpsvJivCgkkAgnZkwqBkmDGrjS3mpHgAYOWk6dwCzTvrdlbvLNb307DZ08lV56+RVdLbQ9/cff/3raKNOTO7WvDGDo6OSUvabUrYHD8G+SwIqAOjs5HHVPXRhKMxOj2ptxJE1JGO7WUfUAVNeWnTpyvldgo/dWmX909qUm+VnVMyuTZ9YCMWmOe9q0csdF5xMjo+m4zGG+/73vpiFpYV5++SUB4tb01d/+mi4Y35L2P/yI6u+SqSF7SGBc0Z6w/wPttiqTAExCMdi1EqcG2Nd85qwOUpiYTM8++2z4Qug/kT73uc+lz3/+86EtQWNiR3kYSwDGGhSAG2eAAcRwMKFVV89XTcvPmQKZAgUFPH48iRPiPb48YTOx80xanTmgJhgH/Pe+9730b//2b7GoRd4dWsD7vd/7vWCqdu7cGeOURTDSZgEeuVZW3VT3vA7hYyFuZvR0aBJGht5J01qM44okzkzg/AC0Aa0Shpu1CNeiU+tbOnoFBp3hgSGtz2lJj4uTtEdY2MCVS2+9dST9j7/7H7GIh5XNzl23pP/8R38U12bs2TMYGmGvx4Ot1+LAF9OGb0HIxcNEst/5Zz/7WXg0CjCP4Nqf/MmfxAFa7DEzY0ZbV8Mqt8PfAOe/jfvAO33ILlMgU2B1UwAsgCfCMebxYAnxdXyoYgLpWK04H8+cyYAFy09+8pPAyd///d9fOMPgtttuC5wJbIHnlAd9AoGk5Z2fndK9vjq0UCfwczjW0LtHxDtO67yGCWF0Z/CJLW0dOmtmu9YlO1KbFinZejKlM6NBfb4g6tN2PawkRy4NpwmZQD/9i5+lE+++ozmk0NLuf+jB9NnPfCbdffc96RP33KNScstgnXG0yLSIk373HAZOMzegAWYRAAslTL7BZa66+7M/+7PAa54RhuE9oSXlTWPeoSUO+vtvQB9Iq2I0efzuMtW/Dek3uzNdsgZ4Nf1LYIDEGNEPgqJeMGuGUeRwqOKUveOFtkRmz2iE+6XtwGTu3vvuj5W3TTIJQbjj3l00tL6it4kHDTRkTfZKtOoetTYxhRyy1SZT5a6+tdp7IU3wejGNPX1xOmpzm0xJ2jrTvLQk6KY1VKN7qia01C0ayAzUDnnMmTkJsE37PCbFVfbJFLtDgAZwshKI2R9tcr8xe3/RRsdhWFSG07cwyNmHh1YHr1biW9D4AuKABo79gOQFPAAm9mzgyAMAkea8Hiik84wnvQ4wzudy5M8uUyBTYCkFmNCLcbp0hbs+bjzOKM0zY5XxCUbARLB/DPM5NAnEceLm9u3b0y233JLuEePCGMcznhmrtFnUWTAQihA6FM+tsoluk8UISNLK+QHCm3btG1sjLXJnr5gSaRlaOiVECo/0I8wrsEXdCkxsFVZygn3cta566eeZc2e02t+pfs/FPuAuYeSELFLm9R2jwmMwlv74u+lfI8d3kw9HHpgjyuB5hp48g48wWjBV5EPoR9sA9lMHOEr+aptumzoK2iztA3GOX6TfIjY26m+OyxTIFFhdFDBmGKMcEo8zjjjeWG1TZyseOOwKk2DycU2Qr3bbvHlzLA4ap6Me5aF2dDrweixakt4mHpC9wGiEO7p6wuy5p39tWjOwUXxon3B7jbTG4ku54kiIPsd+3qin6GscBFvW06YQ60O2xYwMX0qdwkwWD9U0RePKzUkJ2DjTwKHjIrH8MR0cR16+hX6TBs7yzCIpWBx8tuYnBF+f4wBOU6ZK26CHK10mdNvVctWs11JHNf/N8pw1wKvhL12MbUZsCIIxgjXgxifHxHSNpTcOv6m9vm9K2/tSOvj6oTgEYMeOW+LO3K9//Ru6Z1dMU4tMRCTdtusUVJxZoaZi8S+UyRqVSdJp0YZO6Es6PGZea2yxtoY5cgx4NKOqQ+bO+Gmdfsr9bBr7Mr9G+4LZsWsv2oERBRxmJIyOS2N74uTpOBnwn//xn0I4HdiwPq2RoP5V7acbGFiX7r7rDjF4qr/UeM/rvjepcAoza3230Ca+YIEsYkhhSgFkTHA4pQ8PkwgIca/mY489FqB8l+4YBqSqDlCpnvYMmBhQqBdHGeIMQE6v1pOfMwUyBRpTYLlxw/jCI+DhOQX5tddeSwcPHoyTQ9nfi8CL8Msz4xnmgvGH8IuDIcPF1UQKjQte3NPx9pE+Pw+WSeAUBqmQZF3hiJgvVVRgypxwS35WeDY7K0ZMjBPMWFSoSjnleVYYJrFRO9R0bZLw5oUDB2K1/8f/9mPlbdH2ks2x0PiHf/CfYv/XBgnZYIf7Gh2hj2CtHIt39N8nhfpbIrH8Ia/p9Mwzz6QXX3wxTMOhE4dlwWjCZD7wwAOhEea5yjDRBg6BuYpb1EndpmfZ3ELfqnmdlsNMgUyB1UUBY06VLwIXHA8+2BEPToMpnMnAYiXWKUNDQ2HmzKLkH8kaZnBwMEyBqRMssoBYLOiJl1KcrvMV7yieEQgOlkwLhrq/HUvEOWmDBURqVhkE5AW2C5+1QAlXOT0DjymvhU2JoTpES1immE5VxBbBKKr30CrLWpLzGy7pgNefiS/8wQ9+EFtWwPZP6iyH/Z98ODTM4Cb9XW5rienBt0AHFiRxvIOVjkfpgqD71FNPxVZENOLMFQ8/TDub4zwHtvBgGl7fI0wb1I2nPuY7HO84Y3L9PRLzzwIFTJ+sAV4gySp4iEHQpME1FSciDw29J3Pnt2OQDekezFHtjcOtH1if9u7ZK3PBW3SVxt0SgDlsSgwdAxXZUY6bhnC8auwWmmBOMgVwiNBKnEag8ksY1DP7LJoAnya89j9ISyxUCs0vAMT/OBUJAOKVaghpA1AKza7KkH9OA/3ChfNxGFabBGkYREyzMVtp136NcZ383KZ2AISij+qDwKn4gKIxQNTAY5AGwND4AtAAGfHsySAeYKIdhF3iGSSUp40zZ85EGTRNAE/VuQ3iPLAMRNV8+TlTIFOgMQXq4wZGCB/WK9rXCwNlTQKLWIxJxi1XTGDuu3HjxtD+sqiFazQmA3yUVkKbIUkhMSUYCQDROIBn7PENv4ArgVTKXYSBfWUtQsHATITfJgm6LNARB6PDGQXDMqvu1d5gC+hoG8AhcI88NtOu4wY0IA5cIjSd+EbjE9gFXlG3NcG8Uy93CCM8kxeBFtyjLdKgH/FoZXjnGbpSttqW++SQtnH19yI2/2YKZAqsJgqACzjzPX4nDgwgHpwCz8BrzHs5m4EzGcAWMAnMwdIQZQOHP6EBBtMoW8cR3vE0S8uwW1ge4oIvJR2+U7xi8HjBdwqrS8sc5Q6MjnrAcDkWJ3mnHvDe5+S0xJkzhfVO8Ibq/5h4S6x34Ic5z4ESxQKjbikp7/OFBuBk1VXpQjzv0SYfIEf9fC/fTVloFW2KbmA3mmDyk2YcB49xlEGgpn34VJ6hOfE4t035Ru8RmX8uo0DWAF9GkhUYUeBTyKb0/sTxd+WPp+cOPJ+ef+F5KWI5BKAt7bttXxoc3CXTwIE0uGevQKlTTNkajW8JnKqDoRPbagnLOq2s1aJbuCYnAE0UaPHuCpJVjy4kL0JgphyMJOGoUw2xHxmmMO4kVlQ5ZsmhQY2SWeaO2vcxIfOUUe0vfvpp3U2sFbLnnvlN7B2+/fa9aZ1WEj/7mc+KwetJm3RUfjC+8QESWAM5de8cAFWpHBADUKpADVjDULNaiUDsg3MeeYR9x92hQYE5RLMCuHCSNPm8umcAis7rh/oBI4DNYOS0HGYKZAo0pkBd28hEz7hjz9ibb74ZFiGY0DH28HfffXfcg4vJGp5xyOLUlcYcBjK4+dLAg6MScIV2gbEr7a3GbpuYlIANg2FgH+AlgIkEMTTzYvpk0jKnStE+cL1G4FvUKEFSlbPFhGvi+I5z0jCAM9xzyUFdaGnpK6c3wwz+1m/9VgirfAdMkvGjzthE9foBZ2CAzFTxjAeX8JjUcQopbdIWjCgLCGgVPv3pTwfNwDjaQqtOGRgwM6pVXKPejGmmfA4zBW5eCoADYDXYBfbgeAbjwBGw7cknnwwBDgxnkQ0LlE2bNiVO5QerwRmEPPNKYBDermQ9A079XHCSEm0dAcOqvsxjeaj2UcLg2BeMa5FAiWPrHc7FpiU8zon/7BA/HAudKHTkECo592FK50KwVeXw4bdiz+5bbx2NMx0GpDRav35DfAfnx/ANfBP9rs450KfOG0IvXBVTebeQi0k0z2jKOdOBd/qDVROeuQ4P38p2H+qnTvhT0t0H/03oA7TF1YX0iMw/MZ8FfTItVj4FYLZY4RodLu6DPH3qdAwkBgsDheuE0D4MSPDdqLt4MUMZ0GEp3FUZTN3C7zXQQmCz1PEO+Di++lzkdApFy+swl1ZReSMP+z24Fqm3pzP1jPemDesHJJBrz4dWEacEtCMjYwKd5nRKWqGxEd371tGWusX8dul06gBlo12lXh4NFIAX4AFAoxEBLAxOrMoBQGic0J4AKuTjnWdoCkNI/irw1ZrKr5kCmQLvgwJM7kzgMFIwBVhe4Hlm3LFSDhOFiRjaBBgscMFj+300WSlSIhUghA9MA0xgkvxehpFeKcojSbgSf+hTV3tX9BnzZ97pN98HdoA74AmYBb4gtGKyzDeCT8RfL8ZACxYICKEl5anTz4SY2xFinkgbCMe82yqGE1kp937aLwiQfzMFMgVWOwXAYzzYDHaBYfBOPCPAgc3wUGAepr0s9PF+Pc6QenkZp5R4vAC+1fjFUo5djFn6xLk2YF5vb5vwsk/C5kj406fPidfT7SXld4LXnKVjSxqwerlvuhp2Qx88vCSLt5g7QzvaYI6gDbCa+Q+NOu+kE+LBdSyfKJ8F3aV/z2t9yxrgklJepWHSx/EPHuf3eKn88A8Ut9w/coMDTA++6iiLhwGiPP94/U6++j/mK7VFGswiA/Y7//LdOE351NApnaZ8Kj3y6YfTI596JHGw1Ub5jk6dkifTvDjESoMap7WzgA4DxOIKWyQvMHML+OJPKQtg8ocreb6Fg66II0thjMIba3HksneLhH4uaF8uXsm8Rbn1fWOjE2lGp0Vzpy+rYL/8+S9Co/Liiy/E3+mLn/1cnP766KOfFiBskBV2qfl1tTQvB735u/hvAtPH3x0wYeUNsEFDA2N4QHv30Jaw2ocA/K1vfSvq+IM/+IPYy4LGBibVf5tIbPDjf0fVJMq4D9V4P9NP3HL/9pwvh5kCH4QC/rfLv1H/mwSPlsM0t2VsI1/93yj/dqnL/+5hEHBuyzjrBSfX6TIcasU4/O53hWXSWJKfOtEisIeVVXc8Ah5104c6vrrOelggunCgTDBmGSa8dGeIWwC1xYdKyWppIZv6gavG8m6DGb6P70BTAp5why+C5zPPPhOYhiUKzNCXvvSlxOnV9+oedRYq7aADdTA38M3+m/GMxznk2e2Rz4wTGmFoyr2UMKg4/n4IvPSNPcMwc3/5l38ZjBULDdDZf2PqxFXbiYj8kymQKfChUsA4SqWMN4/BeiPkq7rl8lXz8Oyx7Pj6mL4SxlOGdhF8wbB/+Id/CJ6JU47BdXgjhF3OZECwA9foF2n1dtz+sqEBddkMV0kwuJfI7OoKrpeyjqmGhRYXnvOihNGLF4fTUR0aizUSvOEvf/nLEFY/o9OiuXWA7wUn63y7ewafifOcxzv097wFTfBeOACjoe0rr7wSnng8BzzimTvwnJz9F3/xF9EXFhiqtPW/i2v99+C+3iyh//2jAszuBqOA/zjVf9CNuugBMySBFyBi9Q1BeEYaYYRdTnhmhQjTDYQ59k1geowzM7iAD40a+NDjAJmqd+sOL28QGqDRmOsAMPSs71qzbq0O1+Ku39Y0rROjLwikOlgle++UNOFzqXddcYdcm8xclqMh8TDQgBLABWAASDB90JV0gAoTQhhWgI+/C4wqzCj05p2+LdfG5V+TYzIFMgWqFLAgx5hDOGQhijGHJQbvjE8YKMZlgWW687EiGFbr+uiejU9mktyS4oUT1+LACHAGD+7wLTBNrOKb2eR7Wczke8EbMAkGkjKeE66lLfK4PZ6hIW2CZ2AZC3ekg2E4FhzANDQbtGdrFwu/4GLGuCBV/skUWFEUMG58GOOXusAqMAQPTpvvRGBD2AK70GTCbyIE834juUXBt96rKo5rG4wwE80vWph23e/OfIRmlu8GD8FLsBr+D9xk4ZDvJo2y1+OMr9QBfVmwpF7mOeJok7kB/p66ffUdWM1tCPQFekP/LPBeD+X159U/6vqsfn01rNLcJotXUvhMQIR/rH6Oh/LH24NKxgAAQABJREFU+atxVdAhnX+oxPkfqdNJw/OPH+c2YUCqzm2QjxV8To9jABCe1Z23D+1/WANhQ7rrzrvSnXfdKWamK3zsUZMJnh1a29l59UX/tXBMPO1rPxv90bmmRbb6vwrjQ5lsAdoraOz3pYjjyY7nfkx85IuNxK7YFRJSqUK1H04nrIYrhfXiBa08NJpPI2KWp7U6d17fPDY6lv7pm/+frkM5JmFYt76J0fv617+eBgcH067du2QarauYGjjTkm82PQlhEmHGWYVDG/Wd73wngI5TowEmAB1g/6u/+qtYjeP06EaaYP9tGzR9WZT74oTrKesyOcwU+KAU8L9D45An5uutl3qMYS6LEIcDA3G8047N5x5//PFYXHrhhReC2WBcsdrNwSl79+6NccfYAzuNwVHRdfwYeYoeGLkWKzAilWi0oL1dyOEMC1qDog4wr77XzNpkF1mwrCkrm57RHZYScGGqYG6s+eZOYxgqMIatGl/72teCDmhpGzGT0BB6gxmN6EKatb2kQ3+saKD7z3/+8xB2oT1CMIfW8HfhNFL2lnFaK2cioF1gLqIs9ZEnY9TCv4r8kCnwoVLA+MkYM694rQ1QFufxydgnDr7IcaRX8Zl0+yq+VvOTTl3gxPPPP5+O6go67rMlD5peBLBHH300FvS2bdsWghqYUa2Ddq/bGbTLgn51GExmpdI6zlaS3tcj+MoWQ7APmsEDgs9Y02BJA34jkDJXce865t5ohaG35zw3XKc5tIY+0BZnWkFn2qUthF94UTz3KOMRxvHQF7pjHfXXf/3XIYAjNLse6nSb1/vviLKr2ZnmWQN8g/2V/YehWzz7HzPPDAz+QZtpBIxYFSIeIODu3PXaL7th08a0WQxTeVDzgs7VdSIAf3yOtvCwiW7XcWYP671xvqXpaIDxxUqZVunEiCGsoh3q6e5JZxCMxViyMkmenr6e1DtZnLwKWFTBvdoiNCYNwCIfjCLMJwzn/8/emz/ZdVx3nln1at8LBaCwowokSIIgJYqLLNuyRFuiWg5Jdjs8i7rbbns8av040x2hP2B+m58mJuyIie7o6OnpmfZ0uL1IMmVJYYumNlPmLi4iKRAEiR0oFGrf9/l+Tua5975brworNZTwsipf3txOZp48efLkDhMiDfAOEwTn1AUrwcQD/zArF86LcOvfdQzc6Rgo8jNwgR0ND2OyifbEgIzZdD/7xCw3s+mskrr+ecGjc65r5Zcywm9YAYavMAjGDt+CByH4oDj/hR1d3E4Ij/K+4Vpp4U9Y4MPnirwON/gb9eGrGwh4KAQ7eCt5JE65Li1Q/aeOgToGPvAY8LZ7IzyDQiHbwJvgUfBpZCs0cg9uDPTgDwzEmKQzuUsrk7Um4z7wSKqRQfBFWVwupLzghLIz2KQPAz/wUHbt4MeCCPIgMiRxb3RF2Hk0JivBrLKTPrCdTyPze9oMjlkIw07a8PRfFPzXqJLb6lRfAU7ohKBRziAgvhtRZQYDsTJoghDLsIph+SZtF1Cw06BQED3u+OPGvn8EImbuORRPYyTMx3Sr5+Dg3nDo8LAJSWzdQFOEwsJvWNbgcFmNhDy1AFtpsFJBmhvKK2lpToqk87GqhZDdb0RNaKkW9NzGKnBaIdcXd0ILsCKjGQD7eRVPOa2TsAptSnaB2lhROOWlgTc2Uby/KeW3t5IaemVJK8LK++L8TFjU1fUvPv9iGLk8El574zV7dmTv3j3GQI4fP2636DE7h0ZRVuoIbeVO9U2dgePnn3/eBrmsyCCYszLFYJiZN/DnsL785S/bjB+3Q9MBuCrWsbttZxKevBTjlelmu/h1vzoGrhcD0DjKO0noH1WkPXNIP06X7k88j1sMV/4mfJGX4e+Td7Qvb2cMgnnKiEEvqwkMellFoPP3gWIZ9s3YnUu56dzI7Q4zcjC3RV6T2yLPJIzHc87mdrAZMZqbHt/dneMJ6eYFj0cjWMJjnn32WVudhefDdx566CE7+8yt0QibDIYRNot1Rz25AvfoIm/jGyEJgQqe9uSTT9og93vf+56lyyo0eaBfQZDiHDL18Id/+Ie2EszZawQ7YAAb/lTnUY7xulnHwO3DAO2rlvL2Xsuv6Fbm8d5mnW8zSAIW4eAbtGP3K8JhYhLZB3nzpZdeMn4OP4IX+M317NBBDoVnANP5EGncqgILjglM53DuVobvvLuSAji/zSKWI2xl34aJgzPwyYQAfJRXCpg05BZnyo9syMThE088YYNkdjHRj3nded1sxTvxp/5JA/3CCy+Y5kwwd9QwAeELMfBr+oHh4eHw4IMPhq985SuWNm7AL/YRWxX1TnT39nXrFHonYm+bMjti3dwmqBF5rXDeUJxp0ciYYYLo0QiRCJYQN7NMg4N7JKjs1dNAurREAgpyUEEWigwEhlpgqsX2vV0eb90PTuT6eqB5WHLId8bC8uwnJ/DEe259Kve6Vnu57At8tr/bbs8nsaIBM4GJ+7k2nzTArIV7cghcmAdMHaEcRg7Dh/EjlMPgYTzYmXlDwQyZEQRurY7EAtV/6hj4AGPA24Pzn9uVVeDCr2iLdN7wL/gYAzF3Z0BH+2ESibYGX7vRmfPbld+fJRzHNTwGngO/QZBkEgD+Dw7Al295Y5UB3kM44sJv0DeqiAsvow9hQE368EtWFqgv0iVN6gvhF4GO+oEn1lUdA3UM/HxgwPnLdrmlvTvvR7ZBw5fR8GkmKpGhkHfg4fAneAG38DvfLg52fQC8XZo/z37waWQ8ygzvhU/CN+GZ4Ac84Q+vhofDO5k4hNfeqGxI/QGX+MChbwQGmjojXb6pJ9Jj1w79A7yduIS5Hhr4ea6PW8l7fQU4Yc8ZwLWIBQKvpSBC4kJ8hKGRoGEGToTYXeHuxAuBozxt/IDDrBKDX8740sgQhPCjEdCYeBsMQWhAwhINxFZ1lY8VraCurOqpHqXXon3Q5GddulHfjU3KJ4nRgPS3rsuksDfZeVutum41xeZZT4NPDxZn3BioopKnfeOmUNkKcLJbGGK5VpxsBVjOarDKsNzkrzxGmGy/0/vAYiYo3jRGLWnnN+5tkv8add3q9GQ8T3fh4nkbkPJuKPiDgaN5hw7NjCXaGQl4L9YN9QJDAeenddYFwZBtJpi4w+A4L8ekBAyHzuBLX/qSvUvKShZ1s5Uq0oPXt5sehzAo8ldXdQzcLgw47yrSehG2T7g5PWKi4V9oby/E8TB84wdsd8Puiji0p5/+9Ke2yvijH/3I2g15QHjgvBRb6GiPdPDMnjPIQrhweMCiTaCLefA0rt/0fMX25btVlHMD4b7YipyM0EU/WGGxZeIfIeZm0V/emT/fqIa1CLG5EvELb0HRF1BuFzjhYawKszoLP2KijXpyXjY8PGyz/8T1enL8gyu+CY/yegePuHGOjT7lxIkTxtMY7FJXTEzA40gTHscKBvXye7/3e7ZST70Bu1g/lkD9p46BOgZuKwacZztQ2h3KZQQ33d3buId308N5m3WT9g4voE3De3xVkxvh0fABZBzkS865Mll2//33m4zDJB3pOc/ytJFdUcVBsefjps3EgNNmwIwfl+E5397yLLAzao9YZtTunky6MnYZiiWL5zn06Om8FZyBJxZZ4NusCMOrwRv1wj0K4O3Tn/604Q08Of6B5HXs+MPuPJxwyLBobqGGJ5MGcihh0Hzz1rv3p/QNv//7v28TFYwPnDZSkeqGMOD4ra8AJ3IoEuT1UogjsRgXN5gNRIc72plPGa67F+MTBobE7BsCCZpBGIIKMCFyiJqLSRhs0bC45Arlghq8wvKmvKA8TxUNgCuJgZqPfixcyqdsFv72/gDTNZBhItWMBNfczfNQjBNDcAEWKguhj1REwzMrwZSnrT2eoYMxwVRgREwmMHMJI2d1CebNN8I2+HfmA3xwjD/hYOLUB3ims2Ag7XUB4zl58qTVL0Ij6TkzA87NqjI93Cycerw6BooYsLYuB8xaNIY7PAk/93fT47q9CJfvsj92NMKQCwfwMiaO4G1sraX9MQBm1RfhivZZFg48HYfn9tth1uJCwN2KQ11PmlvBLMcVaqqU8w14DzjgEizqgnIj/DAIBo+sxsJnwB2z/PAoJkThUwiijievQ+xep3zjThqEZQUHnka/Qp3Aw7DD10gTPoei3vBnkO6wtqKDqkLVLXUM1DFwyxig3aJqtTn3u1YiWw2CnD/Ap/mGtyDjMOEPr8YdPgB/QeaEVx87dqxqcOtxr5WH2+F/Lf56Lf/bkQeHQX2AF1bB0cjlrMLCR8H3m2++mU0uMCCGh6Pg2/D4Yl8H7tFex5jAwAQuGp5NXOCQBoo4DLyRceHPyLksyFAn8Oq62h4D9RXghB8ICeUEmJy3NLYKj7v7YSLYoCFm3z7mwo6nVTSZcefcKQ2JW+YIy/kvVkeYSaIh+PXyEDqNYs1WWfOTthJfdYNpPM+rBQY9DaQ8SZOOp7WRZr7kY/ld1/lgeWslOC31uoDmM2TJLK9/xzPDsB1nPd7oACCdrQA7KgXIVnwBGONousA8ybcyGhpWdQaazJB53NZjntZYFZZa00ycQdfCBmZFZ4txaVJQyrcoIQ68zYpxM3iFWaA5P8E5CvxgDo899pidOUTwRgB3pmSJ6AcmAuPy+sQdAZH4CIgIhXQUKN8OhEAPvGIcC1D68XooOdetdQy8bxhwmnTac7t3lNjR3jGXw5Ex3GgXtCu+PSym+wODdkIb+cY3vmECFauM8EBurISX8YYh7QR+xmAOAQJhgjAo2pjnj3SK2gLczE/ik2r8MXZ6pHfDd6DAbsRHdDIuQY950YNr5pq4UWgUnHi/AfyNoNqhUrUmLMdGTwN/QhMmBZfZKByZ8rxEW9Uv5YfHgG8EUwQc3tqEJ3E2mMk3F75+WfdAoMEpQhKqPFgFhyg3Hcc+sHW+SN1Sf/A2+iPcqV8EX+qOATT1hHZYBrj+U8dAHQO3jAHaPW2OtuV8tcgLiwls5e5hgINyOG6HNxCXNGjHrFqiX375ZdPDw8MBzQQbcie72hgA0/Z9Ky+yJwr+hIJ/o66VJwu03Y/zRkz/3i58lV/k2Tk7dnm0GEhwIyssOuobKdK5fB6AL8rk/aTj0iO7O3b4pvNqJhDoAzk7zSQCE4vw68cff9zkTfAKfr3P8zoBfpGvujt9AZo6LKYJj/bnOakLYN533302NnBYPvbwPN/pptNofQX4JimhSKBFELijnWhBtGvC+TdhIHzsEC3hMWkwCB7M6LDdAQJG6GDmbWhoyLaiIeAQt9gQEado6pici0Un+c7ywxvAtZSVgzwiiAlmzhmAVLBGm8FPn+aJ4FcbsofCtxjC08AtMasqf49XMJU/VKMNiONA3yAqupkM8AmjMuvDVrkp/4BWbXFj9RahDpyCY2Y4WdWAobO9D4bBZAJMAgaF8vqB4fPtK8WGL/n7Cg0rWTAk4JKHYp0YoPpPHQMfEAw47W6VHffH9G/CFr+xQ+fwK9y983Z32hltgU6ZmWqEANobE3oMzuBj7K4YGhqyNoXQBBzvqIGDIg20p43p3zHELfwKrnFKYx4qn3FOLInnmenfKZB8+cpt8gcOWhNzubsCmfL40eb+7qrimGJ7HcqFRxdQvfzwHSYIEDpd6EGYYqYfk/4CdybwELD4pk7QjjMXVC2hwo/zqlpHNsgH9eUCF9F8YF0AUf+sY6COgfcBA7T/otqK923lXozrvKQY1gdR8Av84R3IncicTLIxoY/cxAQlAzXaPrIRYYlbzl8xvWI6Rfcb/gYFhoZqXGyC48x0kwcO5bhlu0eCIbufc2v3294s9oHwajQ4gr/SB7ISzKQleEWeBJ+Y7NwhDDwe0+upVmr4EQft/N3D0efCw0mTb/i9y6teT5i3rV484V8As74CnCoR4kG5UJCcjai2c/dwLnC4HcYCTIjOGwjfuCNU8I3Qw2wR57w4j/XMM8+Y4AgBQ9C/8Ru/YefjEBghfAZq+LnQ6ATtc1xiS6kJ05A1GJNHvA2PBu2DzZRDWRG+7FZo8qLt0SgNq2MArcSaaoqmp7GawYnhmUEBug+2c0mQGNIGh/wolNJhwBw1vjmjMRgKFfPN0q7i6P01UxVmGht0BjgyqIbWOPPoJYorMmrghFcQW9FRWnaOGIiCBd5h8pyfANfo09pajga3MHuEyM9//vPG7GFi0IILpl6HMUMRJt/M+AHfNfHKYQnn9MU3qkwvuAGjqLx+i2717zoGbhYDTl+0BZTTqdOZ+29lJx4afw+DCW0zGKOzZ4cFE03PPfechWXAC9/ilnTO+tLp094Qpkjf243zNC+b59HT8rSJ4/n2sNdtevtaTy8B+4UHaWdJxsT0Rrpao/hH2nkSdGFe4nvwqchv4DUwG9os4Zwb6RO+1+BpYIcXRU7Jq+iobMjseTLXePwFnMDnvezJywy2QYNvcI1GYEVzPgzNyvrQ0JBNNHCjNvyIvgSY3h85vHJfBy9DUT8ohCniMaEB/ouCGv7Ug9MB9rqqY6COgduDAdodytvXVnbnk+W27PKG80qHgztx2DYLL+FFETQDXHgFdzFwtA6Z03k1iwPAcVnI0/Q8eRru7nZP84YxEotubDTyV/ord6xhwpQzHl7kw7h7eM9F7PtyeO4OEFx9FRib+jl4N26qD9tJWaoXQrnycmMnPHI+vBO5k102fp8D7yjjBn7pE3k/mcUYf/mg3Bc6nj0dYFKPpAevxh83FHUA3p0evA6KeXM4d7LpOK2vAF+DChxRmE5MHsX9yu7uj4mfEx/h0c6cEDiYwedcF7cJs62NRgMDQgBi6zMzcAgiDsvNYpqx6dJMc+VDYY0Gc8fCpzkqL8a0EGSkTTl/UL6jcjNZq1Jxt61M4gIXoHznGrZUZE18E9JSs7Tl4oNw2TdUjg23yyvLHnEUyRkVadlqtzFEg5bVAQwHjUCOUIigzsoUzIIVYeqFAbLjmzrAr4hrJWfK3VxYBI+1aMTDY14PvRTD17/rGPhZYsBpers0ncbhac7LfNsXbYdVBOdldOTssGByiQv76OzLbYA2R7rltN3uJvE87nb5uy6/yBYUNPvYIlqRQ8UguKCzmP5hQYvhi9/EjXYPjguqXD7K6IKk+8WQ8ddXYeFfHLdgUIpipR0By4UnYDC5ilkeTNeCW8Qv34QhHsrr2mF7/2We9Z86BuoYuO0YqNVGayWyFU8sugPLeQryJfyayTN26TB5xgrl/v37TSMf8dQag2FfRaTdF5XLs84HPK/FNIvhb/rbmWWZlWYA8UAT0AO56ZHddPcsciGOuxXheLzoR9m8fP5Nub3sDsFN3JEN0cibDFDZUYOs/+KLL9quKCYgmAgeHh42OdMnGohblDtrpeH1SXr4O6/29D2vteJ6mLop3AlRtSjjjsONN2afOXG7o8cJ0u0MkiBCCNwZQhFphEND+GjCwFT8oLo3BLZGMBtHQxgaGrLGwlkr7MwIwXw8Tw4feMB2wWZVNzkz4PV3cmm6DCYbdWVeA9fmUcOMQdkGjeCqLcOUj4FiAwdnpRrSDJovihgAufv4Oa2JGBjAxVjauqdvS8upyD3kHlX04BdNNpRyBieGifBYR2H+rTmk1HwFuCGuAK/r4DIwVlKmNDa1fFTsTJ587IwfmIiQGuw8c2T+4Is6gCHQCaB9ayazca+++qrVDRMSMCzOUCC484YwHQHf5Xog704nTgPOmDBJ04VGwqJwK2riedw6s4o4qv++PxhwWi3Tsa/0efso+xdzA+06T/OzR2zHZRUBd+Iy0KX90OEPDw/b6gIrwfhtReMIZbX4KTDJN3G3i1/M41bf8A4UHKKonGWpM4zOtgIsTiVeAYdZFf9hZQBFCLiQn+iFk7E6zBlfFPwLLte4ESctYwzFTSvAcbXYglb9eN04fpxHlMuMO8r96U/QTOahGQgzAeF44/gMkw8Ith/5yEeq+JHDcp7laTs/8gx6OPLId5mnebi6WcdAHQO3BwPe5hyat1Fvm95WPZzbnY8UwxEXGRNZk/fXmfT3i+04ysVqL7vf0Cy4oIlfhEE+yml53uA1KHgVyvNQHjib53X8JC5cLSOK78CBkTXhqVGCjN/2a7wazhvz4Pwav6giVDg1PDryaXw8Nefv7hNT4/WUtbX4TnJ2gWziwY5zN1NCmeF4AC/gjv4SuRP+jJzJmWsmIji/S//HO77UByaDYcYA9KHUH/FJhzrBDmzsDtvT8rx4XZUHxlnm7vAPx0/11M4djpRi8R1BTlAIQzSVtUSMS3qDJzKlSJTGMLSNmPA0HY9HGBiE232rIAyILWvMAiHAMKPvz03ce++9NrB2wdTjev7IW7FRINBZfsmgErf07ZcYcsTdtHwwsWoQjKqkS69Smza3Wj8ZCHkmELWC1XAjN7kiLoNgNN/VvnIoKuEyqpgi19DzZfJpMVx0zYFdozAMaNGsprD1xG/RQ4BkBQvGwyAYpsQkBEwIN5hJmaE4ncAoye7aCnShQUISFjXrYWeSrXOAhlQA4riuKkbdUsfA+4iBjFZFn/AUOk3cFhMvaxF9w8fYDYK/t74sS5F4w4raBXxrWiuMIyPcsH7ReBk0zkCXtsLEEe2G9mW0nwGp/QE/i/y02p/84Q6MMh+sDnkjtk0l2yIy4bYK6+4MhyNfii7bxdkimYKzC530GV5fBe9Nn86bwDm8ij4DAZf6uSheNq3L/xBogUXfwySs8zBPy4H6Mx+r4mFw57jhRqWz+yOYSDTuK784wejx6mYdA3UMvH8YoO0yCIuyD8sHUok/V9LqbLoeJeMZziuRYeAJ7M6xwZYGX5fFs+dmZvVU5ko4dPiQXW7HCjA7SiJo521mveaP8ylP0+3XjHgdASizKZU3V3w7L+I794MXo7J4ZuMnDxO/sW8OFYPjl+Ck/sf6xao8KETJHuPmv0U8EJbFMngv28x9EQY3LohkPMBTcy5zOhSfbCzyamBFOzyaJ071rN2yLo51lfwJtyH6uFY+PdqdaN7yCrCTkJtFMnOE5m4eyn2uZeYxtw1ZC2wpaq0g28FcE+GjnHjER8KyCO3ChYuaSZsLIxIyFheXbXBDmP26NGDf3j0ayLaaJnn04iID3AWtNo6GZ3/0rBiRzm2dOR3aNADbv18zblpZPKbVEgSY/oEd1kAYfEHgyytpZi0NUrOLrNJWYG8U8RZo5VfnHbyciGSNWjFt4LpnVkwZcaKUVzKWhUycMxXXFoljwAhJYqlZ05qs4sW1D8qG2rQCHJ03/QKNbHCqF232FMpWkPXtc3eVtSiAZcNkW9pWiWyGUSsyKeR6utW1pYFOQRDtvIdMu+JaAr6yTrlMoBcOPc2Yd5BA2Hhj7YRWgZmVe++dd8PU5FQ49d67xoyWVMdt7W3hkUcfMUHyUZkIkVqHtlJsrOvSnxWtJp8/GxZm9Obw2JWwuLAoN1b9RRfqVDq7usPOvQdCS7sukWgUxqhPqxeV3AYbcV4z8VzLFqihqqIi5yivxGhzjLntfTGdMLK8VKdS7nA8px68bFbHvoNsjphbKbIjM4OxFdDqgB7Kdn5oEDMzsxQWFlfCe2fP2arA9PSMTdgM7hkU7+oMBw+JZjvaQ6tItUXaLsgTHczPzkjP6pzvm+GNN98I8wyyLl4KXeJX94iH9WmgdffRexS3QzPZAzZobVUHD3/McqRBtynRPYoJRaUQ26++GitwlCy0DdJ9AOz8TgGuS3m5PbDby60otT7xyxTSzghjiflYYwY/5RBXwnscYgDPYeIOL6oYf5DF24/xLMFL54o3Eu/ynTdMmKGMV1WVP87+xzFozA+/4AK8ghs7m2bmuk1KcPv9jOqU1eBJ9TccrVmToNTU1Byo48c/+bhNThw8sNdWc0Mj3F0lWNbtz+qr3nnrtbA4N2+D51UJz/RNra3t4Yjqtqu3J1Q6u7Wgza4c8TF2DhmjihhxFMqzpGLey/5xTw9BHYMeLWHYtyDF6O6ZmUV4xW8PUIyWfZcDZh4eq27e0Rgo08f1IuM20xGsY0VsYX5Bq4aXtIKrdn3h/GW7u6WpKb6jPjQ0HDr07OPewV67x2UjvS/eoB0oDKae/u7TNhF25ozkEy207NUkWVd3V7jr7qOa5O/RoGuHDbzaWnTZXmvi1VYO8Wy1bXjLivgCsqdNnClP8BJYVL54EhEGP0L5wC+TVxP+Mpkz2XN05V8WHxjScAS4YoRuSToXlWtUvhLsdzQ4F/E4ebj4FfkzsCLk6pRJCxcPlcoi3krRUvEcpHATPxu08EWZVyVwggOf8HU8cCEramM15mpd/QvH+fy26LNaAUb2PMmKsCYsx7QqTN0d1WVZXJh1VANmviVUCiHSXOyjLK6qPuckb84q7mnxeiZNV0Uw7Z0dYe/BQ6FFcuqew9pe3aw7HdIuylxmpPwF5S8hZE5bYTALkNXLVi45btNXGWQecfuvHND24W7A1+sGaaOuamHAiVZ+1Bu0uyrmMj27oAGSti2PTmhLw4IGjFEQaW/v1mB2NbS2s10uKuqNby6bYkb+7NkzNtMDsQ4M7NSFJfeFXdry4Cu+PvosC3oOD6jALPt7wyyG4xttTCl+xMhyQzlzKsaJPtf/S15ulDbLcYp2gwXXR5tKZmaPrl7eDNFZWI+XYisehO7iN76uSctuyhYwBrSsnvT19gWNpcOly5fC23piZHZ6NpzXKgr+zI4y0+ZbTRxSA3vGtSS9ODcVZifHwsSVS2FBW11WxcDAfV+nbvhTZ7S2c1cIbepgyFrabs7nL5ryGrBy/qIV7ue8PNAj9bK8sq5JOS7nmA7jmuxhUm5NxygqLe1hSfS/a3kttGqOp9krk3Lrmw52icm80ZHw3runtHK8FK6MjoV9Wj3Yt29v2LVbb5Ors27SgLFiI7br4Q8CrDZqq4/WsKspx/Js7aXa/Vaqolis2nCKafFdtNeO4a457GKca8PwDtnm8BTc+LaA4m43RVN3Ag4k0pCzwuQW42XCO0c1BtSnzGmiAuH1fOVCeOWVV8KM7OPjE2FWKz+PfOQRA7JuR0wQ9gQMgBvavbK2GKavXtEKkWhDt3cjiPX29NqAefXg3hDEz8IGzyz5KvC1y6bAdVXHQB0DN4gB2rmasFZq9eyi5M5JyZ0XLl3Rs5ccQ2g2uWRgl9qk+OOaAtr6QOIQ8A14+mXtzmEi7LQGwFx4uu/A/tCjSazDQ8M2SdmqQS+rkBz/MFmJ5lzgdwxamWTThug892SsoJxXuVPZ7u63YnqSmOic69jSh7ndOHwrbClatZv1PzZZ6yl7cM9RHt55uIco48HtFQ2YWQDp79POHP01aVV4VrupznF0RSvBnMtmtb5Zq7fsDN2rXVSmGHHDs60qFHNdq/vzeh5vWpe7Xj5vvJpFsy4dQerv69aJQG7tZqEGXh3vc4iA6r+OgZteAfbqd7Jwe04OqZ4spegbSVUOHthzkTkUY+PpdjezCJs/ijALwTPn5JbZSxDwxm85bSVo1IwYakn0sySieva5l8PIlXEJfBMSHpfC3KIGQ3CnBLC3qz30dLaHw4f2mm4RvbU0N4QTP30j/PStn4Q1CY/Li2xBaw2DuwYlVPSFu47cFXq6e3X2Yig0NmkgnYRGHwjH1RFlIg2YEHjIZypKZorVkdU0h+4lRNgVTELJyc/2+oR6kZ8Rl4aI8hm1HFp05+QEys9YOEPkuctinizQFj9AynQqRDRiGvFtTA1Y/RbWlGaMpZC2OsSsYIy17ivhaQXY6SuK+cxUkhG5anZrXTiMqzjuG+nT2TqTasx0TmtAwFmZ06fPmLB46cKIMZZLo5e1OtUYjt1zl56l6gqPPXQsNGv1/MqFk2Fueiq8++brYXr8alhfmheSmImD8Uhe7O3XTFx72DN8T2jTSvD+4aNhn3RoFH1V2sSgmD1M2ztV/2ytH706ps6sMXRpFY4tMB2drDgrg7YypU+nE5vVwyfhI6VZAU8mHZODXEGuroreoNE6PyHDZys9XD7N6S4JSALgdJHVSQoWcxR3CPDtdodyx5iOczdvQ8ElkkQoNlrKqzpPwqk6YV0eq6vsXpnUrPN8ePX1E+Hq+FQYn57Xm9l601f+xG3Rkm9zc0Ud7kBo12TNsaOHTY+NXAhXpc+dfjecPX1KtMLWad1/oFFy78Au7YzQLpYHPxza1VkP7NLTDrY6GbNI14uK+y/0ERtlbHyyxiYsCrYsK7+lmWhb3VTmTBC5XiLKi03SVjbMhLVNtOhgHWsmZBAhhVxLq9W4gCfCexx3c3fsKN4mj6Hdx6F7zJibrO1KyET5vQVm0Y9vfbQBLv7JAy7GtwldDF6lzI9PNXS2qU9MTYcprQS/c1JvB2vge0HC8JL6t4X5Wa3otuhM8P2hl9Wg4T1KaDn89OUXxMsmw5XTJ8OqJjc02yFerNtGm1qlm0L37r2htasn3PvQR1Tvu0NH387QsWO3MkHZ4LFKWnzBcmZmzBN5XBH9UULNvVjepicnTPAe3NlvEybx/gYFiKWQmfDlTItdM1I2ASl4Fa2AweMi1mLdRixU1xFQHGdOe7bqbnhSbDwRSFFZwGit/95hGCgS0M0UvUQ/Lr8hN9RWnmD0ZaLL+KGc19Yaw5h49I9ffT1MzsyF9y6OSTZYDbMLenUCQlV7QEbok4zACvDDH74rdMrs7WhT+1oMr770Iy3Q8FzaBU1UauVXK4LdPd1h+MjdGgD3hb3792hnW4faXpPJGOSwovThs1G8UBomm0i61Koi7tbmlDfjOfKOHKhQslL5vT1lMmfWWr3cxQiJbwgcvkVNCtgJXYyBu9sdIm6ost3DaTRv/l4lfgzId9TEHTmSGRUOrWJnaeQfRehaS1Yg5OcImu3JkVd5mtjox+a1c3RNkxkLc7MKu6a+cqd4YLPtpGJy4j0diZwUzz6hyeVp8WsWUhZUh7s1qTmo7dH3Hj4Q7h06EObnxgVjXAsuE+Hdn7welrQzYE6yJ30yWGTsUtHguklm/0HRhWTQRz7+6dDW0aWMsOap/Ps5QmOQ4qPGw8lxpNXGtB2KfBPc8EI5vVCGRf9xfLjp7tFUjuKHM2v3LgevCVuB3d1Nj38LptGw4t/yCjBloFxeFs8jZtktd5GnKQ/hZjE2AdweQ2/5S3QH4YFKUT1IOZgHp4pgQEtpENHKtgGlr4WSMDu/Gn7wzIvhxNunwrzkgjURS2fPTm0taDUBBYFjee6sCHEqfOjBY+FDM3qXq6NBWwEbwlNPfzf83befDIO7d4Vf+9WPhUMH94Xf+e3P6fyptpU1681ZJD8X+lKePY++0lumG8+zm05gURwACKUpIMCdPELB9LSikzVjfeLqtRpDxAEvgKL2r2zbIACqgeGSK0XwOJkjDplS5CgNK2ApZJoA8AQ8WkMaAJAsOi91zEjEH1ummSKgbDCqqBwGNv9miw8r8+jDh4bCoip75MKotq+PhT/+d3+iWbnxcPLNn4SdO3rC8EBr6GithJMvPhMmx0bDW6+8oAHwWNjV1aKto7qoIA0SziwqbdXv4Htvh7bOntDwyU9rq7xm9Fq6lWHRmNC8saYciCPTySxpuxPbnJqbm8KeXf3qpHRWuUNPopBRHwAbPuTiy0X4iXaZZMGEAQOrrORlquwF42Zi0eYXIu/Oo1okRczAVWPQJ0SK1EIID06d5PWSg73jvhxtFLz4vR0iHImbwgBAOtG/e0ewm8QSS25FQsyZMxM6szsennrquXD2wqXQBg/Tqm8zdKnlg+mpSzovtqjBr55FU6UtP/EJ0epBHQfQDfU/eTG89sqL4fUfvxh+6bFHwkc/+ogNdh/75U9otRgYmnHWQHFddByn43IaoBg5WaXCJ2LMJv28ECUTOi7TaynIltaEpQzdKWXvjjMa3QQg4zfRB/p15TDKVeN2NyPVE4uWgcp9ot0hRTPHQwyHK5rtdbi4zvKSGpzVNghycEwwaJTZ3NgcdmuiddfAYBjef7cmPmbDSU1gvPXWG+Hf/ts/EU43wsTYxTC4c0foa3w4rKvef/g3fxlmJsZC4+J0aFL99Lc1hxbV6YImSZa1+2mUmRIJVc1aKT4oQXrg8N2hQ9ve7fZFhUeGQhiUqCwd801+18TXl8Sb2J25pK1UnEU+p5013dqqN9DXKSGcvtbxpE8rLaZU2tIZ+0n1cBIgEUwZVEAbFBud0JF9k67jykwFavDBNMiE/jQoN2k/J0551NUdjwEnqq0QAf3UUiV3hGzIzES8kp9HJyn34oz9muh9QzNJ7Ha9Mjop+fGZMDahyauxOe1ibQ2dfbsErylO6qtNTYy+Htp1ToVV4r6eznB4T7d2f0yF//pnf66J/Klw9KhWejXQ+tWPfywMDWm7dGev+vnmsKQO304VK3Mb0rSkRutPyBEq5oo2ZpdZ4ZyaqPEc7B6U4CgvSNmMvgrukWJEg5NF9EgxsNvcTCAyo+zuds+S2z2C222SQY5smcaNCUZWuJu1WEVZXcFj1oVf5j6js/zsI5WBb3lSprgQE+3E9/7P+Q/shTDzmshY1sTiuI5DcldMt44bce8G9zh0CN5HNMhl0uTAXXdpomMh/OB73w2vvf5aeOu118KKFmV+64nHw77OT4bxC++EsYvvhKu6UfqFZ36oEywrYYcmrtkWzwLbgmBcmNcTdqKTloG9oX9wXzj+0C/Jr0MFVyVaEfyYoYaAmvGATuPoVt/KC/Rg2MBD8IyZ+jiFoNKbVbWrxS8Gcu+y6WGKEbb69rC3ybzlFWDaBNrL5PnG9G/IBJXN13rgLJZ5F36cdNxMXgmgR8/kPxzc0aEUMyA3z2NxBsPzRxQqHBBLWgXEXNfgZE5bnL/7g+c0iz4bfvz6Kc3OzIf2Xt1mKqGx0tov4aTFOmQGwCsL09qOMKXBj7ZBS2+szUhPa4W3JfToXHCvZt+O331EWxP6tJ//LhG+BkoMgKEsCIvMeHFTxsgzyovm+c1N94lmLAExwHgM5WFxraUcQo4hX7nIMJaikTmgMWeiBpKunPaVZQuUAzNr1U+WEQJJY88qkJBys1aYvs1IkbIVTxzJaXT388m+IhZzCGvzjFgiOo3XqEEwrjlegANjQhPKnjsmWgHpnKeYm56zre7PvvCcztVNhgvnTmmguRg6NtQhaQvK+vSFUJG9S/XdIsGwp6KzdpY91YbKMy0+sySim6v0hFUJpcPHHwpD9z8U9hw5HvbcdVxlVmem7SmsnFBnYxpsP6ebGme0BXH08kVtaewLv/SxR+1Srj2DO8VzVUrDh8ILHrn3ul7XTgWUX2LkEyiODXifKeUP/k2HC29DNSiPZNsnFYCKA26xvhKU6OAeYvZgEKZvMbJ25sHIIfWCviOVI99xDxLc7VoIcSR6uGSPZ99V6/GRb9GZV2JsAT4hxoiE+p2d4xKUmfCnf/rtMC5hampe/GqtEpp7doeGFl3Spsm4Rg2Al1c0Q60zRouzI+qgF8JAZ4O0srs0rd2x06G3s0W6WRenHAyHhg5KmOoK+w4eiedBK9rRIKJa00ohiqyiI4XSzlIefQXY276XEYK0GJFSnKbde3ucOUKdRiMMUsTFffVpymnRTXe/lulwsjwVImztV/Zxe2yrboM3oXIztidPqxo7BFRMIpvmJ4VkkEfBLYJgYpV9SSvC47oI5+qV0fDCC89qNWkhzIxdUP+lN+mXJyRELYWWqfOhWXca7GhcDs2qnz4JVBzomRUfZOV2dEUTdLrNunv/kdDWPyBe9nA4+vDHQnuPdgxI2wqwklwXLyEbFQnWHBFC6OR8HNvzxien7eK0Hz3zDxqkN4a9muTr1s6Bjzz0oCb6OkKXJlLgX1EYUznWI14oEmWKKxLQPn2mBgpMNOJFHNkJh91+1S6YoEXUBR1NdP54uoSKBY/mmIZ9y1pXdygGIuHE9uPftVABzRSV25MJvaMcRObtcoz7yyQsrI/BlzVdRRofmwovvfRWuKwdh8+/8pZ26IinduwOjc1MNO4QXNoUgzetCI9dUn51TKF5XpKZZM+GWckfa6GjmUFdRbfxD4cdA/3h2AMf0s41veerQTSrx95fs7OE9tEklyZaD3lD22An8nIriJyyAlnptvnxAqdmRbNDiQvYr1n048GidIBMiUvuSjiPy3dRVYfKfchmUflKn5UJD5At5TvdfAWY1XSrAyGWOGwJJ45JV0SBiaKpQ4U1JZP0VqkMQnK/i1SMJRfxGS4gO6fdhDNa2X3x2X/UmGAt3DOsOtnRH+65/1jo1i39ifUbW0KGn9AE4bImNM6cPm16/OLFgG5Yng+NK/OhU+OKDsmbDeLZTXNjoUUxeyQLsPOKciwJ4ITk82Ux5Msr2tWlSY8PP/Hfhb5de8JHHvu4jmnqCMuGVvIs95Zl5Z3+O+6UxGVN99owCdAkeMA0emCyJAbPzBQ7ucJ9c+V1lMkjLPSgagMBhbni2+1lMw91019OF4nCbxrOlhG9jJ73LQPW9Li5WFWgrjMDxZT4btZ5COh5TgOXyZmF8NTff18zcFMa+O5XJ79TW1iPayvrjrDW2KXGKZZhM9KaudOs+boGwafffjm8cfL1MDWhg+2T58Mf/dHvhX/xB78X2jTTs7uPLQi6sU2rfEb1nseqjG+2FPO42RcXANHsUNWC03UmYfEj53cijmY57bLdkryeH8+IAZAFBnPNluCpuekJObBo95LDPPAhdB6jmE5M0f2qfKosAiA7M2q9Wu3t7e8Jv7P/t+wCoKf/9slw6cLZ8F//819ooDAZjg22hZ2a4Lj/2J6wT1tBW8SgGrVSa3eLidlOLGsFRSsnr41Mh5mFtXDuxFt2hryhuUsD4PtEBtzSJ8YiZsmCxLwu3bo8ckXnQE6Hp7/z7XBQ5ysHlP4eXbC2e9eABsCee7JIpqm16FYRjZldTJZZTRh6cVYzQ4qCE5OxCIvGWmy21V9WgdEwfxMli8ze6kuR8uQtrZK17G1h6j8lDJSRVvKuaSUOWvVgzFvftHT+GBAj4jPYiFThbVirsQo/M70WRq/MaxfLP2pVQM8tPPoZPYtzMFQ0ANbNbNJtNqBgIY5L3S6992pYmJ0Ir732w3Dq9R+Guw/vCXfpaMfD/+ST4fOf+WRo0q6E5g51mPTc6jjhl9qdV6U8u25GiqsKUsMCVaKJdTOKuNdWNwt9u3hb+23tU51Tzzs1Gnl4tX8NG6BplzYBgpAiB9qs84iESnbktWvCdX/noC5eHAwffvC4Vvsnwn/5T/9HuHj+avjbb3wtNK0thT/89QfDru7WMKyJjjaB69bokZXgOQ2Al1XJI2tNYVZCzMsn3wqzTNw1tGh1aV9oONgc2lmZggaVJR0OslVf6tF5ULO2FKxoAMy2zKujV8KP9RYmN5e2SUjfoUnh/doVw86bjvYuCXIqg0u+CF8U0/pZ+BS7WyLvglRsEk95RIhvFNOVl2lWt2yCFBwIlvFBBsk0DQiWgCbYyayrOgbKGIA+rleVwlqTFIkZPcpvnVVdwYKSPSh2Br/WT8vD6FP8m0nrKZ0H/cE/PBumtYo3rwFMR8+OsP++R7VhTE/iNHcrjiZ+BHNdA+De/t26f0QX3T3/bV3CORamRt4O/b2d4Sv/05fF43eG+x+4WwNfxUlT/UviFbTPxnQpEvlxrYaifzUQG+iRKXmiPIB3K7hRgJtWHtkTKNtzwB4id9n+a6vwvh29/JqAX1jlUJlMpk4YTDIpbPiwClXhuaiQbS7iWVUKhiQkRe6To0YsS9ubV8LbJ94Jl3VZ5J//+V9qZ1Vj+P0v/vdaGOuJbBtA4Fsq9uYbWizrEbhG7d4ZCI/pTeYzP/1pOK2bor/19b8I3/z6X4Z7drWHe6UHe9rCr909GNrF97obtGVA+VSSYU1b+RY1WTIvgXLm3ExYmFoNL/zg70OvePWxBx7WAFhH6oyvCu8IgIrXwJYvpRnxxxEa3VtDebULqIKAmHzI589MbVWZtzEDtzwAjlUf0VMk4+q8u4/n3H3ddPfapscum6qyWC2+mpC1ypSrAvjkkoVwMvUg3MxmSqtqNBbOX1zVpSFs/1L/H3aL0XT27tQ2lC7NOjdrS5gGvxICYEZ0qpXGDq2kNISunfvC7sWZ0NXfGXbM9oVdew/oVrYuTTLrFJwGzAwsuEDTRAUkE1dkxAuYypOLQZ5LNz2ScyQioh0I7hE7xRgO3mNXm4QkDnERwRxWdahNNk/Aky8HcP8qdzlu5V7lUTOQILl7LJHbYr7T4M3Siz7gmqZdLr/Tj4VyIB6ohp1tyUeHdXN3RyXcf3ifOpy2cLRf53BaG0Nvo27fW14IbavLEhrFQBXfBFnRSrsEuoM9HaFPY405zdZOXrmsi2ZGdIPfqGbn+qU1mBApMH7p6e8ODz/yYQmqOkvZsCr6WguvvPZ66D93XufOF7WtvjMcve9ee8appUWJiPnGFUGlZ2+NqgbJu9xZzbVBkvITxWqwYJ6GQ+RBFuwwUcbH7Ru4+vCgfMD4UY6faItx9O2U7BSZvBMVuu0ONjfxKBBZQmaOcPllyDekWWgEd3yswtK37HE2m/AR+xtp1YxxxLLuK3jx5Zd0f8GkeNKe0NrbpNW7wdDUvVOrCupoNepdkDDFfQatdIDiSZ07BjXJ1xP6Rk6Hvsv7w5F7joXHPnIsHBi+OzR16IZ6Vsygj1S7CG8MWrw0xZxrrULhUMm0eLLWxEeOESjXceCCBVCqFSkC19PwHGASK8b0VdXquB8Mm+c4zw1loeypveUepS9iSoNHO4eiTsoasOMtelsk4ZxJE45I4Itc16Qbzg7u3RnaNhbCvQf32MrCnjYNRtU3da1rNVj00KRzYpwLbBNDoX33S2hqUxq7Fa5tXatIczN2YUtFtNR/wDiN1QT8tol6lvaxJrTYIv65q78vVIaGwhc++1kNwqftkh4Ezqee/oFd+PJLv/Krtttll1Yr2HqZxr9iP+Rcyo1kNhndqZ5JTqknrChgTkE5VRmE+k8dA1tgAOqRsm1t6Tu64Jh9VX8XnD0M/S7BpYHCN1ZW/6BQ+CWTlXauH15u/g26qE4X0M0t6oLVqTA5t6Sday2hb/CIJhx7ta1Vs5Mr7KOhLWunjXi2WnFo6dihgZomovYPawdif+jrag79kjUOHD4cdmrlt7WVXYbsMiMHtExMcUxjmVo1VF4sr2rnWTuhrRl/dr5KDPlnPFtWi4Q7KsK8Xp6V9xQxdvx1GEW32/ftu+FsoqEAFt6DcnerG6sT5RKUqGzWi7C6q23SOK1pEpBwDRLymMRYUb1ih68yduBZQV5IePmFH9tt/OfeO61LUVfCZ3/zczoa2RGOazV+cHB3HIga44plB7rtwDOrJDbBZut0n+rxyL336NLcu8N72kV6pGs9DEv3tzWFHg18W1Uvmoa2fsAmVTQh3qzVjRbJbEf7W8KMdnu9MaVXTrTCO667bLjDo2egV3QjWrKVfisohbXyUWYWAisqC5MA0M711U45lMNNptOPm+5tKeuniqZwdHhuesDbZ96WATBdtZeFrObZdVc3U8bLBfXZ3lK53NljY/o3QRH0Sdu2KxhS3RdXVzE3nic3c6GJcHEmzmJImOBcwJgGv2NjGgBraYMBcI8GwH0792t7QWdY3mjRAFgDZW0zWEfYVLKtagwQTc+OvapHbRlb7A0rSwNh5x6tHGsAjAAhMGJ62lbG2yIo3xIQbYKT8i+iR/l21AyjaduxB4/YUBwnqOQRywirNezkwbf9csyUzRgpNgH3k1vh00I46mulURW2yqLQRMSt6J7qr0wntWAX3NQtCIrgGOGAl+iJG4w/XhFQiFD89OTddD/PnuwMgO/WAHi3trUfG9YAeKolDLcvh87KeugVZbRp9bZLg9Zm1R9Dbs7WVDTTuiJGs6yVlQVRwTsTOuM7NhKmtQoyqwFwh1bQmrp0jk7pks8eXbD18CMP6bzxkGYCO3QZ13vhyb/+hp3fmJ5ftKeYBvcfEuPTm8QMgCmXDXDt03Kdxj/kQL4w0Xjeo8KZY7lErRyqo0v9r8VThOSnEC5wRp+EU1m8npMJ/0ZB3ygG/igPlqzR8U78TW1zI50ViF0o2KGNO5ZAjNeLm9Vtl62f1DNNgtnpKmVIjrAQjti6BDz6Ns4cvfDSS5rMm9UAeK+ObnSHtj4d4+gaCBu6FGNdHfuCtvlzhmxNlaeTRDZQroiH7bh8IIzv3heO3PdAePSXfyUc2NOnlV+dXY/zzJaGpaO0uPmZHMDjUJYlMyMvy3hblvUYIq6NEIPYcQ48xiYg9oSHBNDhxvDAJsWUhsGQ1ey0Jqgyj4EParNLdP9Z/kaBlBSLNOA5wJdybc6ph46sMeIs4/9Ga4pTFQgYCFPaeaSzYpBORRN2utcqHNyzU6u8K+GiVoUblmbDYHsl9DRthG4NgCuaeKvwHrBoqaUSzwLz5uii6GW3BK+WVe0u0GUu53S7bP/+u+LCkdK1Xkf8jglfZHReT6AG4Qstir9bA+CdOg40pDsxRrTT5UfPvxCu6CzbU09/31YaunVmebduPe3o2x3agJNQYsc6KElCCTBRLthGOop0QPHx5yzbhnCCUFilQB5wXFd51i13JgZEIz7wdTPjK04omCg3oy1vy9E9tk38It3FCUtxKgmStEMuqaR/9UFXhMJRlcVw8fJYuHx1UttgVzTw7dLOiCM6JdWhiXN2Jsaty8z2cE6YLrqjS+9662znLg2A19WGN/rbw47edh1N0TZbTaY3S5418qctKCHyBle092NxEEOwgTiZIGBWNL4jNycYZbEXL+ybHwJ64NQafZI8hfG26nhIzu6bTPj0+6ccx26WU2IAzEATfzT8BB13llDC+GczcVpgICyvIRge1eexnr6iY0NMaNgAWGOHeclpjB2++92n7Rm6jWXJh9rq/D/8/r8MA7rQql+3cLfp8qtKi2oCQNSMjIrkSD4iL2NSmvsO1vS6TL9u7NarMUfvDud0pvtgZSYcbNQim3h1D/Km8tAkmo34jjxwXby+QwLA3boMa2K5Ifz4ypjyqXGNXimhv+jSLdEMbtdZhCN5ryzlg/quaCzjg0Ps5ClSkCyZ8ppzM/NIH8REJZMbc025e7JmhsNxEw9SjfT1flCKlzHLws18eHbJqn9HOOWCVvuW0yqHdnR5OPxrhQE9eeUQIhISrrkqxuTbRbUYgsGAuSoqW7Wu6KzUVTGiFr1/yFavBrb6iSTWmPlWQ7fVNg1CstvSFJm3HBt0Fq5VjGtmSjenXr5sz094OVwc85xY7mpa3NFNLwV2Yrk7pmvCuDthihq/amxEl1q/lqtSaHcjfPG7EH8L50KIGp9EuqmIBqsYk5InVpXQIN8UwN2xJladxcctBYsfWByNhHJPmQxCFhfnxeBmddHEjC4+m9UiWrsYkQS1NT2JpZm17CyNmA0Nt6lZTEy01YIgJt2obUvc0LqkmxmB1azLZ9Z1VX2ciYuDCJhqq27hPXTokL3BuaIDeFwcMzo2HpZGRsLffPOboUfbZD7xiV+1VZNWvdNJJ1ukBLIe24HStDLQNlkBiq0liqreYsFQETMxdtWv46GIGwKU7VWRZPF4Zfc7zA41oJiGiSrWVm53/IOwItIi9dJP+vb3eOZXVCJ6Q6nqTTFAJm68hTLCYEZ6akq3P2t1YeDwg6G5vU+ruJ1hXdtQ5nTD36pW+egEGzQpx1GzDQlMS4pTkXuTbnnu2bHTtuWfeu+MvYBzYLDP6twmHcmnz3jELGTk4KWJBKLuU+0B1aAtrBELMX8RKxEXFmATnoBAWPBQVOU42GP5CRs14Yvfea7w+f9XeV6cHvLSVfdlMZce2vOMQMJfxG+xlLi5ijDXVZeEbbKLXvBXnYvnzM9O6zbRmdAu/tWkfg1BqlkCHhN4iHbsikNA45zturbTNWq1oUk8jDvpWwV6gRuldcv0ggS+Je2UqigC2nKTqgK6JRfI1pZX7bSCdpo0mdinwXkq0IYAAEAASURBVPCDxx8Ikwen9fxWg62avPr6G6H15KkwNTtvQuOHHnpA75PqVlOiSyGYouzG2vhh9pgArSxihVTtaIkywCQd1JOiSvBTFDKFrqs6BkoY8HbllBS94UJONM5ncp/45QQVTf+Nz42pHzZGHQdYhOdG4HXJjAxE2NrPTcBzcwt223Nja4e2PLeHVXZ1aVdigwbBTOix65BJTrJCS+AW/wbJFE3NHVq40Rl7bZ/mDeCp6QXtoGjRzdCa0hSPboTvxmiWVRv0ym6tVYD0KQXQ2L4YJMUUIlfl2/mS91lFWSJCABrKzWjz35iG2zBTWpa6p7c5VDHGrX4zgEX5gNgHvm53+PAtFMGZxPNvm2CmHpM/NNGsCQ3uWBjVRN6ono575ZXX7Y3fdvGtbh1hu+vIUS1m9Nqtzx287KHXFthybBNzmiVs5C4P0mDGELwn9NmlZPpmQptXHHh2dVJv/h7oWbP7OFh4aW3QHQ7izxouW1STIAVinUG56KW1eUW7dsTf4eE63jSle2wqvA+snWHUn73njuyYCkw20PyYqXJSVLS3h2jn91oqxkqQFJh2A9Syu8NxmJgumxLe44AYD+Nxbs286QFwng1Dk2XXCxpd8ox52CjI4O4uKUyyluPhi5u7u5liZUbiB6XQ7l2EgFuym7Aoq6Ut1mID4AYNfjWjo+0KowyAtQ26Recu2P3QKGaiblsDYAQCVY62nTRwjoK2IBicUVrVjDlPRrRqlWRR7yddvjwiwXMuE8vynJTK71ndVNJyid3uQlMWMZWraKdoRUZdjWSf8MljlPMU7cXfTfWWR869ymCKYbLy4VgrYMktFddLXQWqJoTEOZyJp4g2s5ci57AiNfqWoDLsLHueJZms4jFoXViYtXfbVufmQ5e2xHfr1qtmcclGzQxyBy7Co/ogMU9YkJiTOqBmzdaxY4HOalWC47IuoVnkWSxdoCXKsdLEK/hhZRJEdZvfwcOHwqDO/u7bf0A3+J4Nf/lXX7MJlRdeeFkD4O5wt55kGty9OwxqQMOFMzy8lJePElH/rBqy9k15iwzICmSutlJmHR5xovK26sXP8FGdQDlBCm0Asnhx9F27uj2xX2DT0eWmt1yvC8woWLhPNZOnk7K6QJC3Tkp0lGatObaBW0UMis4JQYvw9gwWFaZEcZtSp8lFWMN6uqa1a2dY0yrwWrrkb0kda7MuIWJ1L+gCN2h8Re8Arwo2l/319O8Kc9rSdUrbuPZrBVhUro5WsMluVsmxAikjnToliNuyccdVeRPdo+CPRPTSRkD4xHB8xe8obkY7CUW8EMpVTN7jYTpUfNC4ORx3k1M54zj9zFTMdZ5ctb3aRqhiifNYdlYtK2/EjpfLyMSCQhWsJDDxxQ4lunvBU11s6Nmjubk0ANaW9matFrSp7lrQ4kdciMMZRuOoWsHgopcm8TcwzM3QreJtcxLYpyVws92PC65atVJsR30USCRqmSIvlIDu1iZNJIiRF96+7NXZ317RF1sGG1u77O6D//T//t/ii4thRmeF2SZ4z7GjmgxsNRjghrfYsVi+9GFllYdRlBJhEohhcIPKAw3CfmhhFkJl4MscMeuqjoECBmJLM05q9MaXK6ObzI4Nv+iaf7ubu8fYtFV0k9pH7ONxV7tUO1wR7TfrSTLOoq5ot6ENgDWobRLv5dIrLsDiiqpGbWVGnljVPSKkYi89COaiZNVG8fhW3eMQdI5/SjcNr+sY1qQGwM268KqpkTse1L41yKKv8JzF+yJSm2RmyBuSZZkUouLLbeLiio+Nxo1yM80o2YoxKcTWaUFq/HgeopenUO1aI9ptcfItz37213eQxL61kAS4UpZgN8ZylE3DgxXPuY/CK1CzJpPn9WTR+fPnw8l3TmnH3tfs6cxPfPyTks8Gw6c+/Sld9NetnTSqS8XnCDFjaNsRAE+SG9rwqUTsO7nBw9idtSoePKc0JjXhGLhUt133NNgmefgh/HnF6pZJcvgssui6eGC7dv8tSgrlUsNl8d4pvS/M6zXLorsK/Fr9MbeKM5VO+bxGjX/Lbgt8ljd4p2FArq7Mwy0ya9mtB5JfMa4vPrrpIIiPdvxiQrO4ee6imxxui7rpAXB16mTOtfuUkeHu1ajIXbd2L4ap9R1TjkiqThWfsirnE39VkgiRKobgGAy36rmHVhGKCRqamYEo7ekF7afXHJ4NZoxYiCc/JnFoRHFgqfCCgSDqjKaYC8vVpmxscrB8xXjVpSrCyr89TBkOdvfLQ2/9RVg0xFmMV/zeOnbuQ7q11dY+tcNfj6vnOgvraChku/Bpwcr2LK57CAZ9A6qBTkxcgRvxYJ6839YozcwcO9lppPb+qZgMRBA7OkyESA1iBIdzlgwPiO+reQZbP/ggukWVN3lWdnmovrtbb/gND+sSIzo4DbI1YHnn7ZO6Uv8qhKlntfQeoLbZED4yKjLuA98EVmmUVSwq6fLlBS+Hug77ZtAxEu63APY6Uv45CeJIwMyRtfmLuogdgBfMY2I3OmKmWAoagy+Zwgntdhxlh5KgFWaZV9kCq5lqbVcQiYoSRStiUcarYrwIBB4Yt8CLIiWkiRtqwNKi8Ag6KCVCwlni0TX5RFCZU8oYy3BS2KpVMcPVPtvbiHetuJ5a2bxWvO1Tfv99PX+e71opUrMxHKHou1D8xljFX/Mq/KQYCpxVoZzi+TH4XIIhGjEo6svgYU2qf95TN2FREeFjHPuxy2JSwsSFZ1q8lCJe6FwRQBqaMDrUJS49Xbr5dCXcfffdYW5h3sLPa9fLG3p2jluihw4e1A3RejZEcZSdXJFYIQHHCiZ5iHgpRkhR8UTV8Ioe9d87FQORbjaX3kmm2gcCij55eyzaoUDZa/BL+DdtxwfFBIH3ojiGZ7NIah/QKAO3uJVf8GiDNB39Vew8atx9yKVFyJw8c8QFnrRPiStR1hDcCNnAWw9DLs2Nj8wS/c0n5cXL5z4Ejcq/olmE7yE+KKav/F4rP4SzsOAr4SxDA5ELhWSLMkeMxiSDjU2Mh1On3g2T4+Ph4MH9JvcfPHBAtz0P2N0HFU0mAsdgyYT9mTJHh0sAPKSzAMQRnYjpMalHBqADdnaxoxDqQuLjz1SC63TEZCDlIRnc6PO558PgCSawGhjtyh2VUrdvg2jw9GP5Mucb/AFKyluKmXqVLeB4Dmg1lngp9hbRbtL5FgbAMXMRZUKgKc9wucCOXO+UqnPrkKpdI+SyW9FejBeHa5EMiqnHFIlFaHR1Xt2ZQ+pUVItWR9rVqe/U1r/1dc2Dr5y0FZGKiI83u1YbWjXj1qTb+RjQCBZEKCJiu4JdFy53ZqGbxITa1GE3aZBUVJYD/WxPT55Xj0meKZWbEZ+RMoplwh87qmgSPsVJ5FQ7faVhLZT4Luw6HNxyqNGm3yKyzbE4qxPjxt8YkAaLjsrdkrXKVZYUzHPuoTy2F7Hsn0VM6LLOQpG8QcVSFHMlyNoCWKUElOpd0mpYzDEVrtla3YDb1t1h5ziWdP6CLUis/u7S6kqLVoIbFwRXjFEEoHgSENkpoBm2FS3/LpKAOiVWNJp1/oMzH8zMcqfQklZdlrRVEXbW1NBmRSNddh709mkArC00Q0PDNtP4/e9+T7sLLof/+B/+ozG0P/ijP9At0bql96MP691gPdGleMSNJ4b4BhG5Erkaf42rJDn2rCOmx5RSX2oqG/NEdFnHax7VIGPgmh4OP6u1Qthf/E+ndWoDFdHmrlAqVJmQK/+IJULlbsRz7LEFdGGB2VtduMflaQpnW+hVqXb2l4DMxqFEh0zcdGrb1ZKesJnWu5BNa1q9a9IFGLrIqFmzyAxsjDVo5Ve1LnASorRVVtQpeGthUat7FYXv0eRKq7ZOWUaMRuBrJOb167YiD1Y+LCuCpy2vhIDCUc4loo04wGHCxgkr+jhUzDJGmEzyeMD0GI7l6IJryiOTU4TKeFweg/g/C+VlyCkg0oXnJJ793TonHt8GoaqjSClQkEPwEJQ0fm8keuD2VzDfyFkzvfvGNjw0a0qsGiyr0ethN21HZjJOW50VD1Q1sWSBEKYVg0atSFXmqSfRkfrJXk3MtWqrPHXB5TDaeZfoSVGUPHIVOTM+QnbYTwgD0uqxOapPbVYfefTu4TC0eijsPrBXT3ZNhL9+8uvh7Pkz4R/+16ft7oV//a//Z920fyzs0tEP3ms3GAKnWR1Vt+BBk6xYK0EEvZySRFt0ACj5myIfaCe16Fr/rWMgkUWkk7xNRXvkbDmSEjXJga/cl6Mp1iLt0lO5M+iwEBBc/MLkThG0KyYYm22iUVtqtULXVFkRiSquoq1qx9iaZNAGHcejTTVrgAtVM+m+Id6+uDAXVrU7rU1P2nXqXHBrW5cu99eEkc4qmAiaZ9aSc6vnxhxt9UYNAxO4SoFy0JZig7FQstF4chV5duTEuWv+5ZiJIYjr3N/D4FYN031ul8lzRCgu1oN32iBX9shHzct+CIdmYg8+A+sA39VKfE59IzsBL+p5ou985+/CxQsXwvPPPR8O6/Kxf/bFL4Y9e/RywvBRW7yIN24r7QQH2QoWaE+5AZguwCsEPOgOBpuFZMCrxJnMYPLR+LAGrauKvKBFEFZnNyRHGubYXih3aotaa1U43mRf17hmTYs0FfHwdYVtFb21SlZt1vZsduGsSH7liEyQXAudaqHZ2KJ2zht9cXQJzYVfcVKcjMbMFrNMMTapFAA6on7Z24jyhR7yWlROJ9GNyCCGUFAgVBdDZOkWI9/kd976bhLABy0aSMoRBWk4uoxMamdXQWJDEMFIYGTVl8FusxpL3Kq6ottU56UXNOvCCSjERoUTgZmSQd/KIHhRNwHP6YkJhM9O3fgGHKqfkFXaLWTLsiYHh+dAo0eKaY41foqAanjftBNwi2ob/BWD2XftsFlRN4Xf3sGhlXO0faztfMs52QwZBgX6nflR4zaIgXmqJmEuyHLzutiiIkFxWQPbVRHBmr3NS41Li3vCdpcFjCvp5ySo8Z6mRrW2otam6+hZnYM1QB10EGhsKDf5RrBr18CZ1Pfu22vMa3hoSNtjVm27/oq23/cP9OlR9fawe+cOexC90c78ERulVDKAlHdzmS3Yzf44OE/DZ1jMdM+bBf6LFs/x78gqls/9IkW4j4XUD6btQlAH54rOPM7yioagT/Evi22DlkZbQVvSpUULc1PaGqUJlx5dgrWhox26uRwysI4IwOzb1xB1Q9umtBE6LC2y1X9CA5ld2oEggUq8jJUI+Jxf0BfTIjk6KwNXTVmWcTzycrkT4fnOS4JLDRjReZtfh+Cmp4Cdtuiq+O1uH2SzWB7/jvmlhLGURQx6GC+/ly26R4Ej+kEnre0dYbGtXVvcV0JFerVPFztK0OK9TgbLSxLkG0VbCEbcUbDK25ISjuckNM2KkTHuRIiy1SZJd7arRUlZavpJMlnMRMyCZyinB8HAi8shOavYrwEuN9MOD+miv+5O3aVx1SZ2zp89LTrU5ZKHDoderQh3q281YZbiCIAJtOzUYiBstEZSQEbXUNt41Qhdd7pjMABhwCcgLMwi/RS/5ZVaYBTLsUdVbXdCU+ujwSiOreCKRjO+bdHU86udMRkECS9zN4j0Bu90M5BuarPccDkhvLeRXWbAUktVIG2f1gBZR6ta1A65bZ22BBz6fLoDnwPKikNWUJhkEZP8WdvxPMttUwTcyiqGJzeE53drVYRNKM/I1jF+Fj7GP5QQfNFWSTMekmOAfLDKPq/JhnmNBy5duqS7gka0rZg+ciPce8/RcPDAwbBHx9IG+vtNXoNHaWNLbSVUGK6EAsMClaUvw6ClL7vRTIzeqNX9Zm11X9HYYmpBPFqjt2VdhAq/RKZkstuexxJtsIuVofCSts0vCcyitteva9KzUzy1S325baGXf4MG0dBSPmGYl9dqSrCzcU7tUlynK9TqytuXlV6O7uN2D4dpuSg63NbvWx8Ap0qrKoQLv1s0BS+ul6Rsd3c3a6HF/TDjTJW7xGaIDZTH4QSmQ3ETITFXTVwCo4xwmJ1b3tp1CVGbZkwmxnWOd2Y+jF+5KFpUJ90pWLpwgOcXKhrsGPEJttaGpXXu9+qFcOadH0vobNQzE3t0Lb2ITckgHmK6zlKm8EwJuYdlz/PooZLdhMyiH5FQtTCIW1FHoTgj7+rix/QNVhRkc5jlgBZIkONsTiwZbjEPkczjdxzY4eeuMe/UUAyB32blfsWSEsrtGXl51NpZdF/PWuTtuWv88sSyHClvcmNwC19p1kpZVBIMtcKxJCa0KiFxemlNW/VWwyVxt1kF6dPM7IaEwQ11Plx4tZFufOTdzEXBuqz3VycFdEorzevqzNp7+sOuQd0YLvqIM1zQkuIrMTSKs8Aw1g0EO9mhYd6TfvTRR22W8p6j94bR0dHwn//L/6OzQ7PhjVdf0aVYHeHzn/tsOCBGXNEtkGzVlnRp8OzNagFn25VtW8ww6qliOjIjbWWtKSHf8+YTAwaYH4+WOdQ/wEBCW4YMcQ37jia+EfcmyBRC0QkW4yLE2IYTSTKdnTrXpXg8Z0DHzXY5Om5WD7Cv2mx3tNNhDg0dDm2jk+H5N97RRoe20KEb7dvbobV2DVJEjwJs/axmnht0lmh1dVp0txLGR86Es6d+Eh4+fjAMHd6vQXCHnW2yM0wqBu1kBdpUnphhJr9MBKKiQCE/78DNw/lALDXhmPCJKvIToruO7tU23JwGCQlnjy64xu+IOeJhl6kOPkKV8QFT5Azlpi4MiA4Zf00+ZuQ0QbuMOgaH1/IXFYH5BqdQGqv1ogtNbEBnpMC58V1apUBoOndV58oWZsJjBw6p39NuFYVYlZDFpC+X9LSx60k8b14S1+JqQzgzMR9GxdT6+9bDDvGbti4dv9BuBJGjjmcoRaFd4LVKIj4qN9gPk4TkgfRMiY9Z/cgPOuIODWqrX7eT9vV1hS9+8Xd1bn02fP+7u03AfOrvvm3n1/7pZ38zDGsQ/OHjxxW2X08P6gJA8bN1VjJ0DrlR5ykbdcmM0QXCm2CiUcCvUu5guK3yqVvuOAxABDdKEJGyyuTjPNDdkSNoh8vQqHgtK3kMjBhM2Y3CAkOQFk1Y9+kN3ytXK2Fm4nJo0fbatQUGVzoTTIOSvOnsoYHZJVF2ZWVWq8NzWnS5EjaW5/XUol4iUXts0ei3mYYn/suuDH+T2Prt6GwNwzgKoGisklk0co5amXbejHfMIZyj2KJiW4YPRX/C5V8xnuzeAN3BwhPSPfy7aMft9ikGtSj6SbQrH/hSL3zbsQ7kOGNKictaAWIZ5zT4fe+9d8IFrfg+9dTf2xZomN6RI0fCV/7NvzH5q0XHJ+kTTewSU4xjBKUtHooycCoqExRkZVW8j+SMN4o/VrQlkElHk9c4tiSCalDdt+q27+7eHWFmdTy8rf58R3uTdHtoU511kGfR05ImQkhvQzImp4LHVythbHkjXJ6akVzaEQ4OD4nv79POQ9GTEm3WDkMY9oLyoa6cT2sF5BSMGa7EX7Mqyz9yUtiq2iLKASJIBMchTsNiRrrBJ9KR0aLg53QXcV5InMC3Vd36APi2Zqc2sIi+2n64gr5iHfDtqMvd3YUYuSu2qPDXSp4GwAvzS5rZuagb3SZCR6s66vW2sDg/FabH9aarhICmliWd/1Rlansr92tC0GsrM2FRekXhGiU8rq8I1qJubtNNm1Pa0sUTEP1depPNiEFpkQU0yRqlpW8ZeYV7PgmUK3d1l0g4biuanggY8kSK/jfy7Xkop44dP3f3NN3u8W4kreqwNwXhRiJ5lj2OTD7RXgpM3nu7ODIaJjTo1CZUrfjyhirbTEMYtxdDxERFF21CNQPXdQneDHoXJExOaMA8pe85dWQrYigzujl1ZHRcD5i3abJEzyBZajKk2IVA2nSkkIsxbfOJP2zNgaFzPT7+QxIIZ3TRUYMGMOtayblw5lxY0o2Bh4Z0bk4D7C5tU7TtMwwEvKyYshYVq3lRPsUDeskVwYvK7SUQm2AW49zJ32U8xTYLjtGxMqK4jr1GixYAo4UMiUCMOq4oACUOgbDToc7OzoZpXZrBzY8zM+JL6hJ5z3lBwhI7WCpdfXrXnAuGYl2vry6oE13W7eaj6nwZDC/r9spurS7oeY7zZ0JHZa8GPOKH4onN2g6LcoHCBQkXLpw+LNMWsvrH8ZGXwqABUdpju2913GpbMQzfqIhDx09uRt+fv18vV+2cO7aibwwb3Yp0hLghvMgDoXtJfGJ0fDJcnZjShJwGjJo8uTKn2+kRxlq47pF+Vb+ipWXRDBcdTGrCb048bN54n25tZsAp+hodGwuXLl8KHXr9oLOt22qP9CPvitiPdSpXHFExg+aJizsjBMKmOjSQbdhoDwe026VHg+y9e3WBmwTDOV26dVnbDneIp83NzIZd+w6GNq0GA5CBMLTMRFFxzsOTItmoyi4pT+5dN+9oDDg1XItKiq1rM8LKsaFxdklgkoLoVQb9OO9zoyd1QdGlS1dkXtUxPLbfboSZ8UuahNdrE31KTS+M6OHf1Duot9DganFu0gbAywvTmkRatL0by/ONYXxiVH35Yhjc2atbh8WrSbJcMLeT+ZiZaGJHpSLEtklg+Cp9TDSjnYAReBEcrh8k5f2Sm543Br6u8KMfi88ciVtSWYaE+ArHnC49pY7efecdHdMYl0yvu1d0ed9Af284pPO+PbrHoFVbizNloEGi00IcAIOuiLEYMuKXb9WxaCSzI1gqC9PiczMzo2FS76az/XlFYZa4xFJMbmRhXYNf7Zwx2U49vGZI2DI/L2jLmvwY0VnNSXX7FQ2eKzqqwvNMDZoEb9vXJZmQwS+ZVLqKn9ZJyIjtuvFcZ/mxXJt3/lMsXu4aC1i027eX2iGDD77LlOPh4rJl9HW3TUBvyaHyv0jdEgQrgBcISMqoYSxmO8L272gWQ6cYhgJ8ixryw84qLt+a503f2OnQo78v31OVfOOT+xIzamIRJ1e4oyIkGsO4npoZHR0JX/v618M7J0+EHTt36T21vnBFHfyVS+eUgGbtFjVjLuFwY1lP4UxrMDR7NYyfPxEunXotrM5fDR3aarA8q4HS1TPaqtUcOrS6vKyLPXZriyqzMzoqajnU+yOpgJjSxh3JUyKKhMd4fjCWGB80ZfVyxrJStugaQyQYCmeJZBJBwgDeReWAMwRFnFi+DH/JbqnXiogbOfE8xKLFToIyuXY4RRi1vz0rxPRYblqMPKnaADyim1koFdbLayZQ9WFTc6nR0TYVT/KeraOsqy6mdQHV13Q27Sc/PRFm9HwIK8Hc9j2rVY+ZpfVwVRMey7owaEaTJFNiROPSp2aWw1ndwPv21FK4JGY0p1v3ViQkzku4vDw5HVo6e8Pe/YeVOqsWOnOu9FZ0iyMjmCbN+rH1mpnceAkCeVS+FAhm1aEtjH06G3z8nnvDA/fdFyZ0LrhBHenLL76oR9hf0vbqFt2ouqIVlQExZt0iyRSf6ABBOL77pgJCdwm7a5qhXtFbxlwIx82UpKkYmdZn9m38NlUG3wYGUOq0wVumoeFEx8S/01RCkZGWY9pMrbyyNge1af1UOn7hxq2fUfNN5xRriAkR66QS3dvZMiGe7U6cz1llql9hfXXh3Xe1gnvubPjmN78VLpw/q9njPg0iGsLYyPlw5eK7Skl0tjytJxLmtTVaz9lMXZYeCRdPvhJGz54IXS3r4cihvXrq5mp465UXdJnoetjZxxlMrUJrUILAwKUrmKusIChxhAajGbNSNpR+4xtLjL9VolxTwlhyeHskm+iffBTBcJDiyLD4mPGD0KmxmgPxsBc1wzmHTgY8B3L+Gass5VSnmd3z4TwNRJlWiOoGppDeF8BtpfGXyYWLjk3sJtsZ/gAuPsI7luIBsxpEjuuFgye/+e1w4tRpxdfqqwS381fGw9mJ2bCsSboxbZlf0dN/i+JXo0sStHSBwesjc+GU3jGfb+kJazpjOC5yOys403pSY2xqyt6OHNDNzRHVypP+6dI4q2b9Ak627CFHOwsih3T3As8ncXZ3bXVWDFd3Laj62kSr+/RW8dDBfbqBfFe468jhcOLNN8PbJ34qer6olZjTYXDXoAYL2h6qychmvWvNOvKymLZt21NaMWWloxywa4n1h4o1KKjUGxL+KDejrf57p2EgcprItfK2hN3/yt9ux3RtS2m0byMn/aQ+1i6l0mQT4awPF0Pn+SNuUZ/UCt2LL78cnn7678PlSxft+cMmLaScfefNMKvVYF6R2FjUHQ4a1G4sTYUNrQyvSMYcOftWmBo9GxbHzoa1+UktvEguWZ7Vat+iZNmRcGDvoB0lYPGRvoNt2Exy02eYuOlVjIVVQQJmfCe2CMphXNh2IMJXwZNzbsoTea44jJXN+yvGViZSWYdANKVB2c2RhPFAgaiEJ8Ikq5nmf/M/rLL7ym4c0FbDYrBLGPpM/Je06s6Tk6CjmV1NbDkX33hXY4GXX3g2vP7qj8M3v/GNcFVbnx/68APhgeP3hS987nPh/vuPhfaONPj1YtlMnDi0TBZEbMlXycfLqPRBOaW4XDdq35lnrkIXl1e2hNdffzN87+nvGd+7MnpFedV9RFr51UNX4cq0duPoZvAl7QiY1Fnw+Y1mrfo2hdNz4s2zG+HFizPhnMy2fUds1+GY5NGRkavh6MFDugtEEyNW51S56EEVTZasllaWNKGiNWTl2yYNTOCTj9dl0SS7ZQWgFAb6wcoFikCP06v0ybhCT3xHmQc7bS3SlLdH6ItWY1SosLdPvQ8DYBUytvxCLikoKprgZTtFKA+JGUWq3C3DbBYKF48Rw0VUx+8cHnZP3U3FVSXPabVkRrPZb731lh1oP3dRhKaVtuGhu8LAzgF1qFr9FdFxtTyDE95yXdZ2iGVtO1ld0q2VK/M6eL4edg10q9PeEbo7m0NXR5PeYdMgRO/G8nxOn1ZTmOnr1NlPY4IqGcraiUyjD3NJeTM85rn3MlqQwo+HoKFG3LgnPqSRh4jfpWAeHJOgRVW2m5/DKwaM3zl+sRMu1kRsWg7MzRhnq18PFbGUZ83ds6q8FoAsQjkgHgVP+0ypyYBn2cUwqutT750K5y+cDyfeekN1vhT2iCYGdMPfDq2w9mhg0USnIQETkYrzvvOq53kxVg0twqoYTcvOPaF75+7QN7jPdKPel+YsXZNMn9ZpFX0xA0jCMCMuPiA3aPIZc6pfJw+YhcLjz2UYM9MTotE2nd3UxfdsW9EqHVfnd3b3WsdHSMrkM5lA5YZp4NEnMfBFxVsC6Qjx8HTNK/spYM3cYh75jDDIb9TuU45h0e6cH0eLlzihI28vBMARfDnuCjijKjxuMp1fINQbeNXXqlblWPWdmJgMr732k3Dx0mWtBkxJoOrSjoC7bTIPRtOsWTjOEq9psmVleVETH9ruuqJeU09ptDathS5dinFw784wfHCPnrcR59GEX2ebDnloixUdYpvOo6+og2zRrDI0wvuI9ofkgErljTb524FQuUvo83IUS2kDJHnn+HA8uAnQknJAmXPEYXSuhh6DpAib4mUAfuYfm7KS8LYpI8JxUdFUaZ4ofPCuDiI8KwDYQ/C1lQ1diDI1ORXefOvNcEGrqGe1U4Q+Zd+e3bqtdKfeA9ZWOtEJq7DawCTeJz6mSwCZ4JvXCvBqi1YNunrDjoPDYcfefaFDcdrE++Az03q3t0WD6BZdlMZkDH1lrEtSKPRcnmdMCNiIWBnkU0yIC90oR4VZYsVDMIRO6W8RUhc0CdmqlYs1DeTZOtiiwS/0rmGtVoK7NJhY1NbpeXs6hLNyJNMkXgg04GE22jaXQp68IaVQFrT+c0djINKLaFJYKH6DFLc7gsr22DDV/rxBJpM2GJUGofpc5Rkk8dBzZ8+FEyfelnxxQbt1pnSPR0c4sP+Q7b5h51a3dg6yBXZdE0PsxlnW84lLS7P61kBN/JqJor07u8LOAb0126ttsjoiwyB4XjJtX2+P+n49k6R2SfvxHDgXzsaiZIyCEADNt2t9mpIdp9iOgBDbUD5Ygdt4GJmeGI5VMN2j6Egg41Z83DblOPe6cNPdfQUY3PA9pt0sPGfE5WTdOi87MaHdLZcuhFPvnNQtz+9Inpq1SQsuubpPl/Lt1nnfA/sP2MpvfCVBGPLigS2r+2QyuVBEqoeLSM2i2Ys0IpCrlhfSftd4Nee6d2i1ed/gQNiza8D69HUNVO0IiGTNRU38LUjPa2FtWUfy1rRjoNKP3DkYBoaOhi7xa62H2GR1p+gB2bBdF/U2a8v2Bv12olOy0yCawWqTql6GVPtWOZ73rWoqlcm8vXwy+cyj5l+Ei8Ggq0idKVqy4e8uBvW2/KiPzFrlDQJMmbfoiP2uCplMHYt3NcRw7aFrmT7gZZteVYwsqwmKwdcAQw2HmV8PTTMiF0Udm2ZsYgaTA0uWG63aaUBzQgPfkZGR8O/+/f+pc8Ar4dc/9UTYtXtP+MSnPiNhryO8d3Y8TEzOhh/+wwu6gfeKzgBcVme7pJtYu+yyrGE904A+du+Q9GER11V1xFfDk09+NXzjyb9SI9kfvvBbnwuHDw2F3/iNJ9RxayCtJ5VEZ0pfuVfbaG5lxill3HJHOcllxOlWuPMoInuFdiwQs4AJWyXAnjBRrDKClpUjzN1jFpQX8BYxF39jHt0l1h1uMVcx77hiz31zGHzVVi4Ms/KPSlnwpFTULTLpzokDew7zVJQbaAkP1+DFEkipyLoqpjKt2UAY0f/2J/+7tr9M2O3PA9oR8D/+8/829HOZgJjIwsx0eOn73w8j6sBOv/O2Vli0GsImacHYc1Bb+Pp6wy9/+jfDzj37NRhW56TzGd//x+elX5CgycVYG6KN3w6f+swTmhzRVhX9kQvmxVDeHiyvONj5H5med3WkzKIsq1NcU4f67sm37WKs/+vP/jycvXhJ79B9Nhw8dCg88vBDdmvr2TOnxcxPhgcfPB4efOC4DbZt4C0B2LYRKj+8UccKYyMD5EJSZbLxOnGUe+XkAxr38ZAG7s75oY5QsdnEb35BCyixtxNx8Mo0R1lTgOQMudr8hLwZ0KAY9vKnZX8DBb3Rgf/4lVftlvA//dM/k6DVEL74z/5l2LVrTzh+/COC0RBef/Ntbb+/Gp7TisPo1TFd6KFVBf3t1qCmW5N0D2tme4cu8ThycLd42u5w9t2T0m+HH/3DD8IzP/xBePzxx8OvP/5JbcHfET788KMSrHT+SJM/KC8FfA3FSh6O3DaJapJgEduZWb3PlUU9cxZbEeywmwpqqxHgoqTwQuOc8OEh4kQgzime8T733Ry+4POz+7SMF5IrN6yCV61PzbGJPzFQjBpwgMCEVkCJjSFl8s3KxuiVK+FNraD+sXgZxx0++rGPSoDbGb7wxONaRW0KV989oWM+Y+H73/5GmNFWv1ld5riqgWe7eBIX9n3okY+Fnbq34NhjHwvdAzvtfehZ3Vb719/6u/D1b/5tuOvofdL3ho/9yq+EX5K2nln9LIJLk/pq8sUlLQihLRLoLbPeLriJFAftOogekR60PhPtxJP38tyiBPv58PWvfzOcPn1GA4dTYWpqNnz+C78VPveF3w5jOgoyrq2CrZ3a5qcLAfdqRXqPBvgo46PkR1v9yQOThtYQyYspiLWu7ngMiM5MXatN1mBL2+GOd38RtyN4bW+endHW1pnwV1/7avjqV78ajt13f7jvvmOi170mI66L942OTYdz6sO/9XffNzofuaJL4QSA1yHaNIh54Pj9mojvD5/59V8NHbq3ZkZ30IxplfA//Ps/lhwyrT7/YV2auSf81u/807Bfq37iFpZFiTYRjspgzYBMoWlulJuyFfkq3948rM/Kpl1TYILHANnAt4i/WOgIk8sXUbb9Nvdgp2Ocskve0bDfYlYKztf9Wb4FmpXf4tCHATA88plnntEq/NPhU5/6ddXB4+F73/17rb4+pcmJc7YAcvTo0fDlL38p9Pfv0PhgUJNzXAIYZSRDGvXLWWopbti3Am+aYEuEA35UfDik4xpsLJM3dfZPPfWd8NR3viMeHG+mfuLxXwuffvwTeqddl51JXx25FF783t+GiSuXwzt6Ls4W5TQgZiJw78HDoUu7A3/tM58PHT2apOzbE6Z17O4v//qbYVKT45Pq//v1Dvu/+ldfCvdq9+CGJhIhBK8NjnFGgkiG9cdOALmXvmqrYoV5cZNbqv0sLQfgUZz0UjR5e648hMe4edPr3mXsm4d0W2JuVUDcXZOQh/NEi37udv0ml8ewMrug7clXx7SNWfv62ZLSphnjXs2c9fZ2a0DSbrNnvbpYAKIc6O+yFd/FBfkttsStKpJCcN/R36ntJu1xhVcHziuVLg2YutVYerU9os1WmDlDwKxSu66o72jrVWYlHqR6vT3V61DKuLp+vNxcyPczvdsB22E4flRKmJU5V88tUc/LulV5QbOtV8QoxvW2G9fesxrBczC9GhywUtLOaonqnsF9pwTCLm0F7Fb9NupmVV15ofrfCF24K06HLi+AEa3q/MWqZua69Q0cHq6f16rGtDrC0ZErYalbdCfdJGbEwOK6FASk8KzArIt+O3U+blGCaZ8uiZmaW9CEzpJWSaY0gJ/SAHlNb9ZNhDGVaVLbFmdmZ60jbWMlzxUoKqDJnetmjgFnoD6jnPvc5JcRoojR8J6Q7yR7HSDp0Gc0O80TMuhpDQRYSaCDhpf16XIhnkNiEN3X06HOUmeX5LahS6/mF1rkru3N4mHcENnfK93TaSsJHVrp7e7UVnvB6Onqtgk/BLlxDZRQkxokMUHYqa38GSMr57dIS/7tZXN7OU4t+83EqQXnF8SNZu99x1ZFYlWDHSFs67uiATCTeAh7rKr29vab7uzq0YWP2q0kO1sku7RioIOHOh+uVQRdqNZBHyj+0NW/K3T2a6W4u0+8r0fnhnVcQpodMLx3CUyE+gmlcfXqqAnkHbqQygaazM5sp6xuc2KAp8b+HpPdCpFHt4i3bmhg0Ks0e/s00JWw16L7FeB3lG9C/GxSZ+aa5rirQ8ePNHDfpUE+UOyW6u3yUPerY+BmMBCFiGs3RsGm3+C9a+6aGR9XPyy5c1FyQ6voulO7yfo0KOnRTegd2oHD7ojl5Y4wI548oAstOQrFjh2aCnydAfCOvk7x6w47J9/OWd+lTsWBh/faHSIrGhDNaCBMf9/ewRNJki3U/rMJxnJ5Y3OLTa/s9wtqp06Qy7kzg75zSnIR9cINzzOSm3hhg51yDHqRqbq1ow75j90nPCW5uVsCiTeueNFjVTObE+pToQ92tnC0iF013OXSrTqFRpo2WrQ40hLau+aMH6+Ix3frKAgD4BUNllvV78PDu8gncqf49YbirWpLNXyTcc+0jnqy9Zv7G3q08NczsMueRuJVkmvKNF7gGy/iBy7GLawAX39ZHF9ullvXqho1iiV+VFzhUGimuWEuTFGZl0NIU0u2rU7rhGIGG6pcmxWXF30tmi6X2ShAcDwOYUHjg6jkOaqZsuef+5Gt/H7rW39jFf87/83valZ8V/jwhx+2me9mMQ1WxyBM0Y1u/l0U4eg2Pw0kaDgNWsWlBbRpZaNNxMNlVzyftNGop0SkJyeuhqnx0XBG21z+4qtfU9hGbaneoxW5w7qt93dF2Bo0S9g0okvthnRQ7GLdTrHKAkZYPSYqz5fgYlso1Cjstl88gYfka3hMQHEjMprIKW19VSuQiEr++fylA0iZNUAR5zlQIrvOgZBkURXtwF9jG5wCxBWMKApFmCmWRfBMy7QV0ZRBgqQbRx2uPRyeCooY5ad1WOVkQEj9trC1HaVIsxLiTmnV693T74U//9pfqR9qCI9+7LGwY2BH+JWPf1xbkrr1FEenCXY8K8P7q6u6OG0dBqYOhy1HDQ3/H3tv+qXncR12Vu8LegPQ2BeCAPdNonYp0WJZshbHcSxnElsZnyQ+MzkzOZnMf5B8ztd8mGPPSY7PxHFOYo9jezLW4pFErRFJiSJFiaRIgiAAYt+B3vf5/W499+23Gw1wp0jZ1f28z/PUU3vdunXr3lu3lDJgAZDqm37/MBZLtdSnpWfUUybRRZlkv+2j7NX9wQ9+WC4Bi1dYVNyCMYUv/gOky0jX9u7bS5eRQCPpdp9Gu2sxUJvxE41GEGFVwvcKCyINKPyH//jH5UWkJWMeMUJ6586dLqdR5373A/cD5w+Ud7/7XeXdD76bulP5Rj2wnilLYkG40mrAUUzeAicDqVqRrlEsUxLi1l3XI9zhssR5D8932I9t6WThGE1VKbnFvqtqnv7t1bKtdC3Wynq2Z7LJ2TYhknKhYfvbrjJVbMZlYMv+Vw0p+1b4jKRpUIWu5rMIQeVe3z/9r38azBr3Ryq1+x/+4RdRixsvB2+9hckaNXwMZ+gkwGToTAOrTrCL4AZHmXuLXCT0o53iYsYjNfq4C9OLHMlx/uyZch5bCN/57vfikhi45/53lf23HCif//yvMVGrSlX7PUHV0a9za3g40YV1UGsBZ9UC4Scwa0bYCjJGKlBFABUciENQm6J6hQRYcHTRJvxVtdlIds1PNnULBlsPa4K9tS+KYHRWKJwNgxNPRwfTjjGo2gqbbYhXPDZBjdlql0ik/hhTmxY/BMe8CC7787/4r2gCbCt/B20TGXn3vfsB4EQLzhyJRSN1cYTfMu0/y3FZWn9eot8FxDgyg0bvHRhD8oSaM5aXhVPDaohnGgay6nRf+do34vKccxfMH//bSILf9x5UOUeQUo1THwwHNlIia22/dOW4cILWgYaFxvnAI/QrFast4C94hzhq70yDbz0r9YVnj0LgT5aHH320PMw5nDHnAcfnWYCfv3Cu/JN/+o/LP+WcdA3WjKLSqJp1xwr1Ii2JV1qOK+UAFXbxeFWuNdajv1ajijf8Jn5Yv/9QfKKLrSqrUQLPtPtLCOvi7GPupqnLeJn3en/T18+8dYFHGljLOPFh3Y/fMl7msS7I2/o1JXvi6ay7Bc46e/fym5d19bJ9usRdDqxmKF5X0YTVBBOblvBLGAzUaXOjAisJmA75xINqGuSlurP9eeTFF8uzzz1XHgFmH/3Bo+VDH/5I+TAaE7fcsg8NwX3QqJ1liO0mIrglyqa6//Q0tAW4YZ73SLMpfx95OqcPIWBxpCyjEu02u4lL5+JkiP/wH/+wHD12lPG+Gcb4SPm7v/6Fsh9tsK3j46GFGEUkxQolPFjHrH9TfHxqgKi3nhLTlCJRV4wjvENKSPSK2lsCY6OHMxOvnAwC51ubqkytPQNTT2fyrSzS8zXes//bYcKklAxPg7v+4A/+AG2SZ2Mt4PFGW7eyxQ16b3yb1+byIDSSl4ajZFB4bJvnoktbznN4rnN0bCeL8tVa5Ny/EqcyUPVUycn2jcpFgwQMvnj8RLkAo+KP/ug/h32D/ZwpbF+51/jd77o/BGubYJRIo3kk3DI4c3b6Gu3NyTVzE7Sdf+TDWqgL41zi7YFBDKUK18CI8+QUxlHVOvj6175SLpw/Xx7/0eNlGuboP/uf/1m588470RbYU40KSpdkb5hoqFtR4PDGwwk+yl/rGtUWoeuAzdrRdTwFSYlPDh+KF04NJl0IyrkbS5f3Vv4NnNQvmXYN+1p/Ex4S87/WdN7geNmYq01QM0j/DbJzBEs0EMX2b8XcKAp+LnjcezHDXrZLcD8uXLgA1+cSXY1aFoTfdlSmtqPaMIIqoO9VuVBz4fUwid4ejAlRDPvYvFJTwIaM9bsA4iVCJY4S4CHMlc9CMHuW5iyLHo93UBp3Fonf/DzSYfYJO9kYvt1lFVp1av+4wbPqjuECq/n8SmNukNhr8mov8evJO9OxEPmc9/aCbZCHdXfErfm0Udz2dGo2Eg0zGKRwn5zS2MsQj3LVPJtPldBtTBpaXtb4VCXLZL6QNn03MIzp+8jGUc0DRihCvdUJS/+YHMEYLIAluAY4NqR3U2cZJ81tGFqbhAOppEbk5NFGTp6bkbp5YHk/BqzaXXQvHq0q5kMDlN2qLfM8PjQI928YJDgAOGKYC46iKtIXUHu9CPf51JmzZWzz8bKXSVcJSkidA4hJMAG8lbGViAq2fP7m4VW0wKtpuoDhm6dtEHGZ3GmlehfOi8cuM8FNxUS8ib09O3fuiAXwJhY4LmhT23qASVw30IE0jXtOTOHJT8xr3OVtC1oy9HpQ23cMKIXYzF3pg4whOedDw5fQoLkUe5IGRpx4VxkkmWYLWM3wpm2RwNyK+Qv6cNNGeNk6ZytlKoETnAd1jF1hY3pmEq0mYOMcBhnVYoGQ9qisHTt2IAlAkwUGxirRBlbqM/5KaJLEJOaiNBIWIsgR7RUXsVB+8a6dAqFlGMLaaxyicYx0XZiKx9SoksnsomQQSW03BCOrZ+LczGXNvK9eFRL1wo//IZiQg4MrZXy7+9iGQ4I2A/50bpe5cw5mzVkkOGcwDOg1BA4cQi2aYbAKilE3Ujabd5hLAu7NLHbmsX7R8Gbm+c5LmzGTgzAergcmF9gGUQvDxZYaZc7xvofGBdK5Xbt2hU2REeZrtw91uiUAgsKFeQ8rBGkA02ArfrjMMtccSch3wRXtgR7pR+thaHoQXD3GXL8ptMCWkGZevIhmBhJCJc6OH40YyiyI9Pwh/RgPmYG5tT9H7mt/WnCy1vtt/WaZvewPJb7u+z1+/Hg8qz3lfGnFN28ZiVM0NqPhsoPtHzaQ5H11a/s60AkfXn68ZIPW+HPu64bOlGl3Dlw9iUag6wWZXltciEMjaocosLBRYzHKHMuiW+luzOArw6tFkkPcqUafyM65vjIWAAvwPsYCEdaNb9sezG+P4PRMYxml0hCDwKJMl4FBjKBGG6ytY81k/W/WJ+9r42S7CFtvN/e6JcBZ5faKZT2v/5Y+FYRW+T36a8Cl+nezqd9Oq5Mvj4p2bcWYvfQ3OD9O+N4g1UAZAB4XCMP1zzKTvfO0qlPp5rHYq9rJ6TOnykPf/EYQjMdPHA8u+D/47b8fQOYZgxIFWsGVg+NZrDqWs/EuWahLxJNb11q5RObE6YAr6CIIzLRCGeZRTbh8hSMc2D/8rW/9dxDR1fL88y+VfezL+K3f+keBqHbsGAc4PSMusohB4ZNGPHTBoeQezGPq3dAhrQncPORIaVGzGv5olappLxBxMAuoWZNmJOxPrWbrtfXgqGtzrTV2kM0UoolY+zLJFPsohivfva9LpC29eGwVUw4WHM9GAhzWOiNAw1LMdFpp2y5EDkuiWqKtFoyls8QBtayW0QxEXJbSXkWqxl/0YcARSZCFKnTf++6344DzRx99GHjYXD7+yU8EM+SB9z4Q++CW5eIxQ3QjCalQUeGEF9LFx/R0GA0SEG1mJxT3txhiEWl1gDlwKpNkHkQ3hwrU4Wd+Vo4eOVwuUoaf/eQnoXL6gfd/oOzYvbu8/4MfoU97Yod3tHizYkHQEnm2GGTN3hpVBHVLZDyPUaSHH3kCozdnypf+37/AmMLRchri8OSJl5CKIBUEyX7xt3+rfPGL/5Czg/dwkPseYppLk4n14apwQ5u14KbJo1FXUPKia2ofhjB9d/jZLl6/KM6JU6LeiS7UyW5WsWwQxmY4OafRGg44Pvre1jjiLdvaQ++Dc2vzG5TmFqbTKYF228YxJm33j8moUQK7Bw2CT/7SJ2OROo60TzyQeKMzWfOJvGLfLmOiyT+LmsUR+8X4DpgGd9DXSvglGK5hwfzEyVPlv33pK9EWPX2D5L2vfOZzvxqMPseO7RNRSaU3EwUHhxP+wzXtYOUM00gHVpB+2zwhpUsJg+EjTESMH4lLJ2wHGf/xeRVGKzxmGTJWTglZpPR/a+5NK4sfdAEPPmRpvHOtilf82ML5Mcz4vKSWB20koeY5kfNzizHHhHVX2vI0+8O+/o2vsYXjXPnpT39SdsDU/eznsEMATNx5153ALewNmGvrnblzmnR4dzjRROPVMi2RedBeTaQu4ZSgy6jRe3zWFDDo9eMnfxzXOQ2wwUh0T+Pf+Tu/xokK42XfIfIOmKSWxO0WtZtd00krAgr/pBi55IwSQfARaiyNn40yPTETdMOPHnusPMb1yCMPI1n7Pov/mZBM33HHoXLHHbeVu+++s/zL//1/Q1UUNVAY0i48XKgrJdFCfk214jCTf7NdSoBTMnwjojnD5SIjy5WSTo9dMQ0lWYaRaG5Pqz3eev9YmBHHMH5rx2V+S+lzSlMzrQyX+yozXZn4+ZzlfKvvtpfltE0sy43Kk3WxfK0wCWTN1BekjcAmWPgtCC/uKbJSJYW81JIIFwhI+E1cVj9rdFLG+tcf+macH3uWOf4E+3offPA95UH26Drv7kHby4Wr5/c693bGQTY8mn5AvWPVwshA38gZTid+5ZlJQ+2Mqyy2NfD60Le/E3TNMXD2Arjj05/6TNnJolv6cz+XDDNxivhE45tRd5OM+jFILVZKMFsSXPE7i0jGka7fI5poA4OGy3bMoll8r3TNcHMGyCuDGsR0DLI+mt9eqct+bvVxE1HYdg51v++LL74YEuDDhw+DF6pGwP1ox913/33YSfhg+cAHocNgGu7A8FXtbvqHevZgobk6NLjAJ7OzWCMCn/eiii4oCB7hGviQkRF9E4xFakxba2fmySd/Us4ijPi//+t/A2+fK5/87OdDEnvg1gPlwMEDGJ/sjWPhjO0V7ZENRb6RZtB+taX0WWyIBfFnBG2mG3fVaf9BIZzXE4/9oJwFT//kyZ+CSyfLh973PvD1Tur8/rJ1G1tHhEfgstVBVswSCAOVgK75J0KOb5YSKIbWtXhJdihIMna6Ft2aHt6jsNwNGHXKfPzY3gK+v3aXcJGMo9ee0hsSM5ulvfYmnP7NPSg1nw3nPZ95bN7W+BAsCHegVsCenZ0Jie9Fzl+9imVUkZLSPA2/7NixM9QeNJxRVX8q4GSJag6Ck0PVXKpzOdVyBs6itTwrEu5lQa20bwmixf1Ss+xb0mLrNHs0zwD0WrQcHsbYCMDexR7RgLNWGuseMp913quvlqmtXKsfrntKQFhTj+tCvVKPV57vzVPMVretN3Jr84lQG7ZJemb42qe+ZQ7WW2Ji4uoUDBHOxYQLdg0jKi4aBuCS7kAdfhiurJYYHcDTnLXnMr2m4FNNabX9TF3nPdGV7xUp+JTOEP0QMANc46jbzF7bztFaKAkyeS8BGxfRTtBCn1I2Oba97Dsx2Sx7QmIS9Jlu+13ErwEb1RxDw4D4jgX3m8w7cYGhXPifYkJ2/+eOHdsC9tR4qM5cyDFWYebcXic/ZWlq6L8uv7br+kn15nXPdrLXfU7Y9v0GLoO2fRafuT9dSa9SBA0bBcea/to2up29YhjnQItlFAMYMjeijJl1Wzqv/pH6ApfCpnug+pHkeQSYe9Ym3MPOJZy64FLVbxPjRVU+1f43rGF6Xle2jT9EMD5tjBf96mXcjP/qa/jWxWivdI7ijcvdHvKm5WMcum3BLToy1cQdSn2nIHK02K320S4WomqwiA9cIEgTbZx+liXb83rc1SqL47/BAYNsFxoE7tRo8ZoAn8qcmKFMEnjyyjZv38OCU9sZ2klonA9NQeLGT46txjtDXnd3ASuTW+aPMKeqv855TTynNs+Jl16CoTjMdqTLYK8V8C37lyPhrN91yf619GjRAhsPsr+WbbJhpRt4D6BNZqIBW88Vap0yAwbZ06n2lePxGsxDFz1KYd3mtAsG9yg4VKGLoyzpiQ3zfTWegLZjyLTd5jCOBFGp4jEY4XNsdZB5KjJ1b6nqvgp4YqtNDrgYnL5wWa94rwXIMq7SPK+mYD/fsAnjLoCV/mr49tSpU8HU9V28mJcaoG7l6MPGhUbHFKBEe6yrgkdKtrp+wxDrIggYrI6noP3tE/cbazNhASZiJ4tkTxdxEaoKtng7+Q7rUmleLVN7uRJXt3XYuoipz3vjAABAAElEQVQhOXbbC3hzOwt7Qz73zLNlEnwpfLqNU2OaSoC1Ej1AGda4qGwDG20fVuGizfM1PZq2LvNof69f3qjf1ywBziJlMbNAN252u0mWSFYqY+Qdwg4utq6qZZlS05nSCDi5VBKAEvKq3wUNaZIi7Fa/k35kQW4A1yIGgBZYTEygbvIi0q8//uM/4fNKGUO3f8+eveWXfvmXQBKjGCpCr58OX0H33eiBDMw0CVXydfkEXzF8AycQUIu9wfFzn6Z7UetnPiAB7uQytQAYrVTL8UEVZhpDRJeuoH//NJPzifLQ178BcbKzfP5XPxcLrne/+94gEpbkFOFiS2t94pcleNMeXUrKza/JsxGatN6j6GRvUzGuwxlUJOACS4JJlVild27oXw3RPHrLdm28VqVFyd6ytZIxYNbNwikCEtm7QW7mMo/Q0bRycrPhQDd7W3vDlKwll1/j3Ty8V2JnegruJZKzgUHQOIPafV46WAxkLdoyLO2Pd/Qu/RSTE3Fsy9MnkZZ85a9igjp27BjHguwov/b5z6IePMIEtT2QUncvkUmmo9fCCgn+sXhupNGdqJpYdycSc3Pfh+2s5NaJKPZZWiw6wyi1hLV5rc2i6ntIgt2Pcfr4sfISRNtffvkrsQC+9bbbyz72g3z2138tNBModsRf4KySaAWkJt7Z3Rm/tQTUlbaXsfLYY1gFhsny/e9/nyO+ToVJ/2ewButeUMfGflSg3Xv0q5//HNfnMZY0yPseYIZUQdQBJ0wYsQBSfdbCR7/SBg0sdsgNbR+HURJ+asHy7R19j3ED8WJ/vvL9cY2IK9jBNpwNxj2kmgJCBX61XwK3MRaV/iqhcgwIZYa3L8R57neUU30UXPbnf/H/sMjtLQcPHUKKsBeu/q8EYRV7OhnwuYjIRk/Gfc7WFXqiNBlkzV0or92X5a6fZdwJNyFF4y7z5Gtf/0aovB7hbNbde/aU3/zCF4JxFPuPWQSvNNKTrmT7NmO0jgBwNc1k+3Yy1i23OaazDEp2vLQTUdXTaMd2QlScplfAoFiaPyTcpiMW0GWWPYbxPX7f6p+cAxu4iFIwTqMY1rviF7WawlknHmTEW976tamLH2IAopEA/lhgvvurr32tfPe734VJshALXU8f+MxnPweTl324MPNiT20jHehsVI1q69S0zTPbqTVd66lLtFvfUHIBBjzBgPnYK6QCTFazqPRJ2J3gmKXTWMY/jv2LL33pqzBLtpSPfuJTwOru8tGPfxiJYw/zUE3MHSJ25+x8LU2POI0KO1rSZTltBy/h5fJFzi2mHD97+qm4nuH+DEfVuegVh8aeXxrt1oMHyj/6R/+Q+8HyK59lnMAEqIb/JPybts42zwxf5d3y6NaPu5slYxwvYdt466Wrufd3fRourHQZP6WvptPub5p5SdgbPuNGQH6Mq7+LAsOmWrx+Ov1069/D8yb++f3ncb9RWbMs+d33rF9+W3unf5o2DTCxnRhrtAY2FaBHbJqUCDsx65w3+Z/C6q6Glf7oj/4TUsZjzN39LEYHywMPPFDeh3bXoGr8XNKdQdMGtEslrnCkZsUIdQSYibSO+CFhVb+afTwElvCpwSshdqM8Igy+uWdeY1uPPf5EbAl46KFvhzbi+977vvK+972/HGIOOXTwEPCn9iCRjJ9zljhGnAG+CLpMK8c0RheG8nTSVbq6JcIsq0dnxOdD+yCOBmvqEGUjG6piDCG3PaifDWlNa215eJ3ORa6S3yNHjgTj//d+7/di76+4YpZ+dWuITN177r+/3Hv/A+XOe+/lui+OO9rBkUeWqY+J1PJIlwtHy8zdwpA40CHTKLIyl9XCZtmj1gRY5PiqOYRx33zooVC9fuZnzwa+/NRnPh+WuncfvC3gohdVZWlf82y/Qpcx8H5Nv7ZObVOXIBs5y6Vzng1H2Sz7kusjxv3R5w6DSy+W73LKg4x1VaE3sfD9yN/+SPnkL/9y7SB7yXzpcFWn1TYVp3QwJ/s+j9q+8v+O2ObnDNzIV+1gXC7kcyvWdUUVXqKcQgIP0flNwU0g5i09bY3rYhviFbsc/28TCbCV9LpRpdb7+75KJAV+jiCkET3NC/8a8tCE+IycHja2uxdKy74iePcqadRonLNZlQDb2JZgMQxJ1WdeSSYS5qkSo4J++vg9nHlmvulnqGbiaHnRcRJvni+2DKTuQB1tCoLWcHMA4flzF4L4UJIyiCRaC6yx0M8ELOBNXGZnsBsFvdm3myT9Cj5d1yqvIM6rDWIeq1ci3qyTxG8QwGuSzfC1TQzrwHWxoWrSJEdqnIcDdxnOl2dIypnVQMw29kgMY5xMaYntutRR5SUOPVNKRF01Aqrvag6reUbwdT/51bL4rJPQ6WWAd5PZPHlPwh10IbpEWS/BLHGfm/vV++HmDmiEITkaNTq/rVZofEzZci2Xvl4sQ7PPfHx8C3DH/nf2BnpEgvWNI3DI46x75uCGKg0egyG0e/eOIMbAbW0u89AzW6Dt8988btACTZvFqoLnwBN1WWufVSzW3sg8C3CGN2rjxA8LMISuXL0CM+MMHPyLvHPkAThCzRIv9+YG8dqeXCbwuu9tiVI+t5v09LAHCQJOgkJutYsu1SJl4pwBliQ2tm/biiYFXHQlwVGvtQVpq2J8yHfvXplr+tfY+Zahqu+aBkuvd8i9vUYW+UY1y3CGsTnd76rxPa28X0PC6QkDk1MTwTAZGd4GE28sjjrSAqxaSIKfVkDbXbZxu9+reo5+JZVICOLdLUT0t/C4xOJ08toU+xhZ7DIfu8WjHylt4DRwWV8PkohYmFHn9splAdJTmNOPhV8Ea/Cfaw0vpcpKS8ZR29tzbU8s8lTXn5mp+y41eHjixMnAnxo5lFjvR23/5oufLMSbd3cxqgaS+0F1yVjLBbESOtsn/ZNwy3Lnu9pspmU87/p72Q8uqr1fP2es1ss4jmOdC4F2Z1zzE7dkvu3ff1GfNwLH6+sK8AVg+sUHjjWEsWw/XEAbxpMWtOYbiyv23CtscV+nxug6GRMyyJv1wbqkM1Hv+bwuyE1f2+N0BF0TWojgaY24DkBbhEYbcKPRJ+lhbZx4UkAXl67OTbSCc1GLK7aaaat9HP+41vtqkOYpv7SX6bpAb4lHjhFpHRe90trOU2ETwTUBUnnnUrdtqKm5CbpLRl372LEWURMXg4Gfav1S8NJ8va4+Moxt+2topUh/VY0ATg0BgcmMM18FYSOM+R7mdfHajd2ra9ONkooxTb7ahdhKvbUBI6PUk0GmgIt5yqokWJpQTVnXJMJEe1pNzcO3UjMugavzW4Tlpz3OjevU/sXYWcd2/zf2+Q2XALcXLyvdGkgtojknYEMo+XXFj+Q39iSxpEiM0CSgCn00RfOen4PBxDcZcEGoG1DOVXAKOrGsewHLupeCw/N//rt/F2qBH/+lTyDV21Xe98EPYS68nhUoV9x9urXJK3GaTV8XOBQuOGrLGIGJ3aMBCJYZrYUYBJ1IG5Q4tDgkXdUKtEBscQQODJoTWEkw1uMYDAuoEF67OgHn+oVyDInOQ1//CgTkfPnAB94flqh//df/bkhRzEcHbRnjDQEReVGkSJf7amEjXDQDTUxRI+8W7c0kZ/ksE0zfcDnIqmCGD6iU1UTqrQXNzWtCckOG4Gtf1pYziLKXcNFJFpD3LJ8f8rkJVgM3H9D5l8O4tKQFZcoIR00nT5SawCGsd3ivUWcYmtEeSg+saxYl6mT8hlNnXLOVS2XvTmMJbwbu7De/8c3yza8/FFK00aHRsnf33vK5z3wGdWfUk0AEcra6eoRNYnfb0dQ14ID3aEDTbcqGNXD7uFv1df0SSJvmyWNNScTUIqnoF8oZ84dEKZOmFVPy74Ln0sUr5ejRo+VP/uzPQEYcZo8K9BhE5Rf/8T8Og0SbhkSS7EVp9v10FgkXM8xMLZsEDRMy6gGOswWQ2gSL62ss/I8ioTmKdOb/+yrnzf3V18o9991T7r7v7nLbbYfK//RP/ilHeg1jORqkZ18JVOmsQO5RDG8C2AnU/DrXgNN1/u9QDwkbXRKkN6pGhlvmjN7o8eDoCyEVXhYWlcbA+KDdXEzGSyRW29Bvzq/CtdeTP3kirnNI8r/z7W+xP31b+eyvfDb2Jt0Hp9oJVBXUV+IC/toCRne2vVuC7Mm8+1k8I+Mo/PgxnpBmXefdXoIhjUcffaychLD41jcfisX53/uNL1DG7eUjH35/qOIlkbCgxJu4kOhcJNbgtEyTNUE0icNM/G6ecQWXmb1W4jFzD1zvF12GIgLPy0gpHO/IKeMry4i4p4aEod5ql7PLQjJaKbL178D8cdbdMgllvmcZa41o7wacVP7xunzxfLmE+txXvvJlri+VO9nvevDAAaTwu8vf+uhHIHTZ88rRF9U+hvzuigt54KlxZhSuyS3FCFmI/Nw+lo0skNq0IgjfA6GxoAPHqObZ0WjHTMNoPPUSmicvHCn/6b/85zDs59mTB7BO/qlf+VxYVdVCm0n0gfMjOdON9MG73puJSumyRGw/BLwSbPeZ2VDOmzJfXGxPTsjg42Kh+9jjPyw/evwxNK4ulsd++EMkXQfL//ov/xcs7O8vH4QGUIMCtiOZWQVL8MY7F6KWWYKznZCOrTcYC5PA/N73vhflzwWmcVRd/ehHPxpqqhLm4pxcpOZi1Dp7/YgzvatBz3qESi6A96ABsBs1W1Uq3cdo+u2XtfVdo2VqlrggeP7552NM+83Fr/HdBvSud72LMS3BXEVbll+Xe4Tj5W36k/jY9s82tqi5IBLJpu0AQU9cB+8mwI4TwsIJhjoxlq6zEWWtNHOjwgqFLi++eDT64v/6g/+Adf6Xyt/+2EfRNtxT3vu+97PI2RbbmfpcTJCnmoZNspGmP45Q7aVX51fhsinEOhi9HmJrasz2EV1WvTjHecd0p2FyuP3p/BmOX4IB/tWvfrV89a/+qtx1593lbq4HH3xXeQ9XN+K6aosnS4HtEo7fMaWVwLniqJp7lkEBuM/NNn5KXMvQYWPqGivRFasRshnT7aRSO8oRG4lyTDPz4PE1udzP7vgRxv/Fv/gXzFWPxsJXq85fQGPp1ltvDcaEBsn6WfD1Mf48dq0HIYiCK8efvdUn7paWBufUgjXYmfnGuq3EaQvQq021ARjgibZnm5DHB/75n/6XcuzFI3FMnMejfvKTv1z2MMbGd7I9hONRV6AJQpjT1NTU86ooGNhgHlxtGXu2jslsSzbRNbEbeFip8IPCTjiVF/yidoNw3aGNEvD2VRipai385Ze+VI6fOBG2FCZhzn3+s58N2riPtvBSrzLGCWn4bFqpaRUwor/pchce2vtyJbV8slP9GC6QPk/WD6hVZY0w7q82/S4K7TqrppaRI+Kr/hE/6nJUveoE3pwIVqo2ZqRPGW2SGRaKQcAj8ZCrG6pu+Kt+3AXQDSDhGgBLSRAJIBoVmqND5V5cgGDU6p5NqGEruSxaVRvjbN4uVAwSTCK/+MmGrQ201r+Wr3ZrfmnC5ad10fI17xkruD5weTR648Q0zZE1AwCWhgscoA44LcJpqEOVDAmYWCPRILMsjoK7zUJJBB5txiSmdTcRfBe6FwKLbaE2iy5rVd9Wf4n2NnXZoA7U+lwHFgOPKtsWkzO2A8Wf9mw8JSG0Mu+9nj1JxQfob9V5XNM7OS2gDuyRMVrg1uqdHDjPgHZfo0hQi4nCRz/S0lADItV6WLtNlOXJBqs9ugqtTQ/HwPK5houBFp8ynmndwBnERTf910+ht27tCpVX9/FMsOdTNX6NElyAYNIEfnfnFhZQEIwaC2BczM1cCrjQIE2snhgbwk0/qkq9pDkwpBVXjkyIhbToij8AYN++vRA5u5B8c0wSFsREMkqePRu25RJQGsRhr4RL/1bAv3nYqAUqDDNnMuHI/FJt3yOIglHCQiHUx4BRLeVKUAqT7kNfgEiZ9wgiObGoJjlByRgaZOIcx2ieuMz9vi+3IN+oTK/PL+F5hTJjSAgCWXV7tVpmgFP3Ykpour9JENEa8RCE+hDMJXGUk6OXjJ5FcOA8hpSWwX3iY63Zy1gyfj8GRQYdj7ZNZtkquDDo5Ye8Wh/f5g8Vc0Q7UHbPbxQuZiGqXDzK8HKoaRjHuWKALSriJA3UuFCz3eZoz4vgsTOxh+1K4DYXKFvR9NBqqBJYbQhI3Cc+2rhRbMPX4mjz7JNMIt9JTjgVnoHumOM861yJpsSg+9aVArtn3D3tI1gPt34eFSLBPAeTUuJsYXqC8Mm6BF85ZsijE+KoB4lkl8fX0SZdbMFQG0LDfpsgXEeBx9nZLSx8L8SlJs+RF16IfcLmb1vn32up+RsRx7khpb9KoyTOc3HmN9vKhaljOwm29fkG8wlYkNbR2rWLaaWNhvcyrlpN0hA3c5ZDK/KqP2oNNxe3udBWwuxC23fTzXLeLM134jfBWBzklqVpGMfSY86nMv5sa+s9gFqq+HmAo4rE227LkHE/O8U2BNpIuu08Fsg1xOYe+BHw89at20K6GP3AeCahGMcOF68cPjw2Q0rfdO3P6fdy94yTd8PDZgMfhMQP/OBWFnGEmmYu3KU7U+Kn9tvwKMeGRTbgJ3D0FExO6YJ56KxoD0tNPdT4EKd3Q291Ne3RWtO0amYNvdrLE4m/ZT/CrfSyl0wcx4W0t3ugPW7oFraZ+bwdVWcl8zLYZIp0wIENbC09pHBiFpwEHbmAfQXTDAdd1QkO0jhqbz+WvInHWUQxvbvdULg4jdT5EvOh9KfHxm1mi93oCDQnUnnxtTZnPId3gTZM16Ser233G3+p7Zzf894WdYPHbtqjk/XDGLCpYb3N0BUTlHGeMqud4hrqDHYcRtRiAJ+DWOKaYd6KOZzxocRYF4azmvbQ8FcHc7iajYL9Wre+bL57XRdwbbQ38O0NlwC3F331OciapnKWPiteQ6w0nKHkLLG1MYgj4IbJcRkJ7ksg54ny/JEXQp3EvRW0NwZfNpftdNSt+7ZzbSsjHHMwilTMfUBPP/V0ef7Z58rRF19EWralfPzjHwvVk4O33wH3uJ+OHA1k1hyxGlYna9M3hEnTyFkH5Y86l9kO7hbfrnozEAjJFbAbj8gdOlm4Y9F4qdGN7wrOkASMeykqA8n9laqwCWSn4Lg4CX3961+LhZlcKA/f/q0v/g4c2DGIIwgkWDg/U1+fo09egNOoAZq+hiu7d9fuGNT79u3jnOG9PBeIR8u6ClJ0eIBXN9x6kbZ5i9S1HB2hkoUUy2e81rumQWwrnQvP1f5syye+2hCZbhMsIzbpRLD44UNj9U2ZTbimMV3e1lL30paFOncwyS+WZw4fg3EwV154Xri4xploEE387d+/O4ye3H3nQSYfDFgN098cU5Rqvo8+8v3yA6yF7sNq7b49ewM+3v3Ag0h+MRSDtVQJzjpYySy4vJbNzWoSX5aN98atuB/GFtUqtAtOg/kZRCYwLDiJUuhuCDARQ6vaAgDJ1R+ejRPIlBAgD/tGpOm+nbNIebQc+f1HHuF9JiYpF0C/+tlPIaEdLluHe8lnujzx3x9i8TFRrkAMSVSKUEVm9953L3XEjP++g6V/aKQssSBexojRzCwqguy7P3vexdVFsqX8XIMQkLv3wgVlETPKmLI9mPNr+YCXAHLKGC77N7if1s6AzBPWByeeXK10eP1C/LQmvqY26wnC/L6EaoVNweEsbK9YLqfPXYSRMV2effoo2ikTqJ+dg3ExDxEyEn3l5CsHevu2MbjRm8Fjj5ennnqC/jkFUXWSCXs7uOyjQdDu33cA4gPY3sSUZH80eBQw29DlERp+bLqn1TXt7y0YXZeKYbxk2qlG6xjpDsCoOEbJwgTqflodzSMlvvLlLwUc33PvvUFc/NKnP41BNoxqdPax72kRnH6yXMQg4XPPHg5if560ZcpswYq0RzndcmBPuf32W4DD3jLK0Qyc9s6l7EF9EAZQg3crkCVMNkBHQ4gP5gNHGaJ+F4fr2kZjvL8VPzHkyUiptHPYNFoZc0x0x06cCwbX4eePgNsxxof2h/usN0OQ2Q733HVX2cIi5sA+jjehLY4fRmvo8JHy0yd/VH764x+Vu7F2fBfS3/0H9sfYHcDIyWYIq1Ur2raYEvHVvq8yAzwsSLhsvwYChKfo8OZzHdr1JYEkvtsPPBidSy/xdf6J/9yKJNH30ksnwMPnyn9/FFzmXmEISXH0//hbf79sZk7ezKJiCf8Xfvx4mQKnH33+Z7EwvDZ5jcXEErYQ9kKYj5SDd95VRpj/h3fsKd3gueLcymJ7cR4JNBfTaixylQJPcLm4dDGskZnBkcFYCO/FzkEPcXo93glned8Ml4S3OMKFgk4/F6ouOJ944onyr/7VvwoaIPGId4lxJVVKD9+HddY4egx/nemYhvFduHiO6XPPPRd7G5Xg+M3rgx/Eiu0HPlA+9KEPxbNxMw+f070InfSHf/iHMW7dQ+7cYzjnj7uAPSXIlkUGcUqjTV9XmfDi+nYAyZTfHveUAFunvCyZ/rGwbQh6eeiTzOHXJmfKC0dOheG05559KvZszjK3yuzbg3rs0NCmkJZ6xNwOcNUi8+0Pf/BIGBH6zre/Gcz1Bx98MBZT73nPe6IvZbIrpHC41Zar9+gPujX8GhBMXJWtV8dSvlVst/p2/ZN4rzoW8PEn5lkdlQqJXJyfj8X6+fIzjCD97GfPRkiHwYc+Arx85INk5AIQQ5xoVvz0p0egsyY5UeIs9AVbC8HfGoq6DdyjhsC997J3FWblVmhwyUnPrZCa7nLhyB3RJncr2uDnHG/WmUtljiYkHi10Es8GeT0ux4MMIlWeVYF2/LkIdjHsnOuz40o4lgmt6nMwZWmnDha+nTBCpjFoduLZJzhn+SL7Zp9l3/xcmYfu1IbO5i1sQ2JL5R33vxfDUaNlcPctMUudhUl5Hm3U/+P3fy8EXYcO7EPleLR88P3vDU3P7RgerYtf8Bjz+CJtbk8JJ7aHjN/aYvhGW0qDSYfioi3FKWrg4YxgWwe9yr1pOLUmfUlUL37UNeiEudwcmZeYwx0PFy+wlQY88gJMQ2HD03NcBD+A5fJ3Pfje0Coa4mzp59DqOXL0OHP3tXL6/FnApRtYGAW/DpXdCFa2gtPvuv1QSLshU0NTt6cpVqfnzOsSbVTUWP34XW4KlxJgbTUo8Hwj8HTirreFBDhUAKkw7RKXnSSjd4ozc6dZ6Jy5cBWu2uVy+IXTQRxcg9MmB3fn9hnCoFiMxG+YQSe3DvzCeVqXUCk+hgj/eDl28kSI7O+55+4yymJyMyooqrY2NFDCR6vRswzp4btOhCSAXNf4daW0OnIN1HRkDauqgMC1ar7A9KyosOyA2zQ0ANe6j8X7cADZd77zLRDNQjl1+ggqGpeCQMT8CwRDR5lBL+fE6QuxYHn2hRNhXTAsBMOFm1/oikWcHKiRMSz7KUnsr11sMS1WIP8ogD+UKgZUW6Fb317Ng/F12Vr1bcPfDLrhx+oZEwKP2Re19WzHakxqgkXvFNfZs3DSWEwcPsJxG0gTZpGSCtiLS1jS2zzDRD2O1LcSwarzXMG6swtJue2Hn3++7IL7t3fvnrC6d8uBA6jDgfTaB2EwA7LA3qMFm5L7bifWOmeo6FSRi/54BoMDbOMk1ApjClk5nyOdeIg4sbKAMyMXcXB4U7l961hYaD585HmIncvlySceAzmjIXD6rrI4g/Rvtg8kjPGsI89BNF5F6+EM6vUi96FgjuwEvrpmp0LC28mCrAt17x4WuT3D7HceYQ8pe47vom7TM7QrEsdaHgsofEhIWbam9AkvDSEX9fBzughLCnnHf029M9xfm7vwByOPSUUu+oWJSXDYtXL85Dn2iF0px1kAToPPRoY3h8rj1AyLyxUYFEqFmYRfgthwkpmbxdgP2iBK9O659x4IsGGko5zvLEwKZ/y9XDs3XdLqMsOnn93h+8ulYTglaE5Kwml7eM8L3oqV4TEWKO4jVyXzL/78z4JA97gmNRiuUHfrtsx4nGbhf+bCZcbk5VgIO4Zlfpru9gkMkrAw6gVOt7CPuLNjEI0OpaGUUSI2xmJ76S1Z1qC9VPq//ZwS7lCLg4icZp47e/Ey+GmivHD8FO12qZxDRdFj7bbtnI2+HhnZDn4Xr0GkYX3lAm310olTqFie5Cisl8oD991T7mWOG9+JpAkJcBxLFnNTbSN/s7WElVXX/iziou2SCdr+aTVCfVr/zQEfzAhSEC5kyAQerO9qX40xRynxGBl9qTz59E/o/0kMUx4Ji9CXL2PxHqnuwCKLWJh8V04eY0/zxXLq8DMwiGYYMxdDMt6zNF1mt26GsEI6tTQbmgfw7DheHfiXwUjeqa4ovh7A2vTO3R5fIszCbIBgvXD5fMO4Ebetr8j6ir7+94pDKV9Sm02S+ktwSmgeZauL9wzj3XcXt+5PzEVmLqBNwviqdiqdlbA/efJkpCMzOPOUGS7haphMe6MamY4SZNNwMZwGsVwAuzAwfxcOqUpqGu3pZX7tfhvl83b1SyhQ8js5w5GVHK916jxzKQuX545gIAncNXntciyMZmYWo0927tnHfZEzpgdpl1mMAZ5FgHGJveanYAReY1G1myO47ggGhgvESmvRbow/JagtF+hqLc7aCJsbw1BrQ7ZSWfOwGr/GqGM+9GqI7xiR2d0ZqrcaynOf8vPPHw7bEtpE2Xvr/nI7+5e15NTVu1wucoTn8VNoU16+BpPlJeq7yFhiAayW3QD4fvNc2bVnJ/A8UIY5Zsyxl7RUlntdAevrK6nMmoiv7UW4FEaFY8eQhshkKK1n2sj4cUwaRsY/SwoWnTARsJy9AA01e/ViucS64jKLvVOHYYxAL81OKITqK3Pbd5XFyasYUd3JSnKudI5uxXZMF0dR1bPYn3/+ORhLc+WeO2+Dkb2r7L9lfxi9VerLYGoq1gYXbVXNr21ebeHXx/Fd5Ktb2/rrs/G9XjUHYUIpvtsebAe1BNxWco5xcPgI65HxHWXbrv1lBCbR7HJ3OXn6PDj8ZNjQOQbu6GYB7DrLvcQrMLkXmdB37ZqOuW5AIRHTQlWRt1zN5U3n/GExopDxEN5v5s+bIgGuTdlWbKEoKtt0SisArYFbZnGnk6cBjQj3rZSrE9PlO9/7AWdNgtjPXoRbs8BAdF8mfGu4vUoJlham2YM7Xfo6pmnU6TIOceDEeBnuhRbN7rz99nLwgHr9W8u9d98VnB7VpnRMh9HYue9jjskxHLNpqz/wyKJaUp+XUfNzIPUwwav+4oSrizj+8Go/Ir/jcg+E6VpvSVVTkSBGtcK/pcqDDwYICNEN8gLcSc5wvMJC5hvf+G65BsF8if2aLp/7BrbADuov12Ygpm0suE5K7JzwdUvTTHxw1NEIj+tjH/1Q+ejHPsjCjneqLULyssRdlEuGwRKGdSRWJF5r4WtaAakmGqHjYc3PKo2UrdVQO63WMxdrKePAZ5xB8wqP9h8+pAQYqavB5MaKyJexKufid55Mr1zVquJfMqlzrMAVZDtk29mFijgwISdP3sb8zFUQHeeiYonbZfPuXVsY0FuwDHqknDh+pOzZtQ0/Fn133sm+lzsi3ihcKztuMSS6tVzScHEcEP29sDiDJ/2uxCuqYwdQwDD5hwcq58HKCokoj42127TmGuwPBzblrYwPokQ6jYeeXGTFOKDWIKIOOJBOXMu0h5zGq3AdZ1joPvbI9zjG61L52Y+fACnPlFH2l9pCowuTQNZyGYJAth2Uk5FqmVgAkVO+PUzGI1vRmLj7vnL7A+9BNWWETXcgKlR3lrnmgMF5JggnaP9FhMKS7z3WxzLKtbMeqDeGi/2CvMfeDPOrYznhoxketclqjF+I35QoJEGahF/658Qqj3OWSfVpuKQeFfSlv/oajK1zZaB7HDU69ouvYIgHzrj7JT1OYRmNkWU4zXMz4ryLwaAYHukv9913O+cS3o70b7AcRMOhG8LEyUYQYsoKuFlmb03glaa1cw99WpMPRNC0Pt0boYzvpct7fQsQyEfBIS7hSRj1x/CeO6tTyhcBAuJ4Bo6EWYkqCfCvPPQNNA7my1b2Oam2ykEgoUp3+swVmC5Idfs2hwrZivg3kmSGdd5YxjjQ8iT70u4t733wnrJ3G3v1ucTSwnpkF6ibSDH2uNM2UTjGr+NnocEnUVB+3BxiFmKmt9rFbEDzsGujTKLJ9K3vPwZRebU88ZNnYHAiZehhYUf5xWchvY32pS0hrDrYALwfXDY42FcmLiIxvnS+3Hbr3nI7UvJbuR/k6oEZ3OOgxQUsMlZtb0nf+WZs1lqHJQVC2W9ctTfrfamOYV5exgU0RBK1pYFfEo8FMPhLw1Oq//mu6qxZ2V8zSF48p/gcROQPf/xDFgtXy+VTJ6I/79+BMRbqeeHwcyDyuTKGLQ37WgNwS8CDpqJopbLAXrnugU3lb33282U7BPzozv1xLS+DCZlX62KYmORn9URZMg6U6MyByx2vXapbk1aP0uNwDU5r3l7pzXaWJohFBelKZPtuHl75XonqnF9pBxalGiB6+OGHyz//5/88NCAyT+OrDfJv/s2/CdVMJcDuCU68YjjTNb7j69/+23+LhO6nsY9XtemU5HzsYx8rXp/4xCfiyvTzbj469//++3//70Pi85d/+ZchATYvF8D33Xcf22T2lX/9r/91SIKVACfeM26mkThQv5+Xe7mytPdFltc4rHnB06WcOHupfPk7P4TxMAmD6XwQ7rHNCAmZzGM16FYWoAWkF5cxqArT/PaDt1DdlfLi88/QJ0vlgfu1GjxeHnyXmlcccaR6KeOhIdNipAEWMeQsQ/RADMrq6XvSDdmOTfAWxnJ7ZLvL+Ta9pZ10kY/3oK5zfmjrM7745xGQXs+gNfnMs8+XCyx+L2JwsRcm6+j4bjQoECxdVPNS+N0EuYPmBGPQATY7C24Co2/qX4DBtan8xt/9NNoqw2XPNo6OhBDpJe+o5bLji5qYRhSY97aK6WWx62I9PxmgPsfDq/xJeHA86HKsCtf2yfr52vARh3504avKM6buyzOPP8r1gzIDE+TsMz8pPczRW2AMdBG+k7SXKPwc9VO7bnETmjccnTS093Zq3lmeOX2R6naWfQfRSIQ5/C6YlRqN3DY+xvgS92Rn1fZZAH/F7Eoz2X9am7bVazhxLldDX2YrlZW6lohgkR7lbnNzzb7bameJDyaDS/hoaYdRH50zpO0g02sKuuU5tC2fP3y8vHTyDMz701GvBercxRnqncAIyBScy5ZO4gRzHNy0DJ5VI2Dn9jGY4kPlMx/9MFtTBsvOLQOxDul0HFnWRLsS3DqYBtZLjSXvlsjL+doQFSJ4eB0u4eKVznSvJyvi1ka9PpG1VTGUjDGlvleRABxHLezo0ZPlCkZ7BLCtqP/1DWAhjQO3bYbJCVRh4cxdm7pa5ibPsCDqLxdQd+2g8XXjcGLuAXmPMChVCXOgV0cm0dH53nhzSx/Lks/e89kOjsbTw0A3Ctj6VBHMahsYwfLJYeKma4DRBbV75w4yUCbYX/D0My8Q7Hx57MmnQ11wcPMuCBz2F/RywU1RdawH4IuyMVhn2FswjxTv8sw17hPldlRTJibn4LCj0gGitsrtxa2Z6+Ola3+uPq/uN1tpfXrpf7PUDOOVcVdLIzJwWTaLRGQSdZMXj51AReMqMKGBpu6yBbXlPriQA41VzxkWhXNwZC8gVVhgkM1hdn4WacMFCC5VOe647dZY/N7CpK7lQ529pFaBV/Z2dE9TdAmp6p91cXBme+GXxLcYxSsaG26jK1EGtsZaGq/a33iT5WqakVStu1JjnRxI85BzLFzs3rUjVLEu3bKvnIPQ/d5XT5VJJMJXl+bKIPlsGeccaTgcYyD3XhaoczBrlDyeZWKbRi2wm70YM6gSuh9pmT3ncXSTY8kFGDm5z9IFiK5VvKaOdVJaHUERKAPGSy17rVNtglaYv0YPiVitcnQp8OTe2HPA3WU0EI6f8NzBs2X3jjEWMqjnD2xmIdsfNg7cjjA7eYUFAWf8nkMSeP7FcvudB4DvzWUHKlp33X13MDZ66eOKVVZ/Ba4qVXC0ALkVdKLls0xBNOHf9FQEWe3nV95JFcRXYSHgmkRjqvKFABLP/aim3nnn7bGt41sPP8LCZyEmzyXGyjJjd5ExceWqBpO6ynY0MXppDxk11mAOJtbC4jQWM6+VqxePQ1BugQjfFWrQi+MwQq1F1tEK5ZV+reqs1pDR3fL9eTxkES3FPONxelotn/NIfC8DE+dj3+HW7UNs0RlgqwJwAZE5x2LR7QwXL7NHlDlhDpsF/di76ID528GZ5G5tuP++B5DADGGRG4LULRsQR+IQ4SEZtLWxbIt2lyVKv6at2oMZZCPXCkOA5jnggLD5SZzh/t1OcaOezQf36u7buxdbC2xLOc++VZivP3n4O2WZuo1ObC1YwigLqPx3M6dtgqktEd0BsWlas9eQADNOLrL4X2YOvHTmBAsMVHXZIoSctCkpGQmkInCKV3G3XsAlxJUG42rZJMybQjUxX8vN8ZVjbKP4udBa/03/9d8ynbznonl9uEyr/Xs+e18ffn0Z279nXo5Z46YzTKbl8/rv7eHy+Z14t26Li5xXzZagq8DX0RfPIoCYhn64Fntmx2FEuAjW1swy29km2ZIkXXGePZExRQNDMgKvTbIgJty+/QfKAbYijGMPYRNbnzxmxoW3kEZWlUHEg8+sssJ/7TC7MUze+MvLtXxk1gRyMV9TqvDfGRaPtXqsNspV1L9PsiXqmZ8dDnp76wTjigXW3DwSU+gFpXs9LPQG0SRbYixeZqG8AL117vQZFsADzHUsiIGjXVuhLWLVb15ra9gqbXo3FctS6t14tYK+noeEcRe+7bC/Pk2/eSkcotOCGa309yq044kXkOC6peLcibIJnLOJeajXBT4T6zzwcxmG3cIc2hhIyxcR1PWB3xegT09dmir9WJP++Kc+jTAOK/X79qLxxTpG3WYrKeJc7/ACNCqMtL4ZLsNm63jP51bANX7tY9/nWsf2sPXZlOObr5E3dWT7jdfMnLi8HzXnK+X0mXNliq0702gvbdu9H/qEdQjW/AdGNttkoVo+PzcNQ+8KAhvsMYHXr3kO+7unQ4NiZZktJ3Xg1Iw3Kn58cZaPmb6GexN+X/MCOMscjdYULP1WywkQRYflxLS+8+TtQgzAnPGOtmqoxf3oyWfhNl1FEnqpTMAV333wARawY6VncHNwGeYJaEOPb95TdqDrPn3lKLr5x8qV88fLc6iDfRjrju55uWUvJsV3bomDnecFbPKIY1x5qhYq8YicnStr2QzjU5VBClo1nv5efUwSus6GXRXG2Hj3NYRhzvUxh4AUYwaGEIkU7Ugn3MbmpLOybDoREWfIehdphMNLbu/HP/kx1AMvlIeffA7Vi2nqP156aYexnQexYD1SuofHQ2qyBCG0Atd8bAjOLNyqyctsXOd66cTp8sd/8qe0xf3lQx+8P5K2brVEdSC416E6+8iy1HZoUQ0t9kwTrLkRcs1TEyvqWutbfQyXbVjr2mTh54yUSUV7ZcrEajhCizTuJAv773zv8YALBCcs5kbLLbc+GMyQvoFtTM4sIlC3cLG4d9M2OhAryucOh+roqZeeKj/64ffLpz/9ifKF3/x7sfiIBQiEWHBGKYfnCFs+1elr0Wq/B2fMvkHarj9jPpwCjShpN778LyplpQm7+yA+6Ealr5FOUweNTIh8NJ6h+nLENYDN7jCx7yX0+NDDWdT20fzKbA3XBMY+NvC/XHaOoxqKVGz3UHeZg1t49xYWUqR5CN0S4ZuWAD4Xynw/tYPg29W/tcxQv8OoFMrZPQexeBpjBiP7by8jfUPkicSEsgh94iV5APPS0TyL4B1sMhScyzQAEi7hxEA4q6KzKrp8N7Qhaii//GK4JBSdMG7k3Cd79sKVch4GxJe+/M1yBVWp4a23l3t3vQcr4wfAS5wBuQTDjjHWrcTPdp9jv+KMx16NIbnrhZg6VG49dAjmBnsdu2V2CQXurbK/at7LqkHw7LEWTqbJACS1KFqDsghB75CHuEqnNKP2VNNb+SHuzfhr6mcUQ/lqNPGvzMBltFYkptzbFgGasgjPjqBQfUVi9Bu/8Zss4q6UP/vyt6MdLk0Sr2ug7L3zQQipcfAZas4saBZR/Q/8tILaFIydsas7yjW0Fi5PLJRvfpO9ie9jsYda6xh74Hu5ojKW18Kx9YEs1zreVQf286JSG1375Ft93tJftUyOHMNQDnPcM08dRQI+V/aBy7rZlz84vDXufUNotbAAnpS4RPwywBh2n//JF9gPzh7aB+6+rTxw16Fyz90Hys5dOwOn1MrbAOAJ8E5oBnFXK0Pye7GFyytZ4Xg3dDZHctwzmAyT9uYUynQJ8pUtKUzxxUvJO/KeeWBATSZOyUKF3fmFVJTCAy8qzDhmullMbEUC8pEPvwcr1mxLefK7ZfLC+TJ/gQUtC/j374LwogCj81MUB6M1IQbpKAd2s3cci9lHMCI3wYT744e/XR55pLd8/PO/jo2DW8CPMJZ7BoKmYMcARCZXIxyJ+ZnSWG9dXQS017D6v9pfF4a6xAWJGzId/a37ehftwPzrHJxxM5zaTPq7d9nLNDMf01F6rPQq08jwSroMn+n43cv47eVyQZbxjeu3VP80H7+FCiTp5cJXP69Me3193g7v1kuXbZVlzfbN9jBM+7eXTp5C1flUeen0lXLqLMYme4fKgXveD3OlN7anuUeyC3wqfTE8vAfpFtos2w+AqzmX/akfhLG+3/jNL4TE98579pUtozJusFnC8FDF1VGgBFlERXfEfQltPY1Zip+qto4fxJpCaEJphc/WdFurZwJrXENmGD2c03a6dsirOVT87XfHgG3i8BVJ7tt/SxlhkXYaCfjDjz8PTQuzsXsHzKqxsnPrIcqJdeQ+NQCoEYs8F4qDo3tZAKMme/JxlHZmype/9LUyDk2y73f/QelBEiw1Y22sWauAPLWcBST/DuieYN7ZRvHRGBkn26MV6xU9ZL8L47p8z8gJJ6r2Czt176/jkUKBc84deQFV56fL8aceK5MnXigj0HsPHBgrm6j+LpL0NIIVGJSeXDM33FMmWJuMznaWqywQH3n6x0iCkXz++t9H82l3efcD9zHXwahEg0fcvIzhRxu9KzsrhC8wJxpOteVRhVhlO4ZnhLWPKFirheJVr9pgrXZTzym8CSC89fTWkOLsSCOk8YRomjVbN+hUvDUWKxO1GgPDsCA0447d2pU4gTHVbWUYLaxuYGIMumR4M9blsVy9BLy7htkCbCyhAj69HSO+UzCwzx+DsbTAHvMjZduWkbJz872MqV5o1abQSTXGwJBuFp8iNKI2rfrhY+h8z5h4vS5XW+l1JfFKI1t0r+uLbr87/lyDyEk5e/4SexGuxib7RbjHg8PolI9tR1CFiXA4KosAlxF6ofYH+iG0UH/u6GBv3eUzZRKOeS9GVnYxGY6OgYTg+DjIpX2ivVvZtx6aCli2GztDe9VJk4f2qvDsa3p5v96t+ma31j0hgF4mHgBQYzowt++kzqo4M3hV1Zb7pgS4f2QLR+JAIPXDEIBIQgwO4lksg3Cl2EEFrcHMj+XYKSQG7q266859reKslsInkXG2w+qXVuDX8FBTXY2Yqa/6vNxTtHITKNkSDkhUw5GSXLzIHkIGSDd7IYdHt6GG4zmJWLgELhawQKUEt78bP4bPHKo53Sxc50AiWrBz/+Sh2+4sY8PsU2DxKGloG8QfBIoTT0hs8a1fap9GYcRAVE6iP5xEt0VtKuhkmpOI31V5aW+L1TyIIrbJj6bnZT8EgFIO7iarup53StUEp1RMor1Qln1cg3R9D4venVh3HmEBvL2LPfCE7ASZayxhEbWUJZBrn5Jfoh45N4HkaRZNgcuoUJ4v/Vt3MegcS9Z2rXNMmrdWH0WEErTLpKVhLP1rC8XDmh+rpct7ffvr87s6niqsaLDvGhLdE+yfusa2jjvefU8Z3bKrbOrbCUMBiR379j3PrLcT9UYAoxvivRfu+tDwWSbLLRxjM4okFQu5LA6TIWRv5YQl6Ag/gk9I+2IxGJ4VrvgcGkVNr9kTtf98asK17n7JK7+ths4nv4TjITQmRGHNx/ot41JOxo37xPbt2x8SA8ct5n9YjDJFg7sGR7TIv5uXKv3VtodjrIvF8QrMvBWOnFhe5tiyq6eQBHPkDxLhGQy4bHKxb1mVLlrncL7z4KVXLUx8eTv9qCJ29eoUuHkSwoDzFlkQ7+HM3j727PewJaGT/u8ZwLAZhMRcP5XoVNVSA08zGL/qCkm6EpitW3eAA8fCqGNFPkKGFa9XwCIdI2bzah/lGzXPdc1loHUuw6x+0seUvXjmQ7UUCxMOCYfEXWu+MxR9K+xKKKn+p6G3HpjYQzAjl8BpHdRRAnAcxpxMvQHwfieTt1rd4uYBbFrMMSdOkGoXUvTnkEZcZEuQW56WWPh1oJLXwTxoaURtEo+WaSN3A++Ngt7Ur33M3zTguo/Gk+BWKlX3iDqOa6mc//Xze/vCNZNoX8Aa1n26Wo02jovUdEpv3OvoAiDT9pvzlWmYtv6mYTlMxz3HuYg2rumazkblyHze6fcJtpqdgbF0/iLaYtALA/bJGBp3LID7nPslx2HKhREithSw6oHO6ClT3Vc4dxuDUhCvO7bvxnjhOBLSYcYyiyiGg6NDpre9WseBT/r6sc6tNGzjxy2co3WtW/++9uv1bxnenK53N/6qUa8+1FQHkVjKOFtBONPZw/zTz6JveBcLImyHdLN1ilG8FLAKvQWMLIa2zmY0DzsQvDzLkT/X0ODJg3GuL8HGPk27xEefs5wbh341vu2wv1E8x4JXMkUya+tx8dRLZRq7ASvQ2TL0tqOFOsRCeHMHdBbMPq3Ve+TeIovaHq6raNS57WjmGqe5ABe7MXK1HTsEW7agDo9WVAtX8gQIxGVThtQ5/BS/KXGt3wJc6k9b0V+ubdZ+r9qEJr6KG9oSy+q2vKoGkcyuukR0IaxwSCZ8J8KmgUE02MZ2lqGRbczrW0Nza549wW7J7EGzR8vp4pROhCtXLpxkXbcYW31kAqltEfUG7Gsp7et2p+/a8rd/fSOfX/cCeE0x19ejVVI/bPzR+NDpMX9PTqyg2jSH6sXzsQd4YGh7GdoK4oUbN69+PRx+AW2ZDlhhkaB1z2XExx3smxpigTy29RIchysR5gwGWPp7PSKEDiMs/UKju9eD8GSquqd/oh6dR47oPMRcZ4fr8nvew7Pth3VXdVQvOpU367TEAkR1Ga0tu5dSV5c1NVy85exsxHCVRFmirgI/GjmoGWgt0iNTOsvm7fvK2La9ZQVpACcholbL3s15CrDkPkIWKAD3ChTkAIRzP8TEqRNHUBXmaIMLk1yzZRikPMgFHcESMktT86RUUcJWjWuRm3JxyyKu+sRTBqtkjV4ZsKJ7JQ/Zdhl2XRJkmXEqESWRFFMAEYxj86lG9OPHH0d6NFtuu+ujIBKQMINxwfN3F83LSYZ2MKwGCPAZZYBiKxyrqLehSnkGNZQtmHZHXRimiauCOF4DLpx5dEZfmJl5g6KaTRGJLmLRSsA8Gy9ajYBRN/0bU32xb1kiXpjG37S9uknfO1gWSbW72Hg3USc/YDGQonAQgSJVvL27W90y2pLsBYTbePrYkXLl3JnSCxe6H67pOMh4tJs9wEjMVBtUC8CjRJR4OUmFBIWFwt4x1OYB7/mJy9GW9yFtGr/jHrKmlhJNjgnytDhKTlz0aphnDrWeq6gcyrm8FTXUOIrF2R1XtRZq6Sy8vnFFHwJn5B9VitDv/J+cINdPqEl0ivR1hlOi8tLJkxg4Yi9VP1YhO1jgDGyFkbUFPEQD00fdqANpFX4RRCIEd3SwEB7oKqPb98Pww3Lu/GR5/MknwW195Y6798e47SJstqnw3smkK7BVi+T2SSA7+jQNmvFuQGHUmLXreG7Gfuu9eWj6tunJGifqRAyjkERUE0TiMTfhYmJl1LJoaTnaIDjrJKulf5mXPSzm+4c6y84xzjUFb/f0jwOjm5gUsf4L3oP2pHjgTPIR/nsZs1sR9J5FMn7prPAIoXruYunn2zhEuUi3hWHasm6V4W32YAtrQfWFF45CbGNVlgVvN9zwoZHdLH43FUYwUtJOtjZoJ5qzv2F49mHwDN07mHnTqJzdgnYA7QX+OnLieNm5w+1A4jn7VTgwBxovAKMyztREEHt0KEVtnJBQyWzHrv45hjNEpGiqLWfXG9JmjpQABucd51dhboX8XdxrEfQy+5qd+7rBT6o8u5/VMFoNr2maGhflVfV/Au2UWfbX3Ts+BC5jlyH7x/oo96ZucLk4Te4iyHWZeaALgmEnzILBgZ7yzPmZMkkZrnGc0uGnnynje+8oW/dtRruC8gP2otesg2gunp0ArUNwLPHLAOH76n/W44QkpHNxaYqJL9rDiitcXGol+Pd///eDAHehmrjDfdP3Yj1dbTAXp7rEMy46dC5YtS78u7/7u7GHWKNZ4p3M2/26WpP2+B3Llc7vmaZ+Hgfz27/92yFZ/p3f+Z0IZhjLmIto9wFbplwspFStvU6Z/s/rbpk3cuvLmO+G9fkUePoJ6IupRRhLO+5BuwQaq4uj3cC4LgYcHSGg5O6RgmrTdPahccVEP45Gnuqs52DOy9jbvtMFgkcxVnjzmDcHTJgPEdYco8CeeNujcypQxohqiu7IbPoqrPxGKZtvedsYaBN1xz5MgooSdOJSY7RiNbCfHuZusdSSkPZchP6Z5xpE6DIO/dSHjYbSN0atkfQts4hjvjGcktJQCiP9HXsPssUK68iHf0gic6QhZgm9o8i5KwtjnVpMyzWF4sW21lmiNSUO31f7k/3smNAlIyj9c6y2+ytsUYDidRE669mnflI2zU+UO3aMwJRDA6BMw5ijJdgD7h5gj6GU/tTInlvydsA8cG/4/i0IYhDGDcG96wfndDr+aBOosoA5GZwBriwW3Ts+ia0fy3kRxqgGxraztW8b47LDbS3RHtxAVraMly7v1Xf1PXu61cx2Lq7V/y2au/pUzQ7ndelS4CUYzCBR8TrvExjkO3mWORgV8DnqMDowjPR3L5oSI8zZA5TfU5+BZQBodgrYph36EdANEHnztv1lmfnr2EsvYSV9AKYvW7k6UZsekt6xVE0tGpAHlN4yRw3fLGel2q8b52MjeLHFk72uyzTQ1dhPsWNsH9JfjiuCyHJYLDFwwoIojSvk2F4LSD57JayQnPSxH7aPzeeqI0wjeZmHgBc0raTpWxoXV7Z5bXJ/ffO3afV1gFK/RpCNf9YHaL1LxtXFFN0ccfPeapfofb7VwrTS99VLe0xejDXqzoSF0YHBTSMF0gDEjFobBGOoC4QRHaPX7lRa1IXVVBczWo6dQ2/X/S39Vf/bgG+pW23lm2Vba736uzasA/Qylk+vTS0wuQyHiugM6r/LEIuxv5Y27lYthzYNyRHvPez10liQey03sV9FwknLqktLDFRc7R2hKAdieMeP5VjfL3rl4GzARK9wLX+Sc2JoxnLT84Jr7X3nHaVmK0wc2f0VOIWD1VhCjDFqezSZWGIQ5QzIaJarOxgsEJisFvpAsD0wb7ogFr0cHS6yfYI/DWSsMJnBpaQcU0iBryEx8Qzkmif5Oi4YNxVSXbgCd6ShJGAaS9sXMcC1sLCpLO/ZwaRaJ9MslfdorzaPteVu+/AL+OhkmhNqe/UknDzyaIJ96zLUVITrxIidxiIWsei7AoGhdF9jRytMHM5JXVATnmnaw35291hNupi4cgk12ZmAqYSL7KcKu7xZBsEnEZ0FCSAl0biHhz/r3I16bjWHdRECRvJra49pJINvfDDP+KdMldtbcTefGaNdqEt1cXSTC2DVnsXQqj7HZTqOvoXbzAAAQABJREFUDW7+9toWhmMOkKiTMBC3e0RQC+hq4PXFfNu+S3RpqVcDh13Uv1OuOvOXsCEzz/lrAcQvE7WHhY5ESeeKBv2w6s/iN/Ab43gSDZ9Vq7zR8KttYu0DFipsajQyvOK36abmubZ2E7/xy1t0aytcfUg/sVP9E280uIqPs/TPFY7zk4Zy/25daNZcWhpUmQF3x47nXSvBHd7qAliWEG0DrqPXIaaYAHm2cl2Mk2XgAx5RYLhensVtC+4zwzDg8LiGVYQzxpL3eOOHcsUwaHnkh5/f3UWxEl4XqR/+8IfpLnqYBbDOI1p8Vxq70aJOmNB5N86hQ4eYVzQ8p9YE5Dg42sv0M6z+uRD33p6ui2zPQdVluCyL6RreRbf3XExE4F+QnymMS17A+vFiF0dx7YAxh4E1JCsBYwoVYr0gnYUES/iXrYz6FQaQ+qBHRiDo3UPs6RQz0GsucGzICLj63Gqr+jH6IggH31fn/law1/EQ+Ru/KYNgvx70DeNFl0Y4n+lqdpLAaCKidIyadX2xoKM9Qr8MulNmJm9+dxtN4Cfwej+nj7htRfVZtx8EA54Ew7ZIzYIybFSS5mPk54+XLu/17bX+Cs/tV7R7k1j6Wwf960IwywD9w7x7DabSpj4WvjIqgYUeNJiC9mLhKotRslM82Ak91kcag4DGHDhsCG2VDqWmVLm2mOk6H9bymJ+X707eHhU3x3aYSxybpK2bQXD99hVOrbEd1nceKWUpN/h0k6Yy1vUuiuBPpEq5wB1RK8qnm6dPp8CxMm/FxKo897AeWe7QoKVbbKA1GR+RAnUJ45hs6+piTusDtyzSblNoPant47F/CzFGaKg1hTf2Gg+zflNdXTG9jizam/Pli96EZoIPx+TVPNRXJnXrv8C+30UuiSednGMtY8rSldMiV8IZzn2vtcXpMIl3Fon+LUM8aJ5cTo5EIbRVZTjRmQHoRmryruiMJJuG95y3yLMpWtapgQPixWci1LJlVQwez3yPqJSPqcnS1nfumUdNwS9eOBMnkoxCnQwymCxh+GoWde9l0oo2gIiOdgjpJPVVzEgebi2x/hqQUaopWb1CW1ViE6CkHec9921AoptJkGw7AqMTMSQ3JBMVtHK1EE1ReG9c1rv50Oq6/NxqoKZOGS8arEbOJFqfWi1jW5IwhI6D3RTqr70DJxIp+DyMkUrEyRt1eUf9qLsIWnumqmrUOESOwllQ0yU0cOUCZBbiWRXKUVSglwpnkdoQDF7zXAR52W5VWk/4QAD0UHItm8K36rD+Pdqz9rGfmi6NusR71MQPhIEorM1t+fCoAQhRYa+WOnuC/gQghB2XsxKAC/TlIpfqzkpZRMJRh1AZlfvGuLDuARjW0TyQviCFdsuylsxnWQQvyhV1jIn4DMJlaCc2Vbq04upxSpchDJ780eNIm7aXu29jHxBjMUz3G6m5bDudlhP19cy2eI/fd/ZPTljWIonGmLR4z0ks/bOmfvecRc+mnmNBQIMFxJJAheOQnFYCC2gQ9GWeRh/ItBNnQTkgDWTBNzNFXzHZNv1jHtnykZ+gbhoGqI/1Ls4kreBmGKMCXf0WKfjI94jfeMctYYZ7xKnfAj6asE1Oq5FiLJFU4GzLUqO6cNUY0xyEuQTiNHjZ+6BbEChfMDYBQY0c+izTTubQMo1hfqI6R7o4360gflMLYhE4Uwuow0ZLFxQbLyJivVufHFHtVckKtwLE97fqxwXF1QmYvDBHetlH1dW7CQ0n6oqEcxE8JtOqEzVL669EyfksrLBTdw3Z9cnAw/L7HOrCi2iwBNxYv5iAHHdN5a02cFhxqthF0qU6QzS93DzZzte79hby+5qWs6/An5mSe9EXsRJ//NjR8iPwxf69u8uu3dtDfVuwCFCKBEmlra+cgmYwiz2H0Zg+cFQ/2zr6YAT0ipecwL03ZQ8FA/p9BRzmfKnRoQHaxC1AU1g/dp4zbetmhhGVcOadw8NP1RlqtRXS99XexQHtLnHCen/DtPv57CJTXCH+8N0Fq+8ZLu+Z/no8k/51EVLTyHyMm+lmuPXppb/hlAi347WMm36Zt3m1uxul2R7mrXrOsmSZ8z3z199L//ZvzoXTMJSWkXB7VrTq+8vMo6G1AJwHfRUw6GhyHDBKwV/it7rNDsY0KrI9HMelNE/853A0rPRHOPKsjo/xyFfKEqHi3Z+8mqDh73Pz0HpvvudtnX+L0SR445pbfeE3659tkOfdzoJwprlkNIoQ3E7Q5bYn4NL9qJY36pX5cRfNRPkI24Hmoe3Rxf0KTL4BzvXevKmPcS09LNzYMNy82p3p2RZemXb799f4nPVMmM36rr8nkyfhplUWcImLfDGdQgGvuqC1DS0q5Y05j9mLMaTk04VwF42k/RTnq1ksKc9w5dzY6foFV8GBNos2ISxw4zFJzzz9VKjjq26/nSPf1LoI683CbMKS7cdVpc6Uad2YFG3qEuRa9W017tpGrjDaNibis7WLGgYdMoOtIWYb+hicT35uz3Sucu5W+8fTWszQMeOJLkvQo+Jo66u2wyLt5OXe52XXbg4SC2hdwgmlq+++RTXXFrUGfYN+X/cC+I0oh/WLK34glmAfafE3Fqc2EAs7F3NO4XHRoHZMxGLyzDHj4qDbjoDDMAtxMc8iWqmBc61Egg0a5yMSW4NUNq6qorqEq1SFjo/x5QY/APaq49ni4PT1CrAWIFrv8chPEzBeLREOL0tULRDzzLt1n0Jqq7U1Fy/CSiw8QLodWgujQlq0DKaA2btqDs6cbVPbSsBzgnVwa010cUFitKbvgI5cm5Ei4WmutZUsY62Fv+2uvfQb+zd1av9402dzkDDzXketZWu98eAe3jA+RcP4Fwtgn4PAB4TDbHwF5TpczTBIa9JhMgIRdYPEZyHCL2KNdzvWks0xUqMNaXlgRLVkl9U6UFL0HbW9UYUjXNtPEy7xUNZofXQRWEVi1jCdobiA9ay39xoC/6aP3COq8bVFFlRLcCaZb+CoiT6ZqIHjJepQJSXk7oI8YNS0XT7DJoBY7KW+y1iimUat2aNFAA7SrzlZGkMbTfy0CFW+QD6Xzp8vj3z/EY5ZOVA+86lPsf8Y9TsmRJFqHYfGa/od5K/rFjZxpvdOd06KOUHeqC5JHOb3iMOCQMnCFAvYLuCpm0mgTg5OCIxR/FQNdsBHD/CzFH0GPNqczLTz9NHkFFYlWfTZorWVa3/Zq2scE/Cq4xt9FK5hzmTs1XsTel0yre/i3nVuA6+2RChXwJLxalkswgrtMItVSBe+Hv0zjTXoQeGD8RuTJyCoZk/AEjjL2KHCB9y7H1R/8bZj2Jor5QpOfZONfJ74UNEHLzizr80UDwZdJQJ4+Tk5iyTRcvkq1tuvzZaxPRg3Q81ZgfYi9V1ynuPqdK80431hiYN/PIoD1btQN2QPWidcdwCCvYqozDUL4Bju1inweAMH4AQhy31XFaPWsVmbxREbrWLrRmu0miverh+7fq8xaoC6zJSBWH01DLTA3H3khefLt7/5DQwvfoBz6dFkYN+b40HQiHnWhJp5N+Ys5rMZzsJeYHvKAACzSZVB0uyhPzu0mhVMWiNVIjTwDhIEmXQapdykZhMNOAVzcwEJCmhcVBrjRfTmZRFjumjKGsDBuIsPNwZqvr96l3D2cjEN54JXl9LWjLP+Pf1vlHYS+Jlehn+ld9NtV4m+WbzM62Zh3q7fEpfn4j7L6fnQk6h3dmBYr5PFm9cSTKZYGHhMFkAUuDoiADcxzhRIIAnD0rNH5ailoyEn93K2o+IImvG8p0fgygrX8bkVRri8gbvJp/YY7fm3++fz9fMVuAcmkpb6r07XM35FC0E7wWBSXVc05PBpFcGpi+I7vMLfBaA0BntA1ez2GKUe7fT0YNEerSexUeCKGP9NSUyslWDjF7dsF+8bBmgP/LLPNxsXOaac4yueAlcF4oCOEk9RQemuOv9yp12ksDvFr4ZDEuziV00u1ZW7YJx0M560W+B8PsP83QtsGdS65AI4cFCUvDaCggklzk8+/qPy3POHMaQ2XO6+4zbsgYzCRJTpKZ72qi5gGWaFMNqQW/EhWs4fXKK21RZcjV9D1N/18JD52GcWex7YmFZowluHOu8y7hAqqfq82Fp3uAAmJvtPOjTCikE0BXJ0Pg3hRjw0clm3LEJcLnHV/cVEaMpaH1ZLuvpUy+h7XtXn9f82FNLrT8gUYj7hHjRcK8kssrVsfzZCnZZp24CzXji/A1jRHdyE6XglUEzyc1i+7BsCETGJ26hh3Ae63dTkP3S7uAEoeuwEOSgQWT0QUSMYgxhg75GieIFA4NZVTkdrKF4PIK3OiOAb/LQH8Hn9u1GynjHcefMdl0GzodKfzw7C2MtHMMkUF0mbhpjcp1iWgVxVO/Ig7gWO9PH4ml4Gg4SUyzw7UcKikpASPC6WWRYRZ4qBpwrK5s3DqAKDrGmvLinGWFQ54IkczgcHR1PWZqC1PtdAra/N62qd0iOj53v73cTWJ7j+u++kIWRoIdGe6oPwHQCRdjsxyX7T36srWorAWL2kLYJRwmdV5tw35hnHyxjGmqXNprBG55lk+2/Zw1lsGNyJfCMXcpCwqohhqSUJFt1ZGS9cSoLrW8s7sGMNkF/iLrpsYtb3Vr2zEfza8uS5PXREqT8GEXQjOH3L+yb2lSxNcfGsdG0BpLJAH6/EagO4EOAZhEssstQesF1UW7qG5dQrqlYyaW8aGWSfE2pNENqwayMD01JqaZZybDuZ+OZHRhlLHjHlJF/CAq0LkG3s6XNSqYwTYFaVBVwid60J6iSWblCz+P5O+EmiyTGaxF9Omn7T5T0nEu8ePTZG+8GHYyxiEdF1DI3hUVXzSrDgp9aVLgtiB2044Bp4np+bRP35cuC3rRzVNcBeP0Osv5pIG9+EA10m3XpIj2YyzNcauj1Cy+eVPZBQk2cy82wHIUDjKjOYFh/mqB7YccAtUynqco5T8ZFMKKUsco0dFxVvq5EhMcKEyXiXCdADTGvox6NsQspRm3+1YSyo9fFq0NlqkOsqaui33AlD27aj2tYzxd6qa6UTJufIGHUGLhyDqlAuAwMSymFEivsKc5/tNTuNlHP6Shkb6MDYDqqaGJKyflHHrF6rwnjwz0jmu3+5AE6EUsd9LoDXN0Qmd2N/iT7wjgt3xv8M0n2NCTnvqG3iMX3u/d28GauxEockFGnGAz9RTtIAPzlfz3G0zCT4SSvQU3zrAx5Qfo/SS306j87CGcLgflmU+GLmmyTPK5ML5Ra2Pnm0kseLgPhFRNAj4vB4jIxp2hinLlAE06rlY2H+xv2itkDSfe31Eye1429xtyrgW8a3liUMaC5gd6EDDQwNHanyjG5+wI370JUGwhYGntj7GoxFhBRsU3HRMzJ6CHzPmFRC9opdwl+Di1vx0r/lUR9u4L0uVIxJ/aodkdWv2R45T+WXmK+Yz/uhvzfBmHXhKuNpWRp8+lq893QNRTssOr6ChqUwtIP0ljbml7A5sTjPubEs+JzXxPWj4AAlmAqWbMpw3r3WVVmvmEedU0lXvNSaFiPiG//TDgeZun6VriF/8Ew3WysXwMfXECJh1Qr1ZuAH3NMLXq7WwRWiQHdFKyCw4Y7SYpkClyEKZhsnW/DYpx+WswknqaoTb1pVBVmiqkHpOvDoOPO9RyZKUp06fbbsJJ9NpCGdKg4MEOBHmqGeUR3orSbKb3xv2jbtHDiXVBdfW2Fv/LA2nLTeAIwembCuyebVPvL0GWd3hUUNHJi5AkioUloIWob53HBLMAl6SaNPWGD+q2PQMplPNojPedXHfKOZ3hT3akbqqyxAe9F91lmNrIp+9DADyQ33Aj/0NgNQYoljDJD6yVGep7Gd/FXr7PCYC4l0uMLuk5Jud6D2Qtx7yY1RZVMjPSMYDumnsV38Of0HYQ9gE6rVxAFMzoSvydW6SFbo6t3nmp65JmHRgGyEi59sgvRpitCOlCzWEKq6m6ZY5stZZ9ExhxTFqweDOoadlTvOaNKE/qqxIZE2OdMGGvSSq9nJIIwFsO0VhAQZNwvgtf1hgWphHGq69UUNz/afDNDUof3TDZ8zTgbI97Y0RIQiWsvhArgP5ogStDAfDzG8zICqauggaaUgYgsW9y5UhaYO4MVBp6k0YWiadhiEu7uPBTAaOVGvmq2oS1zsrwYKZCk4rB2UOUAtqM8buSy8EOxzrUTt++t6vi0Bw2Z4cxRKvbeXrQmu+oLpxj8TCwvXZS7VIzv4cSfKAn2+wsTr9BxSNe+8uwBegmHiHvIJYOfqLDkMDWB8hTPsBjCgo3EVCFARpOrxLlwALcaVzdldNrMHbQzkO+j+L1I/A0IWSbtvrZvFCA0dhQyVFp7cs6lTMqULIrMJEx7vwB9hUcKhfXyur0ZM3G2ejkER/SjGZ2ZRbRUvzbMA7GGiUBLPcg5wE2Zod8cifeBkr1EhLR97dvUUZwK7b38cy6Kb2hbAN4LEtuzrY2vSMx9d7av6vNH76pfX/NTkWdW9SEXChwJv4mzbOQiCISb5MFzHopaVEm2g5gUccyQnSoGXmDzlGvdh/Zjmoz3ArI7vwIFzsUgcGhkKlbAgUtqrlA2jX/v1mivz5kTMBfAKUpFzh8/SRjACZOQyXhfY6hFzHDAjjdnPGe4Sj25HWMGwzAzE6AyGHsfYQ+15nFp4v7kDBxFf3LaKXYSH9oarz+0+G6W5/nslHt03B2/fbRUQiBrAcgHcA7EzDONMQy4yLJyPanhTJiWBXerPffB80xhUlzDPGOkGB02pSkq4AcaRuNRTEORBzvAzR5wltQEYM5NwlS5zbmkPUua9e/dgABKmnnAlcWCexAmQNKtoWmgBGAyOZW1C/I37xW6B9XjZfl+FQ0Gw4nYXwFuZ02ZWsM8AHHokWS8wKIwKz9JLwr9jSNrDhYB0lf7TbGfo5nmMI3+2bh4NaX4Ne7O2zRCkESl7T5ff8v3V39fXO1O4kb/t4gX5jQFPaC5wEaOMF+ai2Umi98IEB0dLYzcL4CrxpB26ZShxnjvquy6MlHhilYcxzZnBjP0+7VoEDWC9cFY1q5vPfIq+8ANt65woOVfbxvub4xIWzNtnr9pGZA7iUMW9G2arAqhrqCF2ABMLrDVkzM6zapWh7dI37DbwJC02D702C66ZZi7rRI1FO0ZDMMIrHjZ96wo+gnYzr07meI9v28SaRXppy/i2sg1GovaKTnF6yaB4dAfzYc5vNIVNY5Oqrr+RE73q0hhafXttv3aRc9MAkn1pa8/4XUSDcImTZsSznSHdF9HKyBa/ygKAjkH4pDXoJeBimcs0PKpR5mj7sV+2YHUU2knPDHGBt1dfq+cb/PuaZ4CmjBsXp2n8qMzGIRpfgQ5iGygyPZ8H2TNw+6EDGCS4Vk6cwcQ8E+rmrTtDGuVU7+K2i4ZUDVaiqZsBOTd1CZXnU5hgnwRpQbRvHoIbvA3u0yCDugK1gGUz15w2Kn36ZeGbIt7wluFqPN9cetVFTF3++K5/hsyOvT5JCZLVcLWk9d3jLw4duhVDOALdBGcdv1S27dQsPerNVEjuUbd1A/i6IZxlFExcvYAV0VMAWke54847IULG1VgILlM9hsJS1hxXJU+tUsaXLM163+bj6i0DgBB0tX0Thv1Y2yA+XvfTRJay0QkAID4JFBdu7muwpKAdCN7ect9994SFvJMnnmPQDZT9h/oYVExUIJBAJHAsbeOuLq1AQxhdPgdBCSLBKvTY6AjENwYrFHhCDyoNsH+C+wY01RLnu+Wp0JLtYPFu5mrtbxai1VAE8rk9hs+r737N0LaJxF99B/aR2G7fgzVO4HwRa+gLEMWXmJ+1E93PkU+hFu3iinaEloxxMoXEdxakfIHF7xXUmndxrNje2+4qm8e3k1Fd/JpPEOFwte0GnRI28xlGqnLw4AHSXClHj7zA4mym3HrrAZhVBBKT4yTqdUqvdHWrAZ+bxFr1ia/vrB8Jgyrtvr4WOYEaRlcnT5qVehtnD8cfePRPH+06BxxOXDxN1ywDhzuRsvdDUKjOQlzGrm25gmXJlRXU06c5A/3SmTJ+YHs5cGB3EFavHiqzvLVsbVD1hnVAe31vlKggwJwHE4szqbdvAd9PlOeP0Q4QSf2c5y0+9/iIYMS4d4h26KJdOlj4Ls5dRvPlHIDF0UdwoEdZ/G7ZPBbc6MhP+IuLN2dMq9x+RaBsh3hpAuTzW3u3JI6pA/tZrMHEeuqnz8HsvVZmJ86xr5XjjrpHIRg5S5fWEStFOyixBC4W+D4BTrvGGe937N3CPHkQon1zrCVjmCUKWVfdalUfwiRxjOKGBqO8EbXP8XH69Ony5JNPYqRsGpg9EJIMFxZKgHKctPKzrFFeGEIQRfe964Fy7dzpcvTpR5D8zpfx/aNhSb+LsaLyXB1eHeUqeHmW8XIeXDapGh2GWPpH+0o/UuYBCMcerEMHl1cKEHCw7qGNwKsME2ejTsal5amz7mpLrGu2VlH/5uGd0wLrJZwJd+KpvPRLvGXNhN+dO3eUe++5t5y9PF2eOnG89LN1ZZTj2TxubBCDP0EwsPCTvunWRD2wN8nROGpkLHMEkNszDuzZAsxzPAw0rBjXq8JUpbeSNmoAPz9aBJwh2yGw/TkCvKafrGe2Q96znXzPywwUkMhv3z6+udx5+yHIg8Fy5fRRcNVkGdjFWe1qH7oFoymrpdT+r21w7sxRVHgvx5y3eZRzvFk49sFkcigazivGvA82jq71gUfGp8ywivnqhxugtBr3DfzNdrG9oj2kZ2CwjW3bUW654+5y4ehz5QSW5mewvrcXAcIg6vEa7pDxMYgRQ7XuppB6T6ISfJ7rGmRQB0Yse0c2l/4tHHE3tpXGRfprvamUtdMqtlOXsKXmT9hTgCbYsXcfxkp72Ie9UH763PNlFInwHeIs4HR9f2YTtPenflmf/P567pZ1EwKQbcy7W0eHyhj15zC6MjdxHiEKhho92SmELLViPW7XkSJVIyDWLCeZv+bKwT3byzhrs2EW+gMwLMXGAQ/RGpZwdcTEpwZGbCIvy/FGu9e8AG4viIVLt7aQ+Zb39pDGqO8eWaAz1CYsp93BxD4ycqkcO/oShyhfKku33l464Sb1MZLcN+fZp3KJVHXqgFCaZAE8cY4FMJI+F4xbXADvG4/mzMFX1Z3MQwI9y1ERk3m/VueEqrMz64Raffz1S14RKLONl/YfP6x+dPmcoGB9giFw6Vo5fQaLsJNXy1bMj/dwbihQyOQuMWM+DB8srNUF8Ply4thzZffO8bL/jjs4a3ErRCcDrha15tRkV629RRLNTw3UBG3/sPHzdQGzHrX+WY/rgrVS84t1qPH8VaJgw2l8wR6yx1SduPf+e+IIlD/706/Chewsu/cfgnhCWuS5fLhFpOSq7XSjpiLxPHHlHAyUS3Bs55DEsQAeqgtgw7oAdlmJMoav5GNOvlsWy5Qlr98N80pc1v6VhG0P094++ezdS8l3OPq6i7puYwHcDVwsYkF2Bm7kpXnk3HDOhpHmyhTpwZCO40NjFgiSsBrO/mekJhdhS15jAXwLC+Bbb+c8ZBDz6gKYGpNZIk7r4XqilxlxBOnMwVsPlCucH3zkxSNInjmWSylLFLRCfReThXE0dqQLopd7BAmf/5+9N23S+zgOPAtodKMbaKAbQONuAI2LAHiABA+INCmJIq3LHtuyZU2MN/bFbmxM7Kt5sTtfYD/DxNozERuz6wmPZ2fGs5Zs2TpGh3WLt3gCJAEQ933fN7C/X9Y/n+fpRgPCRVKkWMDT/6vOrKysrMysrI/uHxmkXOBerxUtuMWMVmMpwFm4gGOjWADrrXYCWsxTR/ayZQhvtwunY/KEZh44euTWZTRoOiK5cpUFMBPHhdNH8dS9r0xZtaAsXzrCAniwhZHC9Bq4jvsya3tN7PzwgVwtXfrj9pZ5s2dS9wk4SXo9xvBcjnabhHa4C0lyeFiFsQhrHfYPqQm/eOYo3iPrArjfBTC4OAuteh+0oRUS5tlMh4v3XgltKp8R6vsP42+FxaSyjAWwVhWXzqLR1QHUif1Y110ofTPAFQQF3QoCaYRnILvd4woLYBmKk4cPlCMHdrOvbl1ZsXw5DEljGm/G/pIAdTRVpknZPGjWgCUBlInuDBI5Pvbt21defPHFOFJHj8Ka8nlMj7QgGbdaEpW0z6wr16DtLIAP7ZlZ/uYX/8R5m6fK/SPQJjyoXsXKKXwzNBP5cWjgWRqyF/8YJ7UE4+ioXqR+fTNnlb7ZpOnCqiWEcbSR5oVjMeYTtxRhzUhgdlXoRyB1wKMDVPH+kz8fXQiMxjN6m4WJwQXC2G++97u/WADfD8pt3VN+/vLG0osPmQXDK6FN/aVv+kyRBeFu1fxKy92qcejoXrSdJ0Cycyz0JqJ0GUTZgICPIh1hDfmJa61FDk5LztCJfd53PmecW79mW70mDMwl78cumLIEWQ3IdNBpF8AnsK7YtGUbvNOZMm/OCoYWtNqRA3Nga9SEa+p64dJpzsvdihb4VFm4cF6ZPWuABTCnsqhBRSAfsWO8m6gpTQBlk7mGb5QQzvnBsen1gwkJl9ZVPhDYDWLBMrIKxcuhg2Xncebly5PLsbk9eDVGyMF3dC9xbOFFGMrjWO+cgA87wAkPp6FRE1kAdw/MLFNmsoWJY/+uQpcULuSaJOiUMMFZr8DUqZSbp+fMX1wmcsznWzjDeuudTeWe1Wuq0E5QUObYYB/bn9Y9659xEg/y+Vav2T0KnxEvlpmYtA+yFuvCKvccC2B500ms2UIFA//iXCBvqmXXFcbFGY6POnpwD3zp5TJ/3bIyl3Pfp+PdegrCEddutT3y3LYrkKACqKmob69tcfPxLlzqTHAXMvr1WSQoO5vTeV/Hggz3yKLZSAkml53bh2Mf76HdW8rBPdvLtJlI5DiX7AoaLZmaiyx4z6P1PXN0dzl7bHdZs2pZWfPkwzDry5CmO6D4AVuHkaULyipd4i+aKhmxqqmqXyPKLf3JdJXFspx6Z87+Gydkk1sffZEv61WTP+88wmcqms8HHkACdeQ4XgpfL+cPHi27tr7JQmgK5nFDjCGOyQiiwTlix3fDXGOff/YYZV8uCxYMlUfW3VuGF86Oxa/18xeBwdLccOm8b17f8qUuhEyWks5sVTv/G2VqHUImhKkHaNmqnwtinVGUsmJkfpmBVn/D6mUcIXK27N2xkT5mfzDnRXtAu/Ayl0MsHoTDwX1bMcs7Ve65Z4Tfo6FJzxoYL1sd77KyUW5+HRUjk96Fa5OvZY4qIvGoClM0647+clYybmz6JQFaj74ZQ+V3PvtMOXGI8y9fe7Hs53xUz9HWImY6BEnCdB5qK2HecfRQOctKeNqchWUOEsmFK9H+IjzoG0AqOWp0tDGxNpKyGES9EL9h9tcJml/96tXQCB/lWCQ1xJphVtOemqK2oFbVpil08frbFoLhotGTscKYMW1Keebpz2DFcbK89KsNZcfuHeUiDpCmcJj81H68ADPpnYbhco/ruXMuiI6Fudn9964qq1csKcsXz8Ehhrsha295HTd8CIC+3gQ7diIWfzWLXblsPtYYfeVXr0zDCdSZsncbHi93buGc42HOSsasn3ixrx2GSlOqi+eOIdg8UpYx9peO3FdWLFvMcV4IQR0TGTrb7X3nc8b5DbhaLWut47pZg+5hHiiPP/JgOXL0ZNm9d0s5BKs4MPMAcPC8aPZ8QQdPYglwAVp24vD20LI8cN+aMvWxB8uDCANncsZ9H4vEaK70wV9n21v33nT+EnZ55fNtBHG8k5E+cuRI2bZtGwzwwrJq1ao4fzYtQ0ZnT11icqbCXLsQ3A0tGeHM576y6sEH0awdKq/tOsRC4kpZNM2+dq8bdSXZfhxlnQFJjl7GKQ/jZvW6R0r/4FBZsvyeYB51HCYg/GfQwmlSkzbfxYf4I0w+Cb8NELiGHtHozsXhTMyXtVbSOeGDa+/DodXFsvu9N+E3e8tp5loVKPJZ+ho5j8nzRRwCHT6wA4uNieXpzzxZZqP5nY4gT4Zadr5ztKVqpMK54mU7Rn1b/949fEyB7Xjttqx8n/Q7n7Pei1nEPrX+IZQuh2knVjiXTpXNbzyHJR4awJnD5IDhLzy0zoxOntjHPVsP0QRPgz/71GNry9BMzr3HRKwufOUNs90W3vHjNp/lHTAI5kXGHRvRyB9UoGz6u5++n798VRk5dAiFyrEyET8Fb+/bwzn0l8sQypce6ItO+C5AC4+exREf2po9F1CtIJi775H1aG/nlalof+uxWlVoIDRsmQvhuIFHCGtZ8Q+aP3v+AnizmWXLtu0co3g6vGkfPnosBKbC1D7LfrOf7bvs73yfUMp+zedbvUY9SdRLHSeg/V45Msyc/GjZvutA2b57H5a3J8rh/btiy0DfNPlJ+9B9wghEDmzn6RLzFGeVT+tDYItQdAbn3sMH1OBIMTRrh6DdlvjBhazJXS2xhb50TATtuiPkNWOMfqtPAb06LpXhQ4u7c/simIWu8svnX4BJOF6Gl6yOszGvIlUC33A+cBxz38PlPIdv+3v6qUfKF77w+dA2IIwI5OokRpZm57i/4BJSdR0EdFNe1qrW5lb/tlN7V586/0ahN5mpcKF+No7gQlBNx0Nr72UBfKy8veFtnBCdKbu3vhF7pIfmLWdx4r4BCfOVsmvbBhbJ7A+DWfa3cMGs8uijHOoOEFyICItkeeryvNYzCoua+zy67qN7qsYc/bczRiVho793ljH6S/sp43BtJiG/1dyqsML6L1u6gIkG05xVI2X/gSPlhedfxRz3IszzwjgjuZ/FhCY0B3ZtY2Ce5LzcowjXLpT5n32sfP6Lz7IPsZZoaQ7T/AXMm2ZUgiGUmjq1cLemff/+Wp+GENBT7n1UE+6krFkS1UUTxB9B1NNfegd7ylNPP12OoHV57oUXyrHDp8pBiI283lwcnvWCNxfBbw8tf2XrIfbWXSp/cN9jZWTZ8mr+vHgZCKHtSkdbOxuX8IBKxwJ40XCcG3ycSaAfrc4xzqrTIdFUzKOrAKYmTgywqgaJfAPJ+uJj/jcnHJkDg+auAzhGeeazn+Hom9PlFz/7Wdn+zgYEdjhlYwG8YHgZ8J3CUVNHyzk8QB4/fpAzVPeXdY+sxSRvbbknFsBzY+yKBsLSHhs3XAfQTVe8L/2QE25ecyLOa6ueoLa0fOWyBUHb5wxORXFytmze8haL/3NleFml7RPcQw7Ou8/1EmbPVQN6psx/7L7y9KefKoMcsuh51hUGdTyMAsi4MBj3ZatqH+SNNdEvxdBgH9ZOXWX9IzCZ+w+VN/76b3CIhVfoof1B0weGquXAwQO7woHfrh0boAkXyu9/4X8va+5dU+bjyX4G2t8bTuBNs8XJSu/rWIddapp8Z3ARxz1qMJmwo5z96wL4M5/5DALHe2Jfr2WLGzkuWrAO7o8nLFgmsgCevXiEhexAWf3QWoTdu8p3/n4T5nM4xUIT3ItGwXnQnQLbD+Fkx6MBOad1Ms4yv/TQo2XpipWYQLOdA77AWc45PoMLYH++0e2cQQ8Po8OdwWF0Xp88/SZBoBPvYhyAjwZxMmmW72ewAJ7GT8eQD+47XXbs2FN+8MMfB26fnz0fOo7jSOj0ZfD9wJ7t7IOEVh85iJBnRnn26X9Z5s+bzbzI2Cb7pNOJVU2Jlhpl54xYn0bHaiLcMa3Odue1lW/T/nyfQqwcw8azRktYAKvJ3fzejvLKS6+VAwePlc0bf4Ep9GBZdg/mrfAWngl7AUHA9vc2kOhSWbFyLsLeaeXx9Y+w0BlAOGdeKJqiofyJm2xvU5AFGnxN3Sr/UCHjYrjSrYhxW3+yj8cmzvbndez3WJBS/jSs5KZhXXLy+HF4ylMs9vaUV959J84BntePcA7a0kenX4AWHmYeO4vS4QinkkybMaX8s3WPlqF5OF0dRAGFFVi1jatNtYWyltFs1iAGu8aZbfbcBWWQ+bJ3yovMCWfKseMnOb0EpRZWYJ0L4M6653ybfMf12h0F3eIf69iLaaHuJlawAJ4xMMQC92dl41tvcLIKAiF++pOZNW9xYLini5zCA/iWd14vMxCEPLzu4Rgfy5YuRoGFcDcnLQl6Z2Ax/0GHrMpdK7eibs1OwNUutmF+ie7mmox+jYE6lncyy05eMI1En97HvqA1S9iLMK1sevt1jjg4DPMDQiIRvtyYMA32TS+XMRnbu+Ns2XN8L8h4GQQBiUgvTnm1ZINns1kHvYsqJVYy7fCqGmGHWcZs6hSpbvZPtmtM/MDy5l3n/Zho9ZEIsfC1jkaWdMBcMCo8GqIfoMxiUJ2YgwQFRvLChatI2TAvg3m4wGZ7nZB4yLTudZaNLCprH3wgzFZdPNHkAL8L/9SAA4IaYqVChNCoGDE/1M++uXHIvqwNzEWc8PSNBY9LxOrHihKjCqDEwAOcT9BnRlMDUKN7VEM32o97giAcOrAfR0EcBYIw4+pV9qiwMHSf4RS0RZcvziq7d+CC/gwOHDAHOIH5bg9m45NAENtUf2gwkJR4r8OnTibxmopdt76jKn8TD5QWeWWG4yeRuKnlsm4RuLkCXAwKA/CcUCZMHyq9MJCPPPk00rb95Y1XXgxnabOn46F5GhpDNOJuVxq6wFEkLIAvTZ5eTmEefX4iM5MbN8jDfS6hjSFLeIIwDTd7iXEGJXbTdIaFk5B5OGTqwyph9+5dHJlwtgxxNrBj6XLgVjXXtmWjseIaaGbWH/lrTjSdk5GNamnGAIYjajq0C7spfBbgIALN5mKsMoaG5sbeds3IyjSEFewF6SpIzS/3YiI7VNatXVoWzB2MRY55+Kvd0tE5vPt1wf4w3FqqmuZu/bVsf2JwF+P6Agtc7JvLmpWLQEG2JvTPwooDU30EWufRhO/dtjW8TT700Ory2PqnEAQsi8VvHxNxhQOtAuciBIHj7joN/TDbXSt47V/b4Jm3SxfPhrFmb/RQPwv7CTBLvTATPeyN5ixJGKueOXhHPt+N6Tzm0jiGnDmttwyx8J0iN0Lz3eN6iZ/zhHNbhITDqGKlyFVbPO7nUXFv7kGmS9qg6fNe9v+eRYCzePHiMH2eipnbeHt/2+OllqG2346L+QL6dgnLpqt9A2XGoiVovC+WGSPzwmlcONpCmHfxzCGc+10u99z3QJk1e06ZNbyUPXZzMcNj729gl1TcWci5rs49Of8kNc290O3xdHPt/STWbz4Ekg4n/c2FQb7PFnQ+G1dBs++mTZlcHli9sPTjhO/tN+AvwblpkzF1xfnRAKdyKIXp75oLbcI0GFzsQwvIkCS+Ar5Ko8WrGnKkVRxvE6j8XjHfp4yZtCqv7Zjvz13CIcelpUhLDP7tR/C0mK10k2EYj2N92AtfPnMqLWTOv8gWq/PnJ5UjLvyh3WtWLw8T8MHenjIFJqXL0zhsmYzFeCFfW1DHvbcdj1GP8ZLfzLtsV7bzZtLUOE0PBM+FI8r5i0t5eEI5uHc3x0IeLmc5oeHwoX2lDyXA9LkzoeXdZQCe6iSOsi4eOIYgpT9O3Zh04nyZCZzMpmHfWm1LHsmSEgS+U0EqSzAbr+QrV6xCMH6+vIgScO0D94UvEOuX7RoPz/2W3xP/TXNHgfpYR7eoTmCOegArTB16/uq11zDVfhtz5v4y0OfWPCo/cWo5PZmF8YlZIQSdptAa72qTwQmVcU5T5tUKDb4F88nLhMtVIgYejIrcSnVXbu76AnjcWmUDW9q0MS3KBbCeUggiyiQG2pqVw2XB/BnlH/++u+zlyJtpMJGDECG9hTqpTYJx6u4exAR6T9nN/gz3froAjjwaIFuSyOACWMDXRS9lsIiMWogsxAl3976JlyYyF0I+16fW3/E/EznbaISMZKrO+1YuecNHmTk9oxKxekizXjpd0CMfZ6mBQDMweTuJZtxDti+y/2lg0PZjPsm5beeQiisA0B3/ouH55fHH15ehWRwDJcI12cfAEL0cXQYJEwQ+FkAhfbGxbfIdcfJPA4cWOFo3RjC/irb1tXW//T0cShddrKc0q8s9BcDBUtRs3rtqaUjF3t64AW3Z8bJ/v2aCnCHZzfmiTGD97AWzn8+dPlyOux+YRe7pE8fKwFTZLEwPyUciL+8VeEFc9yDWYAv4jZVOWbhhVLvrqxv+zXQZSfxIHMmhHnn6vkZyuPiq08wzJKNBQYmkAEjTF/byTobo3v/w+nJw/77ywmsbMMEB8prGD3L2HnvvxPKZV9E2ISS5gvnS6Ss9HJnULIBdWjXCJIsWHnoNtHwdqGXocgHM3kuPNJg15B7OgjfovaGxfHDdQ9QbZ056huTLRPrKvERnrx/3kBNQp6ln5wQ0gf7QA+a0PrCO804ncZxCF/s5h+cNhoRdrd9F+mYidO3CZHoLBxrlYk9ZtGBmuW81zs4QgkgVhXkVKYkJNxdaaNZEz/642fQ3V8rNxUoRlpsUJoEcF84eRxBwtixfshJnMzNZ9ELtYBSOYGFw8jQeNw/uAr9OlgWz15ff/+JnkUBzhALSPIU/QaGkXSJZSPKaFo1pYAy1m6veBxYrYS8J7oE4L5k/EyZzAnvmpjJ/XcFbKEfVuYWBRZ40qgeHIZev9JVdOPDzjM4BOO2ZmJP1CAhkuuKae6YnaPrhBJcwsEVZGDf+q3Mf9KER+gXTfwctF+f9HT58uGzYsCG8QGv+PGvWrNj7K/M1lvFsjxfqS11dwBtiNoa+XWIri/t6BxdgZsmcPTC8MEzn3fLiSQiXj0LH8Ii9ePXasmjxSBmct6RMHphBObIyjJSmzc4/5q24xPkkIeAspZdxo4UXW66fhI8PBJLh1zLBsSH++cv3nS31vfgYOAmuuh3OBfCaFWy1Q5EwZ+ZUNL0c34Kjox4WwQMs/LQanISpp8KePdtQTjBm5TlJRhrCqPFXeaL6sv2hfRdYGEl81xquHdl0vjP7mw1jx92N0hlXWAmHgJXwIoF1mgq/tYB9mxOZ3/dMx6kVJriDCGulNRcvdpVz8Oz9HMmmYmIl21Pm4ONhGsdtqjFkNNOmatQ8Ci5ZmQY8AQ/JgfWIch29CY/bhUAtxHYZbgUeTQJTxa2VmsH2sQG1wTNmo1jZxva63WUHC+FLWNFNxFpHgd8Q5s5H2Naz//J2SFEP2lss8no9wSXkBa0FcAsrmuyzhfl+EpvInfO1LhhZsqyc4zSI1179Fftn4b1YBBts13hty3aO9y0S3uKfXCo0HVOmMAf30edrlg2XOWik97Pv+1dnDjMPYP4+BX88bCDvYdvAGeavc+yH78XPhRZbmlCjN0GQ1MzfUY8EQL16PJ3luHqw165wdrBdwFLtfQvOGh9QsJH+KkKOKrS2v/1NIDAYPRRaswOPwPBYmnmzB8u8+fNY0Dg8QRKYIs9cO7AbzR/MoxPkURZEU7C9iDOrIlb9IzORxdS7Wpc6Piiw1dPEv5thbHOzEuOUUbs9ljrxtUbF3TrmNtrU63HQPc+zcDDQjbe4wcE5tH8yZgh4ZOOYlePsSenC9bgeoU8cP8pmc45Lwn19q0hgUPvAazPcZCB93xCKduRxKnjDV2MbesPItRq/JkpKIitcjFwZl4ms6D177qLu2NEizZ7FGWssYIfxMucZuVP1BAr3e3Av7XczOL+jmithNowIpWlihbOskb8MLcKRL97Xa7vcGxUTdaJ/KnEjjcn4eQi5ZwAf1kyGvXHTZ81FkzajzB1ZDjGeBVM8WR6Z9dT0cobzMnUecwWnFu5v0kJXmUd2fcLY53xnneIgc8aspuWTcWoxhHDhDGPy4EE8YJ4/HyaQxquVAtTc+bOKv42hhT8CkRCCFmiZpuMnT55EUgwGop1fiFR9yfAcHPi5AAaXOSbAcbwNp0eH2OZwCdOyizBfehf1iITrwzPH3fVj/Kb0gwzWmVOnoU3soYNe6bBuLjR97vz5LJ6qFcsg0uVTp06VjZhIH8dozLM2L4NnSoO70JBL+Vvho9P0VpXbN4w4hE2eqXjuLPud6W+Pg1owFychOEzpYuw65rrxKOtxcJve6S8Tj3OkG3G1ZpmOJ84+hF/R68CmQbd29uPcOcb95/x3N7FF0+etW7ciNJuEn4XlnMIwo1V653jw3l8yaVGJpuJXmdORf5SDbA04AT0b0OyU/IaWLObaXaZA384xHg6hcToNLbuIM6xT0LGLCJguQwOlZTlftAof58Z2i0Ne7yYMxinqk1cfIQgkPsh3XnJeYzxe5acX4yVL2JMJTznASRKxbY7xdhoa9c4G/LCw8FO4fpJxOgNHmxO1pBuFWBKpXNokQEZFyJdx/c0hadSEsepe5+M43ruExnt4/hwcN07DemkoFEiXoF9n4U1PHMU7NM0+xxFtZ05yAwwTnhUYtqr95poGZ6NHffjNepgAHihEuYzF3BH8dZyFv5wzPIKz3qll3tKVIfAbRJA78dipMnSCRS/81TH2716FPw8BixBowCD98Xa8Zsf75sN0/Kvoe+W9d09iZbM/zlhXKZQ0VDraoqUd4Lre+44ot3dLvWLuoCu1rDy4f3fMWfPmDKKMw7HqMCdbsOB1TXLmLA6JEQ5dxJP1ScaHR0VdQjt+pQ/hBsLbUSOgExDNh8SW/JTPt1fx66e67QVwNsAKet9Z0Syu/a6JnYlGN58ZKWPKrpMXk9p5zhTc+u5mOh5PvkcOoKs6Wz77xIOYAaytEoHMi+uFU3vLlrffYCAeL6++/Camv4vKUuzNLSbWd9x4fqy1TE2EHIOIFId688V9tDU0dbkuR5EFm19HyCZ4zfuOzze+rbW6RLtN3M25alZejY/1O3boSDl46HDZtvnNOBj7a1/7H5AMcej6wOwwgZ7UwyIZ5rln4rmyc8duDi4/Un7xk++W33nikbJkwcOtomUQqjdsygn1EG1R6w4c6qGytGlMs4SfwSgRsvmtRtY614/t+zEo3iS+uYtnqlmRbhgfGbYLeJzzGn0GcT3HMRunThwue7e/w/64s+UP/vCPON93SVmEd+SpbPR1z9cFBt7lc0fL3j1oUC6eLm++/iICgQk40VlI3k5IasuBcaP5tb6BD1AuNQaaoUQYO3flc4MujXyTqPVDCzxN8tZzpmve25b42a74GbOJ7SuCx3dYp9BYED/MS+qneK/p9/HTF8p3f/6rWJSuWf9kmJw89bmnOTduHtnhZRgN/7ubNnOs2OHywx98vxzfs6sMLVpe7od5nIxZfQ+WBRJotUhO3jqMsa9dIKuF1wxRwq+AaRoa4IcfWlc2bd5U/tvf/n+k7S1f+7M/KwPUTQy22hoUGIIh5dpqf7z96P+xPww58XRqfn2fVguaf2a4AEP16osvs7/3OOe39pV7V4yUp594qKxes4rxreSd/NAynOHojW9845vlled+yD7IHez1317mzR0q/XPxbktowTLGR+becW2EeFI5Q4NGHRHu/m1qVhIeCZ+EQ8Kni0lPrczmtzeWgwcOwCgdAacml4ceWFbuve8+GM7gmzhn8QqazjPl0L7N5b0t20Lz8M7rb5WlbOsY5BfDjIYFjnKdEMKwRLqmfWEp0W5rwi3hkc/tGB/gXYM/ajcvQbN3vrcZeLDv+9BOFr095TOPP1hW4/VTLbDHkl1hbLnVYN/2jSwy8X68fSvm4yfKqnuWl9kDy+npDoJtw/hlH3RgTIzOy5TpSE1T6Y6UdwSATZs2lW9961vlq1/9avwG8dJtaDF+tCHxwHfiSn32aqWZ53h/Gi+qz7+2MYS55jWb7Rb3st95MnRGsHkWZ99Pnw+eYCf0bMeh9zguaTVWJ9NZoKBl6NPEW1yAlpFAh0VuL6A4gn+qIKl7DH749ZPw2wEB8c/x0blIyHvJ5wXMTfds3822up1x5OTixUvK1/7ky1hecKwPVomBS6CYDt+2v8seSPjUd7B+OLh/Zln/2GPgYJogAs8cYIF/SX3ERHG02vN0Qj1jRPTOD3dw36YFNZOk05llPufVsShvpDXiBJiAk4f3l+d/9qMyc9bs8kdf+Rp7OjlCcfEI21awxIQH8sizWQNdMbdt2fha2Q//9QTbVrTgbIttx29Rttdr/qJePOS3GLZZ2du45vx0q0mz/LhSfY25L3OG0SGcV/78tXdQpgyUP/qjPy1DHDF6zyq8hcMwyjceOXysXO1fiIXiibKB9Usfz49+Gu/+BW/9zbxd6ZFUqvJMzewFn1fXAaKH9G5k8UiZO2dB2btra3mD4+UefWRdCIedN9WsGq7Xv9nudr/eKgSuE78BzMY3Xyvf+c63sAicVT7/mcfLgkWLyrOf/3xse/FIqPNsuTuG08+NGzeWf/9//fsQHP3JH/wztgywNc+5jbGBwUUEFb8RfAms9fpfQ92soi2BGDQ+FjVRb/OSbP5tJr/dZNmUBppNNq3O5LOE6uixI5hXHWShNx3Aeh4pErc4Yw0ABUREGEw8QcZFwwsCcLt37cT0l0OnydNf5plIJ1NvSMS4k4VaZPTr/liJG4asKTWJuJUhlgS4+FRLcAqHTqfR/sor9GFiOh0iM4jkyXNt3XvhGs59snM57sjjVA4dOlB278KD3InlrZJrKcK7gbkjzGAhQioi+OdWQ0eet5r0OvFrnyXjUueRprYQCaSOnA3tz13SngU9He8TszznV9Mbj87giy2ZyQZ84bGHxcQ+Fn6nTq7irTmJA16zvdF4nn0j2c738epD/iNeJG7UqggDYaSPaCWNB44cDYHRDJwnzPCIGJyBTZqMt3TMAsWfKXh+noqJqc8XULOcPXcenDpNY9ln7EKN5lqGebpgjgBeCAcJaY4VF+ADaHc8sP0KnljRvyCAOM3i+0zpRjtcTQ0/ZHC9z8W36cn4OJLfsxp68j7PAnjnjh1oPk9Am9hHzb7pAWhZj2ZimAYB9lgAX73K2MZjomdJyiQd4egF440Oias5Ijq/5rvx69YZ84O+l55fYgGj9lcN7wzoVx/O1Kaw31U4ILNq4ODNJDShQzCjHAGER/z33sNLNOcPjrgANrSaSVzwtobKTIjM+cb33uezcI6QL5rHD+UCPK4gEDh54jjapBNxvrEWFnFU2xScqzDfeSyIC2CAEHvvhcdRFn6nTpzgeVbAy7onCGrz/Du6oULGfzL4nfC4k3aL5zL/moLKBCvwUOgzgK8Az/5NejJ2PFRa1tEB5CNunDqpF/tT0DPGA0eMDOB4RpPDLjyDT2Cbj6bMhW1Q/RxJMw1vqzopOosm2LMyryBEynLiCryivcKmo5F1vzEvRDbDaDDVd5/8/VhAIOes8RqTuDIKF8EF0UGN1bGjR7DKOIOF3XSsGXCOhY2zVoW9CIsjsFDxec4cnCNh1bNn1+7QCK97+CG8AzcL4PEKvs67Thy9TpQP/LWm3xeAgRY7l6Hb8p4z8eA7CDz64LO0SnJITrg6GadIU1khni/vnuJMZLYiarF48SLbNDCXrdT4Bi300zifR1PxD7z5rQLFicAL6NsFthmew8r0PEzXVTTBg7OYx9H69vRhnaMvFUJPHzSK7WecNgnPDhyY/88hwLxwgeOj0IzWdpmjzW6u9QI46xs5MGm6x+FN5MxljyCaAg5q5bl///7YYpIL4MjoA/zjsY2X2bJ14viRcoBz2+fOn10WLlqAZe5sTuzpYj3iUU8KWeGy4V2m6hndeQwarxWc/mP62DMtr5hBWm1IeNT3+e79xYQ7XgA3Sgcq3xFGPXS8d8REaJjs/BQzOMy33DxhEgPHM9c2bXq7bN+2PY4BmonkaS7MYxcF2gFAFAm5UnLODV6BJPzLpbzx5pvln77/32Ov7KPr7g+gC/ggdEgbXPxqJi3wuzUt9F+rIxosbEkfGvFE1vGaazYy03n15/v8ltdrEtcXCQ6iWUfNHbWDVwNi6MOZgF4H9+5GGgnyTGf/1+TuIcwnZ4WpXN33VEvTQdKDD6wKV+Nf//rflohnBSEAAEAASURBVJ/95PvsIRyhJs/EfD8RDVPUTy6Q31XtzVzkJDOgQ6TxQtNVLTC14mQfmq/3Xg3ZZq/88nV86/jjpyZqK4rvqJtab1FCD3tG6QmJvcME759sqNizfStOsI6Eo4VePIEOz5mBowbMTxApTUDqfwWJ0STSrGKv8JLFC8rf/e075fmf/xinasvClF6GUjjXCbDdCRUf6HcLzeZ1VPlGt9mGHMRmEeG6+WSMvGYCrs2rqh0RhBUXLcPfRRb1wsmNAafZC75xy/Z4v3rdp9gzj+kgk/MFFq7uyr0MDPvZv3K1D6LD3rrzVzhHFK+CW7fvijNqZVZd5HYz5pTaaWaoJriPTU0BD7RSGfrwOK4X6WMnTqKh6g2NzM4dOxlTl8qylffEXr2M+3G8CvOkJ+O1z++p+VQibDgPk67H7O9+9zsw+CfL//av/lV48R3C9Be7srrf3zEITnazf38JZvxPYrnhAHjz9VeYQHrKspElTXGJK+KsmNAgV7xO7LDXvDdk/PGe6rs7/esY+nVBuFxECHAWYYmLWc0HdeihRYHHI6B3YeKsuVw6B1bDcD352LpyDwveF196qfztf/0egr+JZR0egmu7BQ+TbDMubGZQB2BobVK3crUhMEniIA0RkAN9iIE+Ax7YPNP9Z8r2HVsRCJwsD9x3T3hUH8K78+ReK2of0kZMg3vhPh9bt7YsXjC3/Of/+jdl+/btCEamcsTdIyFFlzwqFKu4WQWnplVAKFwsznl6IsIwu4sdxtH+X99z1weTeL5nzx76873YA9yPjwBNn2d7Fi/B/lHjb7xObUR3+HNo8qVizvkKiLag7T/EUSNdaAj60HAML78X7QJCEIV2gIzuh+nsKrMXLOXYpBl46P05Qs095cwJhCSxy4XWuHimvCt4D58IPau+NCKhw4u5g3kFZAhrMMFrqAjTvq93n/z9iEOgE+du1BTx1LhaW+kP5PSp4+UdvNvKd61nzHk+8AC+Z3rY0wgyk5UDiDGJY5/1HEe2H9PU//hXfx2mn7/7hd9FSTONOIlcWbLPne9EOp+lV5Vae/0wgrTZMIqO88o5az+OLvfv3h1KhmmcWT+yeG6ZQvu6sDgEGLQA/hGhgP4qJndfYuvODgwKuzixhQPdgNEsFoLtIxJpXzJ8OW01rFfwltyzkyFmNM3M/eTvTqEyql3kdyuh9hDTNDfHEfIfR6N5GCH2JTTB3TjdWziyAoE1Zu/4LciA3qHMX4wzKBat+1HeGQ4d3gccLoMjOCdVU8yaJPq/Yarj1BfKmKAmC3x066tle2oCdsR4UJ5VVrDGOYnS5yc/+Ul5+OGHUe5wNnVHGNuPd9LujmyvuT3LXHWKLS87tm4uGze8Xp789Hq8/q+PozEnXT0LsPBxAs+ohU8PJ4TM0m8Me4XPIAx4F23wUYT6Q7PWs7jH10OTe3rn1+2M81OGyvX6JDQMHR/rizv++6GyAtmg2jxIAHtXXaSeYg/QSZhsGcYzME0635mDOZRMesxkwkGuJuBxNTagz50zp7zD5Or+RNMdP3YcE020C2GKSAkWwgB0wRvIEQOfl50QD3DW2tweZDvT3k5nVYpQiXdlXC4hcdm3Zy/n3p5kQdyLM6JpDCTMS4waA0k41Db1Y17pWZvTkLooaVGKqbOiaWiMp2HCY1NrrWqa2twOGHRWPwFQE+TTTV5N1Pm7cbLOYr23f67pliYLmapdO6tAYBBtgwRFhknCm4ksWYnlVBaCOpKaiuBgCgvlczCce/bsDljo1Kk96VCq+CCBzmrfuMof6lfhcxE4yAgrEVQKKWOp+VU3/S5yJAtte2QEe9CMa5p4Cs98l5BK7oV5HIBATZiAqXQTzFfmUBPyDNk38AcEvmNx0A8ODmPyosnu7p06K8KpEybosegLYUWm/nhdK162YTO2dWO/y/wfR8PnT02w+NbHWOyHnoU5u1nJmUdAoMeY7seaYR5HahzEwcbBg5w9yITr8UjG19qjHUwcGbRfte6y165f11bUD+KGsaX5qnvGFeSpORweXgg+DsBYMgU59hpJqjzBRGZC99upIZ2MUFCPq07+R2DKpIEKbW4cavvbUKhw+A2BBlVHeMVi7CzwOHyEM7rp32EsmKbTZn1a+L31Azaa8U4fmBbaKbexqEnX6uKYZ0OiGeiDthmyfdl6n/Pnu7H4aZrbDTJcavL1AC3tce+v9MX3lmPw6lzmdSyD1irX9jBOpGVHYKwGBjjqA4cy3RwbonA7pjgixyghru29hFf7fuL0cfTGCfgETepnoxGfEuanjLKYHKlDIoB18Rd0bfT7Vj0+uflYQiDxrrNxY8eBcS4jdJdeS5uOHOYMamjtHCx1HHd1PgSZGholNopiM2YOotk7Fycg6Lnevfm9zL9T4S06tyt1ll3vOxDz2o+/EW9UMGzavDlMm2fP8cQCzrLFKqUK5R2NjijgwKUffwRnz6Htgy7Lvx/FIm2SGtJp+GBpNKPjNsosxgRf+Qt6Nebbh/VofY6wBXHzlq3l0MEDaP7nhKDPrRnyQy06Q0T5p97eKdCmqdAyaDZ0/jD4BOkizUzm8GYNY2PMOEKDD8EL8JLIfko6OovF7ooVK3hzldM3dgetVdhpSEFPPLzff6jUKXi+/Zw4YvmzZs4IfkUHaM5bCh9jjDCerKtt1hfTMI4RT3IE5HGORnLcyH92jgDjRchr81gvNa8OYI36eqcPXf8H4U4zuW76MQ0CJERV4qWM3p/3GvsppwZ5gI6T4Rb2FO3atbO88vKvQrr87NOfLmtWrURjgKkB+BM/mKQ4PoSUqtnnYou/ZfO75ZVXXo6OmcpiUCKkRM583Q9k0KOwSCOxs+zK8NMr3NeQ17GAz/dNtDGx6yNpooleuYkfX+LdtdcQiEW2lu+vpnMh4c/BI1OghHHH9p2cB/xAuXf1GjR3C9gXxULHAYMmUwbSbGQMp6MZ2IeHuoMH94fpxLEjh1kcIo2DWBtHLWksmIFBDLAAC18aaRRRRoeoH6/GXqPHjJpwymQJSxN0/prvvLLd0fZMndFMAczsLyedKhs1l9o+3xxnn/e/+7f/DhzZXD771KfLShiv5cuWgQNTWfSSlrwmsS8QASTCj26EI724q9+PycYxFsNdoTUIDcPCBZQFDKiIP8ZktKRLqwJhYbNuENJJdNasYdGixSarcyWZZMTMy7YmiPJdcw2Y+P0GIUAFfE4iifu///I/lNfffIs9KKvRKt5b1mKCNVkGkWLdTq5E1QAqQajZV89+ab0VnmJBtuGt1xEqzSr3rMR6osFT9xxKyKrmpKYVDC5+U+usZNfvs1h0z2Wf8Tf//h/Ku+++Wx7/nScD/yYAY/vJ4SYdBPUCJr+mWbWw3+C/yUhJOzonnXyfk1WOXemLC5s3X38d8+edZdu2rSGgePbZZ8sihAcTPesNq4yraAJZ6TH8WCDzk8mYwcJwx/Yd5cUXXmLczuQouDmBk329LPzsEPsroOqDt801Prbvqzn/Bwt/J0ZhogQ46aw0XTrmPvTvfPu7TIQnype++AWcyyzBeYbej2lDTP5oC8HTLrxgToOOyVht37G9vP76G2xzmcH4daLtKTOGkH4LA7kvrrbYH0bFcedrZxT/CSn1CV4tIp4t78MK1FdP60dZzB9A4/l3//BNztg8WD79mSfLQoQCMzF/70bqb2vUsqCKonsvM/dh+ovg5IXnnoeeHUY7Ojv2UAvj/mnTAxyOy6vggkxo0EwbSxA3XTjLlEpbRZf41HyvsW7t7wUsqV7jCIx/+qd/iqOPxGuZNDXBUV4zThIP0itva+wEmoqhHK8CPvzFX/zb8vbb75RHH3+iLFu+oixdsYz5u7vSsKwnbeiHvknTD+7dH/T8HM5Y9uzaFXPd/Llz0aKQJzQsxqOEy/9RFnjAsXBB2zubat6t/Ds/fHL/cYCA9ChpUtJqcTDptd9y4Su9lu66n13E+fSTv1PmIoycMcT4ckjieBMziqDXXShrBtH+TYZe/+xnv4gy5oF/Cuq0hOhVSJd0mbg1NIjYPFXUc7Y01GuiY16bqLd8Cf4WxM+22t5ss5klLLzmfS2k0swffP/75a//+j8h5DpdPv/MM/glWFUWjCyEf5R5kWnk5zFH8FoqV1S4bN++NXius2j7FHQuW7acZ9xjs6VFKhwNtWFm4c9QGy+4W9/b/F47QkbzzQcd5Mu+/8MflL/6j3/F3u/D5Sn4zjVr1oRW1vkofLVQKecd1xN9rEfkPQ+wWPb+4MF9pDsUMOzFqjPamkSJdFotToBmhyaY+4ngTayOuAqL6Sgqli9fxrbGXeVHP/pROMayfPvNPs0+9Jr0tbP/7ya8Nrz1ZvnlL37BHHYhTrF4EKssj75zYS/tDYtaxpSdOYGtLCqmZjIe3Pb10kuvBPwefeyR4BVjriJmV/A+ooRI0Plrej0ZY9p6t4OYeYeBCtuZWTnrnyHf5XNzzSjjXXXGcxyprhIDtVlO+n149fWg5ZDsZp6hkgIg/J8IUz4RIE0nrppgF09HYLY0oYrBLdwiXdzwkCV729xnvk0dM47MhMEjE+40dJQaWY19budfTXLOIo3Ue69nY6pBUvMmcXWRUjMgBzOxWdxA1+NhJovdpUuXxODZsX0bzqFc7BHpmjb6LpKY8MYhKxtlZVRf5ofm3XXhmWna13FSx8eaIwOoVbnKVOvY6hz7V89jJumRKTNnDCGZxDKgCyLrai/bF3WUONS+c1/sUsxI3YuxA03DCohJ4AWlyYK1Q9O48SrWfGrH/TV3AQczImEM4IzfkVHH7Y2K1LzREMSOq06VzrLvzv2AmpbMe/ChCgdWumbZkW3rWeHAoBJJ9pEcPYRFAQIBrSUu4ohHTYsL/0iZMOSpM/g6PzmpDXEGp/uF1WJ5CPwZtEFnYX77kIiGpoU6R5toe6brzO+jet/CmzGNkpEy5AQUfcU7F31HgfUczvxV+CRjVDVUNX7trIonpnFsK6SYwv5YtZ1OZGq5+hDwZKjoIH5XvGiPwXzOmO//NeFxo5LEEx2AnWDv6iTMoxSiTMFbu20KvAtYdtZdwaT709lzjlZ0ERJknRRq7TCXUwCuFyrGQQpyvIwa26TqHBjXy+Quv0/4BP1t8hZXTrDf1TlOJ3xq9qeyiA3zwioNaHdp1FnBntsUustsmOxFi48Hs6U2QC1U0H1wQWd5tbwKyyQ7lY5e27Dx6nZtrPabjK+WLPb+Q4Pc/6vQx3lJnE2GO+Nmu73mfebonKan83PQsDN4t76AFm029HwOGicXzobsMq9S6knkcxUmcwjtwwXSef65FgIrVyytkW16/gKvTEXquOfW0Ay9sehRP37y9+MKgcTB8XBTnJZGnWJOlE7rG0NLHXFafJKkJC4mPrn408JwAfTpNFaLh9D06clfgXTgoHhmonbCcUArshLBi+GGcWuUm/mbbfRqu/N57Bg0r85vbhG8yDg83YxtacoQNGdw1hA0J6QApogqJL11vlfZNId4Osbcj1WIFiqX3NI4tl35HDm0shrV7szdl3cKjs62ZZG3ctXS7hwWN6c1/T15PBRJLuZ0/lTncWs7ulEuWlU6qWDoZq7bjCZd/HIubzU06FHT75lFixVt8ot5zCOmemJto/Mr+88tIwoY0ufCeH16K228UVzhZzWk1f5OiudhqcNJFkPDYQLesqwxI9uVbePRuWEac9t51jBaWZw/Xy2HejlOS8ullnUFcRuOsZEbmU9kaKbevC/hDhbAtZNCs0rDVPUEQggtfwGEzL42wBSdP3lGn0kYTWQLTznLwmbH7j3hLGU2GqZ583Dsg/nzFIhRHnNwFc2oZahtitk/ZvqJoVl58nc+xQLhQnln49t4rptZlrCPTIarImu7AlEi6S6rKiN0Eacz1ONfFMA339HWiGi5EL62S4xHg0Z9sEslPg4J8kqVXFPUqKimjnY46DkWhX2eBzjf9sCBI3xxEPSW+QuGac9SBpVSJFIzOEM9p2m4dWtmdvdEu3H+B0itfvjDH4Zm4cmnnuR7Z6ASvtDw3pBMQW3umHZ0fB8NJpKZQIlVzSfkBbwK0qUmVTxoirCYiM1zTeWbel/v6r3R/RnH4CJVpvEIB7H7c7Hr+bcrV6ypRNe9E5yxKg7WBEongT1ekhVgLOd8ugEcNXz7W98u3//eT5FMLqVflV6yYITRNqiJiCAcsuD6ZvTfJtrolz7VfGpP8yggzCcENX6vCTEaouuAVu2yVlGj4MGDuYUmCzy/BL6Ley6OrkBEj+Ok4wjSxd27dhBxQnnk4XWMk3ksmDj3mXSCvTM/H2SgF3I+dD9EZ/f2TZjy7I2joU6Ql86IXIzo2CESk4fpDZGPlWkYUp/7pkxDQ7M8zHn1LHvuzLkwLXfMLGXx1sV+ct9HiHQVNvXFR/Ov8HcyUJPlvYTdkO818TU4SWW4wLuN77wbQop1j64P7djg4BCJdNQmc8AoiQUP8AGwQskFsuebz0HAMLxwEWg0ITy7a+5pH0tapUkufrWEMegJuZVB5NJMtEaO0MD/LndDwsMihIO/XLjUciXPjF3mhy1btoTJ7mwElJq4zkCrPW3GAPEdqw46aFmEps6M5Uls9Vi+YkX5whe+UPbuO1heRRM8hz3uDxAvWtzRPOnQFTTpAig8moPvPUjnR2WZ7e9IVyPc/t9ksMbmkHgxFl/kgc5zHMS2Xbs5su9ImYF3VY9YWbBoOBaRKYdiYqqN5DzJGJPggTj3qfWfKstHlrP3dlt57hfPMcfNKOseXsu+NLxKg29V6EcDaas02X91auNFyxqlAsJ9jgY1rZ0h22QbOoNtkYlTEOHRR+7ZdSHswlyzQPfDeS+tNq59Lz6MhxfW7yKuv3XYeBALHbVvzuf3PrAGrdu8WIBE2U1fSaaloCrgpHL3rlxR5rAF5v956Rfg1uay4p6lEjnaTQLTSAQNXjuF16S/jENAy+/q4c8n4WMJgRRIZuMSD33vLwU1Sa/06rx58xb4LY5LRAijoG0+C1tNOK9wCoX7NkPQRIbBd3KVoe9Gw/fZpz8T2zOef+Fl0aqsW7sOgedsyLt0TT7VRM2PS8PhcyOiwqfAI+jITVStCwLj8LuDkGM4s7DNvuuEQ37z6hj1dxLB3CEsUo6yveI8PFI3Vkcr1tyLIsq9rjbEOquro86hCa4sjkfUPYgg3uN6/uL//Heh+f2zf/4/ljLd3Amd7TELg2M1rvxxmPIs/xT+DLjK94VGsRUpbm7pT110yr7UyXIsTbtuZk3VTp84VQ6z2DyGWfdZhPyTyef+++8PwawWhc432N20s+FZje5kaNH9964KWvltLArUFF+Io/+Im4g0xkIlFpKBJ+ZHPuQl/9iLNrkbJY4OBqWxCpL1ruyWk7Vr10bbxvZ3tjffj213wsVxYBj7PV7yx7nUuOdD8XS+7EPguHXHDk6Yeaw89qnHypx5dV9z9G8iejAm5ivP2sMcNUQzbBgOQVFiqclWaDmyYhFbnJ17KvwcT2IVtmO0HXy0bs5BuW4K2ES2/Lk7IVeodye3zMWOu0Go3VubnTHjSjqBfZxBeAoJ0hQGn1oQpXGeiVjhlCmuLWAKzKMmgwfYE6Qpinvn9GB3GcahIgTDNgpPSJqH93czZP0kfhUJrpd7xry2BtVM7sjho8E0TmZPQS+MdS9eQsOkpGJbk7/ljA6aXcxi8e9+YPdpylwogZI5r+atlZk31fUQf3SOH8aTJLYNISeIoxCi4wz+PjbQixN9ARdMjRikETJ6q7q+uBo4pBmGzJlwcM+qMFFaKUG7u6GzEnl/bQ/fbpku6JWu+nOR3QUB6XdfKb8wbyRjsc6SEzO8V3g0hQXyRSZ0Paq7uL4ALNQESwRdBDcDjOvoMLb2Emqlj+KT6SYikXQ/oB4x1fZpbv3bGpxw/LkA0GLhNBqF8wjkprO3UW1me7EhVPNnj9Xeks4psHM7g0yHzJHMiB5vW8PhusD9zYS7k2iOXTW/sS0FIV7sD0smqNWmNrbJ/KiB0crj0KFjSOGhZeCsW0P0Qlon7wrvNq0wI+HwmwkLa+ccdxiG6hh+KhQ89WNC2N3TC264YHdRmiPX2O2gkG5wOltZYA527NwVfiG0BFH4Eu1vg65JdHdgkEyUmXqv1tfxbrnS1KQFyVzf7Jxiej2D6hnc8yPNR7xPD6fWPpuUIyUEjDx43N15tkQpgNc7queRnsXnhULCHGOy0O0crP0n4RMIjA8BBTkKdMTrfrbN+RMfFTrJmNdw7XjS5HUGHstVpHhcmYL1s+CjWwQm4bltlHZs/KLf17edY/dmCpIvUhjgPK7mbmo/Zt7Q4PAtEnTJMSUcRsNCWuzi7DR8ieNas+DkO3ugbbH17mYqME7eN5XsfYqkxaF02n51C5IC6qnAo1fT7lbohEWFjYKMask1lbQs7JgDncPlP+Xh23ujjS9MM3Cv8kQ4xGJF3g3+ADxzDeAWE4UZaoDFzev17/XeZym3epWfSa/77uGdRF2msSBXMVclPPLRud5ptyd4RWiyvjx6SMPACCGLY8t2tPFIOOSz9x9MuOMFcAxwV+rW2Y7jF7bsdFpqJOm9Vmvs03reLVEb7ZuLfDvs/DkmxBOc2frGW+Gt+elnnsG+fBGapgEkCLoEr9lM0CVkhAZQZspxGR4xsmb1Ggbw0fLe9q1l6a5lZfEetX8DsTC2DLUyDkY95VLqaOlNR56pbcaMPYILMAe1aZzgU8LSQt6mbpYR/2BSQjvK+5bWuAFDzcWcamqv3qVXZ59Oc/TR17/5rWCgH163Plyfexab2qMWf6RELjLhjzDwR3luvvfIqDnsi54Gw6mp7K9+9Qra45E4K9e9njphUTvQHRoGkglS81J5ZPC+MzTta71vnt3fp9RmEqoL8wuTYjuUO+O2BiL5iytmG2jOTZoqxripKaJEU6tNTK/gV1kQHMdc8O++/k3MUE7hffGJ0Jb04dW4SocaONBHEfR4DWNdTcU1R+mHcLBPHEsCNWuaOr388ktlBE2KP8Emk265eR40zYomtNbHiXK1hNZf09TQvqvP1oUfhIuO5Wfntw2uFYgZQxoAPWnTDm87shLX9FhubDVcegjfsOGt2Bu/eHhB7H0eYL/7FBa1GQK+PGQ2kR/59HKUTD9ajyVoglcuW4pU81B4J350/fry6NB6YK4WiVoRd6LOHQjW0RBN4Oqz8Lp0AQ06uON+GCWS727aVPahGVq4aElMhL1MEtb9OmAzy49MkFC7aIm+gOEfG3wvQTfI+MgA6BxIJ1bufXUhN294URVKoYG/BCoIGUfLJeiW40ePj/aXpr/+5s1fWB64/wJ9/U558eUflalYwNx3/9roh0n0YcVZaRFpoqOhOrrDNVdphAHNhc+cIxOPd/tPJzyET9BX2t/53ntNtn7x8+eY/M+XP/wKZyeiHUE/yLmvl5jUHSLCwjqLXQ48ry5wu2Euh8rS5d1l28595TjMqZrgzVt2oqUZxAwfM1hgfeEinifJwyPyTAsEuQoU8yE4IN6nYPsMSed89l4c6IRDjVPpzAna8Y//+J1gKP7wq38U23Z6cB+qHU0u2ibC3NTgCCJPiIT4Ig2/iOf3dzdvjQXw7j372Tv7HpYws5DGY5YX8KsUoFLbWr/IKxgO74SP5mmj8ULcNSQuZ5tsi/e+96o2Xw/Q3j/wwAOxlzu9knaOE+/NcywcohBojXvjvvWdb+Pw8kR5/In1aDRwqgKDaYubnuMEgIgd2OH7ieI0tH323AGEI1h94Rn7NEdynML89Pmf/riMrFwZv0vM1f40U5U9MZvIinv3mEfIQurTJ38/BhAQ5wzJn8m4Jx773oWaP2m63/J5AxaDf//Nf4BPHCpf+eOvhgMsEIXRxCiCt5GnI4VZtLjZSSxk9Ny7eOlI6cWq5SLWi2fws7F15w58PHSXpUuXsoB064rpQLZmSxYP9bneBO/lFiWFnS60RNROPxxNtFu6KJgyOP5y7CZt8jnhk5kKN8f5xrffKT/+8Y9jLH7lT/8FVkdzqTn+aC5BobU0tB1AQlqlrs7gAk2nYXOx1pRmL1y4KGj+m29tKPuZA1etWMX2KwR3TlQOvWb4xUCPHMxT/qauHewTj85pR4xIt/UnLbUy8Vj8yPd5tQ7+1D5aj63btpSfsedVbfdnn/ksnrAXh0PRUHLyTqy4rA8PqquVXQTncOAwZxb0mLzmzpkbDiBfffV1HGHtw1/LAxwnNSPylN4LV9PXuQ8sY55UsBf+iuhHahL/lixZXJ544ongX/W/oA8NPUInDtfC5Sk9eulc0F2FifZ7BnHekP0fMG/wYWw88USBvMqmoyf2cg79dubsc2UA0+4B5vDpQ/NYAHMklhaprU41d+FQy3RvcD9rEeF03/1rQoH1Bt6jp7GvefW9SznmzrR1vkrrh5apvUO5WXM1AOLF3Q1Nj92tTCsiX5vb+O8FUf4YpTD37G3kIHLP2nJf4RQ0mdN1YhV2YR252qHRqRXIdVA6QbOXCoIzicWAneeZbkqrRQafRwfTZkdlPsbIuubVb53fjTNeyPh+G1tWjZ8x8jo2F9+LCiKphOvIETSeuF6fyX6n8MLHOWJtiFGnqFpn/WrOSiVd/KmdG8BMwoWmUj0lcq1F53iFm/yWQ2f53idMbzmj6yZIRkoJraZ3HsY+xHEbOYivlzBr5sAy7hS0LTJq4sIhHMm4f/b9Cdfr4VsrLXOxHQbr7QSpN71Tp07EpGJ7JnU4hBP3st3tq++c9CqxVXsiPinQ0ZxRRxfjhSx/vG++E6ZaXMwEx05jaaC3Y60uHG9qpvxJYD+Owb7opClOHjmB+F5tuMfbSLucQNzzopZLzWUdZtk7ndDxnePHxVxfjF0nN/vnHHRRzacCp2vD2Lyy5/J6bYoP6o2L38AH8MJ7Jz59NdguQ8XMulQbDRfhCSOEVlQ6Vq1XZMQuBzzUro8NLhDrv6TYH377O+uoUE8mU4sAvfq7z04HVtMR0IaF0zgjt03v650nG+jtXVwSJm6JUCgYx/tF+qS/4kSG24eDuOy8oYbMOcm5SdxWiGjQDE+trf2Z+J+lXu+qFYunG2iJo3OYYyeOQZdnhWfVuiWgpkysrtdsg1ctXzBx17M9Z73rAdp3BzDPcw9nCKA7Cs+UrVeZcevFJze/rRCQt5Auid+a/54HxwdwQqjvmTY+J8J0Xiv9Mo5aMBcaarg8ylJ655jMxVZ7DDfpRyGkDx9+cJ6WNmmxdBiFiUqbOSzcBuIoo9rWdi074VBpt6RnEsIAtb0zOPZmOnTtCF6x3RctH94KnW2HtjCJ1l8rwm/GjfCQ1okXR+GdFbB6xJv8dCrHrq1pR+OAh9Z5Pd3AA/5d7biKuYPwsHoMlyuqyz5uRq1nRsO2E3fkCfS1IN+lpYJrmzqfnA+a7PPdD7VN4rRaZxVFWnE5/yhAjW2ELZ7fuuf8066J/LdWbVq06SH9FNa5Wv143GluNW3HzjvyiqL98/6FFDPfRglNZzOZweXSbioc7WciDOmNWcoksteHDreTq6SAqLnvNGLUZDI02rU7+How9ZVhXILjouXsNexBCqIZuCVahA6QzFek9BdfeO4XwAy8YbQtwwsWcu7kmfL2hrdjP8dcnpWKTQ4zM5JETlS92RdVpXuNBI6S6p5gFk4WSFwXDzVNlXpFZXgjkQtmWA+B4RUP3Q6M21Xb25Sh9MO6u//TUJcoWYN4Fd8twQXOXqT6OhLYh6dLve6tXfto7P/zCIhAsCAaNV3961AixIXSkK77W71qZfnTP/3jsotjlH7+y+dBvsEysnQl0jXMLMPTKGkoNProArXivrs2uAI7Mm3+2ABDUxSAj8dJapBbLSK7UJmSURMvhGI2rAnemvIK0tC6X01dWM0r4wivqAsLB+F7+MBhYHIAb7AbArb/+l+vLwvwhN0LsQ0QWzczNlEErvkuXlfmzL0bTlbvvP1u+d73fohZxlS8i98baat0k8hNvVsyl6Zqorkhm18lgPVd+6/HE4nzavQcB35JwNWreJFvIy/iBArH2/Yf+0TLK6OrPI4JCunbGYjHr15+McbU1776p+GMYSoCnwmcv2afG7rUHomDWWf3VvjAuOvmd/+993B28szy9b/7ZvnG3/33snhkpDx95Wm6lK0CCE6sacisuWFOjKGtQNn3+rVw76rOe3RO98j6R2PP0F/+h7+KOm56951K5Fj8yRQ/8uhjwdyS6iMbxjL3jvexmq1kltSS+W3Dhg2hGV+6jP34EP3ZnFMdTBXjJkCI9FxMAFPir7TB56oZRmM8f5i9MwvK5vd2hKOxQ2yH2LZjD0KcyWXh4jmBW1Un6HiyZ6A2YWXAbYa0iIg9wrxMumxBdykIC8N4wijh8M4778S+Oj0+TuGIp2U4K/JYDRdyNvgSWms1dXGEAjg6WYk3SB9w4OoCcSoWQMOLFpelI8sZE5x7vfEdhAoTcT4zJ+YGt3qIndXmBs0fe/8FicNBmOg9OgqzoncxOCb9iR/+DAmP1MAkE+x3BW47duxGi43jJuiaZmSr71vDOY9oWcQb0tfZpcJU1rLOIQAq9udjxRH0tZRlODn81KeeCJO8dze9y3USODObeiC1j0xqHo57LWmEQ1q3tMjtGDxIzW/W2bbZhy+//HIwP2p7XXSL2zvYB6b24aGHHgrG0HjiQKfGxefEi8zTZwUA+/ahUdi+vWzcvClg97/iu8O9v2rx6UG7T/QAHrUd6pvCouyqWwF45wKYs1i//PufL6c//Xj5+XMvlm+iTWaAlOX33c93aCK4JAnMvMxPepqK7xwWURDfPgkffQh04luOxc6xmXQ6x6yO5Hbt2hVHaTl2+vE+P7J0OUKpfhBFrBMPpR9iUR3jeW5p8HO86mdbwmX4yLUProXmn2TRx5YVrBmXLBmJhWAzICvekos+Ea5Ao6xLLKbAydj/ShFJy4l2RyHHW9Ihx7LwED6W6+Iun4WFQi2VC+9t3RZaYLWU65i7tT6bqKCNNJW7yGpVeISwibwNWo0Jiy988ffC+un73/vvIRxbtmx5mQOtlg5Fn9heE0CgfZbHdX9xwEK+0kF6l4J0yZC0LfEj2y+9Eh7CK+oCLHznYk/T523vbeX82nfLs8/+bvncU0/D8+DEkrpC+ckVGJC28tLCw58X688vcGOg/POv/ovYlvkf/9//jCn55DJ/CTwBDlw91tWmWkNTdEGjWWmQHw/m70vziqyvYr0IfYeuucVTnLVNWuK4OJUmu1Xo2WefjfcKJQ0ukA220ZD4EA/86cQL30X/cE06rqWoTlc3bd5SfvTTn7IvfkG5b+1DZf7wYs7C5lQeKillliTHPnaKmdSsIXwXgXea0K9ZtZojlA6UH37vO+TfFdpg13lT+Sns9tcZwkcFvEEXcApAdX68S/d3sAC+Tg0C0BXY14kR/Tr2mwh4mKMh3O+mpMM9jV7t5PFyC5wYk4mmzQLRzleqrrbT/MLBT9MbiQhjkt7gsaMXKyYSd7wadWbh9/x1vm/f59fM3S8OqUsQE01K1RAoYdF2XnNS9x50JQPbzuYGd56Z2B+a0n0H6t6WM2erNlxGaBJwvTvh18Hi9kuR+dMsKM6ExhmBhNoBrCY39qwm8BIZEqitfhpdduwnnMVxWd1bQ7KnhlLiIQGeDK7dTMgirx+3VQmidN6PTiE6ZrWNZswbBQnVeeqqhlWJtSYy7qVUsqj5VFCgyNFcWjk3Wbafjeq40gTHRUh4OSRfJYo9vVP53TxJMK9YdEG4r6DRUYi1h3OnhbNCL4moWsvfpuAE4uTqGBamU6fPiC0YeslUa1UXv8lKCRl73p8h75WYKl3l3GDGvfDU1Ffp8QCM2fyreOR0dr1hEMGafEMSknnfMNFtf8yJM+lrwkGBps6edOIlDQtNOLSn5Y/JakapWb/R19CMMu6lgUHToQealbuYjG0LIOH1JfK33Zz3JaFa2kNoE47AXHlsm1J0YSJT1OhRgEVd8spYGloL4KYr63N1lqY2QPNvtbFnoAvOoRX+CUNzMB+B7C8y9OUNQ/alV3/JHGstIv1NbbA0yWeZykxzw4ybj+6pVNvmCQfW1PTulxMm4oXi4myncKhNb9oRecgcEgO8GBicXs+BZ3ylVuQcgsJJCEfdlmMqg1dHjHnlO24/Cb/lEBCXXVA4dqZPr06GFPJo0lvxLvFFjMw3bYwUfPIl0nfPsJZenT51ljmgapa9ysA7V44Ovuh8+f5gZdLj0WW3n3KMu1B0nDt3OW+rzZbHUhHU2fJ2yqy/VzlXA7MSY06rMB13auHi/F+tMNmm4gKvs8k1UcffG37siPf+3woP6UldQF9F8NcdlkuxHmk1Ivuss97e5/sKD630QrvOnDUR4V+c7IK168QuzhGGJ+hMHS2L/KVWmU9tr30prhnsN/lAcVce1msnHb5evyedvt73WlL7rzTesSFNPYHyZcGE4eAd9b+TC1ZrObqm7fR5Z1yPpp2qEo92XIYnOQ2+nUag0As/4NqmBdaASBsqMRfS3hh/7deZ9R1db57bvV4xVii1hmPiuHgxpDbVBnYCK4EG71xOHj9dvou3NM2tPv+FL4W0Q3ODjJNZR3pnyfhAhv4XKcQLxyGAXcS+4d958qny/PMvlOdf/Cnnda0sn0OCE96TjUJaGVHr435YQzKUmO43oZacf0UCkUf35p3IkxKlqtmzEnZXTRWVa9DbUpKA1hKznPZVPvUse0h+/OOfwtScKA+ufRiiOj1s6Cexbyn9xbgvxRBV97aljrRcJGo0zJrMnYfXXw4j374Dj6OYo2zbub3MfHsDexGHyvJlK2LARL34052brUgXIWlaNqW5Xm20jAHzWg2ii9C15Sr347UVIISECTwQZnUPcFNHvrWHfhbWJGrk/r49DT78+Mc/CWncE/SpC75e98up3anqkuJRqvZ9l2tYCr8ami/KzMo0C4FBzq7VuuCdd7fQlxNYrO3n3OjXIs9Vq9eApx37zJuqxNqBbNVSGVLLCl2IkNYMav1td2qjKjIaJdsU0QMemh6bPrIMuIB9RBMfzSPkHNwkLprDWSbqt9gPKrM7GeZOyaymWm4RcH+KmYU1hBmwONYaoRIoZIoxys2ltmEyRKcH5nvBwuFyz4oVYXXxD//4j+X+Bx4s9699kHgmx7qCa28HXkTdeKmDDI+icmLbuKFabbhf5Tx1/Df/5t8EkX7kkUfCXOcRvB/P5XiEj3Jw3IvHnUHG35C0QPpgHOmX2w1eeeWVMFf+n/7n/yU0ZC5yzEFaZ7+7LdfxW01f1dZXKxHpkEIFcUCcWIH0/NlnvogVx+7yl//hL8vKe1aURSP/kkVxPefchZMWE1EXsMe6XlLqTRmTLETcZ5+xyDVhIlso7MS7HCzTCV5YSA+Fg4yUcPj6178eMHnqqc+Fd1UnTsdUjt26vIFesb2jLgJzKSj2Wdla4YXDi8r6xyeV5577Bd6Pf8pieErQ9aloxPumICQlWtJdTfFMF+Pf9CkIyHbXLPPptq9B0yyYIAz8iQe+Twl6MiXCR23T33/jb8PB49Of+3xYb/Sz8DMHe9BrpdyMMfaV2R73hgdOBFGoFhkUU4YwT1z74ITywgu/LK9gETJr1rSycuUITMYUfrnvq9LdLph56Z17FIEKeFDpQO6FTS2BOB34Q98ZZPbsS7UMmzZtwmrme9GXmnsqmDHdQTzGumCQLhuy3d6bdiw8fK+W7OVfvVSOHT9aVqy+Jxy79MEYSUvPqSUizmQYb4PNFiOq/kmkru9FIrVmM/BzYYJ+TKFR9Zf9hw+V197aiIZiGG3FoqC+TRdFfgrFZc6dI9Pcuj0PRZRP/nwMIJALhU76LG4b8p33b7zxRvnGN77Bua73YS33Nawo5mOpAkMu6eS7v6DXXF3AZQiqK0/IiwkTsH7AL82Djz2KeefJ8t/+83/hBI8D5aEHH2SexmwVT+0qMkKBAT5rNhqzqwydY1HaX81VgkeqZZizQapw68GxZxAOne3NnHKcOoZd5KlRfPPNN6nn5PLpT38mvO+HttP6Ns2uOWYOvIdDiNo5URG8l2asuXdNbFNzrKnI0T+IrVnOXKbQPs6MNTJ+fSLYLzpC8V1D5+qHO/9rfQzSIYNwEQ+kdZ1wGYsve/fuK6+9/jqLzItlxcpVZRH7bedwJnRgBLRH8LqIk7b0sCaolU8INTQKXxzCed6CYeY7jrvj5BK3d+rBX4ueldA+twNhzNT0sgAgOF8JsPjV2V3u4CgaaS1v7DO1vQrZ//zP/zyS2JZ777231c54yZ9sv8+2uy7o63vTJB9jnp1wEV4+u8g+iSWtisTDKNJmPDGjPPrYpziP3e2YtdtiPqfK0lSr7ME5tkTYRODZeXD+QvYM9/UwT62MrSrPP/dS8IhPP/1UCD8VOplHKHS8Rt/hr0iFD/VRadcVFqdNvnfhcucL4NrUpirRYx3VSggEODret2/FfW3B1XDoudkOGmTRN5MjMrJz2rFvdGcZlq+Gqzf2Jgn02L8Ums/zkV91KBTRrvMn65xtqflK8Gru10nWwCHjjRd3bM6dOQmHOBeRyfk4yKb0aRFmBjPZT6GU6OZCllDrLPxkVJTmyQRdhLlQ8q42JlvTqmcmbb24uRLfj1gOPKuhhseBqTmK9Z7Nxnv3nNmvBmEWwbrXJicKdHxobokQGvXJSPPAD5k2mXQXlMmkZsw7v1oZ+ywreHs5ZpeYOuvqBCtRcx+gBMM9prnQTTLaLleC3JlLrYfxdUgxlXOl3UstAdvPhD2yjP1zAft2mlyO1IVKTZ9/nUxOsQg+ycJX74/uVfUIBYnYMeEK8c+jVjLNx+XaOXlmm4SdQgG1CvaX+DnFBQl+CRSQjB8S1nkdHUutmKZPu1kAu9gYwpGbZkmTEXKgUx4VWWyrGJd5ec37UVHf1wfh4Lh18nTsStPdF6Zn+hy7WYGsXSzM4mW+yRj1moss0yvx9qdH6B62cqBDbSK3IVBffDjtH11z+qSBh3ORVk7n0AIMwRTPpi/HwqOddnTdxaXOoPMR91ObXvgGPJjn1FRcvapJWab3OiZxZ0a/5t66i8uWoQZYLZF74RLX21qSX5NR81nGKvAC+nAO/BhUiMfiWestg7UdHW7Upwr3HFfVgkcPqQrnZNY8tzRTZp63D4XRNfrk6aMDAfF0vODc5S/2eGJR4qJMvNbfSmijSDR+yvFyA29ZBPajMdXpkUVeuMD5sWj5HJeWY8iqhCLD8XlnQ3P8itzGW2EkbZJWuzh3P75WR1ogdVZTeORY6ixG2p3BO/lN+RPnLh0ayRs4JuXzO6JyX9PF9izqMN6cmvl+UFdh0QkPy1URJx89CRolZ9o64vGaSiUc8koEbuU7uxEsuNidBJy1XvJYJU+o6YjZzk1Aj4N8zqnyF/aVP+91tincFCxIV8U16z8WltmudiHj3xkvQ8AB/NU0Xusl105hsqwCRbPkWwwqhxSwyMMrcHAudG7RdDoAFUUDkQYv6nVcCN1iydePfgcLYCtmZSvAdMbhL5jx+KQ2oDJ9yrCNlWfuMiqiRmpAXNkfPIDHVBxYXEba0gND/8ADq8s8tEbu1x0PzBMbL46xYLygQwwlDGRmcWwWnoW35OkDM8urr74Bg8RxCecuI4XawvtZ7HdcAkIiuxrT8svZ8U17xpYbGhoacbnxtFoXHrUdNsZFhFJ2z7sKyZAv2eeqhkfNnO2vv2YA8WCRImowMSDCieOcwYaZo/sojfxnf/YvwkPoFLQmPisYiiDc/FHJfBXvFXIRL14C4zhaAwnkPPY/37N6dUgy3928JUwwlHi650UTHRcs7sGwPldYJBvijDNvRhXQfjRdLFOFu+nVWhnffR1cqpYToPiSKJbRSSiNajCuP4NejoWje7wdGGcwJTqMRH/rth0xsL/85d8PyVffdMwo6L/z5+oiY/JkNWbsawGXTF+96pFr4iYNsz6TJuGoonsKgoURcOyhyPOtDRs5P3qY/S4PxYIt65LXRMDWvobwR9qGgzhvUE6npDiCMKuoT72M6ws/6lUPWCkxpQMzup+N0UQJBa6wvcIiR/yYCLFRkvryy2gVgcuiJUuDiOigQocEeZZxzYB8IjMIISbJdmp4TXcBFghkYdzzW3PfWiwEZpRf/vKX5Sc/+xkH3s+JPX3WzyOirE/1SgmONmLg0E4yrruQAF64cLbs4cxupZI/+P4PQyJpnV2s+F4nNzK5H/WQYzTb4cRgPxi897vCJiegV199NTTqep6XiVjInhnpDrNnxGcujG6W/LT6nLuuCc1WD5ECHJZnEpcX4/lx3oL5Zeee7Vgs7EKbMMAROofAtUHO0vVs9JqP9bjCuaoutGVAAueuNEROBwqG5lIfbv9vMo+dcBFn8tnFknTMBbtMlfRt7YP3hR+DiZwRDbhyWJUr4JVNlkJaPZkLcV8voP4TBo4rj+Rw7M5hXhiESXU7x5bN75alI4vReC5g7EJ3mwFo/qZtCR3MmACIIjRDsz7cxt9sv23OBWwnHozNUnhooraXfa+7d++KNA89fF+Zj7bJM7N1bKw21mpS60gunaihzh2im/XX2bvtGxpCSDyznz3WzHUwVgoI32Zv9IoVy+JYJdNXh4fkC1Nrbuml1OFvSHikoFkGy+D4NdhO8dyfuL1t27ZguNRqKGRWeGifi+tr1qyJe/MQFgZhk3n7LBxkptQo65tjJgKR3/3Cs6EJ78ECQP5A543R71Hjqq01bbf4QFkTPAjYkNqjoEsT2Vu+kry+WA4eOYGVwAtYuHB+6cqVNSp/bb+1Mo9ufSbwVDck+CUxwvtPwkcZAol72QZxTjwWp3Os+k3tmbgonRKPZcrvv/++GEvJ+4gVojKsDngjPtdc3aZmyHh6Q9YaYYBx2A2d90xs97kfgMGfOGkH9Eo/BhxB6HRMUhfY5iX/qkBIXrT6mCHTFgo2eN6ilFHkTf/JcSc8/HW23Uwc0753vPpTA/zSSy+V9Z4IAS+0YHge/FItzioFHFy/8sAQraEO83jnC+NkmIKS5Utf+mLQ/7379jB37S7LVy7DcgWLDYJRg4ckUS6AJ0Gnqpa9I6M2QCLdrf5JmpbwSDgkXKQHBq++y8Xltu3bOHf+tfIAZxs/8fh6/G4sKlJHaVM39bQFuv2JDsv9PA1eXGkQpXIIRKGve6ZPLb//B38Q23fe27Kl7N62tdx/D7R6aGaTD/EaMnSReSz6zHUKecnGinrygDt37gyfDD/60Y8Cd1wES3/1byMuie8qSFLzm3yK3wz5PtttOYaET44X45nmTbTg3//BD8Ji8NFHHylLgMNUtLh2IFN19H2AgzwCkrw3nWBVYGBoQAyecW42fNKzzzzLPLK//Nu/+POozx//4Z+wjaUffGA80HbXIrU/rDNzQniKrnxWxZzaZ5H5Hf5Jyn+H2WRygenArUDNtze66gXsLBKRc2fYt4MZyWQ8O/bpVQ+C1WYCRudg8/M3+kt9EmkCCcjDfY7mc5JjdE5jXpwdPl669rvO+rfvvWs/tWN33sm85b/O9533mU9ebYsLbPdQXkAIINIKl34kaGEiR/1vJ4hEyRBPQTru+kfG0fO8ZI5uradupwa3niZgZ92YHNxHKkx0amNt3ZOiRi0WkGTt2I3xKyATIRKo8UL0zg/JQLlA6GFC4ngCAKIEuEppKTkyu3GdM7cbx7qJr2QkYYjfr4luvcQJz8Z2/4j7BqdQ/9jz7mI6M2q1dbwMW4DhY21FtZSYEfkopT0fnoYr/gEc4uXv2vzELaXe1RQe80qInpNNLg4ucZ+T7LWpP55vbLsaMnFK+iN8J3OtZvG1zbeKPzoA9NxBJ46YFCjDSdoFSUX+NizbvdWUkniR13bUu34X+GA5BOEgDJycHauxYIIWB00XbzpKv1l4mI8w6GXs9uE0Q8GpsD5/QQGLLTe0IVCffzP+yhAIiwswxcLJ+ckzuW2Hz4axcBBKoyFVuztaSmSFyy4We9D4Clcd61R41GNPRre8yX1sIaMjtZ46+9KX0p+kQTJI+UumqpXw19yYh2ntM38yvlOwjtBJXF2U27payaTc12aZjchrjREWAliOSY+0RNF0UaGnZY4No1OO/frJ88cJAom7Y9vkXOWYFIelT54g0ofWMhcInfGvhy85Rv0uvjofa/U0mXEtPmq6qVfl1jgBFUXHFkZ6k79rKEBnDd6/e2m183SMS+rr+JE3ct4Z2+5WVW+iOtJrF2ZqJi+y78dTIuQJLK/V/o58rtdPHVE+kFvrYX8JD/lC/cNMpQ1qcEeHsdAZ/XXsk4qw2LKGtcslrAM80154yPePGwLYo8uQLgtXYZj9ZR1T8xuwHYfejaWBOeeMV25nP3jvekE/HvLjA9TdOcvlSDNtRRajazleru131r8fy0Nx7FxsozsXfGMKQ2KREoqa9tCwrFpnS7q7IWU5d5xrixnvGDaNQB6AZcWRDFCS2kKD9+dgvL+H98bjSOQeQiunSdQU9jhOVLoQsa79kxJsF7bmpfQtwGU5aCT91wUQlQA//bkLIYX61ne/XUZGRsoypFBqCMcO5nDmE7nU4Rn7KonV6DUhkprZVY2EOKZmLMppNGOhbXAtAinExVTEjfoT1+0dLuxqnkhG+JDITMQIZzF5ftfzXdk3txBvmJpcDAzoGATJZbMArjUjOuAzb/P0XXjH9Cpg/BA/NSJKVC4hkZxXHl73aHkJb55vvvkGg0+zVRz0TOgHFnWPRORNupY35MiZvJDaREigN1KdCkGY3aZuFtkZT+1yJIm+8UutrYNKxqQdgCIwFJZ6p1aYNom052Hyd7FnTtfxng/pxDQdhydT8dJojdSLdPdWPPI8aclIC6+cjQguFNRIyjh300419NA2zA/nlPvuu6+88OKLnKe5CaMBjkXCy677ac3fvhGVDLnnWeJiSOKhtNLQlijGY1Wycpt9gygjPlQwuD9bTZf/ajcFmCNK603T3+Aa8JAwnDh2ohw6cLhseW9rTKx/8id/HFLmSZyDfIV9JhNESENT6UsXPfYLBzUhSZPpVDMOvBAsCWv3Arpg7Z02WBZOnV4GZmKKiQbmMBLxtzdujEnLvabhZT12yzcAjVoLExfkmJID1y996cuh3TrMsVJqdl568YWocyzUEWxJOD8OwTYbKm6093hm2/wuvj3//PPBWD3++ONhrZDatIRgYr4aqOjxBjwNuok4IUMUXwJnTMjHpUtHymc++1n6v6f86Mf/xHnLC8uXfv8L1YEEo8Gxr4fvmk/VGsaxk+RzQS/8BAU/TYR4vt0/dQy7/6ku5vJqfjIPan5/+MMfBgPhXnBNXPt0Mkdd6oht2kb8Zq4LPHHMhCURsOzCtDnHmvmG1Q6wWMI5jE/g/Xjnrh2c2/mN8s+ufLksXDAn9kRrlWMQhELXvUhx38BY0iV8fGdowbw+3vTfzvaaSNpgu30vM90ZfO9eaPFCLa14IVM4Ffpu13ZVwmAPRn2k2QYtLqxf1hG+gfzrLyLURnKu+8LQUGx5b1P51j9+M3Bg6ZJFIX0P4RQ5CAujK083OB8Z8iCA+iSMa92ts0FmxZ/CDLVkLhqkd2vXrg0v/J/73OfK7/3e74X2zLQZP/MTLqYRLv4cH5pRm9c0Fr2eDToLR14zYJSlp8LA2TOxOOqAFiSuQUdlTmkJ/+FLG+BY5wlYfM0ow4tHyo7dB6GVB8uBvQfKvl0HYw6dzjxqENQV5sAY+ngZiwknqa7qdpUYiZ0R/ZM/H0EIiGedQbyUXo19vw1rhhdeeCHeP/PMM2Xp0qWMGeKCGsHbkU2OQceeIXN2X76hcl++r3tB9WAujVmNNYT4+Obrb2Kldr4sX65X6VnxzSEWVSQzx8sE8RtVYpyKEbnWP1lWx6tbunVRa4gyxsDE945xx6e0WjNahQE6a/LM2uGFwwi7g/yYAABAAElEQVTZtSKqdAAqH41vyGtsW3YMCitDZp8sIp+gQ91hWacptFZRBw4dxI/FnhDeD6EhV2in3xxpU4WD+VQ6Zb5Ot+absI+CbuNP8meZNGlbvs9nvwsPaZ0LPp0Kijduq1iIl34VURlafdPgge+tL2xVwMl7YZB8rtp9ebFhaLUC8auXcDp6FBqF1n06PJnwmAycSBAJg7cE5M4FbpfRPF9t6j333BP+VKy7ddN64bnnnrP4oK0uiuV1/Z79n+00vsE2dgZhb0g4mN7ge98dxHLpLfaGL1u2vHzu6aexZkODD1rI9mfza86RjD51rDEeeKy92YJWwEAfSp564Jpw1sxqKfHKy2+R71548tWx/dXE5umRZFqEyfO0LBAj31rW3fg7era+7RxrIyuRqUgdWeUI4aECpCmgozOUku3auQPEO1Mee2w9TOMsTEuqyda41REy/sgwJsrIOLugoxRulbgsHB4GiFcxPXsejYyOOy4FYrXckJoksmtu6mMU0dzGpS7iJQkOWULWw3tfZD50bOcELroF8kUV+UO8jJGCAbWx2tgfPXKYxQ4eQmGQ+pGMT8ZUS8ZvbGiKGvuajFuViG+C2bw1xXS/WWjCOav1xEm8hkKYPcjdM0qtUTN2W1m02tf0VTTY7LOI5ub6dWlFrXWJv8KigUfzbDaZR8JFplhzZt3QKxhxz3LswdCRRDODCM6W2VCTVxLgzNrB7p6wmgS8NBFBDeoMHGI54Yl3Hl5/ip+b7Ke4ACaOUesEVxMlAWlV1ow6QoI+XzVYEvnUd5mjrWwqct3Magpj2oZTCCys57lzZ2mznk9n4onPCdWJOKFnmnpvO5UxXAUgCoeuIgQJbQjfZTFti2NiEsSul4mqD+IuTCSghw8f5LsLZgx+WFyTEz/ra9754w15WP5CjqPqQ9O5ZGQkFtevv/5qLHwcZ6ER7qABZPCxCZ0MlbBwwlESK0PhVbNnTeFyAsqG1x5qQzKeO9HB+84fj+L1IIuERRwFpDfG3Xv3cITOpHIByboTa05iIQDLgrySj3WrTuF8FCuzBp0R7/w+mBfKEl+VSisM8V6HF/Ws6jrVjB0n7dpQu0hfrwGD9segS0644QUb0+HtO7aWnZjeH8e5n5Yily+jaQ/nV9mWStPIMsaCb6+lpBn31q6dfW/KgLEFjQm+l4kQHi78fJ7H5K+5pVYB1iebmNeahf00uq+Em3FGx8P5EwzaPASmmza/U3bv2s02mhNBOx3/LigN1sxR7M8Hq+oX33fmN7ZdPvtLDZHJZZA03R4ZGYnf0qVLI07GHZuHbTZkPpqeujWiF8ZPmu5VpjDwsqlXJGj+tHA68qG2Tg6RpTXPXzXb1kzeY/kuIfA7dwbnLZwc4KJkwtVK02uWFbaOBYWE79d46GzDJ/cfHgQSL61B4qJX8XAvJxZImxYtWhTaysBdvoXz1kawbzqGwKiQOKNKw5CfpcPSe3kLLfmOw78owD+NIPjixXp2dS7oKjqTE0RAjLzbIdt6vXz97s8Fnwspx7haOZ3o6WBRh6BZq9Y1b+qQbsbh+CXIa/bjo+AsPIs8iDT6FGWdQNEzyNxoFtlu4Z5wydz8nsXlu9u5Rp/eZELh4dwtbqidlUbroXgKdCoXhtfPqsLTWte2tecduTQVZML2zBk8a7Mg9hSPMwhETyEM1Js/qzwRlJhAJYQixqnz6dXGxFpBsvR+MULgZcuWhVJIAbt4J6/lXJP47txryPbnNRfG+RyROv4kLyEvqMDS/criiDR63lycWMHr2UDHhP0zbj8paWyFdoysm5YWwmIAB72nJ55hkX2E8XK53LNyWeSbSV38xsI8sss87wZWZAkIfdu3t3aXyCvSCOogCnSyCy7V+lYzmT+rbofYSXaqGgkbdpzz0twbtXP7tpAIfOrRR/FcPDfMw8ZtZlWlsjqyruQqkWJBEL3gG+sSSGTqCWU+e+f0wNfDHtH/8jfHy779Bzl7cE8ZwCHLDLSJ3Zhc902te9LSu6+L0ppa9oS2NJlXtLa4ZFuacrOi0ciKGJEBqQ0i/9UgplUrHZVFQqKmQ9Nv4aKZ7373RW3cEANwHecrOigcgMZLByGwU5Fn/SNzpWkwC5kQGMDwEdfmGz/3HqsFkCD3saheAKGfhxRKTeDrSHXm4vThQc52FI56Ww5zacq0SZPd5O5NUqYQy/FcxxXvay0a8NS4vMpJwbuGBW1FEUR6gp4UC6sK5chFvAEvzrIoV+qlqeDunXvKC8+/GINw1ZpVAY9pLE4ny9AE6K+Wc5fRdPKvGxyw12rPUcXL5E1hEgcHnbu9VGTbFJno2JPT31eWLB0pSyEkamTe2gg82AM7fWAd8RB0oB2wr5U+GTSFiWC1CZdYfBhaDFqjPdDAxz5Q8+vWy7CMIJ6antriCpeaDRG90RMk/+MBOFxmb7ONVKN1CMb5H7793dAe3X//Q9SPvX/snVNTfRHC6D4U9z+aTWRhNmhzre0lF7H0WxcWFXrWg6TzCDxo10Q3E9JOR+rS5eyf++KXyvkzJ8trr73OonZeWTEyHFq7Pgmzi+irmJqipZnAnnIX0ZpfRqAvZ6BB/uKXfy8WPds52/PgwQPsr4KoASMJ6cchdE4YdczWdnmv9FxmSkbCSUOtw9KlS0NaOxk4qY/NsdtgUdXuRq81b3JcNZ0ojkdoOnYZ+U1FY//eti3llf/0PDh+KRY806f3g784Q6JPe5QU0x89aLTECPFYnOpmzBja57PH4y3/CfpKe73mROmE6rP9LH2XedDbsQtgTcDVAOtcxj29l6H7XYmk1LUzaMXgT6sCZ8HMP6JnGpqzcOF8JMczytat77LIOVOOYbXgfqLBwXPQdTwRYxHkCDO9Hli5jWnCLHRvEBBpSJv3dxKcw/w5zyWD5LPw8CczpTbBfVt6UR4aGuLs3k/FtZd2TiSOHkAjNGpZ62RdY+89N9WKg7dRcSX1TYQQLHk25FxM0wbJ/92g35r/7sW7/eDgeSw7ZgYswgIAhJqIwBPQMl/U7DrAGlWw7oact322T8Vp26I3dxfbX/nKV8KCxoVwathsr7hgGt8JD8eM/eAYMQ/n+p/+9KeUcJVzjJfSlwvLdBi6Pjzzq/mN0JgEtAxHGvhoi2Xo0pO5oXlfTefYLsRZ0X1908Nr+r7dmOyx4HjjldfLvc4dvKeLKIc/1LNcwdQTOMjktzKKTD/581GHgHhoSHqduCwTL256lV7rt8J9ry5+161bF8JK6aX8i3xh5OFIJL+r4JIIUy0q+NLsQ9eaS1zWgathEvOu+4JXrVxe5s+dXb77ne+GD4wD+w/Db+5n/MxC0IyABisG/UH1TJ7Az5QO7onM1wqq9VDu2eWV7/DL7QTHoCF4btqQ9DTpddIo52vHpDS6WnbMZ2HF4jf4lUoPKtNHTa6Sp00O/ptat2hXFNXmDeFTWeMB01mRl1aXPVgyHj6K74r3rpTp8KMTscgTVsIclof5rOZR21v/Vuh2vm/KuYVL4kEmSXxQKCldSnxRGOfzW2+9Vb773e8Gv/kofPgyvD8PIBhwXVDtqjInQCERIUQ9vQ96Al2pr6E59eb/Z+/NnyxLrsO8fFvVq31fu7t6nQ2YATBDDEmQIAmBlEiRoi3SFm2F7FDIYf9Nthy0I6wf7LAdDlnhME2ToimABDCDdfbu6b27qru6a9+3V4u/7+S9VdU9PQAxAxGWPNl967533703T548efJsebIWPLuSBpmr6/D5L8GTxvg8/3iaPDcL8MC21F4dhQREqP52cv4g+xkRWWOCKOdt2yL8zqnngev69esR3Wqejbzd4HIkz7XvnXtPl7KdZfufxot0YfuVmf0sDhwfCwvz6Rdffz1dunAx8BAt4neV9JB9mYdcrmmpMLk7guplngbGkvXqhLJdSNNxriGjdHf0pP/oD/+TtIQO+Aa79YjFl1/5XMiSvD5wWqtjiGnjeRBIoD548V9JdDzyMyiFFPvJ31QSqedAjgyDQ4Zh8Xos9qdVhkWK3F0UP88LCAd2nCG5In4QpW9ocOh4sMYLnvXH95+qI99ivflyWbdE3eHeU8bdE5+wzRpHQ11dZK6gZPKkQKzKDcQqkbfZsbzQMOVnlmgXP57+vfxsYy3l9/wtvgrbPoSg1Vnlyva7JtkJ3DCZlaWVUBokwkFCfvUgqcT63OmSv/pXVs374hDm7NkL3BcWI4lccgkvLwyn2YGwwbpiw2DnHs3xDGujEZgUnvew1NUdgAwcmWXgwbaWbXkKjtMw/eTP9E1ALJunVt5rOHJOGuYAcb0okxPrwMXLNufFpdX0GEVKBt7Ffsa9WvdhMHmSysC4Ib1vzmKMgGZgfa+eAr3F1qVcZ5eXTXB9i4cWSq1qekLn5xai3e45rGDUoo/KRfwaBtzmIJSKYgDaj08X0VXSoMpvkJmVBljxhy8lFMWZB0omYTY8jRitbdYK+g9mtwxd3L17j8RqbPmBoukSgbrrMFCs1MF9S8kSyjeXSrn1e4Pv8ZrKb0Ad/Qo8BUgaACYnJtN9wigX8WB24GlfR4E9NFs4ljr1qGg9ilW9ioKiIsw7fYEeacfumTNn6Z8Gk9549KVKsEKz9PzvQ8n9ipBP/0irClG2zf4yE+4sSphJVZwCpDvXuWitLScaJwZLSQX5U9lBxdV8ywmJnOrYrq7uNAr+5wmdMhpglUgOl0uYWVMuoBGsAyttG31QYfsjDR72m+XYeJO/fuq/Gqs0VDkG3FJGwdJkZ/b3MjAtL6/Ca8npACwa3wYVeOApsd7JNkp/MTgKAEPYKvAjD/L3shQoCsTx2VDq4OvwKceNPMMMo2H4hBY1OB3B2627iwRTEWVTGq94PtdSvvzTna1fGlAwFmI/a7wTPxrIDKNbZPwuAd8a1n73GZUmIuux7aScbmpc8JoffHcBb3wvUWIDHFLRkKOIvohM4whpCj4KdoZcG+FRgR58284eAjC/NRj/jtdO9vouSYsbPrbYrx7yZA/X9ClYKXxdvIhBhjozL89YdSzsY+TQu6GBxmfKd7iHuRFOj4he0KPy3CUMj0Q5Ge0VRuVizjoGJr/y+OvxB/o2l3xDRKvw0f42gWZ3Vw9w9pMQjvBODN5LRGGsrW0yPhiBHbQb43OdbWtMHFh7ImLguIbPPvx7gIEsdGswkgZzFJVrUdeMgCNKQh6lsUhZyCy/huSWpVQ4jseZA/FjBoxUeCILMM4Y0BolHWelUWyFSIT5xVXkryZyheNJWZAdAg7hVfAB2RNgBB/PykQ52EuIfvpzOe84V+XkoPLr7Hw6vSxJD7UGxEFkC8NbO5EPs7Ks1iajERZbeQomvz6rlNe51frdrrFJAtduZLeunrXIYQKLSCsYSRvwkSYyqWNf+Ur5xM+xBQ7vfhZffFaVP+01UBB4MElZS76mJYJr6ge7RFfNsXzi9u076fMvd8a2ffK4MtlZxsOPqfEpoAv999jYrVOpE2P0QH9P2tvqgRZX8AKz48vKYurWSC0RcLQhu1bhZ+HIQhZVFjxdjFqQF8tfNeCo1GpcVFYuDdHy6ZIGTj9bXhMPFvmz85ZRCn42ck+Dzj0MRHfv3qVPzI4+Sh+6fRVLBLgnz+PFCzz5sgAxvvCx+C3Oyren6SiqDXnl3LmLjLtFxuKfR06IldV1IgTQiXyc97V1yKNRzTQOO/6kkSdRkV/2Kf5+YgW4hEPiFbayyYd8h6Jj6JCgOZTOBw9Zl7OwlN5+622Et43kekEFJ8PX9kiGsXeIktocSAsrhHi2b6ThARmINUicvNl3lhWefMiVUodKoAubZGZ2mOhWByIKJZGoFstaRxo98xwexr30x//D/8TAbIfpDRDymgmyEyX59a+8HoxranKEsAf2WO3JXjOi6U+hF1iOFZ/oEX6jorLx3ulnAfAyB+vdGWhHEf5xB0VGYe3DD2+EJVIlIQsXLLpXeETpUBmpNcl42tGXDpnQD2UQAYPCVlb4eG2U0vNbsSKKnsAo4EswXC4lG1vfIkHKFpb8XRSX+mBaYgL4v/782xFC8a//gtBwmL9bTw3jWXntlZcRMJvpwhSWQJSsptlJtXQySHIRH9Zj+/2b67S+jxZ+44fw7kQfOjSErZpWSEq2tr6dlmGGV6/fhhbW0t1790OAVAHewlKrJ0NYNnew8NOXDgyPSmTixnuCAOMbywFXwlBTQRM+vZ0AFQocAykg5YLzmUet3pma3UORXe/7f/ntUIT/8q9/GAPdNYi9KMjPX75EwqmO9PKLLyC4NTHQ9AWjrh8zu9x+m2cFJbNi6Ebd5W1V6VNYjuHNz+3utGKdx/2ZWbxmj9MS1ryb1+/AEOgvvGobCM63b90Oev3y6EUyOvcSQqiBAgaBkc/3YzSOomPdt5Y9VQp4hkJbnGhzrfkshKAltR/spmZrI20+upvuv/u9tHC9Pc299yb00Ug9KMCGq5jNeGBwJD33hS+ndia07uFJmDQKBtlYNZiPjw0jfHakP/iDf8j6zJn0z//rByF85HU+J/UGIH/bf0puXzb+I/VLJR5l8cbyZhQIwnN2d+FXGEc+uHETq+VyunrtRqxR2cN4ZWj63PzjeKKnfyKWcZAmG1pFKJcOKeU4iXWHwFPTkBDEQW85fh2oglCMk3hZAYY/b0APcytbaWkduthvsKf3Uvrj//5/xYPQnnrIPqpSMYawryX/1Ve+gFWZ7ZPwiLrmhmjpXEo8FF+Pm1h+P6ac8v4CgOLGAyIr9hHaHswusC0TaznBx7XrN4On6/3WaLRtshMm5sM2trbpGEgrG6xLau6k8ZFiOzclIItRD9Fg2y+2JV7GazhTGNMOWv9zhK3Fu/m8CR/zOKx1p6HJS+nta3fT+7cfBB66+0hWglDV1dkTwtxrWMoH+gkZOzcWvIyp4aNNFhZB+XElp/s8vkOO45sq4LaOkr25mcP7lhm7777zfqxxvTc9Hcqo613drmmNMbsB/328vINFcps1tBpZeY+Tu6Uco/kb784fqiXfFXhK4MKPIoOx59B3XWw3eQ3Ov/BKevfGdPreu/+CsQtPxztcZQ5RmDJp3rmpC0GbX3zlc8xx9TTaa34J31XAwEdLGHnopyXmIw0aS7Rhl779+7/3O+nC+QvphReuYIgjAznAYAqBv9KHHJvrc2l14XGawas0Q1TX/MJ8GGkUmLTcu5/k0r3p1EHjz/Y00nAXXg7rLoRQcVp6epn2ohw3v/heTr+lkhJLYrizta+ij7yxX0u7jDu97tP3p9Nb73+Y+v/0/4n+7+3pYJ7rTi9ePg8v603PvXApjHfd3dkzkWv87O/PFQNPj0WHGuWjl8sr0F7ckMfHIXO+xp/ZuUWiprbSu+9djcy7D4jQMeJOuWJrawO5lOSXBw34Uys9ml9j7m8i/2UlLEK3glfmcRHGNaqLsRJ1lWM2yx5lNFRBoiF37rYIhR45lwaW9tKf/Nlfwe++HcZAjcUqEhrdz52bgDeNE9I6hlFpNJwObexUoQyh/JDblU9ceOJrcZXLz8YD+hx84TDdYx38CrLV2+++hwdWJ8tKLLeTd/nKRw9nkLOW0gsvtxMdeDF19w7kMahLthQsxAX8yWcco8cMuUBDMcWVIHFrLfpgaWWH7RBZ2rdZTUtr1fSjdz4Io+B3fngjFO1h5AmX500QWWJkz9TZkTR1ZiQURmGLo2yeX06V8nJ56eTn8peCLoob5ED+sr65G3rAW++8x5aNi7En7zoGbHGl0XLu8aO0uM4WViypqaOTVGpNfpNFukMJ+QyYl+oKXwFdfrk8y3eXNZfstORhx5P7Pkkh9zdTxxEhxfur6cZbbyBLECH0wQ8CD00iYZy/pi5dji0q3e3jLEcb8lYbjhrrUb+SOpT9J8cn03/6j/5xuvbhNXbdmA3VZGZ6JmRo94Ivvb0BZTG/tABS2XcXncAkVDfv3AmaeP/9D9hnmC0L0UOMGLp1+zaOuZ104eL59NyV8/R5R1plPDlvqB9F82X7vEsVPQqfnyjMbyrcDZyKPgCKoxzwdR/9bvugntb3Kuneo2XoZCX9N3/8v5Dnpw8ZVxKrppHJ/tTT14nH++XYNnCgm+hHvOW+zeNnUUrR6BO/qyQ8z9H+uMCw5EuLFm9iaZlfZL3F46V08+6DEOhLBVgLiFapTphPNRBshtut1E94qgpMDjERy4Lnn7KWpzDtVyvkvwTqXeJ6Z0+vIt4Jer2NEKmN3ZX04N4jBIIaA30jwsvMOu162zMXLgRB9BMareLYgzCfPSe+7XSxsqKcBufp24pbwvPMNkzr66yLo6PnERSv35qOkNY5t35idB1ipYuBhUDR7KgibKA4O+h4h3JObo3fbJXnXJmqsa3N/lWuKlDF9/y7d6swbqFkraySaRtiSxWtkJvp8dxavGVxkQGJtWiUdOwKcmcmzoYiMzrCOg2eNSQxv9d6LafPuZ58/Sf9FdI8ENwqagsv59LKOrSxku5Mo/jhKbl1434oFRGeAl723eKKwbAFMjxaKAGGhdfqWQTNtjHbX+IlwyC8QQWCyhFQnhoxMrs9ZgitsEeMNvH9eGE13rK0ztpo6KOd1OtmvWsj0ZQhphNjk+DtMELnnQcyTk61uUBFdAGXra7ElHf587OwpaK7TgTE/MJymiZxyzyGoqu37kOLu/RbzoK9rhLRgTcG5eOArW22t8UDW4YZDs5LZWiWj7y/YHr+VqDiGI6AB+kyvDV7O+lgm0lgg0Q3a4TRwNXuLz2I8eHehiYHq7dQbBAcxqEPvTtdvYMigf+ZBnNG25QuXrwYlu9ulDKZaZm8QBj+XS1aRTeJHlnGk/TgwQLW1oV0raBVs83ugb9VrLhGFXxuYISIC9rOwNuFZjsMYTrdMQwqLaKO2dM0+swOAmEKXx6u2V/Gk+AEflhpw5i1k27fewyt4unsXmMC7UCwM2lGIjHSWkw2fXgbpYq24+RYn64HjGDZYUyurGCcgp8v4kW5fmsGmOQnjzFqZlw0yUw8TJh+BWFubXOHBB/bLLfoh8cxKo41mGLMxqkYpCWivFbgLE48Jsak82152doWfI0x2tWflpk4Vx8vIKhgzETJczsd14KObuym8bMXUNiPMAoAi3jAAh90/+nQcPJ0Aa+JSlZiCzt42f3ZWPd369YdcMUYRuiWAGoINi1gXl3fg8fjLUfIqCIEANJTJTdc/T9KOXA9e03GYgkFGP5OXPduhGgS4dM1kB7Oo3xOPwAf9dSHsh3CNkK3EQkH0M0O909N4b0lFHOoGy/DKR6RX8yrpTkEYD360plSjoLZebbkeh7ltw9jqcYxQbKEhR/Lxc7mWlpfmE2LM7fSw5vXiIp4FAmp9Iiby0K+ewTvquz14Y0mwsYlPAidHpGEsmwz7zwmhaKSsvm5Qiv1Ju/LCHGP+w3m+m3m2j2U4TXmsvnl9bQKHczOrQB/HeUXr84ASTaJIthhTLu9mAoTZHNcX7z/sz//zmJAY5Dz9LLGQvjTnZnHRJItEM75AOWXnQ52ci4N98s2o/w2PHpldRO6ICpPawsD70Sgh8gK+jtBiBfKI1/NY1XiVRbJBtMd+FS9gfewvSc9gCdsbe2lroUtrhGlY93M3QeMYcdpF/LuyEgfBkPGMPLNpy0MXzx5evNMwLeBbLOcbt19GPPWQjidWIriuGGQbW+xJh+efuByKgzaAMSYoBW8xCNKybNtd27mM/DCnafGr+/QwbG65p7teFcxbC7i4FrF+bKyaZh5G3PCbkTEaLiqsLShFzyMj/ZjVHQpj/B9WkycPG9LnEc3iUxa29iBNy3h+Z5LN27PRK6ZPY229P8e/K6FAW0fOauFptZCd3CJYgWtlsUcRSN9m0fubz/92KKWyPP7u3g3dzbZnnILDXQzba/MpTUMhmlrJeZxI5t0ztVRtHuQPbuYHAaIJjDcuK2bsOjAPX/oN/9pPLh48VJ4b11P24FHZCeWqzDnPEWjJXzCmvHQwim3kx7NLaP0z4VOYjSuS1X2dE7imKpgpN6Bl1Ya5E6iP82TU63gNIptiYo3BqMWsI/HwrFewm3epUF0D/l+E7xuQhjbzF/bOBluIc+0PWbbRMjQ/d1XdldRiElCNnUmjLhGH/Z0MKaQIyKyqwDh05yg8ZLKf8rXlO2VJlAkYmKmgcwnSQ1/AwXnzgzWjQdz6f/+82+BVCa/ejfhFa5R6wrlynAplb+ttSW6E+UCea2/vyv9oz/4O4TNdaeRQZLzuG6nRK7egagXrShCpgogagDhweA9wg2GgwDGltIP3/owvXv1FlZoMizfmeN3Ev70DHGbsfWuk8MXiTfxiONg+xHEV0uvfOEKzLAn/dZXX2Ubonai1ol3p9p0wAtlCuXAjPr9hcaGMMI53xkwHgD2Ppc+vPkgfXjrAYrecvr2d9+F+LCgdJnAiDUQZvFV0MAauY8QvU1yKrMnnxnrQoDsTf/5P/1dMmSy7rWyE7BmhY9qirorh4a4WW8uB5UCQeDAMEDoGwJL6Y3vvpfe+N67CKpspbOtKGlWua6wELknIhoN/bDOwVYdm48YWO3pt75GFlv2HP3F115EQUbROmDQBvILnNOP0V773/Yfe7QCW8W9nMKSqKZpPxKih7K5jXLwje98N735w7eBiWQR2zwD863jMQrlFRwfIhTtbmMgQUhqb63QF23pt34DmPDAvvaF52PyqpgqnKIRQTLOIc8w8sAPPwRsnAW5AJtP6cadB+k6jO+dqzegjxvQDnikbtfKtrMvrvcewIS0+lX2NuiTw9TPWgQjE/7ZP/mH9EkPfcJN1HlgiAGlhhEHhAYsPq935LjQvEPvQwA0FLECY3PtrZ7w73z/rfTG99/GM7SdFjBSqJDXOxHYOVcrHbwPS93GetBfdY+EYEzaX/7SS+ChN339174QWcKPLY3F3GlTPQIvnLUEBnV60QK9V7Durj9+mNY4fvDtb6YffOubqeuAzOAcDrkhnCJlT7KiJ20BzwHW0O3mUBpHgP6N3/391EPYVNvQOfpOk10TWk705ToCxWr6l//bv4zojj/6oz/Ca3Q+Wpsr/8l/P2Jc+MmPPPuOkrXFBE7jy4m8sGSbCVvhPfZlPEai99lyLJYM4H28nm+/f4MohbtpAYH62u1Z2B3t7cBSzTir1dmCBlzu725A6oS9Lj/CQlpLX3n1uaDVr//66xiUoKt2eQevJkO3cFSlOTEcJFycpVdv8rAvOR6zFOAR4XPf+f4H6Y0ffMDEzHp9LKc1lMtm1yB96+by0B51tzbhH/Cr9uouRouO9Ie//1WWU/Sk8xMmXYICmMSilHQQrMP68mUA4wOHHWkJvuYHCAJ+cv3WLLzsYbp68366hhHvkDG/X2XrGcZuDa+rk/zhPpN8izWja/MIMUdpYqgtaPWf/ZM/jNCvjob8FPW/WBvuHrWZh3G23eKjqN6arVo8LGN9VvH9/tvX0vff+ZDvhNRy1AjZqxFmF3vd8i4n16MWRgKO1uZKmhgZSL/2y68wl/ThGb/C+MErX7TXIRzldH3lteKnwE1VPys/xAOaLnIUyzpK1hrGqe99/1320HwPwZu9GhHuHMNVjCAABfxE8YAX8xUckP1zf3uB9U+N9B/83dcDptdeybzMecESXeKHEqZi3gl6iPoFntky5roahpjpdO3mTHr32q303rXbsGFCGNkvWUG7idKb+Slo1Tu/sRi0Ocnc0k8Ogf/4d7+a+tmfspc9SmO9uPBS9hk3hgfOElbn1krvsR/mBpFbv/IrrxNlMMKz7ncKrqMnK2l3dSHtrM6n7//ln8XRlRD2yRnQyVxGFBuF90F7uwiTC3jcjuCVjf7xNHb2Qvry3/n7qWdoJA1dfCnWKENMPpCOt7COb7Y4H1XGbPRFXGeMFnz2ze9fTW/+4GqaQYCaecw4QGgLPDivaMQFoTWU9ENpc+MxfLMtXTw7igduIv3+730tvBqnOHa8vRSNFIwtpUelnG/iYnH9Z8azypf+/+1cjruS7ov2h9jA5/KyvMOSlRF/CAYKSTSCbc08Irx5dSv9yZ9/I83Mzqcd1lOyKp2oC/MBaKyF9/KOvZ21OBqVXaJ0dtNXf+kX0pdffQUjSU86y9rVGA/M11HUcPmfh6hUXwqiJVT8Bq/cQY7R6PnXb7xHNNdC+sG7yJ7M6R39FxBvkH2BIRsBEcqOWCrQYl5vraWJ4Y40OUIU4pc+z9z++agrhk2uPf4eFowhpiauPIkHcKI136KRC4v+W+/cQgFlh5VvfCe84bUuokGov97MMvgB6+BdPrC9sYTcuZSG+jrSUD8wvPpy+kWOvi6iIDGQBc8LudJ3CwRHjFEwCc4tZYBMpbyP+XF5ZSP983/xp2kB2Xtpg2WP8MYqe70ajdJGDhq9xMq8zplH+xvgYiO9eGk0vXhxJL34/MX0Eke82zlcZDg3UMr2l5gv8RQBRXFHgYc8sfoEcB4lpgqMY7vpX/3JN9N9jCKLazoX+JVIIhCDUoeiiVywg4KqUaB2iLeW45Xnp9LLz02RW+Asx5l4X6WW5wMNejFBEe0lVTq9Cs9xICb4tX46mUjUzXT1zb8Mhffqd76J0fZh6kDergNnP8brNvChIqjBFtMgxkpolR06qjjuvvjVr6Uv/urXUg2Dbx0jZ8j/EMQBhh6jWl3q8e2/+msMzW3p8hXW6qIznLto9A9yX/DHCu+UYjzakbl30p/96XfRi9bCAGCkRL2jn75BJpGvg+u9ffPxoBsxbx22ttLFyeE4vvT559OXXn4+QpEjSNdGl/JC0AfNzdjgBJ7sNyZc67Zdexhlbtx/hHFqPf0f/+pbKNpEZbRczlRLHd0kpsUAwNTFc+RW2Z3l1VtEem7Dn6vpC89dTr/w8kvoRyPpDPtJy5flxYbs57B9q8sU4fXTpeTd5bWSt+fZprz6Sc72r4e0wNgoZSatCFpgHy2spOlHC1J/GiLBlVu3dPaMAigsDOH+kIk2Iei3dklM8OA6zGudUGgnsITApBTOtFQKssJnXUFmNDTqpmLHZTQ8N96Q4y2sTnr17tydxTJMHRB6G0Q+YBgpQon3MzRAIhYf6n786B6depAGZxfDArKDdUIrYRu9HG8t64ov/uFCwJXrzMDwOe7Lg8EuWCaE9d4Dwiogttm51Wj/BEm42lmP2zswCg5QgEk+tEsYJRAjx+6kGSxT2zCHDUKBOyDqRrvWJ1tdwBLfuCBkJUcIMBTOVHD9Zwi4VvFDUtDjmbg3C9/CyogRoh1G1Dc4GcKzlnEFs621xyjLh+kBXuoO1ogZ5qjHR0GoHc6ft+uwzXa0xXNRf+DBGgMIf6SUn4t74l4820wQG9v7hIyukojiMcQPrB0oUkQAdPVOhBKrV+sQga2x2YNiQZZClA7XSz9kQjN03vVd1XbfX9QRROcQc4ITU0+Vok88iZhVvDUzM3gnUCwMDW8jxHdo0ORgnYSbDNOtWKhQWLUWr+KdVQlfURjc6AYOplQ85hoOrMk1EfFa54r4wB9Qc0yOXrRiYI7JOpSvHCJkqOECdHGbxGxru4QI4qFvEGY90u0m9E0EN/Zupg+anRsYDEl0cH8lvDKzbPWxD+MzLFcrtgmGrDzaV1THKb7bNcrNwiMolop9qFCOx3fl8YO0OjvNcZ/x1khn+jDQMORGwa/3u2ZpG5zPYknZQTl+hDfFJmwuPsZ7xTqngXHuy6KjQoNec4Xj5154Aesp67d1r/zci5gpDhEivTj+wUN4r3JPntwTLc/bAOzRJzLrGQx5i3g+l9eIEKD/B0bHwuhRV9HhPRUmsxY0swFt7dDuafpom0y0W9KXVv/CExxYtf5i+ARqBM3vnouSP2J1xWI9R9jaAya5u3gS2pkQh86+FJEJXb3AAC+rMV724R8alre2V9Mc3vsekvstoTxLG4djJIc6buOpCgIPp2sUCIu1c8S48kSH83UVD/gM7Xr4mHVjC4QNNlnnjOeiTV42PC5hhUFI4TKy7TOJTj/Inpd12tHsRGlHEY+xIQ1GyX0RH4tqjz/nG+LvDpbiFSbq2bklEoE9IDQF5a7JmtQ+lqywnIWZnuHFnAKttjbZi3l/OT2cuxMT5Iy8DDp+hd+O4HdumyZtHxfrtZTn/C0PmICJP6F8lp2UnzZ6wzVLjonbzDNV5rhGB7sYoJBnXka4FsrePoJADfrYQFGcnb4DDo4Qzl3+Yu6DS+nIkLKPLdQd41UYvCm4DsIWyh+GPqMS7j+cC+PZFuG/fX2DqYcxWUeYaQMOnzEL/A7RGzusUTcqo7X1MK0TCrzGMhSXufR0Wr/vLUowCzgpgkUd2CanzgHnXk6+x3jOy5MCMaBMwZ/IBNamL87eT7N3r+fwZoTnYQw/Qyia0pGKwQ5JUhr00SbvesS9bbx/fY6ILN4xcF7FBGAzaktIPnqOfhAn+UaFUHtlgTFy6879tMJ8t8maZz0ifUN5jnN8MGkwz20j8MNHHxG1gIU8Eg7Bx3cZry4VUFh8VvWlsORZActzee2jAH525RNjIJPUM2nAnywn/VPeXP5Cn0AIqxjJFog4fPhwMWSYjqGLwac6WOpkkirXgntsrS+k6kYzrS/eT4+Zy+QrRio6l50hGi4zKWqzQufXKGVdxddTJ+lBj6trS10ecn96DhnU57tS9wDb3yDcK9Q6XjQS6mzYIDx6g/mkgpKxu7mULk2djYgOh59RaMelqL5scQlN/r24WvBT4XCf2cfz5mJYDxwoB49fvIAsOZQ6+tiZQKMtDg0dP1XkjGqtHWVjNW1OP0rnz54hSoUQXQxpfZG0CKQGw7a2kv/JKzhKQMozdctDTX65hex65+6jNL+0marN4fAiDvSeYQ7oRnZyiyWiNNYWwVdOSra+tI53r4rs0WI51RDvt13PLkWLj6t/8q7y15OzODGaTnlaWVxv+FGNUFuSLPV0I3siD3fh+DAytLGzzgoVvNRzd9My3tnB3sXUBw8bJYLppMLy3eLjqbkkrjwJkXg7wJC5MIu3eQ7eO/8w7eL9PTNIdB38p7+T/Azwng2iBIxMnMPouM18tb6xljaPHqWpK1eQ1VboEwwYXSWyUWngn3p93U5OeUsy7cC4oMHvZL7S3OO/bDJSnjf0eRpZegG6mFvcADfgnESKHd0s70P+1Gi7j7FwH5hXlx4xpjaQKciNg8x4jlD1XejLHEF6aSEimscRNFLCxrlEkUDpkOJ3nT4aQheI/FQnufeQ7be2D9LkhdeYZ/As44Ry3jLqEyrGQ76ZWuhxCxgLqhhUBzHoTrmLAhG79qkKsOdPUz6dAlw2UgikBQ5EDOxpRwhfWI7f+4DGbqVOBp3CfPcAC7a1grE+TLKpgIwaSkDPEJ4uLLOHrEVs1PfT1Ru3YUbsE4gC3A7xaVERtbH4mmeyoaG46JcwQYkQwkRBSAz8OZG8hAKDRwIbX88QSXq0QHXgXXPtaEyKpA6HGUFVaXD8IjoBIQGE9m2T4EYhTwXj7DDWbibHTOaco82Z8AOqsgOOhRTgodNdh7LL8ZAEA+++h+e30p5Gzl1BySK0ATy45uSwrS+Ih4BsiJtNt6udCNHsQ/aQhAHbR+n9a9fTCNb6L710BkJHyKUu3l6oGyKkOEQOJaz93CGRmVHwEaGBN+8tRJiDobOd7RL5eCE8k3UO3B1gLKhVUVQGGIRawbCIwsJYA3AfPC6mX3r9xWimzCnmgUCAtRWEF/gHgICFP3GTv1PimsDlAWAnuhbnAzwWDzA02C8Nwji6J17A+0oSF5hRWEh5Zw1PUSdrIrTYV/AEI+Gz1uEmIXU96Td/9bVEDB/vFxu83ZOf8Y4VclFcL9AS8Ft3i4FruvWHrC3+4MMbaY9w8FHWEdYQpjtRviv0yRHrr4W7DiOu1OkTvDnCoGeTuS19QETBCJ7xL754BasUSnAkmuERrWUwiKrWUSbY6CihKIyArsVTc9TyKUAmY3vEJDWD8LrMpF3vY43tsAYiwo27x7iljeYQpYDQWK8aBoOSPoYZE2V8lhDcbZTzBQRvIyhGRlg3Tp0K1JZYqwPDifBkkQBckERk4AVDfNeCyST58H5693vfCWZ8cagrnUVenoD/tdHH/XjXA7vYoHYYgDUMUSu8HgcXWtZaev9HP0q9o7PpFyYuhPdEi53tMgTNPrzI2hGtcK7hDoTy98eV0nL34+75mfwGXhRCRIMCPifB5px98lFHMHOiWAjtdYnALAapBxjx9vC8Do1fwviC0tc5AUIR7uFn4vMIA06tjpIweRlrNiHtS/eglz34CMnAWr0R9dGArk1s57gLfhm8ww6ieM2Pjh/+m8HbkP9Z1iR9cO1DlgDsp5GzFxijCvbnkaWYDNuYlLk5cO5kPoQ3mLFS5dk26PcafHQRPnqetTSkXMEzbGujknzyIyVwEB8KYhUu/ocxCRxptNqDFz58NM87b6WNViP1ajAClq4R8YEQRVZHjQmVyjZ1Q6sTTLho5Mt7q+CtGmN3cag/vfr5yxhtzEVQCHgFrk+AABDhKmAz2dYBIXomkro/jbEGJdhogyaGqg7WW1c7mEswqhrxUsGKXG87hL/h8W7242TRG95K9xF4NjCq/sLLl5hjuhFqUOJO86myMnHwrHIKHn+WUjwWCLG8yfrjJbwdR8BUwyDQN3I+5plmzxgwwYthSN7dYO7p5J4zlxB4D7ezsra8kL5MNIsTeSfrmyIc+bgzSkCkCwAo5rgSOS4hWd/ego/OI9CRTfSANYzD51MXntVm7whCrdZ8Bq99wrzaRsTPCPPePgaSzfnbhM3tp9t37qX11T4ECyz6hrXJtyh2vyHJXYTQNwifNmGUkShdhA47F2YSVfgQmkqafTCdrv7gjQjpuzzSnSabFY6UepnLe+A9Thl68lq0o7sLpZewOvl1Dfq49eEHqZtEPGMvIwSR3I/KAgaNr5a87tB68vfYrYE2VeWPXJ1HiNM48pA8I7PQZ7P/LJ7lsxg1B1ODw8gAo87kgSoaTQzAI2cYWxhp5pamUzcG3wczcxHVMz6MhwW6LIWqkid93Dngo03l7wHwZ3/+rWCgHBblmQ6lnpNvVup8c/3GzVj3usdyoY6eEdbGTyFjkH8AuUvHh3uUHhHR1UQZbSNqRWW4wbFMqO5b736Qzp8ZS1fOkv+kHfp0PPBfyovagl8fDxN+crz4C7yOMbyIQV0D+SxZn2fnl1Nn/1Tqca7Q4YMH+Ih8Ab6wRoRGja25ehjaHRgFDzYe8iw5QFhec/vODHNmO3vG4sFzoPF6q1Wmi+qEiXKyf7j1cziXcY/r7FfgR+aoWMYY29XPvr59Z1PP6GWmqj6MbUzyzEHKnLasHeW3Cv/cXXlIdN4OPG2DqMW7qXblXBojaiZXWswLheyXFSpnzFycuoShhvLm9k9XiUqZW0BeQpSsINP2DDIeiWprox/M/nwEX9II2YHHuR0jaRvZ+l0bvd1aTDdu3U4Xz4+hQG/FsgWTOmYYbKclt7/8lq8FBk79Wl7N4pfLHW7evhsh2esomQfIdIMjU8BD1F87vLKKLI7iFfl2MG43kcF66E+XJW7hkLp+6y571w6lK+tTQRPd5C6wZPmBvi+AyXyRH0rEwHPkv2zrkVoos9evXksbi49SL3PS8EAzjcEju4hcZcFUasAPu+uESTNHt3djMGTOfMxyjgPm3eW5B+mD995OZ1+opHPw95BzizrodhxWbbG3rnzIubURtIus6bwR9OmZ2DD6ZwY+qUHf0Od1lof0DEzCpzug1clQQp3Lj5RRjpB9UYJ7mEc6MCamzbmQZe7NPIx8HuNEVk2wtCgmAyVFcSBMVhUHf+S7wOCSUnGESo0csx3rjhfRDztxALb1kp8i9EPkpwYRoIyRI2RPzEmpu/8c9IFxm2iFwz2M2iyfuXHzduplzJwl54zLe/Ts2s6neXDpEQaaKE/z9PJ67sny209ztsEeZfEzCHCgbkM8WtN+8MO3aEYz9YyRdANi6xm5CEJo4BGMAMHABB+OnW6UMjeHVvHaR2B6+7338UY10+c+T9KOUcL8wKg4DWIqmNAxku3kSLuN94G6XXe8wHrSm3ceIrAtksADaxaW6ImxCww+BKUGXlCQpqvdMNe0ux4C4whEs4dwcO2Hf54Wcdnfn0HgRVkaJezVtVpZBaYuYI6Gx6APoPzDJRAgn3D+5v2MuQj1vYfQ9r0f/ADlxXCv3wjBrNIYCeKA/cRz9QYCEoOlE4a9h6I1N3sTBXgr/ZCEKqMo4C9dGkPJYIAymESzYnuBEb4VhR8QTcCvhgDCKFCMZrCw/OitaxA7RgCE93aU/77BKda34oVno3bmC9KwsxaNSaGzHULrY/11fyfrAFbSD7/1vxN2XE+/t/I1cMU6Q4SfYMi5JwIFUbOj3mtSuTiwPzwENFDl9yzUeNt91uL89bffTCso+AfQRrNrJI1NfS4EyB1Cun1MYpXPdzUUWnYT7DntYLF9+6/+T9ZENFEsVNIpxttTQqlwDBZdExfLP97iwYsV5F3nPD09m94hCcK5F15LU8+/AEMmTKprkoHXSHswbGGotZMtlD7p7htG995Ia7O3WSuzQ59cT6OEH794YSoUv1BseeIAL0LAjVIs44zii6QJ4KrgabF7Mm4qrMdZSu9dvZ7u4olehEYnx/rT6NRL3NeNYt5LH8KwWtqjWesBl6vACHoInd5F+bz5ww/JGl5jDQsh4uBgkKUCrlePbI/AkvfRVtnKRGp2afumFggSSRAnStuDe7fTd//6G+nKYDO9MNqTxlhXPIYSp6WvE4XeutvJcLXLWO1AMOzePWJdButoNpbTj777Lbx/4+nlr/89lBEm0xDQmQwYf3pTnnv+OepBBs+zY3z+uf95AhYVdftJ2hQnHk+WVSyx01iMp0lQZpKyJoLMSy+9iNLbgzeL6A3oWixJeJU21jtzHiWcaY/xc+3OOwgih3jnHqMA76WJMwhhej8VwqwG5SxmBceKpaQZu4xD7/kWCsL9h9PpR+++jRB1gXHyHGOxl2h9lGwMaq0DDESMc7Pq1zFSDJD0qLW9nKqMmQP46HsffJgG+5rpV3/xcwh0ZJfU8BdNhh7KeoPaAwJIJOMh1n5Ju8IEzhRq1km+ZdTEex9cQ8l/KQ2RVFDBsmviecYNFmNuNZrlsLrNGh0m9WHHzRqhXrcIf9tO77z7YRiOXiKczDVwxyFJ1iNGtFzxP7ojrnmd4cOkrdV6EWPmLRS2JcIbNTZ0oGAOTjxHiCMePELuwtjD5Cm9dYHnQwyJ3Xh8NhHsbt16M811mCnzVdhjJXJMfJq16YKn8jVnMrTrtzB2ABN8ow4PHRy/Qh+RHbkxhOLP2jcSiWibqzdZxwV/78cIsLe1mD781v+YejEqLvzmV4IuOgwhL9hkNLz84xiWr5b0GTTstnV7RDhtBP+4duMO/fG5NHjmMmvFRhDs8KDQJ4donbHGH/xr/BgePQM+ZtPyLIovkQnXP7yVVjDmfeE5jFh6DYr6rU0jlmuppQiz5UsbREUWxmgNaGFGii6bvns7fesb/yZd7milF8f70lh1L41hgGlikGvDi1AF567bOkBgGcMrvcq067LlFYSaD9/7UeoYnk2/9A/+kD41bFzxWoU7j0eToUgW1hd/Q6iEqdLXTsWPMQKuQBN63Kahz8tDz6fJiy+jbHdAk4a90iiOMFkg0DUQRs10uzI3k+5cfx8PeANP1eO0M6ZQaqbTj3ZCyUcDgFN/vP604HXq588+flIM5K6m38peP3lR+dPJlZNPRnm8//5VFDCiC/ovItQz3pA521hytge/VNo8ggY8mt0DJAfEBI9s086cvbj8MM3cv0Mkw4X0W1/5FegAHqV0XMAgVR4Ef5QtZoo8+ZvpdY61tmV02UPm5pfPfyX1DU+ljTQAPer9dctNFGtCheGYsS6/fjSSHt7QWXMVxf0Ry0X6I9Hm5ISKWaZFhz9No2L+c2jCPUBmy/Xbfj5xXSV8g3W3i4sr8Nv3I2Lmxdf+HjCcJanNeZS8bvLgoGRxX4OIJOW5WifzSWswrWLg2sLLOEdE2tFVtmxj7eXn4AsZAUVNxxXaC6cU4OK685+ZlN959xrtwbNozhmcS/3DJHVCcXM9qeueD8G5hq2uHnf1QPYkO36rrw88fIs8MB+ml1+4CCw4znBytMEzcsmV5JrzlZIWjsEq7jx9UvEyR8NVHB4aKs0JcFTtSAPjl3HICVMXuCUPDN57eRwOcegBVkj/d7ALxtL0O2n65k22QzpL9nB3q2HNNnJxdi5YM+2hDj8dc44AjD/yMPkVEaa7ZHv+4N130u7yXPrapT6MEh1pGCWzye9dHA3wUmXplLyvH/1DA46K3zpe68WZu2kJhbiO0ffc81/gndSW2aPTM7pVOwnVzhTNFhj5Y16ap8YQ4ACdCvAdwo/1vqob7bHE6+KLX2SdLTt3ECGr/HukIcCXEnqsjNiLctrVJCfM+9/Ga/wu9ImRtxsvc+1SmkA3AxHUxWElTgsWERHXXSajPoJcwHkXml2HPq7Rxxqcugc/j9KL8wnlWyNEpaqhvoFco3yPYxRZP7FPcAVY9jZJakcU5FWcAZMo39tXjGiAPgoHFA88UZ7my6UC/MRNfCmp6+nrP/m7PU6xcUcg1gnTEIJtFpgvaYVaX0PwYabDumB4QR1vAQEXdK/Dl5nUs8oao7slY8FzFuGEoGpzvUoIMJ5cPGOLEO0QLu92BoIGBag0I9fKeZP/41pcp+OAw8Qj82R4c7D19LMXGYpfA2/iEdYMIm5j4gw9FngO9djxGDcgOGIJ6eX+OkkUUEqcDHchYpxwhGspuMJ4bBMUXyYRiI4WFAHRQua7OMygeRdP3RZeoEHCJftIMd9A8TTO3neGwggT4KXczj8m6RoZl+vAPDA2FYaA6enrMAKyiEJYneBMpikMEqj/yk626ZbyrDKkt8ks27du3kAwG0H4GUeZ6wcXeOCBgagHMM3bYP6yMj33SG14U1hPBzNsJ8kR8jIhI3Mofi1CWxGSUOy5w5o48gjMijjXJHgOx2bGBR9oXt7ah5qAyYljmSQI96ZnUhdrRwdHzoRQKI3o7Tw4LBKrIKxh+6JevJC8sKlXFuG6jfAZPUcmmjGkZeqMoX4wDXFureW5YA6lTmG3WFRoDI3a4Nl2BE6PNiaAA5UJJ0gJzEZTp54nR3SF8O8jrKSD41N4lEgoYeZurIIHMjbri/aCBZRTP+otiQ8FDMf3hDLBDf4IHkwc9ADPosl8BsbOEtHJnp2EUB6JB9cz0X/xTmB3XYhZg93nUnw3e0wUgSebPYJbCHRTl1izhEHH8WdT8/50fpIjwVhzlbQFNoRiu0uiqx1CFlskbmpHGHC7mAHWOHfC8KrQtyuUI1iL+1tMmFoEu+l7Y6OnBuvpEUaTmyiEW1h5DJ93PRPTBodryzlRZ6YDPxbIP77g7yelpOGTKz/LT/YIpSSM/A0cFTBJs/7MIYMu7uabWK5EKNj07CPG6xGTBOMXj1KEsTFO9hmvhyBWucTG1uwzaMJEQ86iHfCdBpZe+Ze0vwufxDYbfSPZKNhD3LnyeAcEIyDCxHs3CWmeX1mCjyJIMIHXesGtESyMlX3qc6wbBgtlMFkX2XzjMzyMiXKPrMOP5jYZNySaYBx1yUPkobw7cE49+/RNVGn9lJj4OJt80MzveiS9dy1oFYsxicBqWOu7oNUBsoAfooi2WvBQnoFdc68hs4T9VqAL19BDVyOjJE1j3MzNP4oQcZMwdQK37w1884z4zl+OT1wDHbxToXMPfrTi2IXe9w7z0pE2PM6um60wcdZj3PAeeHmFcbuDld/0AA28HW3wswaRHcqSZkN1r+SpSYx9DsySNsFblBMCyN+LvyVliGvxdcCYJT6EKI4VPBZ34A/sy401ux2DgGPY7N+RMZv79oUNnMd8wTM1vOPVOrsdELqmJ2qBHRHEwMAgzzPGXp53rwAAQABJREFUZDuCUUDEF79x8E4JpNxT3kzY84SvbSNk1gjDbxA+1uxi+QaCjMbOIwUoBRrepP3LOWvPya/Sl/pHz7PGbZcIh3XmVZOeIBRzE90W45buiXZ6tvZ6nnhpQyF0azmF1t2+b5ekKVvw9D3m/DqCWw/4bfKuGvNeDX5Sp/+kUmUyo73MGN9Bv43h5dqnn5bmN9j2QzLdAMYcfaNUp9E5lxhh0JNno2EKGcKxh9yhMVNhDpaexojm6SKK6EBDKjz7iAgf++7I8Q8xGSFgRE8TPtbZe5iGieZoxzBymy0/DuCjL1yeRPjVmFLWnSF4+rtXvfZxinF+6rO/PwsMSLqW8py/QSpBmfKRPNHKC5VhlpE7DYe/fJYtxwYmoAPkLWh/H5rSYGmRT2mAOYLua8ilvUQH7uChc83hGstWFkmsh+k7DeK1lRQyOUgTjtQTWJwz4jvvMhGdybbc8qhBop6+QehIJwt0ygTAoUHKkeDzvgd5gevm+mjr7k99GKdcI/kQuZWBBh+wXT7HyVfIDONz8Q7pmZ80PHp2+yDlhMckWdUwV0Gehe3RfniRPIDhcwiuDuExYbAUEK5Vj5g78EK2M256h7dxEJDdn+i/l5+/FM9wF7IH8Aav9KFcv9DppwuQ+OuZF4Usf/vePQwK2+D1CizIbRuRvcUBMhIDEHTYLryraPUml6qBgzpyWKMTbzlLfJZRfq/evJ3OT01GgrDA+NO82vooQmSRV1l0VVkyZPn3Fs6EWaIhVYDb4ZENIoDkD9h1Q9GMNeKG8/IUMxfyHTI/johmL+HiRhLBs1e3DlAAVyK3Rv8w+4oXxgnx4BG1Ckx58NGivrA4M8OyC9b8wmDb4JH99G8/D/TSX/ieYy94MILsxbpwnu8FV3K7SQykGlbvESZ+7+7d9DxZmqMfwEXRXKvIJTebz/wCfcMp43pWPR0byiDOgThzWHfboZ6DvF2LyAT4JHKLupDJvw7pmypOIR1jB+Qf2kJpdd7vHx5BQa6zEwWRDjihpL1j0oDnR3ROzHX2bwbFD8qjGl3c4cRM5BvoZ65T72Xtu3mQYn089bfInA5KICPndRsEDycHS7OD5Qt828L5s4oh3O3LdBAYNfBpS8bSJ30LjdRq4rqrKpYRpV+zRi6TBEdlwxBiY8W7SK0eni0HNJPQsQJc1KvHAsyGkqxQqGVim94qFeAerMYN3q1yEcNPapfQpLyS4Pgs8RvyZKa3eZjRIdsf9faj/BYKcM6CmQewsmdwNpRBRAgmaBQIwm67EHQVbxZZB6G5W2XVwBWFAPvUMFc9PlkBPaY6KAEAuJ4JNCvAN7EcaX0aUvnkva7J0uu7t0XlEFeEvEEczvWc4JEwAjrf8IztzQXCTL+J1YlMhQzIMB4wMCTtYKgBjW3gsHBZK4f/ZPDiaxWCuwUM55/rJxHRBEwGxQlmZAjIDoTlo6E0cf9+CCqI6BI+wkYTo4WWynuETCiAP//ChRDg9Xn5XLkVUQAOVCFhBhgilmJ7OFyv615rEYYGUa+srbLH2HS60n+eheyEpaNUHCBIH9H/Mmqfds4whNv10DKGXhijAnkbIYZKtndZq+Li/4lxwiCwmpWlJIsCgqhfWMsiTd578BDlYhdGqPKbD7P+GSJu8hpi06MbtVFITwesPdA6NYSS2iJC4M6PrpI8Yx2FGfYPyRfzb+AxGh3YKWq0ckeYAEUHn5yzUjGHNRSvEXhowyJ9hHIjjbZgTKFMuF4ROPZRQqso6A0UYIWuTvrGMMoZsqzu4Ona3X8RRVYFOA9n2bh0kOFRaCwYpvRB3+6gAK9M3077awtYIPdQbllHApE3UZQqeCvFaINJ0UnY9R4VvCRdWP0aCNSHWGV3uGdpbjbVMYzss5aJaYRDlu1kmfsDsIty3BvlhZ/DGfo8BUYeJydg5FGTseVVu83RER7gh7PwAAwAjN86fORQzxMThUKMWGUY0VfeLX+AXvaZQJhcu0gQViW/wDw5DQ7hDfIR2XXJMTRSBW0q6DjrqaVIIxI/N4UCvIxHAT5k5mNMZ2FAO8KrpXIVdfMGJ5dQgHlM+ldB7kZB3aHPzdbs0pJtvPZO9odd8Dnox2osCjD2k189fJfvVV8I7uC7+bTGhDPDUg7XUJnsrQN+PjAyCQ+ppYUthEm63uR2DSb3JmuPqwgcLTyfQJyGJ6YYNyiKP/wg1qFu481VDzOkPteb8VDCBAAZGE4WFeBdpLdlxq5ZhbsGLyNckoAMY4AezgrjwoR+wm1bwsCDUuaymXZCDRsIMg2X3SB8rLBtUwMNzEgJfMXFEzykcFYW6z9dAsgMaYlzlV8p3rXZKsDjZ7vS2LkReBGZlkPxIpKEPgpvB/DZnyY18WwWfg1+DULNKhW8uMxTzqGXrghTJgVxIBlknERnHENUgmc42DwJZnAEYxhBAUaQb8fTtcv2HXvyMioT/5YQ8MSjxlsU5MGRC7hgN1l/+xb9gJEL6wUsmkp5uzRAlVFPbja8oOwrxzi/+B963SUvwxrbJG1hWNhDaK2xdWAP/LMJz1cBrsND6tB+5ByAzh0f7bqyMAoMs/RlmXllaWEexRgYVYBNtEjl3ldlnAEMh3WKy8zT8tZ/xdiDl00TkneTsFHSbqWxMxfxIg9xL/ycKDOjJBSoPKJB8FUVcPOQdBBmOIIXqHqwlu6wdtjZx+27/iblM8X3b4KlT3BPQW/lk2W3+d3Pp0tWgOUjDir6mFMLGcFtFZcw/H+e9Yz98KjVfeQtGEMLvhdjAvpW8XT9t3yrm9DobrIPzz+8h5xDYkhCmN2doorcOkBkVeaDZc25LvmApYTJpXnI4yxpQgEm7LhhTgTm7ipKqHCG0smcEUooD8VoAm6XSxEXcqwAA1GsRXYHilCuczW5ohibVFpc03HkR2bsOCsZGgH5CAV6Hg+foayo1qEAKzvuMV51KhwRguwyrBZzvfNgg3GmsamNNdJt5Ca4T4juNLtQLJA/Qnid23x3yLV4gmyzbSr5rTBkrPCJOU1FRwV4hSRTV179Ckoty9qIiDmgrUbBaYB1zvQ9RliKuw5zZNAPDZI+NVgKsqgCfOsWy0LYc3xqgju928PaTvFqvlkyTPmzXK/85Nk50cSRD1GANUaPX2TpWjfRW8zGsFBgQeZ0LiocGC0Mxu5m0AXM7XhWTcx6xPyysnmQ7uPVH0EWv8i8U/RihgwAhCHA8xxf/MD70Y3mZlhOaNIr8K2M1sPk1OvB8sO2MACIQx5CAYZxRUQCnURuHJJngoPpWfM8LIZD64mX5yryX1FTFvos48n5Pc+L0onRuYvQ5wpRAl0owKrf8kLCHZFpMNbABfcZSAZW1jGq02U4ockBQyRaHUNy3zB4o+lLyPAqxXJm26z+Ii0dwqMjAa0yoCAUXeFSoH14tQrwAjLNJvPzLnNOTeM0Y6UNXEMk6Eo0HxZs4uMa+ss+y3o05Lp2/YDxuzZ7n0gwdilBJlIBfjrRleD8tCVLzD/tU6fuD8+ea7r0aIg4PuuSb2MQK2DpKdNLrGXeQS2i1BrMmiemxZMIctJTgFEOzMmXUD4hNpNnGErWxgSuB9H7gqqFoaR1O5x3UAVMAIWLicy9rA6ZaJ2sYtABwyFCkIqFw/iAe7KXw1p5NwgX2dnzxzVh4iiLodXQa3iCzdQcv9kGG1Ae3B5tBAYFN/85ce87qOjZFjBVsEi2w5wU3mielBPtEle7hItV8JzUsbY09lkbAjHsU6mE5opMxRmrEhYe5Lus6QSGEG69FyECGYQ6TYWvVYmnQ8uWSA0BgoE58H1LCBzcDJxafPSQVBik8TvfEWU4xFkeSC07iGKqerFjCK6wiBOhK5UJvvCN3xS4jSXiLNR5QNKL1GEYuuux9xCEtFRVCE2RPGyz725Qh1BKH14JyyE/aOmU0WYsiA+xx4DSsmidgkTxdz8GP+Cskq83KSxcMF0FI5NWHFgPgpve2F2zZAfYQmDhHPU7bXEfHi63NHFyUJYzkYvFfhcP9pS1hnGDT1F4X6ga/sz7VDQyHgiHkvkTkqe35gDN4JBJRry5PccuCQDstg6YpZ7woG2AllYrKB+uCQ/DBfdIquLgdLHODFVQSfzErYGQkrbLO7yupdf+V3z2bd6jIUWvk2Goe57JiHtAww2zj7Hs+yxBk7wllHDbl2GxLUEH+a6f399oeFF98fkEW9Jt7kd/8rMThqQubWm518BjyLSH/deCnziOnDi5NSIdfIsRCnqasnUf3NGBpadYygg9g7O1eYR3SQKV8PN/rvI+vrekcX6St0qfJg/RN68C5u1GV/AzdC9XhE8AawW45AvWb8ZNxwyvyQd3W6fjwsIr4jj5HBBxLf8iHqRTx5vJ0DwLV9nv1h2Y4zGVX4fCPjTrU7He2driVeCJNnoE7+Fahtyanyyi4onic7zYOg1xlO54EfXmf3Gv7+MIfIAwk44ZSVNjBndP8AZGTtf5mQPAI48LHigxUdbppfIzH+12izjI56I5fPFW4ZF/aLjsZJ1UVe8uvE7+63DwefuGr9p945kYNzzbRkRSO+1SMHBsifOo3qrKg49x0XMG4firaMhDjn6Gh8ZBWzUs1LXiU7lzgA/keTP3Y0WihhBhhTQs96V5M+xXnSDin2i7KMIvTB65FIDF3MF8iAaxgzX/gLN1yGX81wAfHRomMGwbTXT6DcHQ4v1wCDst+qCkqbK2E+oo+UgBAKcMQ4DPNwWhmD8w4vlu9z4Xt7vM5S0n2GLM+rxtExZp2XXzkfWU+3Yx7JgczPlSo99xeL63f1b+djFw7OmLzoq6T+gvU4u/lBRSjk2/5/s429GMLY2MevyrGENc+uDvzpM5CkZlDOMU9UW2W2i6ovGKMaRsYbioa2qlH5/L7w5wjj9nODJ/cFiZwMjDceNzUQ9nEyDJ+w3bj/mDwWedh9Sd5WalHOdZ6DVkJecUXuJ7KH6sFfBnOBxlyjrC5UiAFzGWhNulb24xQ2U8h1kW43UDmcW5O+OoxAMv5Z0xz/CM8kXkL6H9aj7Khc4bjmsGBNdOY8AaM3BeLX+xViUx+Zl8rY31tB449rju/GF9vFd+zuPOTSGXklXZ7yrQyoPiwqEr+k9K/lLyybL/y98zNCewiBWfQH2II8uwyDfI3h0k8tNQqbMh2sl9wUt9GfDJS41ODbqQpxKtU1E+A351AOHy3eVxqqt8w6mS74hkv/BBvfhV+WzwKdpaskZ42HF+IxtiBcjebkPErXmZE/OM803Ual8UPPpUZU999EXxsrgenJnH7G8P3+VaW2W8nCMBuhBcGiPdKH/GXOF8wvypjOzPyqDSmEbpHZDW5v3QVtA70aQ+X8Lm/bkfMn9XnvF565OknCfq4NrEtkGbRC4p8KAuxfyk/IFAyT3gn6g6d92I+Z+rpRFSfl3KFlz+qQs1froSabZBjrh2oq+BhHbCbB10Kl42mGmFji9RwffoSBCHtcEuojX+iX63793HzSVye5juPMILyw/ZEh1PBNA2PHDkmQ9W4dqhENZVNomtqmF1kslo8TuiHu+UEBmOmSC1UENoCi6HHOHRpjsy8oFLxsFDMjYBbEPBl7HRtEyL8UJfyu98DqVXOLjBt9hBKtuuEW1hgdci3s4E7R5ju4RVCLohpqHcAHOV57pw7ddRgOEhwYgdnOIlwkioxBj5rNRiJed5mpcLxGoRD6JYJm5ipGiNI0k2hALMz7l9EL9EmhsjLDJk8QVZ8FJxYNhQGTrkrYaDWhQsBV4GfCwQR/utTbCsj+JEhGQlbWj5y9Y/mC2EXzcMkLr28BY4GbA4mQecMICDe2U60cf2rR0tnXHKCjD1cI+H4XGxPse6fLDAh3AELBmgmCScHAz1VPEUp3roj1QUWJcocLtYvBzQTdbsRd3HL7FuFGAmlCqHYaiSRAPllBozHqI2vnjmHfHP5yn2JYgCD8KdacqzIaNmBN+jraHw8Kx0CtlEBjwF91o3E4WMgQoVVrXg6nF0XNlucWubedKqjkvuZ6/6L8OTEcstwGeR3oVLtEVCECYf1/LotfEOMBqhLjJMk9iEAgwOo9/5a3/FIcB8LiEQTkteA5zrigvFn9yvp6/87X0O/FNdCWs+F+0IMDK9heInvYDrwJcTNH3jk+Et4rtGGl+k9V0cRpSKfY8hoIJwLRY9DBcqlV/r0whzukYn3Chc9JP4U6Dxs/2tAux6FyMVWjGI5EHSAmORpRNOVip31ijNyJcdY6E80ocZDuvN1fhXmrDYcxae4i+0AixRb3xHmQMWDQGOs5yHgF8L4LMRkXEQ/AUjHuPH7Y/aUYhzHxcV0oacXIMaeFyBxNos1iU5FnceX3Nsxw+OB26KSZuHfW8cPBGCrQ3gOEQ6kQPq1YgRQviWHkOVIrvNPlNhCl5qO6Mm6g3cU1l5obge44rP8h5/KqrJfIfvCnkuD1Fo68JzoceRAc1Ypxd0c1Nnlb7xHHjnBeJS5bQd6z4oAqfwaISjYx5qAyjiyFKSRYkcL5ewZFYML6N++XEkfIJWgzfDb5C7aRsgqdnylOvzAaA45NvAFZcy/wwDq+Byu3Xk9wsEhyU6hLPzDMKTCqP7Tjq3ObPGPwjSnQWaeL8iLECJ0Yp8h4d0AlDynTioSV4S9xTXvDFj3LGTi7QqTMcv8rX86G4TGiESOyXY+QpUMb+yBM5QxiouX40QVi344tkM5YZ814ns0evhfsce2bD3UQX4uG9E5qnycddP3fLZx78pBo4JvexxaZb+Kvrdvs/9H5ehi9yn3u11x5dHkKhMUSKGqbh0iI03kb0Kog7ezE/wZhVj1wOr2Kj0aTBUOA9nhxO2NOZRdHtxCpgyFHFLwKKDwqUEHjkyhbuldeDQC9jiRbFNo3yQeVxvWfAX+LR8UZnEs0kvVQyDVnm8pHoFftupGGE5MWCLiQynSmMLXiKvtt4qHl3lHD3RGmV9m7wvXiR+KKbBke5Z9Qe6VAey88O3Ov4zPnn2uH983H/W6sE7ik/5GeVT91Q+CB7XTsKifSY/x7q7szibVpCZom8wHusoqBJpKFhOZsqeGoxV6J394nrUlusMXuG9wenjQ/zJ9+WmecHvwqXnW5k1O3pYwqfhkaWI7MYO9MhxQTTcD8q8X97m2mszZGc1RUcNcil0ocwXUT3cZj+UGDhmCyUQvue4ADEv8ghJADzqaKjTx/GcPE9lhz6LxJD2i8BQl8qyJKTuEvxJzdCWWbHd94z6Ti55k8WZMBd/k2dKHvLukPFsL7Ag3AWtazi3ghDneMCIPrfUa4kTftHIHkZH+S6fNTIhndCHSKRGAVsKIEo5wn60351/VGDVx9QJYp09781OBh4LKzF9jydYMGrSB+1UAda47Fh2PArfaQXYz59Uniwg9qWfsBQDQ0+UimtLRVNS4no9Jh8meDJ/yYQa7IXpgFL40xNgx/q4SDYjNNMwTWMw8r2dxveyOL5/YDAmUy3beu9UXhtYblRCtWRYVbbowRC5pl7m1ivDQ0Nk7k2EtKwmckyR/t1QVkKwmOXDisC77CnXIEgIdfdlQ7HcJQmVYb4m7XA7F4nHQ+XAQesgd07nYyZgf6REBxQdIWvuIaHHGCm7b90j1ffGBoOIxdwMKj28JlXSf9uGN5gPUb/szdh3Q1RXF+dYw7fMIvAe9mnEm07HQwpRj2zAwaNLQSYoPmVUAcYxLMJL3gP2ehwdJdMauDTBQVs3YbSEBTrwDviTvUROAgz2WH8AmbIWav9gm+ygKwi1h6mPLZsGSMygEE41wOgAyX3ouRRGS6WigAQ8eXfxO6ALI/In9bfTLpM8HaQ11qDWmnistMjRFrPm+hQiHH2MTEN4s8rYHhkBd9gqap3Qiw6kxtGxUfajZN0rsHh/ThbBRIMRQtUsc21glaEKBMWzG4cPk5zn9r3HtA/8DhPSSUc6UGXaWlWbejx9APpQbYh+B3jrP6DfpDHDM8LrZjd476niQM8lM57caxkPIr7Ek5ZZ4VH535x/nJpkYTZ81PWFW+xhWuOssg2vkFtBF4wrYDwkLHxzky1omDSGR65ElnDxYK2On8BHtJa6CpqR0qVJbMECQj0kGxidZFD0JHIbpS1m4l0s5e55vV9MRrXgNPQi+I81RLRbz+MmRqsdJsoKk0iNQyUvXEZ4J+VaYs3aypInytNXyl9+DucCLHF0+hA6RW7PuT/zjSW9zC64ry0b2BtSyfhwourEQOJkuEdfxVMKTNCRWGLRK+tV2C6K8Pm2xgQCOQoZeC8x49vLhHaoqPyzav7yP/qRPy6XGBhgHTHjRQ/X3i5rNeUbhNDW6mwBxNtYrkhDUJSZjOwvQ06PqHuXbRw85IuukXeiUTEIIdG6nirWWdKN0GQc2JYMWyfjc4T9X9vZz9ztwVqERLVY1+ua/SyY0TInL9rfaDhpy8czP90iYZoZd83Y2I4Cr8UfNsnvueS6ngJIePjB3+Rx8pwmnoReEqXYnj2SijTbWV7Du1rw7z14l/hodx7hqRpjxT1f5ecHwOo2PYfE2XaQZbiTJGXlZGm7LfZLlBKo4msJm+fThz/LBU2SMjDIvvLA4JYZrhvr6mOdPgq4fZ69K4xbxz2w1jB+hica/Cyx9YpbfvQPvpwGh9mCg9+zyJd5loKq4NCFUUrQyr4SD51skVflXdLFHvtQt0joaIIX8at03R6Kr7Ci1Fk3faBwv8p+wBV4fC+JcNrZk9iEOPVCUbfSsq3xGl5l3bl+f8nFuUOlf3TiDOF0rn2mFmisxbGBBGNYs7NWnTnOOTuoir70nm3Wjqzx+zbfG+DQNZMVhCys51TEBK70ExiW/nLvyMud+4w4EgqHi7x7BH5uRuvFNY51tvBjmYp7ch9hhFA0M4cD7p7ifq6BwDo4izluZZ65dTuNT4wHfZsQqRSsimY+81QqvuWPJT2V3z87/ywwkGmtoJxjmizfnOnxhFZLyoy5mbHRIofCDmvcD1hu4BKUWowLeRQE4OCSX8sj4BVGxSn/tFjXKI31DfSlHrYJO87nUVb61Lms0/GmkcntaODC6RH5NTbZpWGQdfZVxnjdNemMx0PmgyPmT3MkVBggmJYDhl3G7/rqEsmASApKyKuJ2Rxwvl+J0wJXK+Z4JVCvZwzwtvyJASGfHxwchLY15G+xdCbLMG3I4SQYBgZaB68yUiZyUPAKDUQaSlsIApus7bQtff3kE5BPOhQdflGVkGQlPMahQD1VwuiNwDI6NpYaJDlaXHzAVpYksxp0/3VkG+SYyF/BO5VbEQJ5N61kKQiqKnzMreJWUxt72E5MTGSj4nFLrUyMZKz47XTxqqU8528aZplLnXOAS2PwFmvEDf1tQz7XqGwi3vB2wlcEyfYbzWj+ggp0sYv+sAKvrr84BZ8YQScp8goAuvdaSoiO6w585R+UTQfgUUfwRJOJonGnDfpiQyM2dcoj25njXYftHCAvOQJW54wVyGN2nTmM+WRwaCCSPkWF/inr4F0ZcM4FAJ6Ury06kfyOGMdtLEdlLt9hSdRhaxl6VNncSofqBPxGd9M/0IeWGSOl4JNVEsXVcCTGFo8snesd7U5DbBPW3Q3fFqfAmSkUNhtaM3w5iCaDY91iVp2uF31mFyUA9GIQQNakbpcA1DDU1HmPACij+NGChEUf4G1mC79DtulyzCoH6AhQJvD4myq/Jc9+mlfb5k9WJNwonPmsdd1MaloIjnTfY8lykrbCA9YbuS1De3QwjICJSwFnT5MVjVXZtGCLAzkoHTCTNjzJvShK/QMDeF1tKJ2DlVYFsRZeWBQVBnKElPEOBUylBZHfTdKsoeGhtPmQLY02l4Mh9CMY2sUKjdAg8GpNyQi2zioZcCsowbswTb204DbgKBEWbeEJ+1j+Cd8Q9GgHp6i7nKzt8C6UTxVghb4t3tnsZI0UnRkK8AHriwm/cU2lLzHUxinfjLv7eA4eL5KgaNcF931kwyaRiwJsCAVZwVGYtQ7/WXhtHoR2Bd+hyzh3K7iOjCL4oFQxkGskk2qSmEdhTI9ihXZqpDBEY59kRmGCgGm33KMOZqgXpw+mriDuSyX0NhFDiVAKzvZd4IHPVB9MkhOfYSx+oz/sG+YZ6gCnKsAwH/fWVQFu72EtBOnOW8Dj3nEKvFqc3L+0AxowpHOHJADbKKCbZNKroiSOjJA5ms2wVUSEyc6SgvZgWNaZuSs4oN6ALqOJ0Be2ZxlhbSYWyDUmnBGUCnEVyjrCcpX+cPLJXnvoIwR6YKdhmyTJ2N9lg3Tg0+unoYVTFNtdHqWHzHCN6B/qtvqYTL0bpiPtG/7RifC3tbpLZtv1NNo9mfqpex+BzQRfCpgOdNvFAIJG8mR9wERtMoB2FI0hEquNsD9dTn7FGIyWSEsqAv4TQE1KudDttBFlgjXVTRORs6Y6FGAExB2MStLGPszPCa5gm3yXKng3z+2h5Gy4Pl+2jYJW51C45EfWq5h0JidviNqKdvtZ3ACG/3++pQCg7CuNMn6WRp8FW6kAL66yb9/OJnwLBVihBkXYCAGty9tkldSAVjOciPEkwzYp2DbJ6xDD6ENS+TP5y+ALcgkchLBA7Rr/rD3CiPhFfqbnWS+W485w3j0EM5W+XQT7qusqyVWgBdUMmgozBwg69lkdM/4BHknpw2zyDCEUEBVgvRuZFmK8FL3g5xIXnhVwxEOe0lQ0PFD0NBwx5mxHi0zoKsB7rD03hKzCektDjX2TLBiShbeAC401GAs2MbypkDhZOrZUANXLfK/lWXj3umPEe5zghL+TqCL3mDYKYY++aHaxdQQNNCqiSp8oreWMweAHZqPwotBxALzugUuaTRRgEoQx5sR1WX/UVQJRnr1YFO87fa+Xvc1xKUwKnEoXSyjAzY5dBFgzWjLGUCpdLrLN/tkipsocZsIek6Ackd9iEaGqs41959lqZJjtJLQfaDwLnmENVBr1UlGAVcAmXuw3I5vcLsVlK3vwxxY43ic3gR5n+aLenHZ4TLwF/q7TpbPZYO0We2Ky/6b7Kg4PsI+ke1BiaHQeAOzjUtbpuag6vyvukF5ZFw8f7wYHXRiqkWJgBSjYzE3uR3yElbgTXtIBowyxWcB5RmFOg9sqXqFtYHT5R3uXygYGNH5ziZDYzcY7aw4OyDjJUBzRFuce5QE9KcPM80ZTbe6xVzz5KnowDoYCjNJhysaYsDnb587hVeUS6OMIQ+La2lzqZ1/N8fEJ3jOC8eZJBfjjhKbyeqDisz8/WwwcE1tQ/8e+u/w1j5fiNp5VKFbYll9uQwuHbs/GmKgHfUGXjNVYkgd/kEdorDzk2JfHkrfA0aXM2dNLBnHIx3rKuspzCVQJqrTYgKn19fcjwDMG9u6TqIfM8MgUGlvc2lPy3wvhkfHEOKtDh24zY/17GOg2lEdIRNXuWljGdjBT5I9QWo9HoHNx5hGFdAEoeXyEBw4+qUGOpcwYQLcwlGfjrHl4ghMAhNGIGsdiLb1zEr/VMX7vrSJXwKsdZ/0owG7PJJzydIttd344Xcr2l9cclyqZo2Pj8KENjHwPUJ7W2bqH/X+RPY3mVBhx7gtcomTKO8FMHPL1DZwcyj3jE5PBX8p3+4TPxHPlxVPfS1jK38uzDgx3SDB5ngZh5eB9ZJaBDnLiYBzRyxqeUMBw9rMvzZlSYw5zO0EdYstLGDeZd8fJOeP61GzM4L6ifuuyFeIq8FVWDrQq3v0448xns4uMa1TKBs1eBw8qmm0YRJwQtT8qnymz5kRl8Ehyf8yu45Bym1ay9XdglAgMlLoX9QT6eEXZfm7gIv0M/F61PY4R7zNaqqebaMNQgB+BB5VQdohpbMN6dSpyMzdKY61CH9BgRIuZX3ZwQK2k+kRv6FbqFkbk8gS/Iu1TJ5UG/M4joqBEg1K4UUnqc+qIzr7y8RZ1m8Oji7lZvIGOwOPxcwINjSjLaERXZ2gSHSufLpXf0mBZ8uRSX6P6J0r5+xMX+WIffqqSgbUBDCYQqJW5g4udaOo9bJ9gQp9gRMzwnV0MSDtEqyydUTcInnu1ELsH8ObqAoTChtgosH1YWjqYmFU0RbJHNC56tBBg7PVTPV9+bUNQs+56Ve+DAogbj+PtY4JmYy2InobDmES3SUBE8g4Cq5Z0cyrpfe7rI913b3cwhFNVHFdnuz3Kcvoef1Fos7O0fOl5cCCKB/S/vPDcurUAUlSwVC/tYPec3SQ50REJQc6dGcXDRxIX4Pb9gYMnIDip1U8n33yr20t1M2jHyXpcgbEsI2z0R/p/7wsrDW13UGiJFB8y7K3tJQY9AmZToZP9Prva2Q5JITdPNdK5RVgsT+OhvCZDCKYFEcuyhU7mOoCHZOrcubRDKOfm2hIKFsaCkU1+ZS0sAwqAgi7CSkRIuHuoiTeZYxcJmHpIWNGmwKZEx1PWbw0ZrHI6PMFEAW5A4MTSCWPXC9SFMqzwuItizQZ2DD628gFW1zvIk/xN1VHGdYCAuY7QWMEwMIYnbGQQ2hJWSmbLRVv5VkIQP8bv+VOs8Yi7eTmDQEvcKErF+jZbcGwtxSSoEKuHr6F2Db6r0KWioIYZvb/iYB/lAzRSP5vGI9C2E9JQDvrTdZf9IibKviphCkkXQbWdrNp9KFn7CJ5zZAasIpB3gqMajDrWhTg2KOaF5leslmxiTpKQHTjV2CSenyH399ZrA5RUaJ0yMkuJdz97qbjs1/9PlRJPzwLKLIMaazQgHTIZHjA+DtjjN7xdDYxY4MkoieAj0Ir0Ig9REeHGsGz2Y/Uc4CgZdYmHfD6FmQJhXsn9q2W4EWNYJcvMzOsrCyQ76k19nWOZzvDWi+8j1mVnOmHqYsubHRTgfRTUPutmuwUjKSIsmnt9/+ly+ntJJ14rD+9VcWiS06GTsN0uxo5hg5vrSyha7N2Hcmx2UT0LzssaJf099u5j7G4wxt3ibmx0OA25zQzj5nSdx4RSXjxFOL7Py/INlc0BBMzF9UMSrBDN0rmeOhgLmAq4B8WJTx4KNFqO7asdtk1oIQgbAdNB5t++vi4mYce9LS0rlFZPPtveJ7955aT4m08LpvPUGNEoWzvufrDKcxrsMF4hYJGLGjxAHxgpfKEGwSN4+8b2PDxnCZ7K/pgdGPlol/NEhunJevK3jJByApdbC4Pj3rboBbZ90puCQjtGPI2M3qQhDyD4SN8wyRyQ32Df6ADos4HBpp/5rZ/tTsJwEDDmdpV16YWwLo9nFomP+bgDJVZj3CEGtMfsnjDIuxsospHsjKdznwAin01rqPC3tNliu8Q6HvDh1InyWYPvasTItT271ifgCNpAWGeexrEUuxWo9GiYacGvj1R0pTVd0coMFoRCDYktDJl7O6v0w5rWHbb2GOA9fSFU5Rt/8t8SRyXv/clPfHbHv00MSBuOoQGUt+ER+J9jDd7TbCd5oYnn4EnRZ/ApHREqn8o9e4yHLRKOqvQME4kxgPfXZU0axk8XR6GH9ZTn07+r+KkUSIsqAIeOR+ZrFSgGA+9DqXKe5A0qFH46gj/uw6/3cRAJbwfz+ejIEGPSpJ+FjFvUd7quj/vsM50YxbqQceTTwqLCV8cjfYA8VyXZqPUCIbwaSJy6MIQd6PgBzm0U4G62Ax1iKzXlk2ePwtx+31KWk3EJB0RWHcHJoDHr4Q28duxlu4vy0rYbaRzBM4hl3rQvVOdVPg/3wdPeGnwTBQcPVRdt6MXDaEb2k/Jx0Jzc4acSltPwyQcmz0xiNF0ngzGK3O4iSS2JysQoYmh4GMoKfGv8lV/tw0MOdthSEBh74ZOd5DVyHtWbbhNOk8ePg8w+qcFj6sha7fB8hAMMhG4naZQpcjW0sUdHhAKpIkAxCtBIlxUNpey4UUfOOsNeykZOPlGsWEDKRpdnXpP5kvxbWuM24FBm7AOv7uxhNKqOL5NkKivUmMt9JtMH98LDdam4jmYfh8xRRFlBysrQzFltnMvqPFuTz/M/Sr52Mlb8Xfm+yXPd4MLdQ7adn5kkOtrVzXyHCrWjwwJ9AuMR9Ol9bi2JGBIGTx2cpQIct36KP844n6iUBGbHhYrDqHd/x14m805+3CIT85XLF0h7vUHI6Q0yug2nAfbRNEupim+s3RKJDkQYQYtJ+c6179FRrfTrv/Z5GAGW8YFe9qCSQHMfGzYaCgdYduzKdCRGO1l47Gj1ohHCBZ6/Uksz02T8XZlLDcJhDmByNZAea38xbXWjAGgR0rKje//u3Q9i4uylvn7CX1554TL7sfWiEJzUz+uL+vzEOPbwD0WGqeAqHB4yoQpWlVGs+6MjZO0F0Ln71/AMs5fXRROmcBOaFs2nAcCPR3qfELY9Qganr/8QZlhN/8V/9l/GBtw9DBw7qsSDrfVfFiUhLX6Q4FQaLRpOBOLi+fPp61/rSn/1rTfT++++ySAjMQEWLLf/aZItU2o18ZL/OomR2STseub2OzBm9oPFs6jA+tzFIc69CFaSMOMXpmrRm297vWa1BRris999p2ppRARgGdL4YIjZyy+/yNZUE+lf/8U3Ay7h6B1k43kyHPe5f6VcWcMIgso+4SoqhQtsB3XAIL0wdRZhhaiAfvYxJpwbwoFZoKDRLmur60GQCgQqYMiwFV8jMsCtUc5NjqfzZ89wx0Gaf3ALT2Z36h7CeENGvGZfxrJtcFLaWkNBZRK5/cH3MerU0z/+D/8r9pQegiEaNsIb9CbYTpUA/pnSv/SjZbz4l/sIlTV6QeFUYe88bekkW+/qn/xFevPbbyCHYZwgK1473tm+3sl41yHGIDtTb43hjWsL93gPe9Eh1HVjVBmBroaH2F/WQQA0ho4H3IF56SO33189/NEJGC0KmqmlkalL6aUvfTktPbiTvnH9TvoiW0e0nUEQpE1NtrcpQ2h3QPIc+zY/hhl/98586h8/k77+27+dBscmYtsw3MHh3ZeOYwBSldZMi6fiY3z/W/1TViwiKLkn8uf4WxBtwFjcG6fAU0qDCFPPXWqDNzzACEI4HXjZXpshAoVs5Cg6RrX0YLGX6eMPBgd48x/eCEUk7W8whjvgI4SpD9O3epeoNOri7LZnfnbMei7HbBla38Pk3EQQuDx1Pr32hQ2WUjxON9/7HtbkCazBE0ycWIOhe+dMPb8mGaxQf2t7Li08vkFdrfSll6+wjzgWW6JIevH0OV4t5VgVHnFycs5j3Iko4PRHSjeGpzYS801OjrDf4DjRUWxldpPxQCbJs8+xbza81GQjwnPkMgbwdEiUi+Fjd6+9jSGzmv7gt/8p42YY4ca1V6eKwFBP8PFARP7O0IxiNJCT45nJsfTKKy+n73z3nXT/1nvwFdcZY1gk+3HT/pD28So6gTegw/2dpfT43gcMPEIRyU48hNHqcy9diD029QJaYizEOb4+AddpGEtRtMRTSdGXzk+lr/96I73x5tvpjWvv0C+T6ezUFXg6gi1GRNezdcNvkGXgDxoN5tO92z+Ata2lc1OE3ZJldvIM/YliTzOpX2RYC59pszCovApp5HJwrtTogCA9OkT2WpS/+/fvsa8xRrDWSlqj34fH2f8Uo6Xvcd9ycWs0jZEjmyje6yuP2Jv5NrywLb3wud9J4/D5Jhv8anODmwZOYq21b9DwCnErPAU+SqSg2Eeh3yHENAGNvvr6L6UH195Kf/XeW+nz7HndfrYfvqySSwgdtyswuR3NAtEKC4T0f/8B4coDY+kLX/6l1D+GcMpWMFiGea1HWdHJJ7Hi1QKSaFcDJL3y0vPhab8/PZNW5meI8umn/X3s5sD+lf0YiozMgF8eqJBg7NTrsE3o8+rSbFqcvZnG2F/79de+gOLEticoILbXOet0Udh6VvG6939WfvYY0NvoKC2Pj9aQuVimCe9DrkFCfvWL9OXAeHrr/dvp0YOZ9ALZjTsw5JsXJvIuFA8YneMyibmHN9nn9e105cJEeun1V9OFc6OMK2WVXGNZv2d5bTxedDnsLoqynPvVXrhwjoz5LM/4zhvM05tpef4u0WtrqW/iMjAQcsuNvsMImSo0tkt04g5h+1tLD8mk/jhNjLyWvvorv8xYUS6Fnylbh4BI+6hTGD5aSjzofKrCJ0di3pg6O5kW2dP30f3r6cH0vXThpa+wPIOwL4xMsd2dYZC80eV4B8hYq7O30qO776dffv219MtffjVdnBqMec0G65mzboeFZx0EFkm/QEWc9fL1oNx85Su/yNZk8+kv/s0fEwp+QPZgFOK0xdaAY+C1yS4SzFsgIpw+8If1VXjS/DS6+Cr7D/ekqfGR9OLFs4UMoVRlLZkerPd0KUB5Ag5/Pw1XN86O3/3tv5vWyB783/53/zP7fj9ElkMmZ75sduGtZn1pLBGPh2gkvGJx8S7z6G2i4nbSi89dSBfA69iA61DhUPDKDFGGJPfACVRG81hcHuZ2VF0TZ1MLR8HwufNpbb49zdDvi3jn28+zvU9nGwq5jh6yLZuHAFm5hYNQWv1geT396P5K+uXP/2r6zd/53TRy4UXeaouL1nFynjhdtO3KI9vCmOhcb48xVwJ4Ffn1OXSCvq7V9JeH32IbOpTQtVnmTZbD8Jzyb0MezEvqGNVdGqDiuY5TbJ+5ow15ux+n2hnC03u7MerzZg+lBWnhaT6pHCyk9qB62QC5birM0ZeZN+cWVtP7731IXe3AQ9QU0YhG5gAF14LKoH+MEBhHHt+/SnTCXHr+wkj63Cu/kC5cOB8GmtKpEOOkUMSehoEXRvm46+pVP6MimXpkZDQR0M8wube1rbLXoWshcP0vP+Kstdv91dT16T0GQmtvHSvEdhrE62vo35nxQQR7wnWxuDhISkRmxSKDK4osGcF+KgcKabQJne3v6UjjrBOdOjeJFxoLPR7QvQbpvMODBoMz1EpEq0QxEA5hVHUsDmPE+Q8wCHshzM6onzZ5Gz1sXXa4paw/fyv/ltCoCGWLhwrw889fjm2d5ubIBqgis0RoiBmq2bpB/mZSBBVgmabW67OEWvT2sFUEcPT3EGuPlJwDkDPTOoEit99ao5RACS9HNwK0AvD42GCanGCfSWLtt9bmI2ROYV2qdT2zYUGGZrsWpcJgaENgunBxMgwQnSithhoGTVLJiWLjg1zgHc8qYiv6i9/N4iw+xF03eB3Fqz2O8nYGRneEVXJ7dQ7BnXVsrAExtC7W9mJ5OsBCr4WqzhoRQ04vnTubjRJwICMDypqtJ9tU85VsXQRL1FneI4wqF04uwygkly9NsWXCXmy1ZUji9ip7jKJUBF54KhJrgaNdvPHSppt+uwH4IIJSH7SlUHn63U9/O4EuY0dYIgkbDwltE8NKD4LqJH3z3OXz6JB1YFgAB1jkYnJiaOIh0WtxSP2HGAD2saS65s/9j/vw/vQCTwfP2RH2oR4bS8Z0tvx5pVSy4kf+BH5gGN39g+nM5efDWm3IO3bANLPu/p2HqekkzfsM1TKJxCLr6ddgzF3DE+wjejYNTp5jX7gx5F/GEdpLpo8giKjmNG7Ken9eZzmDJU+kJ1AEbvhawurZI1rBHz1r3fTRKH0/hcFih/Clna1lIrYI3TH0Fh7S3uE2UNSAEU+r/+4mnlFo9zxGlgEsx71Yjg3lb4BL6T8rObmPoq5ySJezqGd+kN84t+nhOn92PK2zv/rj+WX4RgtBfxq8wz9YC6x2daT2SX85ke0zjroZK64rOneG/b/ZuL6N2Sf29uV9p0tJsyVPy/BF9ce32a+GbzupjxCGdfnSufSY7XfmMGweoeSvLk4zsFjjpgalQo7nVQGiAi8zekJDWk9XM40N/b/svdmTZ8d155e172vv+wqAIBZC2EGREEGRlDSiFNIsiomJ8CwOT/jBfrNsvznsv2D8PvaLwx477BkPR9RCUuIG7oAIEAvZABq9AL139VLVXfvq7+ecPPfe3/1VdVd3VzcoubLq/jJv5slzTp6beXLPHLCOOIM1pDtM4fZPpHQoJNyyoQ8MHedtGuzZqW9BRxpdNim90a4OTUeXljhbS4B8qO/CLJ86O6zY6JMsDqoeQg49msVmFJyZBzcF9fzebAFBeXWWgjGP169vSwcS3bBbg2JcmzElPcIe4GUdsKMMogYQe8ZUx+lvln3h2nsL7/sP7FMHWAOR6sTbGRiiAlYG8jzFwRs0vW5FON4hlsj1sdjbtlVLqI8c2pcmppbV+NYyu5u6LoMo+ma2J0tudDbLwWeVN7nLfPfOEbvPcotmu1glwECXp9DTZ7pKKMomp/MWHDl/AsimX0ugd+7dn6auqFOpK9pmNQh4QXqEMwW088/1iLIHd0WPq613k+uIhremfl0PuH3vwTS0TQM6zACLIvvxzORMGTSj/rEw8/TSzKyMxGn54uGjB7UiQXvm1WBjCxZ3UdsBYeqccB/n7JT2kkkOi2rUdbbqmhY1srlmhTLO0sbozKIfMfFuL7Ufwm4VXgPffN0gCfDpPU/kb1TgVZtLugX9wOc7c15XDK5Mep6XTmDpPTUieZ1OgipT6Wl1OLQSQE0SG4zarxV3O7dz/aNghCM6nVByagUxe7cZVLykGykzfSBSGd2zW9fFSB/PS1fPKq+1XbuoQVOtNpBOplyuqDPOjNqiBggX9Ayrgz565FDardnffrVtlF1zGkFephi3/1V9nTNKMIatJr1adXj48B7bXvH+ycu621iz4bSxRHOZdi8lm/oCuTDTqbYF5WEHbcWtA9Jp2tqgCQaxWuHD0Df+hFD8gxgsq3WGtPpyTvfuHTyoa6i0RWhZ9cTk+HktAdegMfpQPWqiIgNmIec06bMiHraorhve0Ss+RlXnSJdboQcyEzA73M4Kb40+4e/MIRf037CWtKs6l67eom+itqX6HJPXL2iSg8kZ7RPXR6SzuKzZcJ4Fdfg6NJC5dbQ37dSS+G3qj7Szb1u4qMGCrnOXlZWTFh4MdS5Qglbeo3O57+jD6cbwYJr8+EPpqBtpTJMKXE3Hcmsy7eyc2uPSfxyYZtWgBvN2HOjXVYJ7daXXTm1d0yrFgjI0shETprNEzjnD39PPN8Yw4I4cmMQZ1LelXzSh1TrzqqsX1KaZUl3FoHorB35J9vPMEOuZ18z8/Oy4DubV8npNGvFthjUD26N+AanmIZVmnGS8FbaJQW/MGXcrc+/ZxdbQHg3MaMJPh29NaVB2rkPbG9u08kE1Bqmnjl5aGlc5mpFu1sHB+kZs99tjbV9fUYf+tbZs1tcFwTtwaAL27mKXTQLYhWFvu2jxm63x1yCPRg5W7ALq7333tXRFjbf33zspIDXONGLPchUVdRUAHfqkipMldl/60udttvTzLz+mSkmNS51eZRvSUVr6iyY9HVo+q2VGpM9H5jHNpopfzBB+5tyERqJupNMfnU1f/7NvSAFoaZZm2azyUmRmKmwjtnAMDnWqsTmY/uEff9VmCQ7s32YN4BZlUEzsmYhvDP5wE04HFQ6Rha+iV9qUvkmNeN/UwyzS//N/fV17TzWjeWVK+Dq1vHiLjYRxYAO8LKkRPaAlCl/9B1+SHIbT888f1Mgh2UaNSuH2zKyKXwUKisU+08yI+kbOVM6RzE1yN96x98+lYx+cTW+/+8t07D3NpuqT92gEJ/bCcYrnNMuz1ZjYqgK6ZXQk/ev/8p9q5leHQaiBRgZetrX73ikAPXu+yTq2rByATBNpwQ6vFA7mJMtCogIuHjmB81fvn0kfnryQzl0YS6/+5A07ZZvGIgc5sKRuUTOmM9oXw9KhA3tGrfH7T//kqzY4MaqDwZgxYsYCE/cHS4KSObzpV7yxBw4lJL1nPAALXxPa+HpDDbQf/fi19MMfvWZXbV2VH3tYW3UgAOlaUEMJ5byiZXX+TV6xvPnCbzxsyw6VXQ2Xbq0GrZp6WakXqXWBkHaMzhAUfEhGK4O0H4bn6vi07kabSt999aea3fqF8dLawRIP7cnVcle+DfuDNIGStg54Hv0n/+QPNUA0pNk4LcVWh95P+lYa0fCi4l0tfavssjMmIE0weUIduEXlOek86ze89dMfpLd+8gONtGkU+MxJ5U0NVDDCIENFrkFJLVnXElLdA/fE859LO/ccSJ958fOahddssUb1TLoc6oDRrJHIliYEUPUrQ++zywtG3CEaSyxZilk11LP4wCq2Pr8pEPISmu2C7lUcu6YVKh+fSf/+a1+3+yIXdIIsh2h06z7pFemw+WktiVbEbhXCES1V+pd/8g9VedI50pI6yZIJWytHlmd1IBFXc4jigk6CZyaBZdaER2ZllJ1nTgMVnLb4Q80y/vBnb6cJ3WX7/vsn9N2kPzSDRpZayqdILmkAaViNj089fNhmnf/R739WHR2tKsifxPqIIoF+JIneaSxlUciBhMuYHATIKyXtxvRCmpieFx+vpx/pmdHI9fmr49IjWqqtu4FZ5j+vU4GXGbzSkroBjbx/9be/oE7waHr5pc/Y8jzKLaYYCFC+cmbc34pTpm8fg1VwemZUpme0WuWDk+fScd37+s4v30/v/vI95XlV2tIbKASGVJe1bWJW+/XZxrJtpC89cmR/+md/8mXT6XbFm5IbMxjSXkY0Gg0hCex4nKvQakhNsyayeGg0cXLle8fOpmPHzqTLY1fSD3/4usqLTnnuG7EPbteTSI/MaJaF1TdbdNjd1q1D6V/9S9UzWmEzpCWHPjiojyRDfUjd2q0ZIBpaLnnVKGos8kHIc9Rz1IE8E1OL6Yaen/z0zfTTn7ypu58nbaaDBk9Pb6xO8EHeWc087NIA75e//LItf37u2Yc0KCB8bdQv5P+YffWP5PII/R1SyiwRgfpWmXZZjbllDTi889r30zs/e1WzTqelR05rkE9y0IMhz3Hn5qK+V//QSDrw8GNpp1agvPDF39ce4hEdEqlTtMWBrSQQvK2IVlSPnREIh+UbMioj/rJWlPfg4dylCd1VfSP9+LU3049fpz6hcak917pZwK4dVD3OklS2Ig1oldceHXz1O1/6guqVAa0W2yl9y3eAU60oks7FsI0JEx3delMp/A1o82dDJKBPagabhzmh8LMAaSI+k7cAqVc9dEVnEZA7ppWBptXB+bO/+nE6feZSel8H901oVrZNEyuckm57QvWtWf4+Oz2hDt+gDc698vLz6aUXnlJ5kF5HSZH3aCMKK3kXg36GtpUO+Wl8xYwWPlqYVrXaDN4HH51LY9cn0l9882/UBtXedM160UYZ1IqvdlXkDHLPa4WIGp/KbHPpK1/4XPrKb30+jWrl4RZt07BmrLKekc2ZEv3LOw88iJLZpRzMUz9+Uu6k9jRPT8+l//V/+3r6wO711eAYy01V1hhs4tC8JeklVjKxbeNTRw/qUb3+xJH0lB47s4IGtkzQDZvmFZ7UDyYP/WCr+WiGlR4zWjb72tvH06Ur19K3v/PDdE73yHPvK/VWjw7PY9BvekITHCqXfRog7qP9/7kX05f19PXogD09nBbNmQboQ/+DrOsmKEKTBxO+yMWNM8mp2PCtM6mtjfn6336Qzl+4mr77vZ+my5euadBSh6lq1hO83u7TWRsaJNwyom+hFTqfe+HJ9JsvPCH+WmxgmTJPO9kM0/nEs8EVaNDalUj5ycbkohWNtO8XJq9o8mss/c1/+D+10vKDdP2y9uFq33mfVoexNJybJIjLijvql0ef/Ex69Ikn095PP2EP5wYxY+ortDIPosMZQov59hKqB3GgAuIlh4PdkFKHOpykcXZeq7XU6advdPXqRPrGN76rVUTndNev+i0a8enU6lDOsJhhWb4yuB3YpsHbl1582p49O4bTXj3UWeQR+waklyeXB4mhNADkj6O+rqXvps4pmbg5nb7+5z+xO6vfeeu4BkwWtXJHM+KaIGXgktnnaW0PBOlnnnxIk3hb0pOPPZye/43H1IlWTaUybGf1qL5kJjhmg0Mn324VT+hy1/Alu3fpIpVhkITkr8LTq5bXsDp0B/ZotFdaYkYnqXJoCTNbiM4qeJWiUe1pY+/C3htAz3cAAEAASURBVF3aJ6Ylrn3sbVQDpo2KziQbttOhSFSqY/sIfGQSxUOnhyXHjOxSwS3MMcumGRwVygUNQ9tIj1WgamyIF186ssX2/W5To4T9B7T/yc6x2otY9mLayZK45o/zJp7VKWdZTouWH27TbO6RQ3ts1KWvW7NIaiS1KzMbz/2k1Wcn6Wzt1Qj9iPhghN94yDIAr0lXacwue69Kv8oUo53M3g4P9arCH1XjaIedDjgvpeMncWucxTqyGt0Z4MLpbpspHtFI3Ij2gAxoOXsolmgcxIiS2C1MOOEt3GEXQDjs26jSErIRKXp4YoDjkEbhZ9WIR0Hz3TqYVVQrdUnKiQMcDh/YoZlXLZFWY579IT4y2EwLXuHBR94gGMakJt78y7APIfW22szNUc1oTeuwge4xKWN94nk1Kq1wqEJF/3d3jGg0tCft06z8KN9EyzlZERfyd4pBh1SXIfiWMsEVj/K+QNmXyYw4qyEYfb6qPDqt29mnZ/m+0FFlJn6GdBl7j8rSLo3ODupwta1azjmkZZ2M9pJWZn7B7MNQqDnnA/oNRvLHgJvlje1S5G16hrftSLsPH1VFIAnS+1Wnt42ZPGFFIbOUc0QHXg2N6vRtNVpHBN+pjm+bBkcoJVb7gziMk/E33LDziZmoPBmg0ge2HL0KQ3WeBUkeV+lVxafrUnTOzwyrOY7uT5NqWIyrM0gZQmYtKssrLOHR99yuPMq+X1uqz+oNVeL6TKIKbWz4KY2pk5BRjS1eqRgpE9vUmT58QKO2Nya1X0tbOhSH6y1AtrLIYWm6oi31q1xpxnjfNtu20KPZMA4TZHWHmTwaDBdGKhjJdE3dBmuE5XDkQNnqEq4BMWyrFg7v1X7WWdXJGugDjpqX8t2HLlNjqGVYeVvlRrMhlN1OCYF6sUx9EMfODMhlhteql0BY9ktDc0S6bPfOLdJl2j+vVQsc2kZjwU4HVttnRasUWvu9QbVXK4n2a0kjOrVbsyLMemBcC8BLs6mTdgggy4f4yMPrGXRZT9q7e4tmc1tNx8+rEb6geoUv7ldZUTK1EkBlffuuIekR6TKNovdKv2qaOvPhlD1/SEqKjKwsf8BEIQ/ng1fk3Mv3VTdgj2auHjq8O41dHtfSR+29U8VlJzCLUfKfdhun1u2aXdEMyB7Jj/MUOHSR4s7QXNVwkB/GZsJkR6jdiwpP5pN9xQ4rIVp1kjMzubuPPKQGNgeSCbEaMeQ9OLar9NTwbtGg2YA6wLsOPZy27NijFRQM4iGH/FWCmOKgrsh7bsCCkU1Aocvcl/YDZW6vlioe1Yz4pGa9bmqJH3qOBp3uukstA96u2KotATu5SUDbrFjN4zQk7UwiGlGOGVJBO3w27QctgcgG8SXiXV8ns+I2g1wqiJqF1ensqmRpWI9r6SuHbNLApyzwJB1+trLECqyRtFtlZ4dWhdFe7VCHy24JMawlFV55Kx45om0YedTLGQeH9qEctJxa+VtK66pORKbT0SG+aKivaJZtWR08tob0qAxS94+yrUuzc1zJaUT0E9QjhVUewi9gqnKAH1aWoKUO7tM2AOXf3p4Ja+e02EisDqPrkU5SGzgGqYDbrxVDo9KvjKNbiyLyfaGE4KBgz/iDfjwWqB9Wx9F+3872LAnl0AHdhKC0aaGdypL0kjp81GmDndoKKPghrRAa0Yo2Vn6yWqidJR0xGhtIZZdprXg2OUMy2OgqHhnhk7ht1Q3vh/fv1hkM2rq1pG+hOoRhRxQAqxVXNDi9Y/uwDvNixZEORBNPnTb7qzaEIQsaICYe+lLfq8JgFYKWBysbu9RG6BtYUhvqiMB579UKBR0QrIan84g0GKDTaLkGa7bvP5q27DmopevceEInneGeRiJ2CLCIobOq9I0voAtwp8GEkqoM9cuk99R5pG3drYMZr2pVlx1QpbY3cfqW1GHW3nlWGPZqEm6/9Cp9I2RGXQynJN0e3IiAd+hF4oN2vAsIrx59/2Xh2b9b/UKtFJ64qsEo9c1aWsSTWgl2Urjs0WF1iHVA1iFtF9qumedtqjdpu1ufiG+lx9MdhIT8Ds0GzQB7CvnVxLkSwGfig3B5tEZi1bnhRLozp6/oVNDpNHbhivXeNQSlRlVHeviw9i1JILt2cgKeFEO/BGWKwMe9vDcvnJoGV86QfBFBmWhcfBBmwhY1est9boyU0zBjD8WCRjfGJzTqoNnXDzR7MqeDseZ1Sh6Fk4Oe+pTBn3vmMdvozgljCJVToavGLmsWrnaNpNBhYaSa9FK3YuDKOcKX66DUCLLRCXWk1JFh1nNqSift6RChsx9JDhoBuXxxzHD1q/EwqA7nvj0MBOiUYy0DUb2tDrI6ISgC7nECuSkijSbq1EsjbssFPDOSaY0+5LOxPClPm4VQIb2mJQ/jN9UwUIXw8dkz6nRySqtOqFZDjFOVmQF/VCOBzEb1SoFKj3lGN3wgRpbIRV9ACbfMR0NHlP1LeTkAPNigGcjXyh8jp0EKWLLkDtspdfg+PndDSzxnNBus6580qzQlpcAJp7u1RJq91EcPavmHKidWBUhvChejWzK0AGW0iMToRRkM2/aXK5zOB8t6reAiQwGscFWAZrXnNQBwQzL54NQF4+HSZS2fE1qW8A9qNu3Iof1SEO1ShOyPoBGu+JDVMhlSGem0y91FyaWjkDzNZMvHBdnGSKsIg9vj40DZknNaNYujWWnN5NDBOX7iI9tDf017eLpVWe7RqYrDqlQfOqzrBUR/QB0b5MCqUwzH1cPJlPIcdpdGJMkVXH0AFXn5o7Si5MtWgNxax7XEjLD2Fo9fv6S9cZeURyfT2VOnTcG0qzz2abXA/kNHtL9uUPt+91l+btMMqOVHlXEzIYiw+QgYgiPN5vHgflhGgzy4N5tVGXboheTCygyYIiuZIfOK3yK/RwYia+vh6hi7xF2ym9GI8jWNXL917AONsM+kcXU2WLWwRcukWKb7zGOPagBPh2epsU8HqVUVp5VhnQTqH8EoariYwQNxgLx4Ql4hK5jTA2vEZBZ4Tt93akZ6VCPYN25OplMfnRGAKjR1QDiYYq9OnR9SxbZfA0t0VvtU49tgkToiEGG0HcPqAjIiFb2Grz2PQDd4MSj9WObJL3I7L1rzIF7mxcuEyumxj86q3EylCxe0zE+6gM7/kPLLYe0Lpdzs1TJwTopvjw1zqmwNb5FP9C1oSRbvmQ/SD30eGbFpDzPi81Lsl1U2LmtWfuzK9XTtupZpSW9Miw902S4dLrdFWxUef2Sv5KD6hEEKyFKnyKCRMIzYV02QzGBlEHrYPhAfiScgiS9dpsa1RKIlbDpTYGxWnXPN0n94UjpfK4yUdzrV8N2ijifX0u3fp6XSahT3aXCWZema37ckqmsmm+rfk7ws3UwDtU3l3dV+1iyMfGBs5lPrSlQXLOnQLe6dZ8nzx6fH0vlzuv1AgxMT41pWpkxNI4ZBgMMatOAQwK3bNDOsJLSiICR4z3poJ3SR8puu1cJ00ZGV4FoQvnhbkIzhqUMypgErp7X9bHk9abFl75Np6tK5NHX5nFY6XZZOuWa6vlUNK058Htyt/Vuahdp9UB1l5cM2DQKDm3uzMTa7JNsGVWTr87lhtgrdVV/mZHvGmD3R99QzMaPr9WYWtfLrkj0zuoZlRvmU8ycYeBhUx/+wGlR90qG8u3EJ5BflFc90sW/M7vxWIJ2Xe21wBY1Ne3UJ5NxdqKL4MuFvHTNFZUUVeZctD2asN0oh9wpnRnUdevu0lllOaLXX2QsXTF9zWB+zcds1WMI++p3q+O7SigyukGO7j+lF6XNac+gJ6JInyRG5uWG1BzSLJdC8YCgmMsyAUkzHVT+wSub4yTNqd2nl39Vr1n5iEJ9zXQ6rg3xovw6T1CBpL4PPlDUralDz8qDxb+PhtnIwKEUzQK0KW/B6eY59nGrnvPvBJWv/jY3pwE3xxH532r908NiOxmqZrXq4Lo2HomZlUAwxwIUcggc5TR40TTE52QJAn8hknufUxqINfGl8QgNSs+n02fO6lnRKekmzzxLqvp27NdnUL/lraau2gnVp32o37UoUMEjt8S8egw2GXz9eQmVnHsLfa0s8Xbf5CdNEUF0ns7io7RDi6+IlHTar9vjJE2d1GryWAlM3Cmm/BsQGJQcGUPbuFk/6Ngy8MlApqRoO/yJwIAZFytp6ktOKOqnIyHOm2g16AYqOt9mESkbz2grD0vNLpz7UQbAT6aLqzhnNBDPhQf9j/xGtMtQseb9O9B7gAEwGDvVAj7YihnRzA8SsdB06nvaxEdGZB552n8AoBGRyghEm3XSTwgxXrqouV1mYV5v+nXdPqx7VliYGlaVrezTB0qV6a/fuXenAAeVRDdjYAI3i+ucRJ1b2lGfJtCFy4w4GwyHbeFI7zNohemUASHimtTJ2Vh2pEyeuqO7UidcXr1i9xTZEJsYOHtlmW/3Y8kc/gEO0GEhnlRQP+jl0dFCLwUo7AFKeER7+odvj3UtZxL5Lm7SSfmxmTNxIMHLwcVpZL65vz+m5/Sp4ndIcMNiiD8ipYiwLY4S+S0KmP8V1EY4xbDCWeHHHW0OIFIjRU6DR1o/T1/ITzbJysu8uza7SiZufobAr44gfll/3I2DL6aREDxqggjwE556N3IRfaYsPcUCHi3hkWUbFUHzsbWA/Qb86uh3ih0ayX8+hKzW0yb4zj0LaQS3Gg/ioJtaIkEA8XQ5NwSUj5iKdLInrVwOdzMro3OL8FilGdTa1N4LTZrdt8bu9GElnCZA3haqIXB5G1hhqpuoclXmhjJ3TYFHAg5KFJ42AKr3M6tBY5g5TeJqd0X14yg/sOWTfXp86vnTKufal0WSecu4LjoKPeOdblDkGXvSmAsZsbjunXUib2DchD7BkT//d8uegK7+Gimu5lDf5kJY34cJpl/w4BUCqXAYvDhccEZfHO8TkkW7lPQaMoLFTI48M0gwo7Z0aiNimZVqMQvZrzy/7mBnktk/QwIPnOSpu/3OKBhKsSub2zke0D+kBzNhwQmTfgA6ikSw6tdeEJYTWAFeFxDU4gzqttVP3/rbT+FVesk5LJmFWNWlV/0/YDVvIw/MA0vEqJEQSbMNm1V1lW8VB5Rbdpvyi9K8saxZSjYaZWa2S0OwwJ99zZRknvg+qA8qgXjvTkgi70GX5fU0qVYqNbvhC+XPHJWnZotUklJclVZpUYmzP4KT57dpTio7B7Xf05U5TZILVEhh+wV4j6YY3l506dBJGuzpgWqibdmgPar/yqbpgyrvSs7rSpk/5ZVSdPWZjrNyQ1xgxxDS3WNwf+mHgKfjCr/KObqJBgb7muih4Yj/9gjptc9Lp6LKturt8UA0ZBjZtr37MgJscgkgjidJ3Pa5g1oUWuowyMSR92qaG9J7JETUkfJMGna8hdbbofA6oA8ap2uSnSJgnjy9bNdQdQOhHeJkx8MIr7UK9AGm89ZA/2xTOlhgGyhYl67lZLTVmGaHCbTBEdFl1Qx3HwWL4MyhkSArKQiTE1FsYgeTf7DKGFAY/nnSDsB/5MdDb2qr9YergttD5p4MrXcIgNPf8dmjGo3/LTjuEkT1xpkdi60TG5JQ8XSVyuSIAz6o7a1s65HTWqU8YPZ7TbIXfia1Dd2ZUr6qdMTTYZw2pIfKmyg8rNjAMYNzKRN0f9q1gN8M2VgL1L1N/L6mRITFu870ZU2Fm0a82HNIskwZt1QFhFRuHno2qPHCvK+eLKLMorh7L++iVMpt5aSjfoWImSMZ7pk0dTnyW9XKOxDZ1sGljup5aUEdCByOpLTYqfW0znuqU2/V5phtXT2Hdt/5esJB5iFVytGM6dI/rdi3nhT7FY16TRNQfdIDZhjGqFRHc9CE1JTmQKOQABacSK0Kso1MSClFXfbLb5Uf5YhaesxK4bmmH6kz0HzOcDNbt1GG1XKM2TLmk3Yk+12N1hOk4aXfUnbGyRor5bJgIDrtIhwd7p5C2k/SEdAX7YLukJ6Y008t+ZybOwNGjNla/dPiIHq6N48wV749UiNh3D0KyLc/Eu+ByviDfVHz9TXVkp5bjr6gO6B/dofanDuDSasM5DUq0Wp5VW0L+PZoQY3tVW97eU8cENyDn7mD6OE4Iwpm4eUA917sFJ7Q50dWCU5XSq4GBLtHdptUwDMz2a5UM5990a4AWHck5FZw1I6fqUqHL8m6qxiHFE+TldBM86dsSLmPtCLktD+pbbFXeZNUUt57MchCY+gHUaTvV/u/Tt+nTClpWV0E+CGyULr6HGWDjxhhqSnMEFTZJFutkbjJ0DPPiK0HYUmdJ1GZLzI+Gm0wWmH0pe8mjIHHMmkNJsMEBX4cHUdFgkDHC0HYnIwcUcisfwhnlnGPwvXFGfCJhy7jUFQY+MZQzO7PQmKAMq85u+GCHG0iM4siLE0wZgXA5eMMHPvjo8NDCKcgA6mACM45YzsyDZn6NMYYH66ZOMhgTblLEJ4D2oo3WwYdGtkQ8lrtxt5ebjKiOL6eykayI5EYTO1OIEmTtjjWjjG/1scQa5LKWC/I9vLno3wapREOsLe9n8PhBGQr+cWx5neDjy0EF46HYeW7DPrpCAwAUcCoNSyNIlG22Aj++Bw8NSwynk1tEqyiFIOIaFcW1U/dKHiwS8fQAypHuThguUUrBLaFASQaiBYt+0ra4AUSxaWAbLwaHX1Zq5FkMgTI6b9XsgiZggGQwZ0TvxhCgwYdsOmoiSOOA/OEXqXtEU5hS3PDJUh5DYGUQRD7SbMnRW2HjxmRwo+k+D/DXBcBMsDPmclJ3Uu9KS8gF22RdY80AFIBsTNbMlpFHtHoAlHJbfa3EcU832LtUfoyKfUQQOw+pI+s0+4aCWMplOOuE4huBFgOSePRBYS9SsSCi/o2cac+n2kKhMkgU7jG3j55nfj2mvAoiNqQtpMFDDgp5ONqSPumXLNAVdJpWlB+ZFFRVqtkODZUpv7DShwiUF/YGdZsy0+c3PQP+zJNmWoyPaDQsqWYFGR2hoE8iPCsbXUS2An39QZOHGRZb+iza0LfIssirceAYW0icy1x29QaPGuLJNuH4uCnyQ34vGUIPIwN4z9/TYMSYfU8xqyW26BG2LMCN38OIS0Y8kVyjQ+tYxpuI5rQfVv2ZgUQYQ2QZTR9VLzDI6hfSi3xBarOz0CeSZKPvwMwAHi6X0GXUr4CIso3IixsaToqjS/BkE8MlEaIP9ULSC2N0irdGB7P89mjZsxoxNtvGOwbiGjRp0fkG0OEqMai5NAAIxM4DPhi+lhnDI3ehR93bZGBOMDEMg7ZHn1NOYZw44KGMytbjgw/iwj44npHiRtqZwqb1ICWQP3eQrI9NxBfS3KJA+LblN7Y4lEN965zZXUfIh/JIsSE+DzNMdtWh2lrluq0canU55djLRSijQj9EeSh4zQ6dnGsmF5w4F4SxP9NbMKCHthaamrF2DjilU+75Wh709kxZsDJCJheQO5MDeKywF3JgBRNc2h284sH7TOhruVVfIE+f4cxpQQGrXKDWdbC/4LU1TTN3GJODIbPX8sdWlABAmQfANfa0BsP87l8dgCXZsjIPOXQIJxNASJmNHPYtkQVLS9BjVpYFwyoYdd4xxTfghe+gbXNELUxe1cL1TgZgilUw4DRA0qBvuyCqEiqnxsBpGFQB4id/tBT1KPwCkW2+EQbhGDD1iUIlVLy8bSAcqmaBDB2n1bxuAJJZ1oG8LB2iX2Q+6hSjoFjuzGADgwd8qCDnkf23QQ5FAFiy7O3gFwJynixg4EZ4Wf1l3Hl5ifJhVQfc5CTaBKLqmlYxYV6QiCdw8o5BxOHO8c2DVXAEmC0nStiwudwWnKg+EW3PHCT4Vh0ih45mRQL1gEqMAuGXNIRU5bwL43WjY7uL6HcaBebFcubbRn4NRUgrGihIkCdMIY3wuI0NfOAMW5T5d0vLCZTJIqgBWy2jwHCDqUbCzdME1BDDXyIesHLL8j6mHDQKimAcpeIoA1ZBuZpX4FktzPzyN4ANSFO4zJCh1pcSA1z1B+I8jjOTqEDiU2ewfEfZYFCyVVMWcsJL+BIm0lDSLcPc1cwL/oEr8yWL0VD4z5MCHhkfK5G8rsVDAVo4nBt/Ld2lqwAsHOCmkNNYVTEnj1ZMIYesOEv+K0ByBoWwm+HKEI/JOw9pFw8oXR58WIPfYCJuxAm7AUgvIdvwj3jx/nfJrn7z0k3RYTm8G/tqqlI9nWV+WU86M85QTnXR1VBAAarMavLdVpRnww/bc03wuRoyoNYwEbRaNIsSAW6Tanhhib/z4jYc4V92XCyysgXxAodye26Q2DIq8xb3xoP0v4HqxRFZPJoIuZlgCK3hVFSkTsM5cDkYqoYa2WHu/dcxV9PiOMW0gqiwgaDRVjUr1nkmVsggc1it7ohgaZcdZAJJ+CMUUwgAxBNAoqvvgWyaDHFiYLUWGNDBWS3YX28ZGDHABH9qzjL7Y/JXnWbe5E492rcBKmq6jTeSvclfepyZkaJUZhaMoGCiU77xDGxifGASiFy7FkHPsNHOsX3gAg295MNoxBVcoZsojFFuic+zCh1HrbC1jAN4o106Ug0+avfAFQtZuW/WadTwBP5VSNcgC5zN/uHjyLx9E3XEKnIwsOAHW8Tp9OihXUa7pMmEV9FGqkM4bTq3VBO+TUw41cskKt0ZpN1KuwYcDGYYLoXaP7CSIrQdlcUrqICEJ4e52yLKPwL5pgAEkLttVldMMRiBYQWJxc+Dva5jI45gqrwVXODPAwJDYz8VdgvPSnABzIqZYvANADoGxg+6Uh6NkQpcazuIwBN8rw1ZwjhsmT88MY31VODLDMXraujXxXMgcBtdjWEFmRmr33DRJ/P61Pzvw0+9lbtuEmU6qejWMiSQp1rLC9p6wsTxBLKL02FyZi0EUMWM24qLD8QTPYxV7pmWxVX1agUplBmAVVwREds/gtvhBnwN+FzYffQYrBmuiBrxsPGsFkDSWTWVQtcAuwqcRSM9wlsVZxVd8BAsFGlzHlwhO1Bk8KYokZ6wQw4BWKVn7hxgI7FSKLkZvhaYoyUOD4zqsdlVXAXjHt2+peCMRCUOSgeTrdx/ZkAvvKrBrsvMhx/hsXiBLwfkBuptechwnhdB5E9k2VyEM9K6VcJ7vMxDRDZwOIgPbIyWiYqEFmhz/rZZICmQDF58dpuNgUYOQMHoezaKL3hypQs0Jmx/KzAIU8aXBysCLr8qb0bTNkIcb4khMD44O8RSpgrecjpuxwbfpvJ9aLwQM07f1DilycS7olVkmUZBvHA4UHzLYlBD3g0glRfpHOiic8DqeQ/bc2toOWAsXTErAkjVBMqsw2JW2woOcBEeCOO9kIHypTqurcpvnkupnPjevAUvpe2kM0/W4ZUbfaIMuKCtDhitzpOX/IymfpjhpIxFYyB4EKxjKstGlSq4AOXxMghvwBIrjEM4h/qtBgESqAM87NzJd+ww6pz4O0C858jxXY0TeRuR4MUpE49ZaD7DMncDyazQYYS9KD7xDXKjgLvZiWAzIREGDYukeNWkggfjqAUjpNawC+QAA+SIAl0BTlzMWvLw0OZflIApAn0By2PQ5XvCJ1TKLxK0wg6WA2nxHgARYHwXL6DMBsASuPCOYLMzTKHDIzAS6jknfDftByiB+HTxKTLpoqnYxEp84WwXr5G3PYIvnPRaCx/PgcDwUB7Io9jBAIiciTKWvG5pHL7E4cCsRcCwKi7YgwNKQuhzA0BHWKUsKCvPJXSUwTuTA3igXeJplkOkGThkQFs8/OQ0b+kbdVY7WP8qjhv0JahNbrKDyaxPSlH6esB26XI04Ky2qXAjA+cB0Kn2lXlCA2KTgYjSZkFXKMHQZkURVaQuFjDRRB8JqkYH3cynK9odSFcedkAKieCRMQEK1upb/Iik3CD9ywxsm5altzAJYnoy+iXAgE85QbOUy6zqEm9sGcOv6McAhhFaxAJpw55J0y7DP1jBaYb96sZu0Mt4IzzAAn/N/9avIMaEXUUid/Ex6WsYdwbtnOMEnsfr+hZWFNRW3gLVZIKMCSJw1O2g57S1sSyjCf/4PuTHcANSdeco92gF5XtEc6/RQ0CBB0HwhDQ9E0bo2nbgCUGuDbl6SJ1m0F8deuN9g//AHOmo2uEOmL+L9t2mgXh3G3ej5FTn4U75ifhhB193iifi3cqu56e1YKu0q+71wNdhosyEXQ//JN5D1hvBU+BabzrWI09wrcbb6nGrvlV3M0e3Dm2GX48PzcISb+nyuLw3+FlHaB1pswoZuOoDTsdG179a/VUxBr0m2kQ3EyERK2JE+Hps4lAPwUWYwHs3+AJHxQ72QgSroA1xWtAq4RVs63BWCQJ+zwgzzcCDHQ0w3OGfwe7KWg1HiTtEFymrkljNrxq+6f67JoHIC2HDf9W93vRE/qnnkPr7evE1wgVHa2ML+mE3xr/9W1AImxhV9+0xOHzQb+TUu+8VfKGEijorw5t/lXSO04huTWZsWapw+BiA4q7Ozprxy4DgtYog/GBGTwwclpEaXD7U7LA+ZBG46nZDNHsJSs0hNZ+Ch4gRgqq8m5few6uGYu3XiBB2HffaMQm5M+gKriBX8Wp2BvbmkEYfkFURVt2NkHf7du8d4FumJScgf+gCNL/76n986elTUTISQpwYiQ1bXua/jo5wQQQHjZUstIahI/CFCaGyIAMTCMLODZ5ixMShnGfAcxqZhYuptQCBtkawnAXhaxh5VphN2UGHdGFH4wpeMl7sAi9+Mja6JXeAu2+mw0vwjh0P/t54dUr88g5toDLubMdbfAGbBMmQbkEcHNkYL0ErYhPm+G1Uz9IvmKKx63HzDt2G5ICBsScMe3U8cYE346ztgc6+BUmLbD/BQ+AJPkvp+BKlhhQZ9TV5iG+i/cvrMvX8R76oyC84wkYenl7/de71pQqFmSkWI3JZLkTGxGhoMapLOA80+eaRdQqJycfFFhIO2wLyD/EoqasZl4IgimWWliEyKHSc9mpx769fpASbRzzaEsjIC5l6XbbAWZSIR0zmO11mkbooN8gGE7PwVkTNJ0Z3M22TvgJCn9j+dgDBCBbgMFWZ4XZ/fp0DOTLRiJEZVoDvrUnFBdC8B4dyFhHyCGswbSBFoAAx8jQvmkF+oj2nqy7qZH2Wy7fp0Ck3OV6FDLOAy/nwq1ZmEQQyr3svwdnB4XPy8FiSq2aE2X/epo1xvuwNuXlZ4DRW9rAt6Lu1qxy15f32FUkYLLgMX06H78unKdOYawv5WSwjEq5Gu1B6xIiEVd2AZ6qWf6r6NFCxx8ybUw5pHBYlvDPqwkDPxmayQpyW7eBaVSw5yz2j06E5QIbTQjlAEmMgYquheiEglDczKoKKRp23U6uan9l4auMoozlizGbH0hrQyETexw3tzCKvbkhL1ItRrnJ+91UKxKnHqr2HPAKu0LN8SwVm3gIM/c1DeQz+IixzZZigEmXYpULz1hNW4yCibdoPWgLx4fgg8TFz3itZicwdwNmO/GaAnidwEuoQIPVaHRf5kHVrEVrmaEJzLNt3rve4QNxykoLDAIqxcobDKcE6rrI+97o3Wrme/8SNHLENLEf1dDsaZ+m+yMFL4apyQPdlneY8wQz7VXVSi3Q1SWUFrxmC9CwsuP7o4HpExbV1S1I2NvPLyiHtIbY7lrP8OLME2pwiT0xOsl/UCiBmjLmDm4VMLBxCdTS0sqAXggq5sGIIk618kL3pSYTJIYkYDsGyw7xsFlf1F3Uf+LD1z5w134uD+9DcrGhs10xtCwf5Rnoz/wJwQyIwmTboeCI72AIcwusmw/tqGWLklZ+5XbesepaZZ7ajtdS2xdVRFe/WriwLi7dP0PzBpHEm1v29rAUcg9cRuEk9+YOyIjkpMdZMIHrdBOqSrEPEHmqThiIGnDmKF8FW3XqNdq3lPwgGUQjw1ODlc7emIV/dLZKNixcJqyYSv/C/HaU7gV0LV51WvGNXP8Za8e/FP2iBA3f1CT/sjTCNuMsC4rirnGwEtUYcQTsydmNo81twE3YzxJ373CmugK/bd0qZ+DykPXDdKY71wt/v/LoaH0Fzvd92NRwb7RdyDpnHe5VO8LtaWNWv6q7GX8sNPA+1ZbiDFnHCjR3PndIAz2om6AXtOsxqdIKf1cLCL/DCsftFSEEhkhIeVGYA5Y6R7ynzBmGAmA2MnqKzppdAhU1Kop4F9PYmI7w94C0gghIcBL5wEy38boHCYGrhihaY7dsHytKzjLAeEiX0Gq46YghWTf29GnY37irTG4k78DbjxCeeu+F4M87fNQlEnsZuzg9rpybyUGiTetzIRYF/bUzNIc1xAhuwwSl+JWTpasa3Hp+7jU+8eJBFyCHwhV3lIWDCjjDv0ZW+Ebe0vcvtVKq6nDi219c6PYHvDuwgUUQJD2yeGASN9+hj6F3/xjM/5s6dd/Mt6yivswRTJlAvqxuohKm6w89wZHqOMJBir1VfF7HX4Qiq2DyBP/J7hDuqCAUW95r1uoPf5W/QDJ7WgyZgSw7XE2u9MHd9CnRBwIeT82sksAg1R0yWuWDLT+FJ4pcR6Aj1UQc+hI8+YHuYj9SJRuTlIMPQt40wY0fmCcEFT42FM6hhV01kj/CL2GUxAD+xsGWKxAl/3ovpAfk32CCOzY4Rm/hg5CoRx+a/vi8u4uvCInM285B96nKIiMYb9ORRRhYtaHpKYgQoUlNEzVGcw7KxGYNVhXxsFo1YOQXFMYXIIRMN2oBVeCG4SjdL0jABGiaiB83gIU8mFJ8g4As7IhQe2ZERQq9OM97XiFI0utfFAyLBQK/OS+YhSy2kV9hEi+i4MZH3AlXBgxEQQESIRNgpr8Rk1FOeIch8gp6NzMoT8IgarIZsiyigkQl+4zNHvOCFq+QdCpoRSkzG2OA8IPF7UCb4iJRmAYV3wUZ4VFON2x8rMxoBBSpjKOwCRXY0f6OA8BHoRtkQFryFDoyvzXAzDxhjHYKcmGA3ouInVmPEOYpfAOrMdyAqxhFEasMO+EqGURzXGdg+wxY7jaXFhGZxUfpZCJiMBA+3KzByz5ZVPDrIUATkhs2K3YeMCnfmlzSTDCKuJPMGBvmIu351VR4JZZ+UrmqANiPzhspRy00N4RLCP7I9bgwDycJQpD78i4F8AtdjImKGJVo1av0dsGq4v7tP7Atsj1UaxqTCdCeiRbKZXqUqz0gEIpsAFR/c6Q6mojGGGwIYPojkxkFshMe+wRXLu8yDu8x1I6OB6/IPs/0HLEgGO5dV8JmhDGuWXkH4gAUDJE8YwnjCn5zi6a3G4ouRp5wGIVUTk86FXxArPLIDNDLBE1IJKhGljttjkDqv/bx9wbunIqMMsE37QUogPlZ8vLVo1z9SNQNaHEdUonN9Gu8l2vBxG6jIq1FGi9wc7bpiBrhWlwVPmZdIQtyIAQWe8I/yAS/BPjZoAlXoMmBWNQEYgYEo3o2i08XLdXf5XoBlOH/31iHltkX6icf0drF6DSJKSaygKk4aDu77ialVPpkZnchsrlwxLUonmXZ3kdsiDksGdIST2WGfIaZukYZQPPYKMwu6wiXfwt5mbX05wWkNSX2LIA9ElouqpWzQcSF9zvW2I7kKwHwpjN31DFQ+AFzyQlv6yeHUZx2aWWX1UZF8sCMj0enIBx669Ip53OLbdpJoM+5YJD3oaJtSlf7R6cjgWeIuYlZB2eFYJECPVeZKlM3sggT/VUzNO4vYUg60637YD0C3Aw4Y3PFuda/eff7XawRyvXWvACJ6oJLTTPFeYikxAlEIwuGtbYgzl6eIlkOL14y3QJ/D78V6wKdA34pVV1AO4bmXhk0pYdyFKG6FKIdF3HWA/tqBbOQnvrvEIWme4KTqvjuM64sVdAM6vnrwEf73w67TDhoPgnbQwl6Nj3vhwZVdiaF0ValurLtUsI73QdBcfwqCGyRdNyF9YAKuDnMv74ETO2iBr+q+F/y3ihu06zB3LoeI4Tq6xFf0lUovd1GzN5BveKlA498cFvQI8z/3WR26gu7X3hkp84ad5QNLvvxjFMpAXCYBbS0lpS3eCcXtULdONHCrx6uGgAOeAjPvjaaKozGkxI9/wNVhNt83JfDrI4EoOeRW3JHvq+/3xi2YqmUh3EEp7PC/N2r3EhtOwuCOR4Nni4tpcnpWfb7FtKBtGAyn6VgrgQiGQTx10FpaZ9Sxa02zHCylCqHVrm4Di2DUuW3R0miuUezu5a703FMNcthGDny8CIf9+itugpuMxWnydRTm7QDey8AN3RIT9Va17jLSgnDaxCr5MHS3/HHYwL8mz7fEQWBwIT6Rb4Xf20ZdE6BM85og9z3g14GHxkTewxLo/JGsss6fmtEKnPH9VsnjkI/gEtTvTvRxKkbsteZecCGu2KPjWVdN7GJvFthkGjIJWCMmGdjdQatKm6jxjhtD1V81kQRGQkqe5LKRmUrsCAxCVSSFO3hxvoKWYyHM5yaC5wj3WKTKXcy24bJT68BdsJFjRIQKx+AswIiTTYCuFgZI+MfYTcD7bDwQhIQv7zKWJ7IfVgTLBl/grNrhJnqY8Kvb9rkBio8TgiowFx6OKuePkAGhAQHuwO/Ajb8RFvARmgfvbCDS/AoAxSC9wVtEyEwHPcDDDUjVHVHCrueH8M/jZoV4Y19cjBbqOvEincRh12VRhhTi82fxcRxr8VakJ/srImFFuHvr3XOGzyqzlsPLMunBUJKJY6OH5vMgf4LbkFRwFdKvJzJ4i5QiLZ/xrEE2ySFihl0vLxrbjiCzaUA4N/zGeGsJ4pxXdU4tjGiRnBwUr2H7PBdgQTuwOkTM6UZpCGkFJc936A3ykbSORq4XNWTeqsxvDRhFYAswDYhFTWCjlvNWVctngcfsAnnw4qGMnhNk11LIXtTUMbuvWrTviZk57XaVpPzqnEhXoMJmxjmuFjaMEQjOWoR4DbulOMXUYuonCq0jCbgIxcYvnnjHvp0J3V2MdtudoWowzc0oqiTdE7OvzASzJ1o5iNmAbt1bqUbjvPbGsS+NhiT0Kbv8RXLtWyo9LZpCjQYdSwqdVxpm/rWNVpFOQquGXA7GjNUsx4Dfkr5F6CJ8gQ6JxXu1nPj345cchAlu7SXz5u7A42/6DUR1FgFoRJOjhKdzaHnIKORgRQqI0mcNVAGwaT84CURhtX2DVbKRM+pfz2Eie4Rd/6LE4iE8Ho9Ztofwpz3jduRw/GpaPFhhY6qZ8HDeiI8hFHdA4YdZPQUOSzhxoAhcrN4oZ80aaQmkwQTtsOvUwMlDeDyOIHREvPk710e16eFchqX5uXTh/IX0zb/+TrpyZSwd/+BXWvnDvcHc04rO75atrkTHsHRUa5qanrN4zOpCk/ZIe3tnevjxZ9OW7TvTb3/5xbRz1xZb5GKpkn5D/suCn19ekH+b0t+uukC0VR+g8YCDVnk7I9KVB/euK0Hql5tZ0aJJ0md3xMtmhQg8dKj1g51j+Uwm7/JghlfsWVsOeL4Bh0Wz2oZzV+xCAmFlRhgkbdqPCy6v042aeFhJ8xokWBb8Yj6jpyMOAmmYKVc8O7tBcEJCbK/9RYvKUz4LNiPObLe0vJULuAYyR5DLGMAujNerQGHCJqYbOL69CaioWUzu1WiRDeUHjaBTdZfMNdb1XnOBzKkELXxWM4E7iNDlIs7t4q2Gay2/e+gAr4XybvwjSWHfDY7NOHcrgZA6GS7cd4trM96vjwSoygslYmw1vt0PToPm/ae00dx/kjkf2jy/DlK7Mzk0QUcSFECjYG5uXo2TpXR14qoaG8tqaKiSVxgLnEnucl6DZge8qbJXM8LloBNHWLq7pAaVFselnr6+1NPbqzs1W+1ezY3++g8WXwgJWw9y4nArNfhmJmc0w7KoBuaiyW+Z5XAsDeztUgOpPfX299s1HMg9xy50dtO3WDVRQEXssAMwwuI9KGCvz1Qhq+71xb53KFKAqacs/CLcgDZ/NiXQJIEoA+TejcktG4OlidEH4yHdtCQdPatO8PXrV9ONietpXjp9WZ20jg4fbJuZmdHBfCndmJqWzmpLndLVLGVmZTCdu4W5uTSvwbmJiUkdfnjTdBvMh1xC4utL0Pq0ClDVB9zxHnSr9IKHuh0dQGom4jcPo1UxVzFW3cSsmAoDzlNgdQp0rZ3bSpwH4Kywtar+fAAsPHASG9sBjlE8mx1VWvLwA8v1MYzgmMn5IQ6XjFGKCM5QhRXZhzEYDPeDVU05Zod/QAOBO8dRpgJ/7IVYixax1mUCgRSEm2zjz8NrBDlA8VuOhDhIgaqAaHTU0cS7j1DqLQs2UuoMBCP+BsagU4Y0sxnfIjioxgm/Rju+RXCVMRREQoU00wrcOXs0iSv8Ay7oBqXCv2HDTIQKOgOE6nLF4sqGICCxwy1nYXLUQFH4r+2I0eIqhCgYIjqiIadqeOkOeqVP6Qo5lD41V1Hu4us5LdJXkYbeIpz40VVdg/IaRJuhg4LjJp3hA5VP0gQfYUeG8NO0lZJYxWHyK6HqPJPmSHfYAVN/D/+6HZ8oEEV+8LzJbwg8KkO+oY80B40CB6Jehd2Ac5yAxDdx3BFOanDnudf8BsJq/tBrzTDza/ug5I/aMxz86KGfht+iZi7x4iTP+bmF9N7776dLFy+lf/u//Nt04+aNtH3nNs0YtKtP12Yd4yuXx9Lc7Gzq6emx+yb7B3uFS2EagqcDvSCWFjQs/5svv5x+8/OfTzu2jerR7EGWmK9iyLILmcBAxcRrpC7kE8NDES1mW/ydWGU5qqBrcAIV+KsBq/kRXvpnKjrteWF+IZ06fipdu3o1fee7r6bzZ8/bTPuiZDB2fdy+yku/9Vtp99696eVXXkk7duxQ6h0Tv2CK3MLe30hX5JfYJ4usPIwYYPAZB8cAJuQYHDqMPApTDcHNXlrqMufFMUfu9dRF1MANdscS4WHHt4lSEDEtccWLHMFEjkBTAK/AAzf+fcOnjAycR/fvGqiaaJZRNl0PWgL2UeLb8VLPGf7VAiLsOpvxbWMWt6pfgSVePNW4xAvd7LSVu6MgBbF6hgliGVG8BhjRwq9Kq+oO1OG3YqtTqqX8/soBug08SPcuaWp0YWFBS58n043Jm+nq9Rupu6cv/eEf/1Hq7+tNu3YM233u77wjHX/5avp3//dfaHCuO/1X//Wfpu3bt6fduwal46kDTqjzfEODoPNp6uaEFLrOf1ZyVthLLKKcgM2D7mLQ0zlRPaL6hplgNIvJT/CLS3MG16b6w/WV4BTY2ullmtMNLB1Z4JzijIk1VugfgnKw6im9iKSxwgSv3kHdLj7Yf8y6GTCy+mZRnX582vKJ0+BghnxRNxtwsnSnBihtXZ1tJFagjNEpBOuOeAUzDyt58KMFSVqpG0seg1Mg9OS2vl5kIgy3tz+ZSa+agAi7GraaO+CCR979cTk0x/Gv4/AeO+IGbInTXfFeD4/3iH87uIC/F3uDOsCwXGd3bbbqkJHB10r42phWCwnsga0R5tahjbD3++3eeCF9ZMqqCYxVv9XddciQVt1/9dj3x/feaZOKSEmVx9tjrkPU36vYbu+u8gGmeL811luH3p5qmXbo3Qpb8LMenLeDARemkV743o4Tj/ugf4PXtbgjPGCct8a3kt+1/EuI27lWw4Dfav63w7W+8BJ70Ag5ROMj8ASkw/HLMmeg6exiPEQ2jQh12Oi0GZACltU4uDE+kcYuX05v/vzNdH38ejr40AEdeNWphkd7mp+fTyePn0g3b9xMw8PDqburO23btVWNLB3PpFkHGmAzc4tpemYh7du3P33mqafSyFC/aBoHZkeHyrnRb+arYKwIWM0RwPWwSFXpvxZkQNRj1N9Xh8sNK63fG9fsCnI6ffJkOv3RGXX61bCSDM5euCD3UhresT1NS15PPv1MGhwatmtCOtTg4osFLex4gh42fsBFbVHKbLWY4UfMqnGZg60KUdbdjf7VmO6uxmoOvZ18G2IEsFAGVuzwboDNL4QHbITX38N/0/6kJBB5DPrh3pivdCssa+cbYvGs1fiHz9ubW9EmNvSDUjO2qhxuh6k5dt1nLQx1GcQgkg1CqsPKihQ4ZaDy8OHDaWR4MB3ctz3NavDy2tVJW4J8c1IzvB1Lad/+Q2n//n3pyMFR9XUXFHc5Xbp0NU3NnZPOZ4uHc2V1iNxOy7qOkkNod4exw/wKX4WpTnBpWYWjyELAoF8tYbXXIOlIK7/UZxhmsEHFIVp40dH1INecrFiyVUumSS1K8eM8wYYPMUZMB7AEyomtB6xsUxFs5KpymMMp8usux9D4C44wGd8toNfGEzga7YCv241QQddStaZsG+M4LH6Bux7+Sbzfcwc4CgpKwj48OTFyFV8YE7a/FVmoEIROQUM8kREcp4f65w4EvBEaH4CREy8woHZYFzC8lBiA8k0CAe0jggUHit04chK4wIuhGLgJV4YoUBQOB+O1joRhpsKosORkUegMOO9JixHIUh5FJHOwfxD42DvgcKQsZt8g7ukProJrL4SgceIRXmc1Cw/ABlOMMNUjxjcPaBs1BStP8INaKY3pg/I1WCp9Cqbdq67kUpaX04BO5BPgI0VQDETIzXMGo26Y4CfsIpqFrvKTAQv4GB0OEsUxeY1pL3nw70JuCw6hYviqHlXSQaPqZ3Gq6cUj3h2RjpwwqEBb5vDgHnhCefcExOINeaxqImaMOIYEnVLSueWex4Nm7FOM0rgq0vvkGTxEKoMM5cVSHCtJmjJimUriWNqKb5CxWUVMaKbihThD4x3SbsRFDEw5cxUZh32u4DZq+vWyYm9Ggh/CqyZo4KfwfO9v6DhPJRhczcc+5CJWfOy4T1sVc9VQoYeBSzq0LH2jqLM/DGO7zCW/JTZhCb6D+34xkleL9rl2ah3c6PBA+uM//qqCW9PvffX3U3//gHRfS7qsDt///G/+TXrv2Pvpmd94RvvCdqbf/YPfS3v27FZqdH+kltq9+da76aev/Tzt331AqdBeMsmgnb1nsn2HO3yEDINf0iG3vgkyaNUp0phIncuZHFz6GABxzGATVn4P9zes4TToyBYRswhkIKDBBITr7iXJkX10F8cupJs3b6b33jtuS8T/s3/+z9Pg4JClkj1wxz78MI1duZL+8lvfTG+99U6anppNO3fvTs88+1x69tlnNVPhXxfZWo4hL0Pa8rQcCg/pMIOPBzU1hvuVqyb8C/hYIeEIRcsQW0zitVh9Rr1qUrbvw15AoDBgD1wtRV6zIOV/r8VdW+DneTvAWmITZHgEUo9e/BZVgJJEdi3AgtWA1HtRd+HnIvDQgskA3rQftAS8TJIn6jouOAn/xjwbofE5Q/fZxk4CTU+TGXJ8y0+eX10/VvJMRoY69HzkEJFvWmv1a4Ez5/LgIbJTRlfSLj1u40IOzkHYZYT7IwenJiokQg9UTFRKzIpmPEe370i/K93drTMJdu/bk7q1laWlVS0MyaRF21V4lrXUZFlbVLo0kMnTJv3b0dGZHn/0U+noofm0devuNK39wcN90v9SG536cZmieaDoxL0d22pn1S9Ij6HZbDZWtFpReMab4KXzKPOo2vl833zKM8GRHnQ8MdgBjE0V5xhAoicrIKvOLECe+GddB2fGgQitcB+vgjh3wgwsiLd2zXqbkcDYU7ywyF33KfVw6JcpJcVSnOVZP32/pVfyUh4jKaSagV4MoBhOvA4SnOjPfmzXh+HrcI2/OXKOGfo2fCP7N8apvlVwmzNikkh5kPdRtkUdkOvWLB+kHP2WiFnFjjuaF83lIyCdhzJ+dpUeAbhh9j13gO+FE09XRfBFIXCs1RDPlZ5R9BUEQChPI5aIU/qGT8B7nEJR5vhO8X7+Bv2g4RzyVrqC14BxezVfV4zRZCE1VB2etsbYVfz1kHh3JRFvq9sll6uHV30jrcH56nFX963iWa876AFfdUOBd/INxa6kiKt8a3Qr6C5NlXa4q1Qa0dZD6u+N0Ld6g1bV+Ls1iJV+f6tjr79X49+JuxFPXbk1ht4J3o2DjS+xNsb1chmYsEMX4SY+9vpNSdFdXgJxx7NWngw6GUO2ynxOeHQrQr3DazT3bsVjgawJyEKscyX8qqldf0IL3LKtM6QcF+1T64Dp8BE1SHr7utORQ4dTV3dXevaZZ9PAwCC1fjp35qxmEkZTlxoK27ZsTXt37U1PPvZkOnjkoCV+VnvHZjVjcO785TSkWU+WvXEwiHfhSKNoM/BgDYgo3/DEE2mhFFTfPVQA2RCGCZt44baA4oeQwIpn/b0ADEcdTSUyMyvsiZ6ZmVWjcCbNzM6rsdiRjhw9mvbu3SfknbYMvFed4XMXLqY/+/O/TJfOX0wfqEN8beJG2n/gkM9YBCNGUwRotWbZO4DeoZstB8fDXdlhVp1dj0iQh0SsMg7+EYt84BoHuPBtjlPGvmfXKkSa6FkrPlMKeF5xA9wUgcBN8/dDAnzkrJ+qH9vyQWSAnAVyPsDXgit2mUXCBc61TUCtDhHYq6ERowyLWrsKdfdu8NblIJqmJwir1A2ZFSznRi51wLp0cvNercJh1UlPb79sxaHXqE4ojy1dNt0jcC1bbssHQLVqIGt4SEuh+5fTxM056wB3Sc/Rn1rRgVdc0beil2VdEcrSXx4OQtSxEWlB+Bek7zvUueZqIDQ8JNGb1A3Otw6e0mDqHFcvCbazvdf4CkmGTR0gCHWU1Qmlx6wOODqYROLf2UUnHgpVQ5yoPXDx5/BVKAYfkSUnZS+oXpuFhiC7dKgV/LLFxTq12isNj206caulQ3jbpS8VDs7q1zGehY/OL27nokqx7rYY8gTTOk1EqYPX/UGJnOCQj2YcEQk38kBmHqkeFaiquQPuqtHuqztaSPdAhGTFsxaaumhWF0Vkrwh1EYd4V/u84OWJGM2clCF13sAuU8zURKPRW3BFvMLh4OXvmgElSIMLeJ6qLLLbWJE7lz8fDQM6WpOOqKzLKZQ++w0+H6UiFqPvJV+ga8ieZGSbmZBtYPrJLDgFImS5FB4BkJkL/0Ju4ZHtYoQovxvTtbi1KM4TniXvBlJnJdC0xE4PeNNjBZToHt9nNqoyMmz2UyoxT1dBkY1ytzJBuwkm4mHHk/kq3olEYggHked0Odw4K/FWsXNAPdwUUQWsyRnxPE8XSsrkEzxiAxfIw8a/9LUX/bjvaiEhGP9YLXk0M+L5iCGxG/NyEf4JOhpTfCtGgCR9dZs4gQV3yBQ7Mu/q6bZiElFkU55D/7l3KXHeGwxllHJlJETfPkHJW8Rcyy5YDhYDebzHJ81Jy8XKZn19XxRahkAe5TElps1mF/VqedMpt6mS375tm2aAh9Pu3Xs0Ut6hJXTMxtK6UcNnQQdeqcFAOnTIsd49yNIlsXVoluHxx59IW7fvUee5TU97GlBnmmOxDIfRFmAwaL1vaHsZCzvOQi+/hCfMdSUp4Z14zjc+7kIgvMXKGr3KNMwiuNcqv8R1Ooa3cLpw2zQzwjK43r5BLQnvSV/6na+YfLZs26GiIj3O7LVaT/v3H0hDI6Ppxc/+ptmnT5xKx95+Nz169GHJa1EDDsB5Q8qYMDo5LZ4IsZGJZyvEFSyF3ZyIQJDxZakUySJCEVk5WGBA4sVjsSM88pb8zWT/OP27gsjDCx2XM2MwnaM3WUG0KUBcRMVZ5yHyeVOcTY8HLwE+RvkRowNYqymb2LI8Jt+wS4ASl/lFGSgAquHNsQuwioMYmGboyFj1DJX9I2IlfY35HYwZa1ExGCmL4TQrMB7U8Bs8hV0GVtMp30IOwVSE55j51aoX8dKqTbJDQyOKpnDdg8zKn050/YoU9rKuQVInFpywbXtXtQJkcZ5zDdTHFAjFtpXOrQD27dlig3rdXZoZ1YDpmdOn0uSN6zobYiKN65DEHTt3pR27dqfjp06n4ydPp6Ft29Ownn2acWZ1UKdmotmbe/HSpfTtb/21zpiYE3nlEHW227t6dUDgQPri65fSAABAAElEQVTcb/9e6tNBge06DZoU2So48bcwN2WHcf30Rz9Nly+NpfkpXdmkrSV0rpmt/q2XP5+2a5tJq1YwtXZz8KBiixb5j1/EFk0bb1VJTdvnVsDyfJrW8u+PTn2UbmqFztmrN+1E5ycf/4xiLqdTv3gtzU1NpZvaR90uxvYceSz1j2xNuw/uSj393VJPXjNFvdOm+h3ejag6+2W7AF8+0EaajC8SF6gjS/Nh7YmA1W04M55XC74tyxmg0Pl1JFGu1qRQj7Du9w3oAK+blgNWhXGb9Nwm+A4JV8GDCSjwpbHvH7WSctAI+mUILkakeNgbh73IWe5mPJ5NdlgB0FwvmZIGoOCWrIJXs9CWn6nbLEXBg8LgKQ1xAme4g6cSqnQFLD4hp/DDvlXcEssduQJ9NVITGXgB0G1OmWUfxrz2mkgcOkRHS1KkvFDeNjqX0wya+8S1MAeTkYB4V9AnYoIPiMe3exA8VelC+0HQhM79NKSpnq46vQiP9MZ7HW7198aGHjgCT8DXeIiKyYJrYTlKHUNgulvb8K2FtPCPdKvhoDLY3aMKvqsz9WrWoNX0EpWZ8iMVux6Tq6LQpzeVVmGuTfHZG9yjTuLigk5HXpy1U6DpLS/o3qUFHT7SpgZMqx46OQx82WElWg7Xpk4k+9WQo7MmfUqnGz2hE03tSiEC1EKjY85SNWZgsc274EONJy3vpp++pANhGOVHo9IJDj3LtRjQKwxKiMdM2MIaTvnbkmXNdnA9CLMbw1t1urNwdKoxhu4iPfDR29un9zY7+OrK9Wvp2C9/lcbUAJzSsukVyY9OdE5gaTthqGRXhXARVjpuHQoOvlkdive6X0kR7EEd9+qmiqMZl8WpIqmDVMPqBKxOrHtuvv9dkEDkilt93rtKR1Em7xXz3cSPVK3FeT1ze+nC926orUXF/E0O68OMnurkrjtxIU1pvOiIQjGn+AveXrWeIR0owQKPWg/V7ioCWivSZfRKNVurfcN0Xjnz4PpVPTr/4OrVMUOD/jt37nz68MSJtE33Ds9oBdDQ4EDatn2bbWJcUtv4hlbAnD1/Ls1qOfUyS5/Rl+09aUCrZR7TeRLL0qtDagO204mFAXW2Z6entF95RgcyXtSVTufTnE7bX1Jc6hxWILFMu1d1VfdAn86ikC6HZdIjC8MrJuzCn60swjulAx4viafxmzPpo7FJtUHV0d19QCuWdJDhpYs63f9mmtCBhhwS1tarjv28tgbt3Jo6e6XvVaGAL2oqZGj4rVPqIUZ8I34iARuBq4YjZFLzvsPXOoMbg3UtJiq19loga/k7Y/5LBVlhNJx4mwmP/BppNG9+CsAM4PBlLFzxMDrvbnf5W6AEQWM8cBMaNGqQFB4zZazssYYVcM5DAXSrCjeiNPAgz+ibiiUaVlNTOm3vxo30zb/8Vrp27Xo6cfqUncKnXQYqi+rYcmemhp3adUoqDTWOpudkOg5J4QAaXTCmBlFrOnzkaDqih0L92KceQefI6EcdRJV6OaGtT28BmkmWMuPUVXBGQ04+Fidmoy2d1nj0Eb8O7n6ToqlK22Dyj/EjeJ99FD2RLj4D/MQD7RXnqa1Ns0N8HkivZhh1BFELy19AqINylPZT732Yrl+5ll798c/TtfGb6dFnX7L75h5/6vE0PDIkqUeOiaYc820+ygYbZmL5C0eT39J4/iHvVU0oL1uSSUCxFtQTXsihFs9wNKKqoF0rIPJsgDpP8Vao6SJ6OIiHO96JEW63442Qqin9wxU81N7rvRjL8wFTxXj/3UE1OA2K8R7hhQgCoMkGkljIOccu9EYdOGNdMzzDB1gRHY/sKbvIT4SbNz9VHvRuFXyEw1vE9/xQ4nBFE6EFWAhCMRtMAdjgqxcwBg+R50Ie8Z4jS5ew53RIS5sxbXnatKVd5UF6YVHXHfEgU/Z4sWTOdI/0KKupV6iZhJrTQTs6llOXVpy06pLHpZkbaeryDe0Lfj397GevaxT9SNqxd79Kc1u6Mb2Yrl65mt547Q2bOf1X/+I/137avjQ03KFO72z629dfs3ssv/nNb0vXzmiWoCv19fWnz778iuAG03PPPJ1GR0dFlj3GSo8Y4SCq946dTpfHrqV3f/l2euPnP08dyuMd4uvI4UN6DqdPPf5kekRPGNSqVrcpvnBIP5OQ2B+FNsAoNdZxHxkesXcamehflg+anLNY+XKdmknfuWU03dyxU8sJB9KkZkzYj7s4M5061Wjr6FJ9gPghp5Yn+7StvuCIU/wxfJZcNst8YSGIucEUn7/Iw4EkQ5JAEPKRCj0HCg8v4uMVL01E4KJc4xQUApyoZiKPA1ANrLozqFsE6AmE5pnfq3EyWAR73M3fT0oCnif9A1H2fAbY84jzVP14JZfNvtmnyLu858xgQWREHPFkXBbmvk1ZtQDJQE0lJgM0ZFD8MiYrdxEXf/ipZtAaLwqL2UCHesByEDvoedqdzq3zZ6c2w7ftBVVbrEP6m8f0+IINKi5bO1gdXc29ujRlWduKlYrzuhZvLn3ta19LJ0+eSK//5Kfp6tgVHxgVzK69e7S/eG+6qS0hN6en08fa+rK0/HMNPC6mrVu2qQN5PX37G3+lGduO9MxTT5t0l6TXz527mP7iG9/TMurWdPryVNqmU/L/i3/9z3Rg4mBanruZpm5MpK9/7f/V8uvJtHPnwfT4E09qdVG3ZqoX01//5V+kiyfeTyfPnlQHejC98pUvp3/wR38k1v172aeT0uaVZKC/NcEt+UjPLs2m8bGL6Z0ffzed0Iz1f/j6N9KMVhLOd23TkvH+9P7ps2l4oDc9d2Aw9fUMprmb47oj+WZ69TvfT0ut3ekf9/wLbfcZSP2jrHYqm70tqnNaVXd4u9VlX8hS9G9tnO+1smJDtjNEGd6kWcFM1iXzGXm+uRxFmarACcDbBFW/mnsNlkqo4MGIld5FIiK8ErRBTs/h94zsDhlsAq+rnDpDESG+SMCH/1rZI8Kxo+kRfkGj/h7+t7Pr8erv9fiEB0zYJQwdxiXtFZjTXWonT5zUATFjKlQn07xmHaxRRJTc37TKwUqk45nXDCgb6RfVeUMBYXdoScjePXssDyM1M9YgozRLfkUGFw4BeAcaqDpvvDsGflc0+wIa3HVIeVUMQEDJBAo+Ae5KRKvqio5yJTxHlU/F4MlDo3JJynRGszrz6erli+ni2Yvpl++8ky5dHU+92w+oCduVjkqeQBIji04u3v2vZKN0GcA9/ayGC7/V/O+JUCVy4K7bFRBzRnjdfyPf6zTq7xtJa3247p2DwIBNJiZHhR88VN28Y1bz85DVf28HH+HYt9NlVVioxfvqlNfvW8dTlQNhtXDpqPJQrCiJDGJFCSS+Gxv1Ri/hFWgzOvpYNAja9MzOTqdJXRd05uSp9M4v3k6Tc/LT0jwG/+gAXzh/Kb3x5rvq4Or6jslZLS/WErdZdMVUuqIDpy5cuJDe19VMN28ySt+t5XIDangdSCNaZvzIww/bAV3dut+Sq08WpXvZM3ZVM68XL19KH+l05vfee1/NQi2d03KtRQ1Armh2eHT7znRAB3ZxWAmzyGYKUZAYvpd4tEaEByMrOryciI3xaz1wRaJx+5vBCW+PZtJ7tI+amYoOVvaos0tDOfqIJjf9MKBZyBAH74HXsDb+FKw2elfe6hDxTiUSeRHw8K9EvY2T5tO6zDrBClx1eN6rrAJYhykibzo+OQnwUcgV8bHu9iNFPMdXfuv8Xno0JTViNgXctcftMAZPQYB3T38Zs3QF1PrsiIetJ16LDk/hUUOHP+W7bkKfiT91hFusMyzdjpsgHovHoJ+/YjsVzj1YVNv2Qvr449Ppww9PJq7B65AO7NAsLGtrVrQapoWVe9Jv85pZndTS4Unp6lm1i8fVAT7+oWaGt46ml5571q4dWlIbcPLGlHVuuTFg4tgx6evr6mjOpH7NrrZIR8+o48ty6yl1qvfuO5JGtoxoNnpQk0vaP6wkcs3TmfNn1WbuSkce+3SaY5UPq5Xo8Yp5S5cSQBp4LIn6ZZJofmFWs9iX0uWLZ9KJEx+oA6ztKwPT6gAPpv7hbWl6dCh1PbI19WjPdKcmrqbTrOqgy+nmXEsaH59JszOaGVd7PWRlcpK+RoczlkC9aPVG+eHEwT0YI7CO+PHRgLd6i7wQZZL4gcgA8NgAEzg3ANU6UWxAB/gWTN8iqJE/uidrm7KSbIRbH/qAaoy7NrX1hgTeW8BnEC8wFJxGHjzbe/7ihNU53Zs5q2dRy/uYufhv//RP04AaaF3dnTokZTa98fY76cLFC+lbf/2tNK6Z4v/mv/vv02OPPZ7adNDMohpir73xdrp6bdwOKqDxxuwDMxGtaiixCZ8822INNBgrH5st0GwN7aQ5ZollOOQAjv2Id29kUQ461AjDLEtJMDJndzKrkLIMkHBXDzQg5ZQCWV5UVSb9iC6xCWPKkR6WIDJbYWBaBojRwJe31ZxVKSB5iieWhGM6u/SCwlVap6dupO9861u2rORHP3hNDd+xdOyD0+J/JT352d8RfhbqlNWoIdAP9IxNUznhuw7bI1UA46s2BVRgcDZ+81rgXb6uRfNOaa2FJ2R0K/bqceP9Tnm4FY17CwuOwt4YbJG++P4Zq2f+uyZR6rhboYiUZB7i1aLw0uCht8b3Jsy3CW6CX5VOTQ51mk00VH7VomiXHuGhkUExt3pePbll6aE4lNowC5am1JWxyxroOpde/97302vffzWdPHUunTx9Lp29Mp22fXQxDY1uS4cf/Uzq7B9O+w4ftVNLr2h53bVrF7Rk7oJ0iBpKWjo31D+Y/qf/8X8QxdZ04tSZNHb1evr3//E/2UDjzMycOsEPpRef/rSW3fWlX7z5tuheTcfPX7GleM+99EL6x3/yj9QBv5RuCverr34//bv/43+3mYoLV26krdu2ppd+86XUpXuOTQykPesw06q8K32YOTXMMF351NIl9LOM76WuCE1CYKnzmNJ/Ucv3HtLKngM6jOao7CHNWND55e5lOt8cOIM+brfpZyHLaJas4VKZbc2fzHS3UV3rp8JHA0j2NyvKQwNAkC4910AVeXSN4CINJaLbudbEdH9U8e3Y2Qy/IwlEfrj3j5XzQcMKhfWxcosclBHcHsIB14Jby7/kryytpd/duTKtO5AD6oEFhTzEZm8vpuimcWADC5I5yln7e9vVVmxTY22J9pwexuZ0Vpa2oOmRmzYk3UXidHa16EaAP0ivvPJyOrr/iK59+yj96oP309vv/DK9fPSh9Ad/9IdpdMsWe7hZYEkHYk1Ib5849kG6cu2qTqHuVZt4WFfBbZXu1H7dZR2UKP33jFbvXLs+kf7qOz9JF8+cTm/87Ts6f2JLGpgf1/LjG1p2LX0rHcsBXgM6UJGVP8tK4FPPPCW9PZy+9p++ns6qbf2WJlG+9/0fpIMHD6UDemiZ8tA2zsdVFFmTFU5btg6nz3/xpXToof1KbGc6fmYs/dXPjqUltdcfefLptH/PjvT4s/tTt/b4DEgg585eTn/13XfTqbPX00cnL2jWeVfqQo+rzmDBjss7X2+HyDA2q+7OZsWa/W9n3TbL1QD8k9ew1j0b4zS+1aKu6/XeMayLTAVIWXTT/DpIwAqYCuiS7WNl2Z+Oj//0p9MWKYPunl6NhE1qZGvClkQzcjWjEa6DBw/rbszfSF09HdoTt5jGrk/Kfdn2O8xoxAydQ5ayESwI2AstMhkKl73bmy2ZY9RpWR1IvPnFdsASmIYWEbnGw2eN0XAZzCMQSUYv+rcgte2sDHtUD1YALAHDXsFAQaD5O5T89YfmMZeBy6mliZr5vXjunC2hOXXyVDqvUbUxLX9cbtFyR/YEW7O57ABDOmhgb5pNCdybBMhRv27mk+DpTml6KbTDm2yEK2SIvgmdU5ZVx76iwcFpbQ+5rpmDj9PbGggc092TVzhsZOBqWtAhUgsq9/tV5ls1g8AhKOwlY7nd4uJMuqhTlBe1f5gGxoCu8XjqySd8721Hb+rSrO7HOo36hvaOnTvLqdRD6iwflYrp1cj+tXRJM78TE1PqQrbqGo+t6VnNPFw7/3G6qudHP/yhOuKn0t4jH6f9Z8+ZfmErSYN+IQEt+pECDH/TaVnJ4UeqfaBRYPIAvGrQy75vbjYNDmgvtTq62J1qNBGPgUSwmJHFjLEb58VpZK8NtYLOhiLdRLYpgU0JfOISQGuEdnJmytKOPzrHHx988wkUoqg554sMTRdlXU4UBXJg3z7dEbxTB0598O6Hau/qNgDp5wVN2PQPDOh0+4N24NVOHYgV+H/xi1+k89KvnHvQrk5ku9rGDJ6yuqdNs6e9fX1pdOsWrXxc0XJn7+xe08Bmu3riS4vjaU4zvGyVQ7e2qxJgu0m7Zp3Rq1tGR9ReJnzR2tjXx8el88fUsd1hAwDGNgk3h+xCCDhY4dSpw7O2mR4+fOhAmtJczcrKr6wdPzQyorMdtqZhbV/pbl1KE1qSPTE+abr8xsSEVilpj/O0tgJJf9PEteuVTGZRD8oz6IraJ2uKhH+ybGww9c0O8AYL9G7R0ajhNLqhoaH0/HMv2KjbgApMh5a8+el67FpVB1WFlgYOs7ameHJjhyUbhw8f0mjW9nRzfCLdVAEbVWNuWQXf7hIDDg0QjSVrfKqDiB+Fjj/BtOdGaWT3sjHlPn4wl3gQPUbA1OO0JBeneYLPFCP+4lGNToOQUgSUUbelnAabsfDYVtAzKxYH7yW0gv45TRajbrfe9WjEr0tLHp+WnKa0RGZ4eLuWoIylf//nf5MuX7+h+N6htkhr/jhOI7AmzGoBpA8T8f1t83dTApsSuJ0EVPbzYJaPJUcZkl7TgBZLitEdUoU60M/Lmek8KQHuxm3buy997rPPpx097emHP/1F+tHP3jJ9t333gbTv0CHdjfuUDXs99emjaaC3V/pwZzp/7oyuDjquhsZ0OqiGFytDjmulSJumKC7pMKnr49dTtxpU82oUsS+NhtBLTz+RBtWoev+DD7QN5VTqGt6RunsHpGMupbe07Hph6npamBzXoOOCZhT6NPNwPb377ttazjalzvJEWunvS506sRqVa0vYpCvQdRjvqkrX0huXQefRTfWBReDNO4et2FLtSZ0wOqMrNBY1yPkbGvBkUPTAAXX3hZLTWZ0GuhXsJQ5wgi9wm65XuPrMZpip2TSbEtiUwKYE6hKg3cfanIo6yvpFM7w2CYI+Q4H4eTTWJgVYDyv+7EG36UE/tXAGRNaBgOnNVt0saHUf20a2jGrWlw6j2r/dHAQoCIYMafXSQeWQLM7FuaJBSQYZf/bam1qlKLwa2GS585z287KM+oUXtTS6qydtHexJPepRXr0ykaZ1ZsIVTQ5xzs5773+gwVMdRqUzcNC7Vy6dT1PSrw898nDauWdvOnTokJZH99psNjPP85NTaf6m4qrdySpNplbmtP3F7rcf1JYUbZfZPqAZcHXGB4f60+DwoGZ1da5DZ69Otd6Ttuv+ZJrJbN8ZGhlMQ1qu3dXTpTZtu6WbtHNYly3aUZ2HXEyIZm/+3G8JbHaA77eE14mfThuXjHPP2gvPP28jZQNSBjTUrFRIIdm+ABVC0zN6d6WDmpBuUfwjhw6zykMHQl1J16QwRkaGpYi8QWlr5aSYVIrRSHLwuIIyR/6xfQ9yO1ZshyMYOizVw2bvms3carbVtJz5AkXrCginQUedEUF8eTR5rUcz3EpWNAqBtidHo2FGI01gZjrRDjSIuf4IzbqgQ3F0YNbTzz1v8R4+9JAU2Vh67Z33tCfwlOg1XlviWDbqNzNVkctGYd7EsymBv+8SKDrAtJ9kTEvoZ0FL3eZ1qjPXKKEvKGU86AwaHf06CXR0oCft1BUVLz580HTIL3X4HQN+O3cfTAekA55WB7ifPbKC56qktuUpW/58/PgJW0Y3MrxVIR3pg+MnTfdc18md4xrx72KfsGYUPvzwQ+0zu6bBwz9Ii1o+x17hd3Tq8uPPfFaNqj4tQb6sjvSsGlZLGtHXEV5SZj1qLF2/pgOy3nnb9POEDuHrkH4d6uwzHW56V6mMgcScbA0getW7ZMsJ1UDKjUOXiBItg76/qVmP6zo9dEorepjFeOyxx9LRo0c1y637LiU3x6uBTAYWUf4y7m8u3rKeVbhgrMNNHSCz2QE2MWz+bEpgUwI1CdDuC51FELrItqyZwkaL4cBWY8388MIhfS01xMN4HKqG5dEeFNpPnsLH1rY5nbHQqQFIOsAcCMgEEFv+0P6s37MOsFY/XlObdkydX1b53dQJzqn1DW9Xqs5gVre3r8c6oS++9Lza0T1pRB1grl76SKsmJ6Tjr42rMytax977QPfQM+M8b+np0YnPdOgffvhh6xTv2nfQOsC0m29Il1/VtpOrFy7ZFsNFXfm0qIbptO7r6+vrSof2jopOd9oqvjlQkVU5HKY4oGujWrr60y5d6bRDs8NtLTroS/GGdCDrsE6J7mRSSw3gdusEs/SZQyBNdM0/rqpdxs2hmz73KIHNDvA9CnCjotMZ7FQhWtGIkHU+pTGig0hhjP2yKCbKRCgk/FWETRV1aKiJvuLwYK9mNbZpFoSj4FfSNfbP6eGQAPYZd0lBbNu5W4fETKYPtf+iUyNne/btkWLoS3v27jXFx5K7GZ0y+sbPf2bHx3s6RV1XhnBtyGee+IxmXkd0zZLGCRkRpMeKkhR3XPx94sQpG21jOpe9Zm1KV5viHTx0OB06fNgKNH1nU6OuN23mNzstoJhV5o4US7VCaR1zyRvv7GuhRQd9edteE2aIXUL6jRE15/6ufguGXBP5L5jCVQDcFfrNSJsS+P+PBNgrxoCeHzDFNoZlney+rDLbroE+lrRRqpipZLTdSj1F3vSbGkSMkAuA+xu5+mxRT6dG2od02Ej/wLAAKYt0fud1PsGsOrJjavxck86btc7hwMCIzSS3Sxehs7hiCN30xS99yRpH7Bkb0jK8QT1cmcFBWZOaAejp7bHT5Hu0FYWrlbqEv1O0Hn3kERvF7x4cTT0DW9Iu3XUMzA11Wo+99brG6lBw3vGc15UhNCj9LuQedWQfNVzdagxZQ1P6C0OaQrcz43vy5Cnt/x1Le/bs0gmmO7Q0TweqqNONHOnw+iyvN1ZpaN7SSHZIiMHSTbMpgU0JbEpgLQlY2wllG0Zu9JSpWNMiud0j/3npqXmtnLFJXoWx3c1iAmJgDuvowIO/VjxqEoWD/dBHrLzh9HrT/eo1415anNNAJ8uEdYXRzKQ18/buO2xbUZ5/6TnpXrUtpWPRgRwwBWKulKMu2aaB0TmtmvnVL3SKtPBs10GFLL9+6bOf1ZLlncILveXU3a6TeaQO6WozodOn2Vvu6L2oFYVva+n1+7/8pT3WslUCbAZYy5mHNdv7+CMHtapoRzqyRxMx1El6OK/BkicBoP+tDhBd7nWfVZuaJ1ZdWhqJ44JBci6u/JuFF19g074PEtjsAN8Hod4NSgonHWAMMxJm5Icm8Y5dOfObPVXYUBTe8WSxSj5PJfXoAJcWPa1qXLbq4IGrVy7p/sh303WdijqhPQeDg8Pp0+o2X7p0IX3jL/5SSzYG0gsvPJd27dypRtxuKYRWHbo1owO1rqVvf/s7moG4ntmR0urpV8NRMzHbdYm3GnsdGgmzniu9WRVkluTNz8yL3rH0H//sz2ymg1OsuwTLXuav/M6X00MPH7ERQqJYU0waA6UYMxKhKFuj48vsrwlCFp1e3bFm72gaOryEW+NYjWY1nENexLpnA41VzYZgXxXzpuemBP7+ScALki09k86aV+eXQ/TizAMOburQiDh6kJIVS58Z8LNr4EwHuI5hFQinL7Okjb2+Q8NbdHqzd4BpqEgDKYxTQy9pBviq7pxUR1tLrwf61QFWR7lNtNA3fX3ttl/4i1/8klSY7trdvkXXVXRrBL9X+7R0aNakTpzWzCudXu4jZqaiSzq6U42ZDum5R3XF3Kf0dOtAlu5BPRpY7NHytvNXL6fvffdV4dA5DOJnQYruhmYtoMGSaXDt2LFVVy6NWJrZvoI+Q+95Q1AnTOssCBpLp06dVGPsUnrooYe0omdEy5+32gwFOo5Z32iUkh7rSDdknFJHgZuGFjBxqE0D6ObLpgQ2JbApgSwBG4STjgljehglY9oZX9fndJQXdZ/ukpYg05hjxR8GzeM6yW3zM3zSz+pogo8tf13SrbZXlw6ktWe988vA6KKuOFqa1QnQWgI9ra1uLTpkat+BA9onfCB94YtftM6zd2CgJvoycXXTsmZrabdys8qinh26Ggk9/uJLn9VqoUN2vR06sUurClu16sjasOJJ64aksdvSWZ0N8dZb2majgw5/9Oqr0pk+0UPnflFEt+ok6fHLT6TJJ3Rw1ytPWn3ElaQcBIZs+KNDzEPDdlnHTTMQy0ObHdl4B1i3qugPqfnUFqmoGA+oeGw6N1ICmx3gjZTmveCigUJhkaER2GQUHjMjpoxoKKoE0wiqGxt1UmF89+030jE9H354Us+JtNjWo8Lbrb0KKry6GmR66maaUUO0Rfbpkx9q5nZWS0GO2l6zH/zgBxp5m0lPPPGUoWcJHvttf/TjH3n4zu+nj06fTC8+97RG5EZ0KJXPLv9YezPGdHIq92f+1itfVlw1VnVSIMsQjx8/nn7waoeOwb+sGZAntO/i0dRNZ9/7+UofSoBXKREavNEBzvuMbbmNcUOa9SiNRLI701g6qYfmM/Hddnzr0iGlrjcKa/9Ae9NsSmBTAncmAUphbj6p9rdrJtQwsHMEVNY5+X5Bs7aL2ldrp4lqNQvNJHSextHVJPFyZ2VZTusPy6Yzx8qSFo38x6nvLJ3TaX52UN6yllYzss+BURyssnXbtjQyqsFB4beReGjYKhWN/tMY03K6luVZmyGAWwYDR3VF0k4NDrJChpOX25e1b02nj67Q2CMtWu7Gg+ZiVpbrOt58+xdpevJmWlF67HCWWd0tDB/Sd9t0WvTvfOXL1gCkU0vjKpYvIxcaZmfPfGT7iYlDh3mf7sfkEK5ervYwUaoWcPIuV8XxDi4sAeANSQuUPMDp0pc8NXiAYbZk02xKYFMCmxKoS8AGyqTPwpjKMR2Cq/qoY6gp1BbpUyZkfAbU219064hiegm7Eg83h7myWpAOIToQOAY1W1Y0i6uJjlad8rzS0mkTLiwvvjY+lX7+t2/q2qKZ9Lt/+Hs6nVkredTOhMu2Ng0ayn1WbUtmdxe1vHpaKxyH+rt1F3BHev3Nt6zO+cLv/n7aulv1iU6ulmq1pDCYyH3EnBQtNa02cbIDuV75wufTAU0IvfjMc+KPgUN1alXxzCtev5ZcH96/Pe3ZOZw6tCKH21PYrsggZ0arpc+qG9DFkgv1Fft9ecCDYcUOy59pxjIZZJPYobfV044/A/7/2HvzJ8uS674vX9Wrvbqqq6uX6W16unt2YACCWLiABCiKi0xRDlKKoARIpumQfjAj7Agy5LD/Cf/iHxRShBW2IhwkJduUuEgmCIAgRQIYQORgx8xgBpil933v2quev5+Ted6779ar6uru6kH365Mz9+W9mSeXe6rze8/Jk3kyF7Hb+Nk+DoQCvH28vL+aNPiZESIMaqbLsKJSowGJhCs8IpsDLA0sZo5soaAyq+NjjeUkUmy/+bW/Sf/v7/yb9O6ps7rOpLHZ/WlUDl2mZDG5eGtJICPgkeOZ1dWl9M7b3xd4LUt4u2yzbZ/97J+q9Ub6rd/657Kw7EyXtPeCYzj+7b/9PZtZY8nJwQNPpGeeOqgl1xO2l+Pmzbn0Zzrk+90Tp9NPf+ITsvb+ooTZOb3XbVmbT+sczTflYe9C+mspyZ/69D9OTx09bgqwAZFaE36pRQmdAjODS3OLp5czeY039Lfkn61osP7CGN0j9KL0EjsldTkYeRrUBARCKwpAMa3HA0R3HawWlS2Fy+NdVxMFggN9zYE8PkwR0xhpslRNF8opQ2dJCjBHA4GBtqpFK1RMkdMY54xzLMIWFHWGKViI8CVFjll2ZUBnYhfltHwOS/GAGsBJyRNySrJ///504PCsKbp4sie0VJaAlZjj4q5fOq09yZqZl9QyIIV4ZmZWXkufkAK6yyy3TSm/g8JMWzsn5ZlNKKuNpo6wW0oXL1y1fcXf/OY3tYfsmlkxmNjjeLYcGtaH69evSrGdsnfk6KMlWVEICEgIgidPnjInXQhUKMmHDx/WMr69bZjJXKhwQmV8STT1weesVNOut6073bbATXFp0N2O0nCE4EBwIDhQOGDKVwdeLDWjiBIdToSr/Deg7Ris8gNX2M5iMphkSwFkLmdW0VwxRUFoZC4m4pjwBB/BOXCPbR+AVFO4jqOYhny9TGjF4eTEeDp/6Vr6m699TeKgzn6XI9RRFRzUBCffDzAPxfekznmflyK7KGPNqvYH75SvhBVZkL/77a8L01vpgpxiHVlY08ofzvnNOInSfunCOZtwvDknb823V21P8Id/9EPpx6T8LrB6R7TI3SDnvH6l66bJMZTWZS1IvJUa8g3B6ibew0Ga7w6XBGu9sd5J3yAuJjUJZlW29xbHVLEWFllR+mM8kfRqtNQR4YFwIBTgB8LWe6hU/8hx3mShAhg8Mwjs0mCxQSghDdfpzLyxfMTHhw8TZpY0vNOPfOglDdB/lL7xjW/rTMtvp/M3V9Ol2ytpXJaMT/7iz6YJ7b8Yk7VjWANvcijPwL2qpdJ4HMXrKkcxsRR68BaDliUrw6a0Tk1fTqdPn9IZmefTOyfe1tKSISm2V9N17ZkD3Cbx2Kplygua1uLg85aunVru9+xzz+iokYuyNv9A11vpnR+8I2vIrPYfI9jRPi+LQxxAVIBh7FCC8YW3K29oFmFARGDJywtgaEM39uiU1ViZVtrTeG7Xlx/u8OuoXyfzdGqOEBwIDvTmQB4nnVFS7mxAam8ss+M41tNYRzBY07imBBfYw38WmD33S7dLUprn5CSF/V54u8dujOA1NDQmL/h709ioBBs5u1pcXE2vvfZt7c+9qn20mtGXUEWVKNvXb942wevUyROqZyEdPbhXAtcOm1+bvz0vxymvmvMTjqV7QkuXBcJIXGa94Hzh0xeupDMXLgsHx+WQ67CcVD2Tfvu3f9uWUa+qf+BaS17reReW+e3QHuPjx582y25e/sx7Ivwt2yQj+45vS2gD648ePSrHMFNarj1hr+8rfuZkBcFHw4QEQ7yWAoMmpHGjAM/yUmfnoiWbkInFI0JwIDgQHNiYAyBS+U8YCf4OsP3MAhgDeApbdJncphSbaBRm5XOBwR9wSBlSdkEhk2F5lCLKRCfyK0oj8qopgyqAAtleAUkhQdWkjrXbpwnIKzfmhPcLMqS8m37n//odnbG7P/3kh95vRhR80Vy/cSv95V/8paypa+lnZIAZ1Z7AawtyfiWcpI3b+kb8xz/6D+k7r72W/tbP/ay2/O1NzaVbaXnhdvril76qrYKX0qEjx9NTT79geIsYzoRkU4t7TGfVu6EAD6lTA9rwPCoP0OqtxFDxQBZgUNXe075D8EbUXMYEcZB3s/fTvYoxAbCqid9BTRYg6/JZg89m4FJd3FuFuo/wYDgQCvCD4evd16p/6zZ7xAjSrFb+h28jQgMDT3WgifI0clhqYrP9Gn6ci4awQ8i/CEIASjO98P7nJYztkwV3WnW20iuvn0znrssSLKHpxz/5U/KqKq91STNYsnSMa0CfOnky/cG//0PtPVs0ZzAIdPPaz9sYmJcizflpo+mQjhLBCctf/ec309zcDTtmZNfOyfTmWyfSNZ2Xuaq+jO2QZUMKsFk9ELaknE5PS+jTOWnnz1yUdeOddFLnebLPQkiYDhzYYzquCYr6WRE9YGBgyFsVBdgAgRfVUSaZQXiNFT8069jSnhFVJmoJwQCQgRDEhW35ts2j8rjliE9BDh570fqzp0ccHAgOdDiQx4ljVUsffSysLL5AZ2X5WHaUhzVh0DzAU6I9ugq4mYDAhKCN5EbeeiEBBkWUZWbkoAA3B0fkqGRWCvBEuiWnVDe0OuXN738vLYjuwx9+yTyNchYxCuV1nQHMftvXXpUXeSnLT+77ZNohjEQ5ZhvID76v7SGazNujsyaBWlOyhckIY7elPJ945530zVff0LEX+9Ohw0fSU089mf7pP/tnZn1eE01DWDygs4rBN1verTrGtdwanEYws3fUz7L20Z05e0Ye/K8IW/U+auzJJw/Z/jUcu9A2uE89bEe5Ih8N0GQFGIsu794J1J0DolkOee+wP0UcHAgOBAfWcwBMQuYBL1hazEodMMjAGsAGuFF+dbkizLYSMAh/DlzgFRd+YQiDJsdpuwcrfVjzq3rAeleMUaBN+TVtk4K6BF0T8puwR1tXzpyXPwed637m7Mn0R7//h3JC+Ex65uC+jKUqCx6+/PJfm9z4y7/0y/LQrEnMK6eE0draojpXtSz6C5//0zT19a9J0T2iPsoB4fzVtHD7enrlla/b5OPPyE/ER3/C/Sxw2om8NONch1fQa4OkS7oHtYe1tc8U3EWlotSLiMsA3RiodORfe59ixNI9j1zsU17RSiKOiJJ4TfXWDHyiOauH2B64ibDdHAgFeLs5eq/1MWAAE4Ihh+ICHO2RYZnZymlgwcCoDY6cpHo08IZRWuXUZVSWFXO5Lo+jQ6PjcsOuNO0lG5UVRE82ozUqRRih8qrcxS8uLsrBAPvhWBJ9RR74pABrOQqW4dGxCTmJWUkHDh1U+k5zLIDlAScFN69ryZ8ONOeszTnNul28fFn9kPOCNJcWtWRlWE5iZiVEIiDukkv4Ye3D0BSYDi/XXjm9yq3bAkbNsa22FgW4sgDLKg1Ajo9qj51mCicnJpUu8bOwKUNGFnkzG8gAotoEus8h88WftjP2tohzL7az9qgrONAfHGB8dC5Nc+lJE1f2H2/I2EEyEArplieoGd38B54ZPUqzyNh/iwKLQyusqCyZQ4DIJRFYpHRq/9iwFM8ZrT5BMDmhibdFKaRvvf0Ds76Cg7Zv7MwFLV/W/i85KLFWhTkDEvZ27tqZdmnZ81XhGH14R/tw33zz+zr7ccCumzon8saNGzoHWGcCg3ua7R9Sn3BiOCGsVYLmMsck4Kg+TR7aEj8psATXTVGysQRc1B406npD51RekiVix45psyhzTBOKcl4hIw/71o6O6BDt9es385EfWiKNIux7y1CQCfBxfdCbmEBGTk+C9UUiJTgQHHhMOQBecPnrS9GTQoy/mBvXLttEHF7qcZhqnvl1PNy5c2dMAR4ZntSqQeS3UcNo8A8VcV6rbJjAuyrZ8uKVS7ZCZ174e1VnqJ/XNruBpBU4kk0HJP9KnZYFeDrt0Xm6Bw/eSM8eP6o9wAs6F/hcOvHuoCmuo1qZiIFoTvVOTe7QkUgTalOyrWTfaR2vtCjF9+lnjskQdDmdusKRShfSd7VFBblzcEVn/Opd1lpN+cbZraXRU8LdURl7hNn61vDavL99p5DPlWB4bOxg6bL2BKs/tzQRekm+b67a5OXtNCCv/5fVzuhwK81PDelrp9U9Onf+3IXz6ue8JlQlW1+/YucbL8zvkNzMcm9ke1rKXz3neMQPjgOhAD843t5dzQKHtnOSZtkD3FaIJZYxEplNksBkS58l+NnB3HrWvJsNVOyihlOyiGoTsEwKspDK4sGM25IG3Kgst7t1lMa0PImuCTCoc5BlLWpnXrv/WcJ84uQpKcBLabeExhGB1Buvfltg1uToXQ3Mhp1xNrlzl3njGxFIPPP8s2lKnqBvCgzPyXpxQwKfVN30tiy81+e1V06AODCgvqg/TXmQ/ujHPpJ+/CMfTsefOp7275mQ4LqcTr7+VropJ1tvnTqpdgSu2gMMDEik1LLIofTM08dtGcwLTz9ryvyIASPs1QvoHsEXJzkN8YIZORaqALT1AG/ql4rxYvcQvBA1RggOBAe2xgFhgcYm599yoQAybPno+4ef1R82TjXEuGfSS5qq/seDJntzhXjCvyHNzo8Le6amJyS46Mg3kRkSrkr5XGFPmVaeTO1NH/vIj6YTp06lL/z5f1I5CSOrc/LAvEtC1QFTSt89fdb6cfSpI9pvu8u2fjS1/eMDL31AbTfTX7z81fTKN7+ezp47q+Pd3koH9uzSNWO+EK5eu5pGJnR25cSUsGkojasfo5osXNPSNqRGzodEIUVxtVCUz+zsSnvZZHm+rSXcL7/8cjpz5kz6gz/4w3RW505+6lOfSkdkpfjqV//aiuXlzEmWYS3Zk/MYD1hoZmdnJWjms4yxaMNTWNaxADs1XWrYsr5OStwFB4IDwYE6BwQgKGJSyLBOoooiJ3Ek58JtFNCL6ZWv/RdNxN1MX/3rb+h8Xp1VLmwa0CqWL/zZZ7QaZl/62Mde0tm+O+TB/knhsKyxiGeSzy5IEbykCb+vff3rOmv9DVlur2pv7qX0ne98W/5pptNHP/pRc9Q6ooZHBidkrX067X/ymOKjklsb6buvvZr+9b/5P9Opd15Pr3z1q5pgZCK0aTj4W//j/2wOAw8+sUeW45G0Z+eL6eCxw+k3tFrxotr4V//6d3UO/DvpX/5v/6veaMAmECdkWPm1f/gpnU7yTHr+BW1NmZlKI6pvuIkcrfdWvzmebllCMJOuzfHh/H0Sh5YlK58/fV5+b06ml7/ySnr79CXh+Luafx1Lf/3lL6az+/ekAwPH06DODv6i/OOc0mQr2wdv6LvxrW+9ojONb6RDx3WaytiAVvKwckn4bAxXu/wJ/Kr/eeJ5WzgQCvC2sHEbKrF/6PwQhDT6vx24t4v8bOfwPGbVELAI3BOsFquPZxRkXeRJ+DGnMS5hKheKXCoLThwQjiI+KQsE+86ekNMY9kEs2+yXBM+RcXVB3kwlbQ7LEsK5mTpLXFZbAYTK4dZ+QGdzzshN/D7tsRhoyLG8zk0blFIqVzFpRN0fVvv79kgR17LoBSneJ0+dFgheS68KDJe1/HtFfV/VtaayI1irNSO3S1aOZ48eV28V7AUV0ye9ly17tgz92EwBBDnPk3vH+c07FfamitTgQHDgfjkgFJJidvPmdVkPFtOFsxIU5Jjvup6xyp6Xk71BHYuBp/hFYdDsgf35iAxhy4DOakRwaknxu3Llerpy4nS6oJhzzVkufPbku8KoJKHs+bSibRssmUNgY+kxM/rHjx+zJc+vvf5dLVtelrByQsLQZVlaZV2VoNOSkgvGzWhib58cTXEcHdsvDh06bPRvaKsGzlgo+9YPfpBuXrmYrlzIDqxQNHfuGUv7Dx40L814/eQ/NZ5hBdzV/yielmCx8E1YiVJ8StjHcR2vvvqqLcHDQ/41CUdvvy1rtYQrVuPAN1dm2Z7C0Ro48+LiWCbyzEph+I8VYfO/Vfs7cSfCzauJ3OBAcKDvOZDxrAoptndXm1bxP8PRcLNaJdPUlrcX3/d+iYbDWjkj2VHOpzCcgKPdqxWpL6/se0JYi88FJh1ntcT5gDwus51j2HxBCNPMSJOxbUh4Oil59MgRYbJOC3hJbdn2vJaUUa2waQ6PmLf+A4cPpL1SfnHMxYRqU/HI8Kjw+ZC2/k3q6LrnpfTKa/MSBicdg6TVhViMj2hV4qFDB/UN2CmjTDYoGU6afKk+Cyt5b/bnVoOlNzT5KJ8Ts5pUXVgbSi++qD7ptJWdUuaRoenDoOqhrR2Ty/KF86y+GXM6j3ivFP0d9u3J9Ygvaqd8MviKdELXQyc57u6PA6EA3x//tq+0/uFjnbAg4ciCBDgPyCoGJhpMeQmbBErNxrEcJSuAemZfhUYP5+eyST9LXiWW8oky7E+MLnRFFiJiPcWXKdYVljtjbXjfiy9KGNyXfuKnftJAiYLQLzNAVRNqOIr14OJlecm7btZoPLkePLY/7dy9Pz3/vhfSBz4kC4qooR0WLdeAZsLkPsbawKnCD958O33xr/4ivaV9dJ+TA4NFCZmrAj6T4hRNSMH+Rc0QHtbe44/8yIdzX9QP64SEYkMx+qK0psAp74PD+qsLOgWicpvjNhOU0b53CkpsHCCvhsyNakrcBweCA704sKSlaN/5zuvmbOQLn/u8LAEX0uvfe13L4C6ml//mS2n81Uk7Q3f/wcPp07/+6XTs+FGtWhlKgxNDOstX2KRzzP/mG6+ll//8z3SshRTGC9fSra9+JX1Xy5KPPfOcZu53p0NSCqdeep8EkkFNnE2mA08eSb/6939FbV5Mt3Wm5Gkp3X/+hS/JWjFvXZyank7/4B9+Ou2SFfWDP/LBdET0Y/IKiOXj537hF6Sw30wjOjv4ze+/pXMhv5U++5k/laVZeKk9zB/RSpaPfFirWY49kz7xsz8nTMsYDvoM4dUEk4cwGbxGwSbkObtWui1HVyxv/uM//mP5RDiZfu/3/p15Ic1LnFvp93///xGWCSlldXCnVQhJbEVhCd6nP/1P0s///C+Y0DahIznYG7ysbSYow24tzt6eMzZa4/pBqMveoYWXsqJHCA4EB4ID3RxwoQjjAvhRcELJyKCj8o8wuTItr/T7tZJmJT0hvwecc/sLf2dS4pQUXh23yZa7vU9oG8eottjJiGGyq8qLLJ/dLkepf/eXfsm2nuBfYVn41RTdkCb09u8/YDSCWRlWWNmHPLwmx6xT6Wd++uPpg8L352StxWG0fEGb74jxiZ02GXj8+JN21NygljSv4Hlf/+MP4kMf/oieV4TzT6Tr2uY30MSQo5U6A1JQtRf46WcOpx06zYRtg2xjwakqk5QN228DqazF2gus6hIO+01atD3Pw3L6OpP2y8nhJz6h71QaSb88st+cHkIzIiPRzhk5d9QKyBff92I6/sxq+uDH/o58XIxIzhVf9F2YZbWlTjIY1cpPjkVCpuWEAn2F7JJW3BFgVWeE7eNAR8PavjqjpvvmgA2v9j96O19NQIAgZJeGIf8hEHExKLnsmZgn0VsqQpjAI6dlOnKsgCJa4kJ4Y/Cxf40liRe1VwGlUnNoEubkLEDyHAFahKibslJgLR7RHt+lRSnNsqI0ZSW5rP1y85pdO6wZNby6siwR0Y9TOrlYPsP5bIMCH0ARPfXwk0/qmJLhdEVC4ZLA0GzW1ik51NKM4NGjR4sjmNIJ64jewmgUCTN4d3tnJMwSAFBI6oE5SP7rCsYvpVBPhOBAcGDbOYAjlYlx7XeaWk2HDx7RPi+54BNW3NBeWpTVYc3UP/X0Ue273Ss6fBCgzGlws80BfNGs+vTOPengoeNpbmlI/g20XJlzeScn5En+SNqtpWs7tARZ83c2jEECLAHjsgJzFu8LzzyfZuUY69bNlexkSnVPyMMoFmKWRO/QPef0NjSBCArgBBCcOHr0KfNqz/2g3sFWtQilXnzxBSnpx+xcX/ahUYhyHQQhoSQqvRp4L5TivXv3GKb/qI7cYF8cpcGyrMRmq3kVmpqaJAWr6fPMzE5ZM0atWsP+LWCXdWcLdNW+xn1wIDgQHMgcAN1wcjWk5cq7JCtKXhM2t+T3ZXVtwuLlNZTgAeEp1lzkPMwgpbSwh1V9CKCksZ3DznqXHNiQxRgvyWNaRZgDFLoMr0BfVh6OmIf+/TrSDo/6LUmVA5I7h8f0HdCko6+I4YCQHJAZ6a/6pA/Dbn1bxvXdaUgpbtDvQZ2rrvTxCe37pa9qJfcVHNa3x9Ccd+bKofqElbqp/cZjop3dp609jZG0MrJHPBE/pMhK/5XvG/VAZxvv1NZDlPKphE+KkbSEcq3yY6PyNK1vncmw3oYaabfYvvEeRLxdHAgFeLs4uZ31aFC0g0Yjh4OvCCjsgG/t5W3hdl2AMahBjRC1JgFRXti1FFmDnIJMjTH7xb4zLRcZUJlBPCVr2GlOS2poHlH8CnLMcjqqkTqp2bpZOae6KXfyn/3857SnYk/65M/+ovYnaDmLQMKEJ1VLX77zra9pw/9F7YWblOIrGBKojWvZ9J9/6StpTkeOjGqG72M//ck0IfzBiR5LoAfl3OqMlh+++fr3JfzKUQHLFSXA/jf/9DcMCBZVL15SF3g5AUpLIAIojI5pSaKEvjEpyQThq3oNHPIAHwCQrLivihHsBR6Q1Eh+hj8IM6DwzuZIy8BNL4N0CZBK8VaGAbAR+5+ggE+ujRw12DOoHgulQE+aSAwOPKYckIA0rGVi73v2g8KuVvrYj/yYKX4rmhnn7EggCXmApcYNjfshLYdGYOF+QGaDseGdaaI5nT7+E7vSj33okzZDzraLlSEJHTqOYoAZdCnXlLE9VOAU1QoXJodmpFBPp1//x/+drZj5zd9k3YuGu2bcEX4GZXVA2MnOVEAWgnBHjqxGhYk/9/O/qLqEncLTJS1LlnHDtoCAvywDbKqeQWb6FBwF7IEkJvlKjaQZhuqHPbvDeqdf+ZVflRC5ln7jN/5bgyL1CjIFCvtlCV0/9A1nLTZBoBzwMSvNVTKvq4pZrJLx9Cpt3AcHggPBgV4ccPwAyxSEx+Nj2tv7/Av52XBKXpZb8nSv+3wJvZCnCgXKKosSkdp2Sa4E7OzoSuQvybstLrBPOIxSaQXtLOEsreaalL4qB4PSKJ8/Ni16ykquFZ6u6jtBWFZZwT7GXVUhrGtJwYVOq2No4dDh48qlV1baYlb7IPu1tDpRHyDl6LvDt4cYamVb0APPgv0SRCn5e8fs3rRDKbP7n1Q/mmmxkfkAEW1PNBYt3jGz11KSrL9Ipit6HTiLdZnvgh4tsPKHdlQ0B3so9xFtKwdCAd5Wdt5HZfrH3pKQRWhoaYUFBoAuAxIEHA0LmyXSiLQ9vTZASnoukX8pbpd+ABOASCMMh1eDKoslhuXMVtxK5AKc+zsjr3mA0Bs6o3dFyiRLFK/JO98TB5+wWTTwirM3T58+LWvvhfTEnufMUjKpo48md8ynFeXd1HFIp949kb79jW+lg7PT6cDunWlwTZ6dW0vyhHchnZASfPjgIbO+YCXmSBBm/pgXZDZwEXAEMgQmBBlx8uvYEz/0vNN7HL8AsLwrwCV50oRKs5zrnncVCyp1dJfvQh+yYEeE4EBwYHs5IAzKR2lIgdRsu41hOckjXhUuMfS0qaKMP6SMLPYYOqksGIZiPCSl1sqqzKoclazgrESYhbW3PXitkB6pg7LCBvZ+IXgN0xJpUpqJW8IMD+Bbe/wrj8CqGKnKaU2KcmtcjvlEjrMS64NRIFr1Crl8zxzaFx6PjrrY41YPL0O636+vAcUXpTdCcCA4EBzYfg6AaFUwrLfARFqWzyRdKVN4BnbrFwWU0MZEZDMPusW7swXDXSUwIYfcZioqiqi+BbpQHgsEe+kcKzG3TWWll6qSVvLXpJs84yhtZhnYMF/fDko05GeGYEutrYaM5eR62BRlwXF7D+rGnMQZ9tSRS9k7aPKXmAlT64ue6bgZgGmk0kDuJYkR3gsO+L/g96KtaGMTDrSktWFhIAwNaIaIkW/SGAqglv/J7DAoyYvZIQaM7eYto0XjzTCERwum7QFKEvC0H2NASiaAMTSMVUPLSPS8Iu92WI0pC3SJIE1OT6WXPvCSvJCeTX/0x/9fmpOH0n/5L/6FnW/593717+toDjz5LafFhfn0n7VfFzfvH//oj8gxwbF0/vIt1c9Zl1+Qg5lz6XOf+ZP02ndfTX/7Zz6e/vYnPy5kklfUlcX01Ze/kv6LvKr+0n/1S+m5F96vJY06wkPWE3sHASi95gIz2WsBEPl7FXYoAdBS5wueLOpFFsxDn3jEu2nvxoIsNUuLclEvR9iSX81qQ72ZZQCsyuc3t0QUcGusinyiqD0qxYP3yp8jDg4EB+7EgSwsQMXI0jjUcmMt2dCgzyPNjzjLY1W44DN1DDcDB41TBIlcXNi4oivjpnbBKnlAQhCEImdME1YLPYVUjxlrqU+4SgAJCBxpYfNoIjfBqwhqXo2BrOrG90EbGXK3rTw/61BhXUImNSuHB/VcSAAAQABJREFU3dYq8BqQjuy+dwXWv1xV/AYHggPBgQfPAQdKwyXwqeBrwSlHKo+dfNAn6op22mKFouSvhiyfDnd03vwTCA5ZEcMJJ2Qz0Uh9/lugHfISsqpJT0BSb9tz233EEKTAsmQQf3BIlEbMt4Np11wy24npS66Per3OTkxLXASlmqGGXGrx/yzT8lGKu0LhRx3DqcHbMPquh64a4mGbOBAK8DYx8r6rsX/9tX/xGoVYMW/piKDr2ic3d3vezlCzQay8W9pLe13W2Sk5QWlKOR6QpocX0hwa5hRlRUos56NxLS5ouaD23C3Js+htHXk0IdrWZMfygKI9rSXJ83IQMyVlGGH1ms72HZDAeUZHhUzuuCnBEO+lS2bJmdSZayjTTS0DwZMeCvKMzs6cuTJtQ54z0S6cw+37GemsOmdY18KC9g3L4ouzA9sjrLJZ2uzmIG8BbNRBLb8d6LQmh1kcqL4oPtyWN1ntH5YLfpZAz6n/pN3Unrox8W5yVBMIY5qdE/DYkSrdTcVTcCA48EPjACPaL+9E/dnTS5xBoJJYEqSwIg6ht25EYoXWZVaqitvgQHAgOBAc2AIHAFKuijLYo5TntrNMRt0chDfPbde07sbLEft9Jqr3wp+JuTpKqqc4RS6/2e/61jajjryHhwOhAD8kfwvzFCpl0gLWSSm+ePW8JUX1M5/7TLqgw8Zf+do3tIT4nB2TwfEYn/mTP0lvvPFm+tEf/aA5Ynnu2DE5HpjQeNaA1D6N02+fSe++/s305S++kv7qK19PlxdSumaG2Fvpi//xs+nYkUPpwCc+JqspluKm3LbvTj/50z+js91uyGPqio7oOJX+nbyTfvsb30gvf+mLpuhOz8xK0Z1M//3/8JvphRefT08dfUJ7dMfSB9//UnpW5/QuyyX8W++cSl/84pfT5z/3hXT23R+kP/r3f2Ab/W0/3c/+rfSpf/Lr6dlnjst7oJZVSwFGbEXR56w1U4ZtiaN1ydjhQNaU8g1YYeNZ0vnGr3/ru1Lkb6aXv/xFW5L9xg9Op7MXrqYvf/nl9L3vvyuHWi2zXj99/Kn09NNH0g6dGbpDZ8MR8jyBIM5QrrRQxTGfvnRcrEwsWAW5oPpeypq1yHuaKeI3OBAcKBywJWe6Z7lyJeRtDp1xwzDjqb1MDuswF+PUloBoQGIdtWelrekTtsy+LbZBsB9MScPZiRVEnZqptAxmTAuV4DQW88NyFIsAAUuwZ/9pWyNI8MKe2Y69DQeSnOHkg7ZsjrTu/I4g5pTtCuMmOBAcCA48JBwAnxzjcpccsTwVZAOmVyXXAd1swTN8L1v8bM+tZN2WVt60hN0YXJrC6LwlJdtkc13UUnCyLFnOLZJOqx2ra90SvKxsKFi5SBgq+22tPjq1rItqcOwg3F/RaiFWHrLqpw3RVrLz01kBlNv2PuRYZTuk5a6oWbSj0HKLeH4sb1AeInpPORAK8HvK7k0as7HEj0IZKPlWiiGWTSnDOLzCM+mePTo/TUeKDAosVmSNxUFL9ohXKUg1wgyW9Q3rjLYdsuyujsoCKkTA2ymu1s3xU7tI3lcxLudULUmRhw8fMmvpLp3nizy4qnrYY9fU3r2mrLez8mjHWb7DQ9q5KwKUYJxR7X/iCfUnpQP796U9s7vUC+BAS7dx8S4Pfju0V3jvvn1yHS+vfXoflnTbXt12P9Tvcu86Z+GKgIIMruwNe01LnXFVb+KuvB7s3LVb+0+yNXpITmagzctp8tJGr1cZvYP3wRvsTRWpwYHgwD1zoD7IDPi2UJuP/ULaVcwHbI5RhnPwuOQ72RZaq5J4LaTdYxXV6uI+OBAcCA70AQc2R8MaYnfe1wW7B2A0oEdcjtnre+g59d55yVzCc5260/led162V16kPcwckC+lO6oFD3P/H56+9RopZfR5lsfe6azQFaGKTDeOaDbMgqag8Dr6ve99L2Hx5ay0Fe2PWJDyy6Z9FFGUyH06SgNHUnt3z+isMllUW+yxWEk3Lp5ONy+ekTVXS57nl9KttZF0G3cu8rTaHJ1IU3JT/9xTB+XRVMcf2awcPdImfrXB8up5nQn8+quvytoqz6eyTrOnrjGic9PUJlZVrM2jg9o1YdYd+tzSvmGWJi+nM1r6fOLUOaVhcUX5HTLnNQf2z0g5nlGb8gqrdnGjv6hl2ngwHVHdaloHnWdjjfRtmzHME2ZMBNxSXdobIp16VZ6tz509LSv5crp69Za1uaTZu1VZvudkERJV2qNz6kbkKXXnlK4dcnOvfR/DQxxjIocE9rfRD3w3s1GeC7ItIkr2fX+2Fa+QKFLwP1L+a7Ij0II5Nsi39luSKylxGxx4jDlQxg3YRChCEBNW2GnL/L5NlzF0fC+wzdRbLhRYCpTLrVkTBAQ2fvVMIEtje1GYBJKZv3uN7WFrmsxim2C2X6GtKLtAZqlUk8d2eRQeYcEQZgijONIDr6H0sRrqKfU6rHPVAu02/M09s/RxXQuefzexv8eDbONu+hO0wYHgwMPOAXBRu3ANH7NtNfd4oO1LQc8AoDwwWzBvzdxlVGRHLcijTW85u+QMidxSHLMH9S1Adiz4i+zJhQyGHIhvrLxYBxowrI3YVi+15RZ4zHZXR7p67F8YnQ6sMqoPfztYiHAXbbUgbMqgJKPSqvoje48dpCK3OYmLdjqY7rXTrkJN9jO9PufYL69YDa2S4N+MzjtkqvpztWzcbw8HXO3NksD21Bm1bDcHNBBROie15HhUilyjaITLQgectaAMMzLHdGYme3G797fKY6qss2MTO9KIjgeZVt/m5Gd5ngO4NULlM0rLknW8kMpXB5x5i1ab4zrsfEjK9OHDh7U0ecUUYJaoNOSCHmV1XOfz4tE1g4KP8JYdGzI8PJL27NbwlqLdVoDVdxxxTU+N6Bw4tWsQWQOSO/KPdrgEfOLNsDzCUicHja8IsRo60w1AuzUPbxqyMuuIJnm2Hh2hbTxEVxvo1FVNjfvgQHDgQXHAcYL6GftV5Lm3NpFhuKhKOrGhA+IbohIKMBNULc1iWUs+1+vdKM37x7DTg0wAxkQIDgQHggPBgbvnQA1m11fgBOQIasFhkHtZSwiXteqRE0u4spKcZUXyqyE7mAKns3DnEM88KZScKkIAyqEalzaLYt1RZr0scXdYn9KdH0+PPgfCArxdf8PucZlrLSPIszz2Jn0QtgfaqhdwSj3rdlnOoxjHiHSWo3N3GdDMUgEL2SohKNDsFTVg/+RqrS7YhbbMEUtr8gjNlUVDlVMlI6CBUmSLtbqZ00N4XNFGCNpCabRZQKRLy7Mu2VmblC89Ljk5D7pV2jMFHYpMBbW9gxRwdVX9zsVYXs37NNHG1ahPKNpRT1RGFy2DfRwiKDOP7C2xHFl26OuisteEfA1ZqNlnsSbBl+XcwzL3Dsn164D2j8AXMUOYSpzbswZaZf81HdH/BU9lUbImKj+0RMiALHtyfqQuQk5ul68wKOfHb3DgseRARhbtyShvzziSiioQABNALAK/Nvx8mNnIJoeBpbI2ZkVh+4AH0sLcalqYl6KrMT48obPAdazSUuOG0TeEE4OanR9Z1TFrlFvRxfg2D6Bqk2oErEzwEdv5i8pnVQnPE3LsRxpOB623yjPMo477Dv6CDhheYcGTbQGO96IN73fEwYHgQD9wAPkPCzASITKbI9J6C3B5W/PNwn3GMrakgTxzwlziIVbr6D9W4tjKngJLqzoakzI4WW1IDl1c1GrApTXzc3Pu3Lm0tryorX/Q5AL2nXBxS/XlQKza1wtqhuFL5XuDEWRIK3+eP/ZUmpazVlYGIjfnrw0fArbMCfvVFBfirsmoSs3fpPyV0mMn+PJA74t3qU1RXtTzy3vA2WoYKN8+T/NS/ryuWs+I+J45wPedEBbge2bhAyzoIyCPbVs6TGsuOpouqjyGL6RODk3nXqCAxVZOqWw9CbNpOveyJautD2WrvvxDoGw9kI8FFfAqqzbaQ3e9dQRqQu4BgqPt763UTxnpxbbExShLZ0n30qQXNZ/bSqhS5Ddnz7EFAyKWrQi4VT9OvfD4rElEs5SjaNct3R3OUW+Ha5UG4zY4EBzYVg5Ux3D1nvHHVU3r1TD5mQa/AWtSTBc16zW/oMV2klbWdKTSWmMpLQzcFlk+VVIoZH4QBpgkswlGlWdNm02Q0ep6BRiFmMCqGg+dlj0l4uBAcCA4EBzocKAuR2Ws7uSXuzpZSWaicUn73xa0ZY+TSDjhAyU4B5BasqNwO6vlYHdGZaRHtsbk1jqVo+Qs2/Ig0a4NamKzqe12i2lJuD40wpa+igJcWvHI8X6DN3CyiB9xDoQC/LD9ATV+3WOdLSHWCDRnVeon5wAzyn2yi6Huw52YZdEEPErnAexLlKU6m/c8QYacRjGn1551QjOEupTJuzckH44w70X9WFFbaX5RLqQVJrTsuKr8MpflfSAfGKJGd2yFkIqzKpZLc8wSxhO2XSxrDfay9gtzRtzomFpVJWbRRYlVGdpAgbbKTNVXpeXFs7FV7dAQBGVGYHgYQFM9yqBP+alUoWfILcdu8pOlokDr+CT6sLIi3umxiZDcM3h6vfaexJEYHAgOwAGfLfdVLmVGrSVcMqNu4dKa7afSGBOw5BGqXwMYnhhzijW+b92+mW7euJUuXbqRrsgHwKpmvhpDWC6W0uLaVdHlVTCDare5Nq4JPJVVPVRlTvNUzWDBOPwrEHAyaKtoCvbs37/ftnrMzs52KcNGfJ8/+RxyKrGXq9TGNCfvmvG3ktF1m7GvKykeggPBgeDAD4ED4FUHx/J+WyQtpEMCFmChGiRcLF3U/4PDwjhNXJLEub9Xb1xP585dTtevXdVRlre0ylBWYxy+UI/JdKzAgZ7VO/lbILOO8l3Wk18cE4KhoNY810lspdTGyVOn0gUpwM8992yakiNWW4ZIXQVQqdVswXRYIbeS79u//i2zt9KrFFrPd2ORP7v1KPeonVq58ZxaRRWKuH0wHAgF+MHwdftq1djIc18AiB42kXx8GHU3btCjpMpQph4AwsbbRoMup9O2t99db/eTt71RbW3q0mwXXelOm2bDm65ShcrTBHp26885m6dOijfkvd2wocgIDgQHHggHOqPRMMjaYDwiLFXzNmlc5EyW4SCQs8AXFmUtkHCjnQ2K5RV/jck6LMAowdkxXl4ynVtcAyj0P8ujCa4AY4Gw1SjKZ/LNnP9JKbatHEYZP8GB4EBwIDjQmwMuXzmO8+z3uvVsL1xwGEUZGRPDx7IswKvFGIEimY0tyK5ZmcZ001K5linAVJTrt180URwg0o5ZhNlDnFXhBksDlY6FmZCXwJJXKZ9zcj9Jz1mWGj/9yYFQgB+Wv6uBQ17k3BgoS3sZgEpfkRdSwpCEMkvSI+RMfhUSntoDFqighO1709I/Zs3yfluVMg/RytTyEtvk0BzTg5LBGOICGCvsO7YEs5fIuzTWZAylBYhKXyAhsNUCvZp2DNfMsqwuyjrb0lKTttVY5Vu6mupTUxYYAz6BEvlYiS3Y0hTdFZBDMLVgHZJwarOCpFiC+JP38DW0wcSs31iOFYigwGsrgd+szIvOlsbopeksQf3kVluFdW8pm/74gps2UWZL+zFuggPBgSoHfJz5JyePRokkIjK0UiyaspqD4USJzrRdAShm+PX/4vxiunH9ulamzGlr76pqAICoR/t+G03EpLztAaHIAEmRFF5wZoA9wARFCEKOTb70GaFoQPuHb+gMdo6Ym7Xj3Gg39zkLX6WOXJNKkFcN3fnVnLgPDgQHggMPPwcc0+6EZWBzxsZOLL8rjRGlArLZJgx8miiWj+BQulBeeM5qmFUuyXlrwnDz5yBHqoPC9YY7hHFmCb/tP2E5sqphe2ndmlI99GRAfnK4GaQNNbys40ItWNv6BvGd0VLEFQm+kCArUt2qViYyudqUjMlFJev64EswyyeJ9qqhwy2/cwq+aoRc0HNdufd041kmtF9KO63Hley4vQ8OuDRyH1VE0W3jgI+TojxSLwpbnq3K9wx+yJzU22ZgcDHEPB8HUCjBNqBszElANAFSFG1nNF5Dd4z3PP5zR1QsVea/1ZXSMvkgRgmAG5eHdg6AVadTHwaauqToAj4r9En9a5O1Z/dybf7+XrcDhQMH+YBou81CSH2kddLpYP0qBIWo3YdSR0TBgeDAdnLAB1qp0ySiCnD0asoHsA9dYcaqJr3Yz7WC0KS9v4z/Fs7tsPpKuEEBznIWwEcFugwQNNFWZulW1vJeX/ApYwg4AqmsEcKkZbXBxX2E4EBwIDgQHNg6B5AXwd0u9DR8teRckZ7BXuRNkzkVUy47dM3SbFafMzm1IXf6J8FW8+Ss8ut5udUBfRNMfkTQtECD3CBwZvmziJ+5TrWPgQaLkLeRy8VvP3IgFOCH6a/KiNMAXCr7bTlOCOFsaCw7YwEgmJ1qaGYKHZmBy1hGriO4qEcitpBB7a8wIGHwq6ztoSUmcBamKZrlGSFQyatF2BuSwyxCQ+em5ZDzqc9CBYQo5zr7OtAoCea0RsCCNXYQydTS9S6qrinrcldwrGICjmDm6zxLlxNypSyVIZjlWEl4gM5gJxCt9A8aSiBr29uqGK+Joyys4znXcjovQiGF3FIpl5N6/xa2tDO9YDshboIDwYEOB/IAQVzJ/xUsKwTAjI/ZPGhLBsNU45dVHwsLOu9Mg3pUe8mAgkWdV04tDEUbjgUPTKBRCvv6wQX2C0vMkfJcVo6AFZXLFV6sBgsLnFWecUZEqtkv3d5HYKVKDgV32nVlvrQft+XG29qWyqKS4EBw4DHgQAeZN39ZM7CIRNKUfh3PwDEmJJGxyh5gskkGTiFDvtMzx2oOsWpHmLhWTg9pyUCTvSVnYurJ0J8tvGv4jqAaObeyFlUPFFiSiQfX8okhGFdockTyLnUMNnF+xSkhUn7BfPXBe83WZFYXNlmxSK1MkIL5VGA/dlM+LqTdWyi1bFi4mm/vtiFlZNwvB2qax/1WF+XvlwP8g+fIIgL3DIbsrU5wIuUXBQ/rBoO5HkjhopzVwAC3NP264qtnCy7MeSMlmUcCeycI3g4CY07IwlSuN7eV6Yw4dyBTrv/1KrxwoUAR3SwgnBJK1CY1Zdcy8hJrnrnqtdWaszeBHbZEvHCoXWncBAeCA+8ZB8rIdnTZcrvs+V1lFQvCirY+ZNkKtAJk8oh3vMhL5cCPjBM2PViwoo0hKuUOsKycfswqYStlCnBtuXd3Q1hHq7spG7TBgeBAcODh5kBb/qpDXcloTz7qNbIMlyco7b68GvInc4Z2sojQXqosKYbpRlLqHrQtfsiBVllb7M1HdkKfr1JtW6Y0ehKVD21xKJE/JfY98RIR9xMHQgHerr9mfXBX6t0oC3GtHbgt+2qHxoqS6XslClmzmdN91Hq2i2drEta4ZyatqUGM5QOLLtaUQfbVomiy2Vdpqxz1IcHRrLEqQxNcdhav4lbZdwvoEEoXdLpIVs4bpa/tvGKtLeRWpvqDksvSxBxKj73Sdu0l28n8sfZckjVbV6zUpR72cRCqS7NzSuZ0trron7z2h+Q9z/S29NiZmQu0f9tdbKfkm3Xp6xJqBeIxOPA4c8DHhwOExYxLxnBWYDN7MmHXnJiXBTbYv6siqxrDSxJ2ONoISEJYsiGsLR9g3qCcV01PTQu4hIOa2qeoC0XLptSmNC1voCi5ly9fNisvxx6hBNs5wCrBtg+uFU08shQa4cuU5NzR2q93spa84ePd0m9Y0SYZ70UbmzQfWcGB4MAjxwFQ2ZxNGWoi+xUccewu4psn51x+MwF3XE0/ZRXTKgHFskMm8iywkUTIWVhwkTF18RGQZdiswcL0yfEd6djx43Y055BWRxLqG9/YsodTw9df/ZZWUi7K3wMqTistCL+JhyXXIsPSll3qGjHN0UuTdy1B72IfFHuAQqHcV5M6qUZhP7V8L5ct5FDUCZyxOd1zrT89qK2N+NkWDoQCvC1s3KZKyr98t/jWa3VLaIGTdcPI6amGISXMMAEva3tKZQ2wSklGNGGwPHoxi0sXDIJyhqd0kbUfNs9tk9Wq8lL+JjW6LT46PzJ06c0A2E0D+QWkjZSfO5XZtMLIDA4EB+6GA+uGW05Yl9yrToicUDFKr3l/VnJGtlwI3ONc4JHRMcOEbFUQFkrw4b6hyT+wYnR01NJQaskjzTHEm/LnXMf94VWvV4q04EBwIDjwsHGgrfT26phj8Lo8V+Ryhj+Bmoac68rVE/RMEhcYXvB4TYKqTDa21W16esaOpBsRdhPWIbIS5ufnVZZ1ktRBLyitXyVkdbhTznuwrh7L8FwVjtCXHAgF+D38s255ON2BsJ7tzwxwG8haHkjMUo6Ox2SoNOMmMMEQ62dg2jJCcor51OuqPzubWiwxUViunJ3pQOU0W4+9ta2X6E3ZXU/3U7WEQ3I1bWv3G9e5tfJBFRwIDogDtYHUmRV37qwj8IyuuKHZecM2zeiDYV4KDGTP2ejIeHpC5/jiH6CplSKuyBK7MovX54WFhXTlyhWrGy+k5okUk7ICinEuTx2cYe6tWHb8BAeCA8GBvuXAOiX4jvBXluAVjvgqwoGabOkMWy1b/fwZEGelYnOwaWeym8YqSRZnrtmY06Zs4329S6jKQngRIusNmOLLR2dA+M23AeHXKPTAd8CWOyt5jRNEyG5jfL1mZW4Q7p+ydw29UzfoRCTfEwdCAb4ntj3EhWyUq38ayAzmzoD2Pudh1d53W5Y6e67HGw6+Ur8LkcTr2/BaIg4OBAeCA5txYEOk2ayQYQ4rZbAA+3IVrwk5hwm8sbFxsxYMaTk0GIVCS+Ae3MqWAinSZWkzaQSPoatfRhA/wYHgQHAgOLApBxxH0TzB0TsFKOzSz4CWP+OMsECy59ypilp+VoVJbLDculNZjS63a3TrciKhnzkQCnCf/XU3EtgAozYglXfmGYsHZdzi6x5PXViss8fpyKc8MeXvVK5eTzwHB4IDwYG75UAVxxx7HNdcyPKlzii+WG4dszzf2+S5nkZerzTSve2NykETITgQHAgOBAfkp6EYVxwvHZd9NU1dxnTchc7PZPe0e+Gn4zVlvQ9eT69n8rxMPd/LRdxfHAgFuI/+ng4om4GGD3Bem3tAyst52mYsqdJW6bzeAI4qV+I+OBAc2E4OgDMISOAMii2CEveke1wVtFzY2qwPjl1O4xhGXA1OV0+v0sR9cCA4EBx43DngWAkfwGPkRt9eAm47xtb5RDplcUQInU9e1um2+lw18FA3/dgMv2nb+7sZ3VbbD7qHmwOhAD/cf5976h1CIQO/av2gIgY0F4OcfPa/nT9/ftMB7yDgsc/MUQdpOJKhnZmZ7JzA6e6p41EoOBAcCA7cAwfAHReWuOcCo/yqVul51bT6PeVckfb6oKne18vEc3AgOBAcCA5knEQuJLjSybPLjaSDr4QqppJP8DL2cB8/d6rH+wCdB/pD8L74s+dH3D8cCAW4f/6W7TdBucUVPMGFQs/0wczgRgE+ffq0zbZVZ8qgdWBweuqhzNLSksWej+I7NjaWJicnTRn2diIODgQHggMPggOOSdW6SatjHfmOU9x7OY9JI/BcTQMLPYB5IQg5NyIODgQHggNb44ArwE5dx+c6rvLseF2n9TruJgbT76QAex+83vq3wNMj7k8OhALcR39XBw8G/cjIiFlmeb0qsDDAcf5y9uzZdPv2bVOUKedAUBX+nDWU8bo9zelRorm/ceOG0aAIbwd4eTsRBweCA8EB5wBY5AFMqmKXY5ILPTxvJtB4HnROS911a0C1TW874uBAcCA4EBy4Mwcclx1Hq7JkFXv9nhqreHznFnpTUIe3xT2hrpST5u16/0jzbwvfgpBn4Uh/hlCA++zvymBmwOIAxgd2VUjkfm5uLr377rtmzXXLL4MfeleAXQj0ZxRqD04LPQowy6JdAWZJdACGcyri4EBwYDs5APa4oAL+EIg9jdgVYG/Xscyf6zHlq3WQX22nTh/PwYHgQHAgOLA5BxyfXQl1udDxtlfpzfJ60d8pzdt2Odb7tFE5/45A57LxRrSR/uhzIBTgR/9v2H6DqtDmA786oLlHGORCQYbGncgATg4O0DlYQevpNOT3ns4zV7XtdofiJjgQHAgOPAAOVLHMsQo888txyfGq2gUcrJCOgMPlZcA0xzFigtfDfZUO2gjBgeBAcCA4sDkHHEudyjG1ns5zFYOd/n5i/zZQh9fvbZAGptMf8qoXNFiLA+fhUv+GUID76G/rg7UqqDGoCQxy8gEEBjZXdVaMPGgIlPGzM33PL+nkU7eHat2eFnFwIDgQHHjQHAB7wCwu7sEm8Iy41+X9IY9JP4+rCjA0Xq/TE3t9YB9lQzCqcifugwPBgeDAeg64fOixUzie+rPHjr2O6Z5+rzH1edtgNsFlX+69Hy7TQot8XO0HdBH6lwOhAPfh39YHsA9+AIXgzwx4FFssIU5LGoBATBp5BBcWXegjj6tKzz1tQENehOBAcCA48F5yoIpLfu9xtR+kIeS48MM92OUYSTpKMXTgGpcH0qAjjhAcCA4EB4IDG3MALCU4XiJLgqfXr19vb79zGnD1ypUr5p/GDTMb13xvObSFc1j6cOHChXTr1q32pKnjOg5dx8fHzQDkSvO9tRalHgUOhAL8KPyV7rKPAI6DDkW5R9DzABCgAANIVcGPdBf4HJigqdY1PDxs1aAgQ+v01B8KsHM44uBAcOC94oDjk2MZz/WLvjimuQJMmk/suQBEGgFaBDEuL0eddbpMHb/BgeBAcCA4UOVAVTYkHVmSC38x+KHBf4zTgLE4ZyWtGhzbq2n3cu/1uOEHZRsF2NsH17mmpqbaGB8K8L1w+tEqEwrwo/X32rbe+oCvzra50FgFAhcAAQpAyi3DdMQFQujJc0Fx2zoZFQUHggPBgQ044JjjuFN99rReRZ3O8/yZ2AUlxzZ/dlqe62meF3FwIDgQHAgOdHPA8RXrKwooyi/KLvcuV1KiKotWsbi7tq0/ebvgdbU+2nRLsCvA1Iocy9Y/HLmi/GLsCbzfOr8fRcpQgB/Fv9od+sxgJ2wkqGEBYakHIAAQEapl8Pj8wgsvGA20zNqdOHHCaM+fP2/PpDtgcA+QoBx7PVZp/AQHggPBgW3kgAtMCEvcg00IUgQEFvCHdKfj2THJ8dDTnM5jcIwArkHLs1uIefZ6jCh+ggPBgeBAcGBDDjiegtVcly5dMqsry4+x9JIPrvrl8qRbaR1/N2xgCxm0S/2+ctGxHusv7TmmI7tCR8w3hXJgPxdKcYT+5EAowP35d93wrVz484HvIMDgJ80Fx+rgJw86rnqoliHP66eMP9uNfjzNn70Pnl5/drqIgwPBgcebA44NzgXHGX8Gm8AR0omrl9N47Hjjz16Xt+Gx59djp/c2/Bm6XhhZLx/PwYHgQHDgceEA+OiKJzHKJbHjZxW74YmnE1exlTx/JiZA0yt4HRvRbFQPfXNDjverV/2R1h8cCAW4P/6OXW/RCxQY8K7cMsgdhFxgY7aNfGbfyCPd86qVQ8Pls3vMljnYQE9etby3S161X14PadQFndeF8h0hOBAc6H8OgBUEx5ON3thxBToucIM0x48qtoA10IAjxGBLNXgagg51eKAvXg8xeEQdlOdyPHQrAXlYBygHrbdLfbRRDVt9z2qZuA8OBAeCA48yB8BNx0ewto7F/gx2Oi3vC7ZCD9Z6IJ80Lsdqx1nHV8doL8MzWO75nk4d1eCnnpDOEm3aYiVkhP7mQGgaffT3dTBxIe5OrwY9F/R+f6cy0Fbr9zar5eo0VfoqXf2+Xq6eH8/BgeBAf3CgF27wZp7umOHL4VzwQeDhqgpGTutl75ZDlPOyXhcxaQhObBNBIPM80rh4Jp3ggpa3Xa/P0yMODgQHggOPGwfASpRMliKD3zx7DC/A0zoOQwOu+kVZvydvo0AeyivfDCYmqbdKz331mXyfwGT/r3uB3qj+SO8fDoQC3D9/yzaIACwAhQcGOGBA7MFBgDQHAGIHGI+dnjq5fKaM/CqIuIDq5ap5Xoe35bGnE0PvwmQ1Pe6DA8GB/uMAAgehqljy7IIQ6eAER2ZcvHjR8KGKLTdv3mwLNuAStF6WmMsD2ESAjuBYWK3P8ZCYdIKvhjl37ly6evWqpTsdNO4xlHp9j5ljGwo6tOAlwdv2fvmzZcZPcCA4EBzoUw44pu7cudOUSzwwg48om+SxH5hJRsdWsB98dByGjmvHjh1tB1WOn+AtwZ+5p/zevXutTrDbvzXkOR57OfrB9wBcpr09e/akJ5980vrpNPQrQn9yIBTgPvq73mmgbpbveT7o78SWOh3luUj3PK+zV12b5fWij7TgQHCg/znguIBAhODiHkNJ9wsuIDQhtFTxxrlTpSPfFWAXqJzOccqfyff2SXNFmb7QludBx4WgxYVwhlPBaqj2gXTvZ73Napm4Dw4EB4ID/cQBx0HwEiUVvJycnLRXrGJzlY578lwJBlsnJibsop5qcGyvKsDQYMUlBpt9FRF1UjehisOkoVwziUk7bqWuthP3/cmBUID76O9aBYHqazHAq3nck1a/EPIQOh1UyPdAWvUCXOogQr2kubBYLU893p7XGXFwIDjweHEAbKiGKoaQDq6AM3gKxVMnF9ZeD+R5HZSF3rHI8QUhqzrTX6WHhjzKothWl1JTDxhGGvm0RUz75JEOPrrii3J++/Ztsxq4Aux9gN4DdXgfqDNCcCA4EBx4XDgAXhIcVw8ePGhK6bvvvmsYDD6yZBnMBD95JoDTKLBYZWdnZ+3ZcZ18sJQ6HbdJoyzPlEHxBeO5OL0EDKY8bXDv7dC/o0ePpunpaZvIdOUZugj9zYFQgPv773vXbwcoODBspTC0LvRthT5oggPBgeDAZhwAUxBsfOYepdOFEe4RXhByuKp4dTe45e17vTxX7z2fmPa4aJuLUO1jVZjaqA4rFD/BgeBAcOAx5YBjNsouE408E8DM6kWaY7nHXpY8Aumel1O6f+v0Xr+XqeI0tPQJZRsFmedqfnfN8dRPHAgFuI/+mghiHhjoDGIGcz04CJDuZaBlRs0vLwMtl6f7s+d77DQAW3WWzvO3ElMHIcBnK9wKmuDAo8cB8IHgca83YPyzxBnrKkowuOBYxmy9CyikkQeGgU/EpHk6dbtwwz3p1eCWXI+rGAed4xjpBMp7+5agH9pHWedMddryvcDV/Cqu1fOdLuLgQHAgONCPHHDLLwomGApOk8aqGfDdcZc0JhjBWL4PPHPhf4GAZZa9veAp3wfHdp59YtK/A/iOwPLLHmDqoG0Cq3ZoHxz27wg4T3v+fSCfPK4I/c2BUID7++9rb1cVwPx1Gew+4EmDxumcpldcLVe932r5XnVGWnAgOBAcgAOOI2CLCyh3w5le5UjrFRy/EH64euGf05Dn914fMeVCUOrF3UgLDgQHggMdDlTxE9zE6srlii75jv+UQpnlmXxXeFGYHX+hqd5Di/KKMozySxnuSesVwG3aryvAvWgjrT85EApwH/1dARUCQEBwcABIfIaMNACBmIvZNgcOylCH18OzB7eSABou8FGOi3qovwpkXj+03G8lbJVuK3UFTXAgOPDwcsDxyHsI5jD+saSSNzMzYxaCy5cv26w9dL0wxfGH8o5NvpSNeijjeOZtgocEMA1LAA5QEIIQmHz2n3q9T+AaZaCBHiGMC+GJvWk4dXHLLuWruOh10FaE4EBwIDjwuHAAHCSAmx48DVzE2zJ4j7+H06dPG1Y7ToKjXOAuXqNv3LhhVlwsuDiqYh8x2O4KMW1Af+3aNcNx9heD26RTJ/e07d8I0rmOHz9u3vzdIky/uKiLMtDzHKE/ORBf5f78u9pg59UAiV7BhclqXpV2K/f1stUy1by4Dw4EB4IDW+UAOIJw4kon9wgvPJPH5YKUPxMjqCDsoAAj0JC2WSAfAceX5lEnSjJCFcHLE/vl6TzTHn2jTaf1flkF8RMcCA4EBx5zDmyEjY7RxG4JdpwH6wmURRklnXssu64ke73OXmhQqJnIBMPBcuquBspwkc4F9jv+Q1evs1o27vuPA6EA99/f1AAD0PDZLh/wvCr3VYHShT1AxUEHOu6rwpzXRR7BaakLQRAQYU8HoELa3YRqO5QLELob7gVtcODR4QC4RHAhpt5zBCECeALGuKCCJZiLfNKoBwGHZy7od+/ebXlu0fW6vA2fya+2Tbmj8gBKW3h7Rng6e/Zse68YZaEHo6Ahn3rAOi72pYF3jlnehmOap3sf/P2dztMjDg4EB4ID/cSBOvb5M7IkgWew9cCBA4bdeGpmz64vXwZXwXpwlwu8B5tRcp966imTb8n3QH61POm05e3wDP6CvceOHTOvz3wjPN/7Bx33fvEcoT85EApwf/5d171VdXCvy1TCVgc7gp1f1OP1VtN61R9pwYHgQHDAFcONOOF4gpDCPQIOimZVaXUa6uCeC0EHGoQmlFoXsjZqh3TvC2W4J0ZA8vod0/zZy9A3BCf65v3crJ3ICw4EB4IDwYFuDjiugrvgNbjNhSKLkku+YzAluSePC8MNz2Cwp7Nk2a/uljpYD71/I2jL++D01BXh8eFAKMB9+Ld24Y+Yy2fPuPcBj+DG5cKfswEA4PJZN6/LnwEeQMYFP+rjIh3riO+b8Hqg8zrq4OJ9oW4CtBGCA8GB/uWAW0BdoXVMqGOA07G/FgUYgYj9XWCEYwsxdI5H4A9YQ91gC+kExxlvkzTK+uoXMJDgdWGBwAO1941y1OvPWJrZg8ZeNISoXsHb9DJOExjnnIg4OBAc6GcO1LHP3xWsJw9MBSfBRC7O7mX1zpkzZ7qwGBq/wGpw+4033jDfC0eOHDGcZx8x3wiw278HlAG7acvPcn//+9+fdu3aZdhN+7QLnQe+AVyUq34vPD/i/uJAKMD99fdsv40PagY/A5pZMwY8F/cOQhRwcOEeeq5qqD5X752euhw4vB0vT920GSE4EBx4vDlQxQ7uHaM24wrYAZ0LSdxT1uvyezBoZQXhpXvrxmZ196qDehwb6/mOZQhhWIDrwtNmbUVecCA4EBwIDqzngH8HwFMstH6trTG5iXGEbwDlsiIMLqMEc6HscqH88uzY7XXmcrlN0qgb7N5MJvVvSi4Vv/3MgVCA++iv6wKbD2485jEjdvHiRbtI5wIwmBEjADqUI83Lezp5KLYuFBI7PUIgdWF1IZ39G+zRO3nypKVjGcFyMz09nXbu3GmWZsCnGhxoKO+AVc2P++BAcGA7OdA9sdWpuTMD3km737v1bSGMDA3lT87KSrbODhZr7YCwhrC8jMMT0TWZmdeEnP4jzMzslIJ7MF2WR1CuZlPOp4bz0mUXfsC7HTum0tjouAk6Y6NjwiJhXPnKraxl51apkdsaEh6BPTd0ZuTK8ko6c+pUuiXL76oUabCKPDAKzOMCx3btmkkzwrSJsnxuVbjZAFcH8yQfCng1+HvVOVznjtT6ajE9dZfoPHXTIRRuHO6GduNaIic4EBx4DDmwDj48oRvjUFBz6MYiwWdXGBzM+QMDxFmZhcAxHoxFDty/f7+dAnDixInENShsddkVGsKtW3NapTNv3wKeV4tRh3toWjQu7F6YX7A6p6enTAb1FUX2cYFY7fFWa5JzPXg/XB5eJ5s6G7xAee16ci3bH9ux09exv47pTtcuaF+HGnPL36D+3fAy69vo5HBXb6Pzl/ScToqX7Ic4FOB++Ctu8A4otQiFuJDHlTwDGSBhYKPYcu+A4sIeNOsGfI/6nc5pUbSpDwswgeWB3DPbRj+8nR5VWX96pUdacCA40F8cACP43K6s+IeVuPNxRfldW8sWXscYOIBCivByQxN3a6388acuW3lShB0U4UFpu0sLOr6ipXZGqFvWAypodKzG+XMvq7LKg4VtBfr2XJqTYJUkoLXbBg9FR1ujwrLpKSnYZU8yQtYaHS6BukxoUhlC560KQUTBgeBAcOAx4UAFGtEz28FlxnZCuXHMRWbkwogC7nq604O5a6srpuTevJX3CjdRnkUAVlv9gmWQGbmWOsZUF0ab9nYWr6wWe1tWRy0vHvuPA6EA99HflMFOcNDA8vv973/fAAEwcWsuND7Q/d73SiDA+QwYedTF5cIdedyb4Cklmnoo6wqu0yJUoviSDz37Lny/HM8eyAeYIgQHggMPigM+3uqzxt5e7xl8z103PUxGRaBp09nNndrK1ENDuc01FNNEv/LMPrP9TPKb2lrp7sTYeBqRxXd+cSHdmLslAUhLntckBNE506ml0LbkEGV1IF2/LCvuZEsW2ylhlzrawNrMnrNcoQ7H0HPDWl1RPdeuXjMleHFh0QSrBiZjJDb1BXwaGZVAprbHx0fTuO6HhHeEhuq2XusdJGpZEbcEtxr5/ZwbVqDysz698rKiEwpXqDu3uddZuMupJvbZrVT1DqHdUae3RF7vOmuF4jE4EBx4nDkAZPjV5oMSGhg3QGuspZ2tbY4wrVbGlzI/KfjMeKT5zFIfdVBhxiUvRwqWyxZ5Bctpf3x8LM3u2pnmZMVlpaHJoBAIkxt8JJAjJZvy7DJvs+AuX4YBpe+cmRB2D8tnw2GTM5FBaVerqy3WTCnNawVPUaBzqlJy38nLFJWUbqjOfRbdmoo4LeUkNROlNa0uIgxq1RKhXbzdRE5pPxoTVBeM0zu29I5reherXcyl3oZ9c5RnK470VRiA96LR6qbuPtAiOaVVl72tPnLy38z75H2w6sm22lSj0ZPrFJb5yP+EAvzI/wk3fgFA47qW93FUBxcAgpKMUOfBFdR6mufXY+i4UIAJAE81eD7tYAFGEeZyy3CV1u+rbXtaxMGB4EA/caD6WeZ72sEgU2LtQ4sgU9Q4/yIXFjDJ1pTSPCoFFCFmcUmYsoQUQ2nEp4xLzAEuygI8PCw/B6tZUMjLv0zEUm25XXqzIgxbFkYtCJ+W5qX8IhXRDzJF5nUOj7DnVxYECVKDWpqdl/CV96G6trSQ+6CUhyDQv9LHdvwQdCu6EBwIDjyiHHBMqYIzAMhzxtXqi7UhnmyHIiPwepyasoXACwnXmzKMsNpmWQrkAhQiyZOlQvQ1FF/9D72uli5qaUgRbIiQexTgcW2DGdH3YnJywuoDvwn1HljiffxU6ytv0qmNjm85eE28QQ6e4r1ufy+NIdqmw/sXpblaxu87tXDnfenU73Qb5zhF/8WhAPfR37SqjKLssmyQpchYZ1FAqxZimwkTDVZaD5SBzml5doWWOrhwNEC+OxKgTuhcIea+elGGfhCTTnDh15+9/YiDA8GBh4gD/kXs1SXPW/8d7UWtNC9Qz84VbJTboYailWblgXlUwsy58xfS+QvnpQTLEcqqMAzdVQpsS0rvlaWr2voxb4LQ+ORwmt0/asozq6IRjVB0lyRUvfv2SSnLsihrewh7wMCjQQlQWZxrpFEJX6xOObhvfxqfYBJxNI2M6egMOtUQlXWaH6WUF2iQruAW3JKcy2TKkm9R+8fp2gkb3GyVLhd3ao83qDSSgwPBgeDAnThgxg5UrYzZcjmoEpq0LM/SwyyYEVaQs1xcLjSzkVYyYrYgSxQ0yFxrCXP1X0MFbC2NrJfU1hIW40thZueuNCWv0OfPn5MPm0s26XlbuI4Y2TCfC0XulOk4W3TVgTVtf1FHRoZYRi3L74HDpgCPTUza8mj9WHms2KDioLVJt4taSd10r7wLNFzlUXd3DtATLKazbhKX3GwVY62tVOj0uYT4URKIXJamnCW3y+lJhPDBVH/Lb9t53d5bUYtLpbmW0jk1UHtP+v04hVCA+/ivjdKJooqS6ooqr4sCSp4viXYltx47a3qle5rTeNwesKUdlHLfd+E0EQcHggM/DA74R7DadvuLWk3cxvtebd579SxHHpRF9rr8GjRNWUWrzcILggP7gxdWJXktNOTob15mgNW0S0uj+dJDhfjG76okphs3bslJio7NWNSZksJIctj/69IPGDmkpc9jWoo3XpZgDyC8INSYiEHM1ZuHm+eqWFeA2kPv+jy3E3uZrdJ3SsZdcCA4EBy4Vw44tm1W3vU+08KAKHBaiUxC8l/GY55y8Njq1s+wZNfm4JgcXt2Sw6s5wfKAtsDI07Mpld4DaqHq/NySMtwShg+NNFU+G4CQgfENAa5r/WNpzQpla7HStxy8WS+wSVFILVjfdOdxz29GveJMb/J0rqXyW6G19jM/KwTt23Yf2il+4znE3S/htXenern+ikMB7qO/J0opwRVbvJYeP348Xbp0ybxAI9D5Xl/fUwEtSioWYZZJ44EPiy2g4fWRPzMzY9ZkymE1Zmk1jq/cqkwZV4qJvQ7OzOR8N8+vs5sBjlXZy9Tz4zk4EBzoJw74h7fzeeWOy3N6vW0WkzRxJ2xpaNZ+WAINe3HXhnCGorMeWQ2tWrAkDGp5HIrwzbkbaWBIZwgvjUuxlWfpYfZHiUINDchSPDc/Z3vLhmSiQLha1Z5i64Uwkc4MCfdGBpppbEjYOKI6lLiiYznQgZVV5AZ6jTWYBIWyD85eKKfYb+dtc6I/b/bOleJxGxwIDgQH3nsOCKDKNlNcIuQgrAQLUWYtOJjlp3ZacfgvbM1JeYUiD6y20YkiVo9qUhssbcYfA84RcWjFxCOUa9pYOzOzR0uYp+Sh/1ZqnXhLmD0vz/03zKI7olU6YHXeL6ttLUvLabQ5ko4/95wtnx7TxCWOsbD8WmhgtZbl1/b+6mtgz3w3cr7LvEa01Z/a+/ujxXr5gaFy+klhRN5Ck6dQaYKtOLx/dpLNN67j0AtHjez/hdPZuKTvDxVbXf71UGkx0b6RpXHvA/XnsD7Fcx7nOBTgPv3rM1hYvsfB4iirPANAbvn1Jcu8PoOePOhRdIkzWGXmkO9LntmTQR3USR3US/D6vRyKNkqvK8Kenmvs/FIOJXqj/A5l3AUHggP9xoH8WcYasLUPdBZVssLq3pnBDrMmSFhqSBE1IUa4sqKJuuUVKcksjUYx1WXCA1YCwdaalqRxfEZzVOVMoMg4hmjSEM0Al/4blBJsuMmSPWGVGosQHAgOBAf6nwNgHdpX0R+7X3hzIHSd08u0MdYAFMTPmE8t4DdK3KocP4G1KIno1+A0S5lHR1Eita1PWvXysiYrWyua6pRfCM1GUtaWY0u3NUVQWD7FcXhaudM7oPhW+557UGY0exe5h1T/opkCvkl5f3f44c6t6Ivzq1rUe9rpK6Uz/6p0d75v9+7OpH1MEQpwn/5xGTwosgSUVqy7KKxYcAnko3wCNiipUzreA2UZSzBp7PMlcE9wpRiLLhZbFGAswW4BhoZ72qBuhFLazctPNKOlNA+uNDsdtN4faKq0Xibi4EBw4FHmgI//quDR/T5QOFV3zvqnHToSaf8TT6Tr166lWzfyOb5LTMjJsru0smTWBSbhlrUR7crla9oHNpSm5RGUJXLnz19K8/L4jPKL6o2TFeCpqSl4sGh4cFjW32baPTurVS+TtpSOjiGgZKzqiCHre5ZTnMLf1uOtvt9G9UZ6cCA4EBx4zzggwBIkIpTlS7c+WTlgGu56RENpJbAvl5DLt4sbRlstWbS0qiUBaqJRE5lDQlnJnFYFTVrbuSxLmvfu2Sv/Drdthc+Kzmtf1nnyyItN4TVK+ujwqMmwDcyp+n9V34NqYPUOwd8hP/HLe3Dl4KU89vS7i3N9rcKIdu1Fpva6WH3EvuWsxkqhNQaq5cJI3o8r0/AV8l61axQ/cm02wWs15edVJmwV2IfdHTplSe9+qlJ6DrHfV/Mf7ftQgB/tv1/P3ttgEZggAHKPIoozrJs6QxPllUAewhwB5RYFGBpf+oznZg/UAQ0X5VCOT506ZWcMu4Lsyi951MuF0o1y7e14ffWYfNqIEBwIDjxIDlTHmH9EH2R7vequ9uHePqnUsGNyh+Eatt9VeYSWH2ft5V0wwWh5WR6d5e1zWEvJljRJd/XaFeGQrLgjLHNupZMnz8jz87KWnuUlz8TMvA9rqVpTS6tHB+Xsqjmc9uzeY+00hiQ1qVEwiiXW2dFVke7sFemRX4gx+bKsO/xQaiuh119rq2W3Un/QBAeCA8GBNgccxAQygtESkBfJyEqVVDLdr0ch07lE1l4hTR3UQFFhqO3TlXKHcovYB6pSF7JkduqUSVHmqmIhsuTuvVkBXtJSZxwdXrh8SYqhtvDJOaHLnBhx/Di6ov/lLqs+RN6OrEmHCPSOawvhLkjbtbU7UVJyJ9ot0m+zAvuMgSm+mcfWrzYTxCe9a1aAve+q03itn9orQGFLw4nFzJzt5WrEpWu9o3t56d41PWypoQA/bH+Rbe4Pgx2ldnp62hRX3/tbVVyZcUIxRsElZkCi6FYDCi4XDgmw/Po5v5ShDcr4Rd0ovyjU5Hugnar1l3TKel86wOQlIg4OBAceHAf8w7bBx3CD5M3744U89g+ul/L0/Jyf+PxD5x9pp9WHu01un/NCgbdmBIFmmp6clug0YJN716+d4ksvj81jVt+irL8rwpy1W6s6vqiRlg3D5B9LCjKK8ACSneoZom0pwKvLUmpX1tKuQwe052xHamofGucUi8SEC84eBgPZC2dpJlKUTLtXZ9vCSuf92q/QeS2j5rHOnQpJvnWCWiU85qTOnZN6HbUi69qq53u5iIMDwYHHnAOAiVtPHf+EmfwHJoId2QIMnyDoBINAEXiqWyVXha0gHkuCOUMdy6hhFpowOaYRs5IwL4duIhsqi1WFeOmn0SFNTI5ry8q+vU+YArymc9+RVfF3g/w5Pq5JTIw7El9bcoA4kDfW5nasldwWRyVRoeDcQNgxnu8AIcuqykTh9P5ZjuNueaikwZNcay2vlC+AnTPVfvenIiu31MAy7nyUk2rU/6uaSVjjQ5j/z+WrhY1PylTIvS8kinz5dcc/dKbzvlTpc6n8foXKk/o27tZy+vY1H88Xc8UUCzAD+vbt26Zsco/SmQe5IE3PKLVcKMAACGUo70uhoQGIUIBRft0ZFvX4BT0X5d2pVlUB9r8CdRGgJQBcEYIDwYH3kgOMvQc57vwT6rG/W/2TW7DAs3vFXVVkepaDDchau0N7vUZHxyUoDaW3104iuaQxKcAsb75x45qWyK1J8c0W3mtynILo1mqNIhlomTN7grE8qFGVm5+TkxUJZvhBmNXyZzxGY+eleS6UXzCS9WTmDdrEDc8VwXsefphtv+cvGw0GB4ID7xUHgFmUQwM+waNiFF+pZ0luB4WMwt8iv9W75OKc633FYCwlVh6ghaFDI7L0imhVW0/MTIzSSTs4pqIdYfGK6KChHXw4sJUFzB0bG0lDY0NSgsfT3O15nd++ZltU9u7bKxyX08JRVujQdbxNqw5NfFrgXRRwoJgby+lsmUEcpa+F0uhw0oVTxAFp0q4AW8YmP14e1nUFZ8SGn9uSUSqwiQG1b/K0OED/zHc2VlxvpN0Ak8YYoPKycW/byZhouJsA9d2VuJvaHz7aUIAfvr/JPfcIAc2DK5fEKKGukE5q75wrutC68sueXpRa6mCpyZNPPpln0hzNSsVzc3OmALuSi/JKHWYZkSTJTBxtsaTa9/+S5/2hGhvY60ey1eP5pbmIggPBgW3jwA/j01Zv05/9U03sF7ee3+ulvQx5mc4UWAk1wzr3cefOGWHbqrw+g2PyRTDE7H22OEAuddfKyR5ssTscWZVSyyK0nVPT8j4qx30jLKHLn0ZTmAtWIZCBpYMIFXTF0u2m3Z/Km9yHIOG1bMYLNdkjUNJDpzR3nSfPjzg4EBwIDvTkAHDhCluGzYLSLMAFLQmOKTmW4TaHIoZ2vEbn5AFmGoWhLvpl66TKmoI4YKt18IiMQmcrfAohMia4iyLqS3pxUjg0OJR2ze7S6h68RuftfmtyjkXn3Cm/pjet8Y4S633OfaIJUorhtySqAuaDJBEAAEAASURBVOuWXtw7m3M2/bV6ROFSOM8W0GAtlJT2c07H8p3vSr61KT6ZwpsnASjuXTGF2NaXo/i2W8lN1H47uZ27Gkn7EQr/k7cT+/wmFOA++gOjiHKhYAIabln1fbgsSeboIhRdXwrN66MQY9XFkks+1t8n5GCG8qQRqJfgCjDpKLqUrSq4LLXGmRaKNgoweVzen6oi7HV6GnQEb9Me4ic4EBy4Tw5s9PHbKP0+m7Pid6rbhYLcVl6ipTJ+jFC7C910AqKSQyxRSYIQS5mHdVQRCjD4dOHiJeWtpaYcqqD2ahGZCTkDcm5lUoRgxmqhOfBJloiWMHNKR21MTE4I10akADOjjijWCeASDloEaACiMnSZVCKqQlhS24Wq5duJ3FgHSnF7LAmloi6BrENOye7gxUjdsLHuIvEUHAgOBAc25QBYUhxJOR1zkxluHGg8zhSmk+nW47oCbGfxGqnW1Qg/26toDEOlBEp3XZYC3EShBWuNNq9WbFKZGs/LqKWoCfOb8gi9a9cuwz1gGYJFX2ZdcHnAgFQ4bs9GYrX6j1lIeSnHUaMH+cHmbvz3MhvHzp0aX9pcK+plYRD2dBrm25O/NTk/+5ig/SzD0wty2t3UaQQsE8+v1N1W91P1k1By6h+W8jL1chu/Y3/lhALcX3/PrrepKsRYbJlF43JHVSxpdoUZ4Q4llTyUWmIu0qHjLGGUZvf+bODgoFJaJQ2lFwWadqqBdlxRhs6foQmFt8qpuA8OPA4c8E+uf9Y95lPveVU+FGHBIimgwhDgBwGGZXIjOiZjjzzU35aH0KXlecOwhWV5vEfYkDmAYizBo2qzAAuPWCJH2R0T2u8rfNw1u9u8Pg9qn1lpzWJED3qUe9W5a1urc4Z1lnIET/I4pz6439zfB1d/1BwcCA48ThwoiGKAJkwWkCG3cQOaorJhrSUMldUybox066tl6scNG26QyWf25jqYqFzQtrtFeeVPwzqzdxj/Ddp6p3IoJ1klpFXaVg4KnAG/PVoqPzYfqZusVEOfg9Tncpcj+t0VKnU5BTHl+TZwVzjRrtPrhq475LrXqc2FMbbkWwXyGcS6ydVbFd4GD9a2fqxlTbbCD325jP/2N8BiboxBpqakWiyMyj2glhw6vPdee+wUOe6d2k3Tj0+hAPfhX5VBwsU/fi635KKUYg12BRglFOUWWpRQnlF+XemlrNNcvHjRrCvXdOwIZbDyIjSSz+XBl1q7Uuv5xLTjIOh1k1Yt7/VEHBwIDmw3B34Yn7nuNh0pcipPXHzeCd20OS3/CiYU8iQaAhTL59jPZdglAWNseCQN792Txm6PpVvz13XM0VxauDonbFGtoqUZF9jWXFID+4R7eJQGF2d3SQHWypW1IjPlfWSSNVQWdZmeZuEGaaNb4nDrSKbZ+E3IJ2z8pk6R6Tb83RKZt7Il4g2biozgQHDgceIAeAEmE4MhBT+kZfFkKZpYXFld1D1LkbHW6r8CiSLpCoadyH/8JyA3pU3Pg1JmWYGzcHtOx9ldT6M7G2l0ZFwti0ZN0s6g6PnPgugbA6jGygOUiVdz3ipAr+Bypz3ohylOQtvw2chKuyWS7gpyeUVS7FLEXZULXmZ9XPpS+ORV5Z6J2r4/yNq573ARPjCVQIAz+bJHM7znDNWk9yKPfiA7275r+xhqGkJ5yNE8eluFDbki/baY9CXgFawr5BLtcl15emgzrJ7RX891rvTX2z2Gb8PAIrhS6c+koQBjnXWllzQPVXrucXYFHQGFmSXS7iGaNGg8n4FJvQiRKMXVNm2gM9hLvyhLqD/n1PgNDgQHggMbcUDYhpTVKB91vvZonjwCe5aNEz4tj0MoE+a07ENOJvmKVcSxB+sxjlOG5e15RJdNzhkJ9UJvpewHcaXy2Mmo3JF/J5oK+QO7peu5J/QmP1lS/AQHggPBgS1zwLHDY7NJmnPoZR1DdOPqVdWk4+MaLvN1EBAsxR8MWIvciKKG/MlzA8OKrosXz8mR1a107tz5dPrMmXTw+DPpwHE5utIJImPjcsLas5/ehvfJibqfO/Ks5/eKKVP5eNRIumusZa57hJprfa/5TLH66MaNG+bNesCWQCtR3yn4Ma8ynEjP54kwJP8VZmVXQfT8AR3P19DF6kou54B9x0ohWuZa17pXSsUR1nEgFOB1LHl0E3z2C7BBOQWEPI23wjEVltsrV67oLMyTbQXWlVkbUKJD4X3nnXdMoT106JCBFxZgrMNYeKGrghrAtm/fPjv2iOOPaNProg8mWNbY6vnV5Gpfq+lxHxwIDvQbB9Z9qnu+oB1XgQRhX31WkOhGHi9NbjFBakD4RJpm/7XrYlhn9uJ/wGawr0q4QYAo+4rNGiBSOXHOwobqGRF2zeyUwz5ZkJm8I+BAC0zkLElwiv1m1jz9ICBUkNAjbJDcplyfX+o08YVqC0XR8dsFu1fytZPrN9TG1d0OT90p9XLxHBwIDgQHMnoAPuzTLcqhQUe2QnIy0pKyrl6/lb799W+lFXzA6BJgZhxWSTATg8jHP/7j5qEZ6y6y48jImJ2zPj4yLA/Qy+kvPv/59IM330yvfO0b6eWvfCX91//o03Y9dfRIeuqpI4ZYQC54loPQ0VbvkFJSsxG1/ZgXTrPaJ1tbtU3Yi5abEhmWy7qq/bSEBt8UWiwTqtRuEMy7exu67R2grPaym2plZdW2D37ve99L8zqJZen2Te1lluNFGYz0QUs3Ze5epj+G8eKditstXrN17Zzdk2a0vWf3nj12NVXG9kTTTPH+rE+W8UtZFvhEEVqSxS22X2hKRnmuR5vn1qkf/Wf/5/Hov8lD+AadWaje/6zulO+vtBHdRumUcwWzSkMaF4IeDrGw6uL0ymmr7QFYpFedZZHv1mOUWq+L+rD+MjvVS9n1eh/mmEkDwqPa/4eZt9G3/uFAFU94q42e/Y3r2OLpnRhsXI+PHEOBTJH3fDm16Npyhu75ylOUjz6x8vAKPTo2qiV0q2lyfCphqViax1EfebkeqkaQGtdk3qgwa0hxU/g1YMvqWIBX6u1EuWD5ZVGaBROidEc/rAM5md92NztJdle6YBYQEhrlnMoaWX6sVsK9CuckFsURvDZ7sLxqkZzaTZPT4jc4EBwIDvTiAAhSRxGt9hOAzi0upXld569cT5cvXUhvvfW2SFtp3+4Z7WsdlOGE7WzIUMlky7feekvGkEbi+DmW/x7cf9h8LIzI8sk2Fs5dR4FeXJxPN2UJnpePmWUZX2jLeqEfh9h2nwzOHNOMqgv3yCHVsZGaSPMSlqWfFoquhUxt3xtRNWwDc87jN+fmmG9dJ6cUF0UuqzbsO+DptJHv82eKPdNr8k+xYmfWL8zPpSs3b9j7ju7ekwZGtYJSzhdZucS59BRd0DFPC3LqeFX8e+fEifTU0WOaSFhJ0zJkTU9P5ffaoM1OL+JuMw6EArwZd+4iry4IolBxuaJYrQpaLiytDBosqL2CLzH2uquWVejJJ486uFx582fy3BJMGs/0ifaw7N68edMsvZ5GndxDh4WXsji98kD9KM0EZvhQfLEIUx9WFy7SaOthCM6/jf4G9JG+8s4o+tDxPhGCA8GB9RxgnHD5eHJ8YQyBTf5cLQkeEMizkOeZNMUNRgiTsN5Kg81HYtitka0sLJmSyBEXg1ZH0XKpR31QJ+xiRbTNcSsZxXaoOZT26gzfRa10GZIzqxvXb6a333lXgsZyGh/bofEuC4bO+x1QnYf27zccm9k9bW0gduikXzlfoUZV7B6pC5wh/vAWeW8wOKkGdQ1qf9WgrMQEvFIbTbuMJQusi/DEe+sdEPwIQzq/mE4V8kJcibKBQi9JrTlwx1Ut42mFpEPIXZVQj52aMlktOyfGb3AgOPAYcwCUKOAjpXBBeHzq/NV05uy59Gd/9Zfp8sUL6Qff+aYU2vH06V/7tTShlX8LcmSVcX4w3da+3t/93d9VfFvb6W7aN+NXfuUfpKeOHE0jcpo1pNU1o8Lq8eFRGU9G0qC2oDRQjJHHBFjWMt8KTM5mi1XMd6bgbN6jKoJGtvTmPxRIBr3igt2razLkKKVZZj+zUyy1oQlSlOAB4SqTrFik6fvggCZCtZSIrw2BLtilbw6KOXtwUfYtKMO+eUWOZzuNtV2cSEjftTCoVUl8w8jG4nzhwsV0Sfz7T5/9TLp4+XL6efHl4JEjad+B/ZKltdxZLbIE+srVy+nUiZPpu6++lr7z6uvppz/xSbte+sAH0ksvfVD1YWkvuoPVrfoxBVcC24GqAe4Q6pifv1o5r/u3Ttmd+6g/hQK8zX9BBkQGAf0j02CpBk/3NPK5PL1Oj7BJQOAkeN3+XKc3otqP01CW+ogpjwLLM8uisfa6YlstDq2nc0/wZcqufKMwkuaXt1et572+977W290oHTp4wuU0D8N71Psfz8GBHyYHGBPVcXGnZ/rqGNYuV3Ck8wmuYiT34IyEEkHemibgLl64LA/0l+XledQuZr45ag0yG6sqYnVT1Kqij3nrBxjH8rPJHdPCMe1Dk6BCGB/niLZhw0DwKy91pj7LLj+5H1TqyZ0USAp2W6PKaRe2TpgTF6iQu3IKTyVU+WiZGZfJVRa//HSCV19LzkxAChOzyMuFO+XsDtyn5+pv/oy032dddbWS8RgcCA48rhwAM4RLwo4V9vtqGfNr33s9nZPyduHCBSmMS+nYM0/Lg/5E2rNnrynAS6IDk4FCVhbu2CGHglLIzp8/ZzLmiqyXQiHJWVleRPacnZnRSp0JWxqNYtnGctgugALSKGNhC4C1agoz5TKxF1ljslLBt7O063O6EjMFyneHbwirhChvdSifOr0+QHTN2uJbpdRS3sC1fAu8D4a+0n75bgHBbLlZmr+t75HOrNd3CceLu3bP6tpte58n1AcUs1XlN8WTy1eupdNnz2si4XZ6/fXX07T2Vu/ff1Crl3Rm/ehsflcaUfBu5Cc+SznD++LpEWcOhAK8Tf8S/B8YyiSWXSwfWEb5B+jKIsIgdKQTu8Lly41JJzg99RDcKgkddbDcmLKujBpRjx/vE/W5tRky2tm7d68pt9xjCWa5CnV7H7wsG/cJtE1g6TSBMtDj6IClz/SR+GEIvCt85138PegX/eWq8g46aOg/984nt1w9DO8TfQgOPAwcYJzUMWezZ8YTK0kIYBblWxz2SChL0Bqt2ieoAb0EAG2PWpLV9ktf/qv0+//3f7AP/oH9B9JP/tTH00/owqnI2tqKLLkSVNjUq9AYLFPuEjOGmiNp184RCWZTWuK8wzzYf/db30UiSMeePSIleDzt2btbM/MIOvRJdal/Fron0dOaqjcxomQT0WIm1xPNMt1PgjLQN5dUJXKRjBwmNDXbS51z5U1ZPCwIm6l9eS3zCat1FbNa5Fvj2AS4zb/GP93akSKiacEDGjQai9Qw+6O17E5CFpjXHJHXfvL5IWTyfB+/wYHgQHDAOGDAArhI+V1M1y5dTa+/9kb63//V/5Fuzi/YEUXvf/H59L/88//JFOApbTkZLPIo2LK4uCAFeE7YtyYHV2fSG2++LiX4AuAlGXFUSt5EGpOs+MKzz6bdUpLf1vLeybEJ+W/gnHZDVuuF4ad+hNCGtyQWPVYGXsCrg3dS1Q3XlhfAcm1vkWXU8FkkYObi0oLF+IhACcYSDAxKOjd6VgTxtLKo4z+Fl0P4hJCCSWAKlOY4G95aVEEmFRcX5WdHBtb/n733jtbrug47z+sVvfcOAiRYRZGiRUmUKBY1yzUukhwnmZn0xM7KZM0kf8yfs9bEK31lJY6zkrjM2JJjSbYl2pQsUaRIir2ABQDR8dDbA/Dwepnfb5/vvPe9B4AEiyRSvAe437333NPufvfss/fZra2zSFlrLdaksE01A+RRspt5t63XbUtDbAzMAfcfI37xn8MQnz5/IW3dti3deOutadGypUGHzmJBMYS9/i8a6Gfjw99PS5evSM8880z6vd/9H+nU6bOMqJmNhwXpzgUfYq1rZjyUp44q1HnMcZpcfzXxuVyK94kHZe0spco7lfufzPMM6uMn8yV/FG8lsWeSeJHYqCdiSv/meUiUmCxnKvlxU/dTnteXMc++CiNXVzzyS9n6/Pr2y7Vn25JJLEdhvEuZ0kb9u1nG54WgLarPMwnhUvfHcXa8Zcz2X67Le3m+UiplrvS8yq8g8H6GQJ5LGdcJB3fKTeKjYLZgeDUnOH78eGzk9WPDZJ222gKswxRxxTzUlJtRhWtEBdg2hkdRn+PfwoVIA5ob0vGjJ9KZ02fSfjbmenoO4ayqLc2bNQ9mjs2t2lqdd97tPRMemROFXJEDJalWbV/iKgmWBQvmiQzYce+C0Mj+CjIuKPWjWu1HHDEdT1C1lrxwEG6ecS0+qcMpUbNWvVTJOF8Vu1pOaYxxaR935tyZIFb6LuAkZWgk9V8YRALAhikbBTbVOhuvqK0QJdazT5+NQKBqR8f1PEJAzV+yOCQISstzuIw8rFhHZIbLYGpvUZ0qCFQQqCBweQiA31DX1Qb14IF9OE09gCbOSRw3taf112xNa9auR6I5N3XB/LqtFjgKPCuuj4NGFy9ayPVYWoyDVCWzDUhBdU4lnreC/hqaOERn4uyMEjPiFFXlK5/ltWWMMgOsL9YnJ/CgFiSqArfAVDoKbY5zTd8qh/VUCj2AnbHjGhlW008zPRk8yjerEYlQiHrxj3yZ2lE2X4eRco+5CUBfMrAelgmniwyw0ToFnzsqGd+ijUM5siLVTplRhSl23fPIS4ZrCO1wGE+5jT5aiXIgTB2hzP+8efPTChjgl15+JVTKLxKhRWlwN+uY61rAiu588wxDrr0h5fUtX/tbxlJ7PPUgrsrTUvLypWZUek/fVgzwO/Tnc3IVplTpofeFWaxnDi2jeohESZHsFqlrGUopX6SQgVBor5RTLdl2ZjqdMs+ytu3hdUneOxk8mwqzaxtKd2VkldYY/shUJL3acNiORKTnMnYlyJZZvXp1nH1mm2Xs0ciP8cfxlL+H5zK2AtMytIIgLG+a+byUq84VBN5/EJjCH7678yjjmIxnZFy1WTJP3CFe0lv8vn370pe//OVYrM8SKiNUymp4h+11mLRObJk+Ds6ZnTq75oKTmtOJU8dZnUfTffd+KM2fNyt9/Y//KO3c9Vp66cVX0/PPvoi9WEdatWxdGhlSKsHCXiS/EdfRXX/HKhGC/dgwRAVEkTZZeoBua0e6wHHLB+cEYdAGfnZphyXM9YKjrnvXWsxEn5o0U/apQl5eFXNc7H6VGINKJYJqjUVZBdsek68bDYB/gI0erBuRQATOQb0NhIr8AecySEuefea5dAK7sIe/90g6fOhw2rtrd7p4vi+1o66tJGLxSuyVu3CUUtNqMXbmEE5SJIQ87vnUZ9I9n/5MWrdhfVq5ZnVqh9BqbRHnE+YJHA+dlIboU8JIu+oqVRCoIFBB4BIISAd5yMyNDaeTx4+kr33962nvoSPp0MEDafO2G9Pf+nv/IC1H+jh79qxQOmkA95tGEXWK29rbWzla0g03XI8PmVWxGXr48LGQ8KpRGJqN9KFq9QjSVo9h8KM0Wkam+TdwFahqhPaH2VTtR/p8FHOYYfCYDrmawW/dczpCm2cpTLaMcBv9guI4pP/G0sU+PVAPp1OoEY+BwBuau1gbWnCU2AmtR1hQNhVlmmfBTBrPuLkZ5hNG9BTrmHbOA9QdYM2aR4z4efMXARuY9nGFRk1pdrcRUVwZ3JRVejxM24bgU5LNCHSOzVM1iEzyxpPGzawhE2wKuDYODg6EhpKPWxmDYaIieabdldgGN33o9vTi9pdC6twH7j/be4a1syMNjRitACk0nJx/tthocP1xXSIVnqHWYozHfMdlyqW4KBmRO/WgZE+WK89/Qs4VA/wO/iGd/PUMlUxVua/vpjCoJa8wX6Xsle5LecsVRnZmHzPbKHUud7asDKuTpKgAl/oStSWZV/LNs0/t62SaretYitqx1/VlSxs/yrP9zxxHGVOBbRlPyS/31bmCQAWBK0HA5bDgtIITNBsYidBqvb29YaOUpb8QEhAYbpA5F8UzTEsW/ZHYTNN+aRxpwP4DB2CeR9jBb4IoIcYhZZphbhctWQQD3Zd6DhzBDsrVnViJED4SSe56u/HOCBgNREQwsCz6ECPWn2aTxb2EkSMPRyucycoLvxSDTzyZ4p5zIVgiMz8u2DDa50dvoV6bxClKKWxVIscrmWBT9EXBjI+4L5V8EmV4BmzmYBc2hkr3GphXVdoOvLY3DeF4Zt6CrjQLQnPtmrVp1rzZQazZxkj/EMdgOoZtmHE0e8/2phdffDEkFqqFz8EJWCcq3jLdjs1Xs+vJ7vPwqt8KAhUEKgjMgADIQgYYvK4E2Bi9vThDnW8YHjRNZqO624HwQzwEeqlDKuAa0WltQ1E83Ax9uARhidLeri7pRTRvuBbnWrf+CFRMvsmTZi4jHOK3U8eOIcUdSqf7+sFxbhyK98fS8KGhCO05htmbwpwVi5bCgDbF2hKM78nTwWCePHM2nFilJoIMKf1lDNoiLwFHdiLF7tADM+tUP5uJ/Zj3ncBuOWyXeZcRetMJ2DlCP0ExI51tT904/+pau5LNRNcCR8vaw8sEfg+8Tpb41lPtPk7lmrPv7q11wglkKUheTrmAGlVnGb8bzPqraEEY1QEDnwVgU+1Hf7U2SwvlXANrua3ONQhUDPA79ClI4FxNslyR/PrhSzzNtDuNHTIaK7s3eWdMxJI/Y6WU1i0SmUxcZmbWMZhvHctkwiufZ47PejKxlilnJb7WLza/MTlpxz7tX0mP9eZjw+ChZLj0WcY3s58f9X2R4jp2k+P1KHAxz7H63ubXp/IOpW79s+q6gsD7AwJlucwL+9Q7w+jFvBEfZHw3BqF0jl397du3p927d4fkV/y2bdv1qG7NS5/61KfD0Z4EQ8ypibzbv2PH7nQUouahr/5ZOojE8/7P3J/Wr1sb0uG58+emT91/d+pFBTqNNaWXXngtVMOGB2D6lBrAOLew++/ctf8xRMISE+HpE4mvXpmDsmDgooBmDKp8EzSGI7s2dAiXYFUzx+pL6tTEgprn+nrU9RYN4zjbB/RHalYKQH7kAg9VlVVDlqgy7qLM76jEECUYJmNTRU88aWv2SbIxStieO/k333QTOHs0ffADH2AzoTcd7zkOEfdK+uhH7kTdcG365GfvTUtWLAu1PAm/ZoTezUhcnnzy6fTkU8+kF3GO8tv/+T+lj951V7rtjjvSeuJoLvvEXTDTTQEzkB0bABlX23OVKghUEKggcEUIjGCSQrza82jmPPv886mxrTvdesddaf2Wral79pxwSFjwo1oppkKnZmEINOQ4aseNY2nz1mvSmvXrwJmd4LtWJK2UH2MNgRFV7dcNTs9u1o2DT9VWEVPKdBoK6AePPZ4efeThCBnUgs1wMxLmLpwhnoEpfObZ51C1XpTuu+eeoEc/fc9d2SEXdsh6n376yeeTUufT52CAYaYn0IzhF22bU6wdE+nOOz6Mf4llSHNpF/zd03MovfbKK+nI4R6Ow6mlCxXvzo40SPDjIZx4NSk9Roq8evWqtGw5NrsNjFu/FiDV5lbZKRB6DcXLZ5smSUxfyvUgnybpc+1zPbIHbGvUkouXYzp8JD1BnORjR4/i+Iq49fNwgrViZVqISU9zK4x8rZ+M16dj9/I3mRkPuHQxdXZwHu+vVDHAP4a/d2GuJCYLw3U1wyhlrV/aqK9XntfnvdG1TKAMo4yszG1pW2bRVO7LtUy5hKflvb7cOKLij/Hn3TimHyM4qq4rCLzDEHCRdfNOxg81MzbNDkMsHIOhldhogpiZP38BNrcL0tKlS6czwOynD7GjfeToyXQecwvDQyjFlRcV5bDeB36ZDZGldplmFpPeQctb1NZ40CdjKJm18/T1P2fWlZ9e2sp1Dcy4rS976aPLdTRVw6f1JSZxUl13UTpweWOo8TmWDuNBgld1FtMAHLuRmsyZNTsthMgTlsM4pVHi3YJedjNCmuXLl2MfdjTt2LMnQtadJqzGcSQmc5Eauzkgsx5AAlD145kaaXVVQaCCQAWBAoGM6SZgFvXXoHryxf6B1NrYxuZkd2xQKvWUWS1pEreVjLpzlvx2wrgRm31ERlknVGjPRBl/lSK7Wcg1O4dBE9dwsoz0KJueZ3DCdbjnCFUb0nJ8Ibhp2AIjaAx1zUR6cRx4HJXlLOCAGQU/SssOUvcc3qvPX2CdQW4rozjOjiRbpjwfxDEWvhYG+9MgzLJ1Zb77kP4eO3KUs9Je1yLscjUTHBtIYzjYGmMXdah/LPXVTAPjNcoaIsNav1DYAKl2yu9Wt2BZ3AqaHao9pTfoQcwjO3CIqIuuRtZDNZ30uq15jLT6cmyBFxI3WPXzTjaVhWRp39aq9OYgUDHAbw5eVyxdmM+YSEymwlheqYLlQqWBj9oJVp+sW5+KJNhJXfrxeSlnW+aX3R4Z2iIFrW+n/rpe8ikzq02v45CAUvpb+il9O1brrFq1Kpjfov5sOY9S7vWQYX3/P8zrvAOJEwHG63jKmMpYhVt5//KelvHaul6/Efx+mOOv2q4g8EOFQGHCLlk5y4O8+ZXHUPLEN/WaJHrBHI6Yhs8/92z6rd/6LXBAa7oJSeZmvHt+4QtfgHntJOTDPOYay7RiUZviaMVD88033pI2rN+MlKAl9UBwnD1/Oo5RJA86X0EsAJWjJJf5C35rgXrRc2hHB/ZlePgcocxF+m+FGGtpMXY3BION2w+SVOuFqhtPfBu7lnDKr6ytGSnf8FDCjBJhz2W+dXMd642jti1xZKY2tRPi5zoc3YCqdyPOVCJZlxQtkjWO5CD6wWYshsfQTKHyFle1scR1LppboDKE3BD2YQOoIerJWbxcNh2bkKBIIOlZdPnSleki0om9Rw5DSJ1Njz/6/XQRicenPnFXlmwwVl/NVcVR1v91a91WpwoCFQQqCNQgMAFT2J/6wSEX2NAc6hsAH3emYfDqKJtqTZCrCHKnkkiFVGLOuvEmtmlpQKqpwjB4W6luYwOO/LhvHgYXsnHaBK5U6iq+06nVKDh9pGbiYpNnT/WmE7uJg7v9lfQckt61G9el/+2z/2uah/3x/GVL0v79h1LfwHBsuj76+ONp8cIF6Rd++t40hh3w4YP7caLYmw7sPgKqbkm/8td/DTMT4r13jbJ2DKZvP/ytdPzUCV6rCTtfPFujwTM4OJJeemlH+spXvpru/vhd6bOf+hz94FyQ48jxU+noiVM4AjubnnrsORhhIr208HZyUPH+0MHkhQ3MqG/EWgFd7cvF+sP6MYYN8zCHpj+ucZbSDvobX/t6evj7j6YOzFbE77MCapSH3h+F7j5y5BjH8XTPfZ9K//g3/ve0dOWKtGzlSlS9oWONnUw7gC1wvG1GwzEmGXhgTaotO3F9+R8r1CpNu8q5Pslvdfna79XcigF+F/3lCjNWzjK2psLAlaGW5+Xes3k6qJKBk1DyPIsJ5WH9wizX1ynXheGT6XPC2K/1ZybbkEn2KBOrlJk5xpL/bjhfDl7vhnFVY6gg8F6GgLa/Z8+eiU2zM2fOREi0hcQydIfa8GgdhseITSjecmptDXykp+JOqKIlEDLjMNb9e/swORusA8fUcqukedoc9lGtPdXaoCioiwM/iLXwAB0ECC6uFCdDIDS6U8443DGX6MqJzS7wpGrH589cgGfOtsUu8+2zOmBomyEaIB4or/ryZAgMKveDZ3XKot1ZbJjBqDfKrJvAw9rwGuMSEijn5ezJMUdmHTwmC9UuJh9xUdQBQ0peXtpyAZ7sjV9voHq1Fn+Lu7UZc3MiU16WpfDke9c6qU4VBCoIVBC4AgS0vxU/it+KV/1GN/qQiF4pxR5hPMx4L9AOiMqNU3M0TdGGtkH+T5TkPy9MIr3IRBBBVuBAGpDm1HZ44QLsj/EqPX/hvPCJIGpHWTrGp5OsfhxD9eNcUcdX4kBjvo+Sfx4JcRMq12oqOb6u7g7MVFpDO2kMJrQbDSNxp/a7bnIOIA3W3tn2NLdR+0gtpDlzcPIIk6zjqrnz5hBbvjvWMceZ34Arbzzip7yE9zOSA5kCVvQ75pjJk+JXRdt/o2y8jqDxIz6/2H+RezR6wPHaLmecXuuOOjUoTnVU2q/w/hRMLnN15a/5MoWrrCtDQALNo0gXCxNZzxhKDFomiCY+zGILrOTWQymryV0gyxWJr/UK8+m1DK7tK7k132SbTz75ZKhLPPbYY+lxdsS++MUvxuEE9jA5Htu2P68zgZoJKcejc6vSh2Ucg8k8x2Uwb8tZ1+fmm2zTVP++kfFj+CnS2zImYSPMzPcdTJcbp3nl+Y9h2FWXFQR+uBDIU/Qt9JErxrLMPA/Chbly4sTJ9Cd/8rV04MB+NsVaQz3r7rvvxqZqOfcwnSzUFJuR8vwzsw3C49rrr02rNqxNw+P96TyeLVvYXAvJbQTfbQbH6AU0EzOjqK1JEERcW5xmGVpJr9NnT59Ku1/blX7/f/x31NMGUPsFn4If+9nRX7RkWbr1o59Mi1Efvv9TnwhvnyrBjcO8Hz98MJ1Evezf/4f/mk5jT6bNmZLZD9x+S5qP+vYE4Sh8r89/7nNpJTvuEoLi3YfYrf/2tx9KPUePhIOYVdiDrcLZlxLbCRxZaX/7N371l5BUYz+Gyh1V0gBtSwi2Eq5DkEzU8Gp22MWaQL1MztRgTSUZ/1aIznYcx5ir9EUCTDzViq2zHq7dhJBAGkSyMIhTrNkQZ7Ngvt34tC+d0LSC9+xU4sp0yZ8kZ1e/FQQqCLzvISCmUbtnEOnvObRP8AkDzmlFy2blytVpyZKlkzRnARXoFlwFnsZrtKkFu1S9Iw+Bm2yrFYbTsEOTRhiSjJRXM0iHVcUplhJkpcUy2WLDJdjYrpm3MG3ZujH9vb//d5E8E993cUc6fOxo+upX/hifE3vTA9/4RjDWq1eBnxmIYfJG0bppa8VJVzqfnnvumdSnCjdrzfyF89NnvnhfWrluebr99jtYW8CIqHYbF7irETtfHGzpyXmEDc4f/OCxtG/Pa+mu+z+ZPt5yT+rEJGfjpo34qViXrt92Q6xt42OaDU6A59EKYm2QEW/AJrgFG2El4KDvSHECZ7exHsBm5zx9RoDP9Sb9iU9+Mm3cdn1auWFD4O25vL2y87Osr72sb3/2jQdYZ46lhx/+Hu/zQvrox+9OH+GYM2cWMYQ3hufoGhkeKtM6PdSrNoNhDXA9BePXkL5/3enp0pz8vOT/ZK8WFQM8/Wv4kd4VJjnv2BNwHDsAmTaZUIkc800yujKaEjUyccWVfFFbtpzxNiUGj2Iorz3ewYMHoz2Z1MIIvt7L2Z99KN2VqVaabCp1HYOHDKJjsLzPPLx+NybhIoyF1zm9GNYcd/l+79YxvxvhWI2pgsBMCDjv3RxT8nsBu6mMO1rBUYQ26uwCh+R1d2Y9CZ9IoAxtv2SCxyCW5sxFU4WFX8/RebWmAKIAVXczdrFixjdTeCcxt8/hJOQweA/7415CbCAJno2KtNLZizhBaWnrQH3sKCxvA8TcIM60sK9tZQOQ5zLOZ06dYtcfx1yor+lZ1DENDA6FXZbq2K3Ymo0adwniSq/MA6rc8b7n8RY6iIRAcmYUQmpIJp3yfefPpHkQJjqqcrxgydr4uY2cfJ7EmMDRcpdNZCuZHqF/bX+zF1BgwhjHx2Dj2SRQRdG/gbhOvCbsdT6mBDo2IGC6qRDNv05Pl+2+yqwgUEHg/QyBjDFEHx6TeLcGkoK1ynkKUleHacRK5bBu2VgtCDMY4nbDConX2lHBHkLj6Gw6g8f7c9jo9sPYTrBAZDcH9AkudbNxgnWjFXOcNpi/Dush/DDMnqrOPYcOwaGPsxE6F1oWcxro3WYkxI0j2VxOLaFFSJplynWypZf9A0QqmL94SVpAu65P3d2z6AQcDH8vo3n+/EkELNgc950HTtoan+UMl48mkhuqHfNnharyXDR1xN2T7xyAa0hdSJPngrMXLlgYtr1zcKoVyuM8b2Ucbjro/6FPr/8w/9L4rncjSIhV3VaNXPvot5eu7m/29vp499WuGOB36G9SJLGlufjQ/dg5fCbyUArpvUykxMwpiC8ntB5UDzExv/e97wUhs3bt2ihjHQlLncl0ot6xfv36kL4+8sgjQaD9xm/8Rtq4cWN6+eWXY1L86Z/+acTglBG2/SJpdkz2Wxhur2VibV8itoxRBtf2HKeT3mcejkFnKzLHMuHeFyl0eV/zbOfdknz35/FeqE3zgw8+GMev//qvJw/tlz3qkxsFJt+jShUEKghcCoFYuJnjI6FRMZousOAfO0aIDOxOxQs6rurEY6Z2unppVuI5wg65qUVGzMu8AR55UgKNjYSvIDLFnXfega0v6mWdGpexoLs7DwHRCHUjAdSirS9TUw28RnjkMaSzjuOBBx5Mf/j7/2/YB99JrMQ1a1ak++7/SGx4PfrwI+kA3pS/88hDMNpdaeuWa7GXXZKuXzsP5ym96Y/+vy8H8/sLX/x1vIrOQVq8JPDiay8+l3pPnUz79+xAFe5CGsdRyshAH96ot6ennngmDTZ2pnXEw7x/64a0ecvGdO5sXzp/9gIhm/amP/3y76fTMMATo2wgwqQaRFhiqJn+QbdpKKOZ1KFUhIzRQeOuY0vWmaW0Sn0N20RNJAjjIe1wg2DV7t3pPGW1HxOPp0FYehp7+eVX0ssvvZJOwAgvXLI43fHhD6cP3HZbWs67iOPCLg84q0oNjcZYMvzyH6D6rSBQQaCCwKUQaEN7ZFY3oX6621Jbt1uTA+nAwf2pFa/IateUJEqX1wOthKTX/LFxNRkniE0rexElamdOJsW7eU9xUkrq8qAKsGGPRFbWbBRpcd+zb086dGBfOsBG5zce+15q6WxLazZvSitWrU+f+pk2Nh0vpMP7DoUWzfgoEuXUkZYtXYPzwIXp7//tv4HDxSPpK3/69dR74Xx64GEkxmxqfv4XfzGth9b92F13pqUwtw2sKV042Lr3k59IN63flL770EPpoe89lP7kf341/cf/+l/Slm3bkLZuwwfO2vSzn/vl1EUYola8Pr+2C+/7v/1baEMdT/t27o0NS705y5WzvZtmY3f881/41bRi5fL0+U/fl9qhL5vwb9HE+igr7AZvG44PO9HQ7MS7dQdwZzc1tH3m4uV5EVLrLyC4ueee+9Pv/v4fxPHY499Pu/fvRzJ+LfT65thwbZ3NegLMYt8VhtjY7ybp4Ei2W6VLIOB3VqUfGQSyBEPbCh2bHEf97jS798dRdXC3yXiYxrg0yUyWQySirZrMsgya3lb1HCdzWp9iQjkNaELmttS/WsZURl0m2PJFFdr+PFR79pllrra9+rH9KK999yL5VToivJSIuzGgx1rfo0oVBCoIvHkIiJ2cXzJqqpCVjTa9ZbZgB6varddXncA1sMqpHcZX6SseCHLV2NZ3SS9YTXwIUcTh2SeORWJsBOltJ0TEApygqBWzDEZQhlnbLplwJcHDhrFAJVp1asfvhpf4YJC6zUoKtDODOVYicLrnAAzsMOE0OvCCSp9woxOoq4mzz545Tdwi3h/JQid1FqPu3dLSyy58SzieUjqQNXh8Dd/FkdKAkgquM3avZXN6vaRFmJKFoZpEuhN7NhngsInmXdLAKI5ezoTZyxBAsV+Z3tlI4bvYMM3q1a/XQ/WsgkAFgQoCl0KgEXXkZsw/DM8TZhviUeKyiwNjN00aU9RWl8TL01POyFqI4mqcuIILW3E66JNYS0qdONto1phxA3AMFeoBPDkrKOrp6cHT83F8LwyzmdhBLOK5SHaH0oX+c+GQSpVrdlBBszKWbJqq6QPNuoyNQLHu7DndOFwcSaePX2AzcxCV4qO00xbx02fh3bq1owtP1w1hE9xInSUcriW9AxeDzpaOlIZsRMJrCKW5bphijyydOQh+HkQa3Q9NPqKdcADG9QobYiTGQ+DwYRlRX9gUL84ZgOlUUeGt61oeuStG/tfsmsomwpy58zl3oPI8N9bWAcZ/GpicQ2NUniHsm23Otku69I9RnlTnOgi8CUqlrlZ1eQkEJKpMhTn0nKWJ5LMto+5/c1O28z198gyS2gPpD/A218/HLAG3APWHL/31v8VHPjutXiVRpUOTTOxkY/7z6eGHHg5EcPjQQfFESGHt45prrkkrVqxIJ46eSIc3HU6PPf5YEHcNPGuU2eOsep8TxNhrMQPp0+TEc64YYNs3kGQzVtsSJL6+UwOEn8+bcTXvO2XCV+93+dMZZ7I7FlBPtC/iysnWTJ497N3Du3yOG36m3+XS5Znnmc+nnpU+Sk4mnt0YUCVchKUk+/hxJeKjcd6xY1fatGljmseuWkl5hKKfS/suZWaeLx1TGUuNgJfojXRpyZltVfcVBN4LEJDZlJhxV1nmt9ifDsNUSiTp9EoVaP0NKCQQfzTDiEbK5mDTJrMYI+MVWD08o9B6YIoorwEV9Z1FSkQzXoW0AZdJ3IiUnHE33XhjGv+l4dRJ3zdct4XwP9hyXTybzp48lvbu3YvK2wmIE7VcEDPrgEXxMfIFCZV94IcLqDJvf/mFNH/R4pCgqkK85bpr0+j6tWnBrM40gAR4Nrv9ExAxI3hkvgiRc/bMxdQ7fDgtWr4sbdg6BqPdmVataYN4ak4/8/mfTQvm4c1TvCviBBDaEguPSDVpydhIxoJNsVMvqyuBpAo21fhRUKwwRAZ4AAl0z4FD6QIEqNpDbkKO9w+lMVTilG4cJ0TGfGydl6Mmp6fsUdShR9AAkuU2CUqT4TdNFUbKcKh+KwhUEJgBAXEWWLeta3ZqXrwCvHKGeLcrU9/QRDoMPp2Nps9QP9hKPKZ5KaU10/DcpIoOSfwE1uFf9hNz7twF6K8RQgvpoKohrV62AklnaxpnbRgD143S55hMI/jP2Oxqxtje8ePH0sm9B9O3vvVgxAGei2ry/T/7M+DpRWnT1mvS0eOoAn/zMJuCrBsiSzzjtyHd1W/DOP05io3YDy9fuyw1zmpFhfhiehovzyegv19+bnt6/smnUxcM6qZNm9JH0ZpZhBqyXpVbkMTe+eGfSjfdcH3asW93epXj2RdeTM89/QzepY+wVrWnTUiP/9rP/0I4cfzMffenCzCjx289iuSWzVXWGVcuYsGwsduVbr3tAxG71zjBbmCOsBk7HKpAeT3zbQNT+9KkNnw+GBzQEEg0EsKnFvKWsd6oBXoBB13n0Lo6f64XQdj51NUOLT5BJATgqBTd1FRbcAwzaKotAQGTyJj8qXUaEJ/M5ML88qw+/yfrumKAf+h/Tz/IfKhIMs6u1flzSCWPH8Hl+qsQORMY5y9CktCWtlx7LUG9F6YVyxZDGOqNWYnwWLqA/eoppBXhsZSPPtt7Mcn4yCUMdUzl7v/ypctRG+EeIjQSz7RBUCXDEUhwTn7ShSqazMhVYvpQvh0Jggl3XHHWZi5S3DI5RXKUY3jvsrmSpeUSjhcunAv1THfoROoXCaouM6w697TEOwXemAGLaWWqmwoC73MIyNAag9ZzXIN/NIWQKZYxK1JgN+XyLjioQSqkpPr5VbsOByjs3sv6ZoYt45uCM62a8VauIL4LLZRam4vYpb9myxZsvprSfAiYNkJT9BG+4zwESR/M7QBMq8x69mQqgSbl5mZfY9iGDcAsHkdDRBvgc+BWvXvOgWhpgqFejBRgsB/JgAw3eNoRKFFWCnIKJvjMaRjt3r40t7s5dXRrG9ad1q3fkLqVZot3JYZoV9b+ImFFAg/TiMKKYRhgQdPaTrtctBjTyA684R1zoiCX2rm5yTA8gAkND7TttV1xsn8PueZm1OpUW5QYVTuoG1s231vpemB9Kk42W2u9OlUQqCBQQeByEGhE4NHY0Z3aYYTnEdN9/NzFdFyGi7i60lGd4MQS5kfiqWBt28qblblV14mBATw0IyG9cMH1ozHCHYn8xIdGAAiVYfETVRopL7Xqtdp6J5D6Hjx8ML0GE7oeHLdu7bq0BE2d1StXBT0s2hQ3x3oBnhTvqkk0jNDJbUVNB1tgiK+7dmv27TCClHfW0fTU009Bgx9LPWyCqukzNHQDbWQGcgQmdQF0+FqcGbYSEaBtdiemND0hVDkL47l79y6ky61IlNn4RcrsmAbZnFxA5AP5cNx+0bPUPtJupMyLUbHu7mZNUcgEvexwFRz5zzUg8DPneAd+fQdXKk2C3L10PVVtWi1M30ehmb4u9DkxhgTYdSD/BYTa9FT+FuVJ/d9pRsnpt++Tu4oBfof+0OVDU4WZORzEhhPRDxjxASp17MpfPJmO9RxJ3/qLv0q79vWknXv3E9tsS/rVv/0bMK+L0qp1i1MnO1h88bFj08TsbmIbaNasNoiwBennfvpT6cRtt6Qv43n1FMRXE9IMaE9mE7r+2nchZWlkgjdofM95DO99BOtggrknRSxNJl0ju2Q5Oe2wMSZfUoy9Oc5IHMjxPDo6xHOGwg6Sk7RJqo1km6YJxhipdjLXw9046zGHgQE5csgSzeRKjtmjRKigiYa9y01ylZObgfWp1vVkloHMTY21B1PFQXkQ5adPn4Dx1TkPXgxRYenGlmXNmnXk9aVHHn48HA5su3FbjCH+RDSgtNx2xKfTUx7cFJKqPZ0x5gakPDn5oBy2WANQ7Wl1qiDw3oFA+Y4dsf4IYKYIZSFRo2aInNwoxILhGkxKhp1/bsxNX9h5aIapfprErbjHpA2TD3X8J87wQGWOTUCZOvHOGDa1Q8MwoO5nMa3QRktr1yxLKxd1h2ry9uefRjXsRHr1lRdjnHMWLkn9Yzq9OsHYcbY1pldpduHxaNoxb376/M/8XDgMfPDBb0IADaeXnnkiyVDf+dGPhSfrDWvWpmVru1GPNnzHWNqIDXFbW1f6469/I337r76TLpw5kZ5+9Ltp/YZNacOGjaES96FbbwocLm7qY+Ny544d6RgSh8ef34EaHEQZDK5YQcF4C5ucq1ctDq2fj338p4JIakHtLeJo+n54ul62fEVas3ptuvfe+9PylWxwgrACc0v0oCJ4BKcoR3CI8vBjj6VHHn08vYI/CO3JtlyzNS1dsAxVvVlIH3DaEggXkPInNZyGY1DN0XOVKghUEKggkCEg4QbyaUVjBtpv4ap16TOf/4W087XX0u99+WtpD9oyD37l99PGDevTkvvvAbfioLUm+XUj1BSMHohmaIiNv4uD+CjYE476VqxcA44jPBxIRwsX/EunC9CGulsdBS+K23ConDp4rgXrOULs7dq7GzOVoYj9uxgaefmS+TgznZ3aYZxboLUboXubWBOax4kvjFPA4fFBLEP6Ui/OCBV8HDp4KDYMt1y7DdzekuYuXIoTw/Op9/Tx9NqePan3xKm0E3OSc7d/NM3rGkovvbIzPffkE+n2W29Nt33wg2kla8B8NGuacVSxeu26dAzfEA89/oPUzED39ryGltAccO31IbXWIZbMfAObA8ihkstUOMGC+dXbdROwGmVtbGEtam3SIzT0sEusqtscZbXNGJ58c8TX4Ho3M0+cOAbzvTO0i2bDmHdhC61WaVPjWG29pbjA5T+qUjaQr6dOk8uwRaal0AydynEMphge50vKx9P3/k/FAP+w/4Z+4RwTEIpjOFLpP386Hdy/Nx05jP0ZuzfuIG2AWFk0D9VB/DK11AjF+j21lhbUqQkqvmb1yjQPFRRVNYagAkPSwvijC2lHOUdmXoMH1368oiQfxWMzOLLdAhKJYExhzqk2ArIbY/KoOCIzr7pGjplpTQrwX8LXUCEh/QkVOx5lTpfnecro+CCINMo6F0WK43oxReVwBAJQqnUCezlVrhvZ1bKP1giXUlTGafMN0hRsfKH65OYD4U+Q0Cj9yQhZW8DO8IzqTll4i8VhjERg7LQV73m+X31TM655fJWpBuSfWJRxlWCoir3HIVC+46nXcA7E3HZix/fNHGb+iy+0Q3Kh9qyqtEWi2FT1y165MWZP2m5Fik0tc8A77uIznyM+orfiNA532UU71lDy24LTrfNN4zDBx/GncCztP9SDBHQWZhzrUI1G/RmmUsmqdd1597oFu991EHHNmJr0gw96kWy8Bj46cexwWr5C6cJEWr16LQ5T8MhPdffktTtbuVIPot1hI3ySsm6yGTpjnI3FoYHlaeyWGzIeoZ+RkbGQEh89fCS9vP0l8D1MaxAmEG86/0JiOzqyAa+j89MgbbSjxdPMpqf4TawrADvY8e+ePQutlWUwy6syIveZGxDgMO2QldC8+NLLEbZEb/euBx28n965W5F+EBhpkvARy4m/q1RBoIJABYFLIRBYHoQnzgT/IAFeu25dOo/arbTaUH9fOkh4oA4YUDUTx8BPTWjMqBkjXWlSQ8Xrfsw0+voG0rnArxfYVNQM0E1U8DjdoASDpJZNVHD8GGf/ZcVhz5p/oDaN5Fi14iaYSiW5bdCltiEtpxbMCMzrKHi1QUIXnK3mnx7zLw5dDKnzkWNsfqLmvPW6JtaKDhxedUbEgaVIkbWhHYRB779AjF01dVi7jGu/Z/++tI53HqQdnUl1gO9XrliJ52miHbBeDKLNcxFa/iLaRXOgx+cg+W1iTQmkzbulNoRInNzKLZhWqIqYA/X6kCOvZ2aD8+OZax1HbU3khnUGCTqmLtK058+dB54XgpZVw0eznxYZa/s22Ul0FHeX/bny4ys/uWxDPyGZFQP8tv+Q+RN3wquu7OSXMZU+GeXjFTEYZ0wJw1Gcq+zeuSN97+FHmSRz0n2f/dm0eSt2a/Nxx67GMd+x81hhop9jI7NaqYg0oe3OYqK1MImv2byVnf0FYXc3SLy2dnaWmOPhNa+BPqM8yMrJpjRhFEJyhKNRCTHbUgfxIPeVP/xDQnn0ptNIpYdhzvvYZRtnIo01t+FMZmH6P/7Pf4FEYwE0VrYl462w4ehLf/zVb4AketPO3XuCyVyCw5kOVEicjNoA3vfJu9IKiLV2VESMg3nw0KG0D0n3iy9uTy+8+BIeXNkxZLA6GViI6vc83mnThg1pLt7yNm/aGLALZCYcavNatOq76M7e1AIS5PWAjdAioYpCCQHG32CUsCeHUXU+juv4ZSCLhXjKw5kCiPLlV/CYitfU/WEb3MNO4rw4bAJaMiOraFd4016kjNSz5Dr/XcwuTy9FGz4pT6OB6qeCwLsTAuUzvfQjft3xNsF96pxDe7DNm7HFIizDjld34qzkJN7se8Ixh8/EWZOp9FHmlROYZAmHITGhfVR7hypfZCCdJIAtKnLgJAuADBpor5ENKwUO4zCKYxAL3/r2t9OjD/0VzlH6UxttL126MP3zf/6bEEiJEBbnmdcHwB3gPwij8Qktq2iT5tx4vOPDd6brb7yAZGBhhEpTgnr82PH0tf/5Fco1pFdeejGtXbs2fe5T9+JjYVnqRHrR0tqevvBrX0ofu/vu9ANsyJ7gOHUMbZ5XXgq144e/9U3iRF6X/tlv/iPG2JYGx5vw3ixO6kF6jX4NjKlJU5j2jjYY6mVp1nA348TchUFPoAGk1CDAA/5rgClvkOCDWhzFDq+J9w+8KPjAd8b97UBF75Zbb05nUf02TuRLL7+K/4Me8O32tHrNSsxr5sUmAPQdbwX8hC2p/EnipvqpIFBBoIJAYIVswuJmYQfhgq6/8eY0Bzrq9NnzgeufferJtAtNk314QDZCyRfwcjwXOi47/8uMsJtvf4rnZZ0k6p9mzZrVaMlI583NoeXAdWdRGz6BWvV5Qm4OQ6f2Y6N7zpBu2Pg2gKzU3Fu2YilS2e14oD4Ym3m7Yb71M9GCivarr+5Ijz38SDCHahlKK+/atSudwnuy4eGkU/8YbUklra1t7REGc+nyheBPtInoE5I5rd2yFdMZpMpsboJpwzHtsy88jzfqUeK8H07XX7ctXY/0+Myp06x3d3I7AABAAElEQVQnR8P8cMPmTRETeMOGdWleJ+ucC1Rs3IJXuXTD1iUrI/H8SckfnMGJ7RAbCScY10mY2QHo2WF2cy8CqwtoLJ4928U6dZFqeN6GZxhG1XyI488e+Gb68we+Ec63ZmGic/3116ebb74Fj9Qr0zrwu3B3TTbF2pm7zDQzfIcpO7etPXgTp5/0NaJigN/Ex/B6RcsODlRJLsYMYE7GTpATQRUGbRrO8eEfxfvz7EUQP6vXpaWouLW0KQ1l4tQ6iMkzrTNy+BKbYR5b2xvSfJCODKGOqMZp1480CCYr+oAjf7hKEqb+aXw/fhHPoSdPp5eQSJy7cDZdGDqThlAzPD88gE3DBCqDKdTuLmBHNodYkh3N7k4RWJsdsosgqIOolJwAGby6cxdIhonLjlQ3KncG9DZW25233ZTG8I6HpiHMaI5ZfATEsXf/wfTqrtfCVlDHNxfOEzoE5wgLYbbnzZkXxPIbSSa0lzapLJnfL/9GZkY5MVaRr7tlXexMzpoFjACsUqN9SN51GmBc4LNnzwXiyHWnfnMPU/flquTX91ieTZ0tVX+8fumpetVVBYH3EARANu7i62xk4cIFECB4v4TB1M7LuLzaO73RXK5N4Jivmo24QWi83VF2z1sKk8dZJi+QX+1XIwq29qinpHkMFeae9Mxzz8FIT6RrNqzFgUlb2rZtazi+uti3gzkumQNp5LSMpqztBlcTO/fELCasx8033wQe60t79+0P+95XXt0VsX5fwwZMB4R9H/1w4BBVAxvZvFu9Zk2ow50D/+2nTi+EjSp15880wgzjXRT4DIBrtQFr0JYOPK2kXDU4JdamIdT1HIObedmhYB6XdFRgjanXjvKxlrhAWL2gGMq0IEVuwWmhMc71bbBjx67YgHCtMWrAvPlz89+COi4NNl7MdaLh6qeCQAWBCgKXhYC+BVAbhkE0zvnWLdfE5tkTP3gi9bLh+Mor40G/GWpS/KYGkLhFzbtepKs9PYcjb/XqNREiT+bNw+fhqJQ23PgcgUDTaaACpAFozBHWAs1ejOU7C+0XtXTUKhqEmS7RUpR89p49TZg64rHjx0GnsWoYavqm8GII5rIf22MjgIg7jyEQ0dlsG6rLzWhUuj7pt2LRgvlo4CxhLUMlmbFb5iLS1hP43NmHoGjxwsVp3coLwaTal4zs0qWL05LFi3gXPP6zIdpw0Z1FkGusVZcCUrTr+PuoP4AQ6QLtX2TMImM9PQcseNaHarbRBlobiT7AWjNI2QGk0/v27knPPPsM6yrSZhh1YwKvX48tNMInNwl8j8snTQLt3VRD/vmm+q1BoGKA3/anIFXCp4xEohHRbUOIL9lzYjKUnfthbLUG+3TKhGpGHzv9fPutSAdWrFiO9GERanE6BkDCidRC+gaaJnajmKp8t0g6RnIfTejiGbz7jjs/xkQdwS5iURB8Ih82rEhMRA7mMX3TP+NpVPLLTl4jKtQv73o57X5+J1LoXekpYlpuWL8i/V//4p/SBozq8EXskg+m3/6DrwYx+60HHwxJ7k/f/VMxlu9/7zEcvuBCnsk5e9HK9A/+yachutjNY8KOIIX+y29+nd27k4x4CAIQ1ZVzIBGQzs5de9LzL+9O1974wfS5X/gCCKMhdbY2hkT41VdeDUmIquBDqqCIRxh7tkKGyCXfNI4aCq8Q8du8V3UmCEXUqk0tzRDFPJfKVS1m1469EKYH0/2f/gzqjKglAvCxiaH05NNNSKmOpt3sEj79xHPplg/cjNOxZbnPGg7JLYoshKWNvpVkvbda9630V9WpIPCjgEDeeAp7Jpg37WXv/uTd6YXnX0jfevA7oXVh7G2dMG3aeA1EBeYN2LFGqu0LllFOoKmhytlpfBn0QRDsem1neDu+/dYtaSE2Xm36NxhmNoq7IMK0Kws/BKMQIUMnUHEbZPNuEG0WHKTsOhxEwfW33cWOOLF8laLyrI053453adXmJmhPLWtdo4zhEb4PtbInfvA97ibSjbfenuavaE9f/F+WhlrcN7/65XSIzbKeQ0fS83iTPsA7dhIq4zQ798dPnUkrV61Oq1auTh+8486IxagkZB/jP8Dm4B/+8VdDDfvpF19F+2R+uubm29PG629KH/7IR0Dl+nTIEAihAWtEd1dHaPJIUClVlwiTUZVwGaeQ9tUjYxCE4FkJRJwvZCQJzhdxGVJPb9zDsYGADbY7feJHnqmyKPQDG/Gj4FfMNmkDDBFZYanyRVbnCgIVBAoEMv4QWYEhOS1ctICYuXelW265heNWNFqOpO9///s8b0jfRgunDRpNOtQkbSpTdscddwSTuHHjxnDUanQAGU8ZPjfodqNFaJSO2TC59+FJ2ecvvPBC4C7ry5R+8IO3RZtr165FCDOcnn7qWbQNOyJEUTPaiv/0n/5GMNsvbX85+t9/4HDqxWHXRz/y0TSxdiKd+rnekBCfPXcSu2DsfXe/HExsW3s3uHtb+uhHPxprh4ylY7vhxuvTr/zKrwQDPs76pO2zUuUB1KE9FqE6/amf+2kk2fPS7DaYT9Vx2mtrHPhWhFo0Fw2l5/qiOU0fQplHHnkYGrk3nT1ynOgCF9Oma7cQz3hDOomJzDnWlk5thUHSzdD7KkqNQ8s6BkMo3fPJe9Pma7aEw8c1a1aFRD1LdfVrAW1cG4LAcv3I5n8omrIWmvx7VulSCFQM8KUweUs58Xn5ExdBgcREcF9fF+0SJtorGIcSOogPsokJ34GEQubOUvnD9TzZTFwxwTJXxleORAEkswivcpaa0JOK/+2OnLj2XjwUj1T+kGj1txEpR386jNH/cYhOJbrtqC7fcMN1nFtRhT4bEuBmRNFjMJZHUSPWHsNr2zqGLYUMsCobTbhk34jq42pskhO2EINM7iewkxjA8YAhSyRU9VLXjx2utnUn6e+Gm2en67bdmGZ1oMrNLpy2FgcP7I+dP2Oh2YnvHmkSGDlHxBTOBWg7HknjcaG7fDPimjHqJVtJ1Hl2zs4hYe7k/ZSMjI73wwD3BzE+gurheSQ3J/AG3cfumjSl3Rf8QTO1FD1xPZVTnlz5bFnfxbpVqiDwkwgB8Qn/+NQ7iMe4HA2Wo0eOhYqV888d99mz5wSB4255c3O2D5s2jZiw2nCNsMHVxzzVtkopquF+hnFcIq4MOS9OryakvqYQGgBlwo7j/XIE9TDKaxt14UI/WjETSCqWIDFYEGPTfnhshI0v8IF2y24yhi0xfeud2b57Dh2O6X3D7S2pFQZ37YY5MJJDaff2Z3CoMpz27d4dYZIGxHEQP2fBG0fAG12z5iL5wDELRNDKZUtSF44bZiO5FveJrIdhvs+gLtiKF9U12Oe2swkwe/2qDALGFQn8L3E0NKwkYAImXajydiCkgnniQtwfGZR27NwGLWNhLizvmIeQpAyg1peZW3Gw0makwzLVFi31aKOEyiCrShUEKghUELgMBMQYpozrjY+u5NFNvVk4fpKu2rFjZ0hf9TtQz2DJ4OoRXzM3y6nlV5hfW5Q5K1JgyypJlaEUl3tkr9EXQ7tIFeu1a9cGU20s3j179mT8Df2qRHTLls2h6aJmZbQLvToKA+kapGaNatcXkKzq8dm+zkHDqo1pm45tyZKlMU5xqxLsBUiEDYt0DrrV48zpUxyn0dJsCxtktZs287wTm8XwXeMLqalUSL4CNjICX4uzXYtYG2Vye/Ei3ce6pYr1YtYONw0usAYMsGls6LoGmyKEU6gs0aY0rr4h1q1bl7ZiLnn9DTfGGBcuzGE8ZX4vl6gWqWxKXK5MlcemcAWEdwYCIgCZzExqcOID9CNshAhpdXumtymddlLxoTfg9rgFKWgH6nfayhIxMkH/EMIjM2KlFSUGNqT3uEiKQf2wI9+Zltk2iZ4RjibU7Zyolhk1DhoMczt9uKsk4ajEufEDTenazZvT7Tdfz8Sfk7qwve09fxZ7tmfSKzt3p1NIbRubiJkGYdo/mxAi7GKp7qjL9Yt959L2Z1/lFZvSHezMdWPHvGCW4T/mpHvvvw/1lfNp1dr1MNTdTHK8tyLlOXbsSNr+4nMR51hVmg3rVqYNa1ema6+7PojnMd3lYfPQhfp0K/ZuQUP6siCGBgJX+rqW8azwIxI3vr3xQD3rcXUMKclru3bjBfYMBCfSddQB589HvRqHYQ1NeDRs6sSL6iKkN0tg/gfSDmyxN266BlVJ6jMLeKXoG8FWLdny66QrPi4McPkrvk4b1aMKAj9OCFzxG77yoGTBlEQqoVQqa+zZYWxev/jFL4XK24MP/kV69tlnUVXrZZd+YfrlX/7V8HJcJJ+2rITgNZlLNqpe270P1bD+tPEa7MOwZ12kT4FunEGBS5so14Q6jLa/4+BXWUPVhtua23laY5R9BxjQETztn8UGeW4XjO7Q3NSLmcb3f/BU2nPgRDhhacW16ADmGoPE9R0f60qDMItPP/00DOhwmrtifRB22669JvDQhnVrE/t06YknnoqxaUrRjbOp4eGesIFT5e8Z3vFD2N3efust8X6rV6/AM//J1IEqnkxnE8i8pY1rUDe3gad895Ikikyq7omw9V3g2TXDQxW/ViTX+lewf3f7bdc1IfYkQS+q+p0+dSrG9MRTT6W/+Mu/BEcPgGvnsTm5Ctu9m8DxCwNmtilxFetUTVzwFv78DrlKFQQqCPyEQ6D4tPE1NYETd0hHtmP2Mg/GUed8f+fv/B3wlr5vpFOnkkyXzOciNRSh0bwW5+sbR/yjzar47P77749NO3GgZdQIGgW5KRGePbs76vps27ZrYQDX0MYoktMh8JnxdWFIeabZnUKPTUhSHYbelVXbXrgAW1/6uvPOD4WGjOrHvgfBh4NOb8HLtWH79EEj3lVb0pj12tXKdNuXoecUmIywRoTWk+/P2OexsekYpPBMsLeB4JtYm2R63Vw1tfPuJnFv27yW9LnPfhY6WgEY5ckr8BhCg0fnV8LAMUdMYyoFfubeNc/+ZPgN0+ffoUh4bWNmokqUKX17Nq9Kl0KgYoAvhck7l8NH7swwxI4STJ2gOLFiwsHpqf/vByzT52QqZ2vFDIlz7aHTIUIYXfolO8E8wuGWEwKJiQSqH72Bvc13KMYQW8jkHmPHbTkOoGbNATlBYMo8n4Kok2gdxHMffHRIiEfYESvjcNKqanf2zCkma46pOwSTm7ph4GlD+7PRkfns9IEcJOrsk0ENIplQunMWe43T7KYtXTwvJBBz2PHTxlhPqedRDZfYC7VxX6/gUya9SVoxQBl3ZuQLHeIENLi3Lx0fnKMvVcXbUU9RLacVZriR2KCNqEmHoy4Qp++iHfAAnrRjB41GAobRWOnE8yUZ9Q+r6woC7zMIOPFkgfN8UxtFgkD1MW2SnOuHDx9FBXoA9bbXkAL3gRPAEbX5WoAlwaSdvtohMpMXiWvY0dGZFkBYGetQYiM0V+SaRWJOQw7nqBcSBOY75yPFNTgLKe0IBztmsdt/grbPYosmAdPUYtxcQyrh9R7cqATavvuxxToFs6zDF/Gd0mK9PBtbXYLEfg0F5+G4tTdTg0RpwpaN66N7ibwucKuEnYSKqsfGN5aYEYXV0BhlA3J5zPFSoklxHOOpvUrtFJuOvqdEmjhcJyfiR14t3jswOmPTyYy47BSMsGqJrYR40sN1F15C582bC8E0K8ZR6zROjqtKFQQqCFQQuDIE3IzL+CoYx6BQMz7T94O0lc6jTDK3poKPZW7rk8/LM/OleT10jiVOLQywDKxdii+nUNRE4OLZ0IqRcCpoUmAh3kTUwy/aP5jjiaybJux7Cr+1dy6M564NlmtVI4nKLAPRV3Nrwbi5T/GmNGwZi+/uEXi9fheXXky+l0fgVLot9z6LNcwX4X8zMPF9TYXRjRt+ZjKzBVZXwtNhHsMAp2BUWpo6l2fxJ5zKrq5mQKBigGcA5M3f5snmh+YR33vt6/OkUbvePcdxNBV2uZneCTW/IdT9lNSqwmzKLeV2vMvN+NAnnpUacB0UlY1zG0lyiODfUFGD7qLRYAPOVnSPZezJNpg/hCRpTjeBtJcgLVFt8MRFHLYcSd99/M+og7oyGGEEO+HZcxdALOJVGsJL4kyCqw0C75pN69MsVLa/+51H0wWkKN/95tfSy88+gVrGNSDCuaiarGbXjl23lq54z84upMOoJa5cvjRtXr8SyfLB9Gdf+yO8pW5J27dvSevXbUBKsTp1ICmZ1Q2TyusMXMDG7sRJYlr+AALT8Ez5vXzneHsQkWrNd374p4JI1VYwvN8xRu2k9+7ZF8fTzxISBPXmCSQki/EoGK6vGwfTo3h51fX92GgraoON6SRB1k9g49eJCnjXbBxx0Z/IxVS86mXYR9Yb/PiHNTEY/0axYHhfpQoC71UI+B2b8pxwYZZggQwKxixy+ez17HnjjTfGjr+hHVRHO4GjPxng3/md34k5qyOTwGex4yQKow126pesWInt06y0dNkywgzh8ASne2OjSGefei4dPngET8zP463+LJLcveCd/tQ4i7kLbptPTMgFzO0VS5alazeuxlZqPH3nLx9ILy6YhXdS1I0hVlZs2JyGm46nhpePszl2Nn3rga+zUbcsrZr/efDySDgTbEY97mXiB0u07d+xHQayKfXs2x02Wjfc8sH0YTyOrli5EoIPhyyaVCCZkNE8wfHQd76d9ux8JV3E8Vc/4ZCMO3n7hz+SVq1Zl65B5XnOHPCTCFQIwsQGXgiG15wMWz2Xykzv2PVqqOrt2bs3nTx+Ir322p50+szZkFLvx07u9CkcWqHNIhOcE+2C5w8zDr3enzh5CunFqnQtdm0bN24Gt67Bi/8cYN8WzLTEn5uNElXFC3StoepUQaCCQAWBaRAQT2RcI77JOCebTpBfQ0FXYtxKQ+V5YeQ8e5R8JZlh4kIFpb+awhX8lunpzHxOjWVyKEFruy5lzRlGSLum2imu84+UcdZWyuWRWLNGuXkbpLgMLgXVIizrnPWiHZrM4UQzbefaZ4qasRaik0TBiRpApM69n5TKUt5Wa2KayXy1mXLK7eWua/3bXtTKoynvVatQ+0tkptuWJ8cUPIHKocKsPM/MdqlbnS+FQMUAXwqTN5mTP+aI6SVN4mSQyDHbA/HlxBjG8Ki4Oek8/NS1cxsmpq7qEn7yTrHJKlxHKhOFSRrTocxRHLo4Q9WIzonaSGWHIS4HkTArTVAKq3axDHArgbK1OGtHtbAV24XBCzDHZ4+l144fTr/9X38vdULU3XH3XWmYdrvZ1VOFpBH1YxGS9JvXWzavS3NQp25jx60XgvS7f/l1RSPpQ3d+PK2A2Fq8clVa0DUfr6eouUDrIQwhpmXzJAP89LPPp6c41my4Flu769K9996PGss8JNKz05KFs9KEtrtIYvbv2ZX+x+/+LsRzP6RhlqLIjJu0K9ZGYz1OAJYtwx5ljhIXxgl8dH61Z89+mOuX0lNPPQ3x2JsOHD4YkpBx1CVxvRC2HNqrjMD8DvaPp5OnjscxZ05XWr56Lu8rcg7Q0ltGetHxVf2UP8abrXdVjVeFKgj8iCFQvmeRjil7UtYTuxvhqntljMXGGtJSGeBNmzbDfG0i1NjL6d/8m3+HOm4fTk1ejNqGahOdGQ9dKe8tt3wgLSZM2b033ZLWrF2fHV9hK9uSCBWhevLjj6ZXXt7BgUdmwrVdwMP0fhjiYfBLLx4DP4Jn5tXrtqTlMMBbUY87dOggOOkBdtqb0uNPLUzrN2xMv/LFX2fm43glufF1Jn0bnLUUu7R7P3YL6mRInNGGkW546TlUobHb7QfnuPEm4ylD/C//5f+DE5ZbwTXLwIn4LmADcP7srtSzfwAGuCft3iHTiodQNhTFVxvWb0h//dd/La1duxYGeHXUMW56+Cqgfk6X4gcZ4FcJ0SZjrUMZPe3v33uI8QAHvH8qYX7h+RcDbkpLXGOyGvoY+OtkSH/DQQpOUj5218fSJz95T9jVaa8WMAfu/t3UPnLjoWKAa3+K6lRBoILAZSGQmc6Mq8Qh0p8lCoeaKXkzVJZPM46s6hs3dT+FObOtekauMGhFElpUn1VBtpzMr0nJqwxuozZqhR6LscTjGINmdtZpijI5f+rXhvJh7GCTCkIKOUDvgfuNPxwd1rUbBbk3S4bWf5qe+D7lPdQi0klVNNKeTfXsyeehOWRd1pJI5JlCM5Jz0assjG4zbTVwRGKYJT9gkXNjLLXL2imXL7Aqz8omtZsMARck7WXMpUx1noJAxQBPweItXuWP20mSJ6kTTWLR3Sk8MLO904hUoQ1nVzJvxrvVS+kohOCxwz3ke82ELAICR1GbC+7wxw2TPM4SnXC9EmshqVRX2V2zhoyA3G/Kh3LI2i4QTYT6Mk5djh08mnp7TqTjR46mJx55JI1ji/wLf+0XYYCRwKxbnQ71HE0vPLcz+sjIB7sECKZWiK4uVFCW8l5f+tKXQnXx2WdfDELxxPGj6QSqzf0Y0y5atDB99tP3pVWoerQhcm7Hi981W7eikgcjDJMscXz2AmrUSGef+sGjMLuvBYN8zyc+lGZDrC3GBrCFOq041xmCyA2Pprx5OHIBnqpCS0f60crQO0ZVGk/COOuwQOdXMs2/+sUvQADORpo9G0TXwt8CVWfe/wyOtzxeeP7VOM6cPZGOHjuI6iM2H8NrUwN22dmRDR1cMU3+ca5QIn8PV3hYZVcQeM9CQA0JtrFZUDMxIU5y3XaP3TzNDRbjoM8F92/+zb8Vkk03+Uxt2MPGgs7C7IbWYjawulA1XrViOdoc2mOVNpnfaKB88I4PpXXrN6ZbbzuX7v1UL0iMWU8c3yVrVqQlq5fDNK8Oe92bbroeprQVqXNv+sTdHwm/B51zu1GJW5CuuXYbXjvXQKPMQaJLvHQItVk6MdmyMfDCJxvujrBHt916NPAIAtLA2/2MWaJr63XXZ40Y8K7vvgSJs/0tw3nJTTD82g8PocGjF3sPHcTccssN2JXNASLgJwimFuP41ggg4VCwRwCOe0Eps70VPLly5YqQop9nk66319BSORSIxF0HG5ehOlhrT9wnsaM3VSXtCxctJn77oojLrAqf/hH827iEuCHpGNrA475HhaH8S1SpgkAFgdeDQOBr8IwbZ15nyWbGHt67mVafxEemcraMybNHYYhLPYtb1rVD5rdIf6NSrV5eF/TxAnIOiQ9t8t9828RnsiWjDeuNh5lg5ku9z9JmkaB3uZ792zfo+ZI+iwQ1r3G5r9wtffi+VJzAVMbUyDpWtBR9D731i1+bFB7xfBLT1tbLIvkex3RPSJXnAR9BSV1T9MM5xF7AP+NsNwakea3pe8gwWCXXqYdttDcjv5SPStXPJAQqBngSFG/3Ik/C+g9S51Sakbn7JAOs5zYdvbTA7Y6ODaUjPT2pc1YX16pl0H/+lvOX7xQJ/MIZRjoSH72TcWgIb58QR9q2NjAJ2whj5PduE/mQMM0EkjkoYYeTmJ6D+9LOp7ajXrcr/eFXvpK23XRD+rf/+N+mDhjgfgbQ3rGDttogBqnrmBi/NmgSpM0wlF3ds9MXf+1LOJAZTH/we19Ou3buSt/6/sPpMB6if/CDx0Lauh615s6OLuz5ZuGRdU64bb8GgnMjnvO2XXddeujhJ9N3H3kqPUn5MziN2bhhXVo0uy2twqP0ottvxXlMZoBbGYMesx2/TLiIB9ovHO41wbg3od6cY4GOo/53Op1Edfo8Xqclxr/wxV+NYOEFnsJaBvgsHvgMRv6f/9PvpMceexIG/kQ6cvQAsNMjLd6twSnuDF5NKn+qqylblakg8JMAAYkCHV7Wp7woZ0JCh35KHY1PuBVVXNdqbW1N2vjHmlxTZhnG7MI0wQYVK3xtqoq9JIZggD90O9d0No4qyXgnKs4QADSliVeYefmUxzfeuC3dfMMm7sCRjYadwMQDOTLYMQ2P0zY2Y7d/8C7ucL4CLrZOCK+psWH9chrDqRRenh1sE3Zt4XCLEHWOA+UZ2gPnTDBWyvleap5kQowHlJGDxfoiDtsWh6iR0oi2ipWNj26yHQ9fP5I3JFF8MMDXXsvVRIQOoRnG6dIs3qvVr8EtaCkL1FKRBCuVibFTTrjbvONXIclNQ4koNzKrVEGggkAFgTeGQEYy4hJteMUvRbJZ6hZGttyXc2HGCi1cmC+9LLteFMmv4YFMMr6lbGnDs+uNOFXGMTPAGR+KAzP/Vy/5zeNVY9EkyWgy/q7YMPAmV+JCVxv5aR+57zrVd2YwHZd5oc1pIzQdTGgMhkrAw4qNEIu+gT0ocBohZF0THU1AM8eKZnlTrfNxNUG5HWNw0vE1Txc2HsXihwK5LnesI9LxbA04yICdm6rCfSbsC8zNd+zlebHPLn+DqY6qKyFQrYjv1HcQHzsfql82H7H2szK/jagfm2Ggb+Nmrly5HHXiTal/pBFGdEd4Oe3vHUst2PjDN+bJ5vfOZdm9CqkkiEMHLzKFO15V9a4vrV6/BScnOmvJE1FGW4LLye9EkRBjj8qGIAon0one82nPYdR+zw+mZavXp+Wr1qDW14V0BhUOJLitUpgSrDCf2gy3ODFpQw/QRw4d9hKJyEomYnO6/tYPpBXrcSWPNOQ4NmsP/tWDeFvtJbzQ4dRzEEdbIwQXh+hV9dDg5Dq22bR5C9LvLkIobUqPfO+R9NSTT4ZUYu+hI2kc5y1bx1rS7MWr0s//4i+CYyAgxVC8d6OUnO9BfGFtgFcuXx6EdjM7bSLVwz2HUR88hir22jh0q1+fdHoAtkKKgrv9OY0RQ27VqqW8V3/auXM7fQ2F6qOS6rFxSWX/bvUt+PcQzU2dq6kzHT7V3fsBAhAIzkNmQyzSXoH3PMw1GWLCVIiXoDC41/ulqdjWTy7IdXWddw3MP0mDTDSQI141vnqmVJiY3NY6C+lmiDfVgKFOsJNugeW7Fi9qzXHF3KauF7bBqeymN6pJwxvIQNrv5Lv5VvyXAJEY8j1NEoXxwtyaJZp0c858bZHV+nFjMvci4QLNROdR1vcw5aZqYwDH+R6RbePU0X4l+heeXAcc8iW/kykTO7luJoKyJCVaqTUxijZN9F0jtGqnyTaqiwoCFQQqCFwOAuKXIm31uTjTkD71eKfUK0xYuS/4suR7X45SxrP40SNQXA0vmm89hRzWURCTNx7FhT4Tw3lMT7YxlWSQXRtItXxjq09A5xqGtJ7xzmtBHl9sYpaGqDetF5GnG4kx2Ny0v64aLTXJ7xj0qlg7BDc+rPXdmLn2qGubmdL0XXhHAOAmw7R2yXNcIYG2Gfos0uEiTTbPVM5e57+RNDN9zCRkI7f6KRBwla7SOwABPs38YTuTmZxu+sj05emDKhsqgKrQncdmbPPmjenQ0TPpqVeQuOKt+MI57OKQ5k4QqkM6zm/Wz3p0KDN+TW3sGIEMjBPW338xvfLqyziZOYPkFhs27HW7umbFh94MFSYDjCwgqD2ZtiaIR9WxR0dggM9cSLthgAf7B9PyNRvTspVr0pxZnWE3NzJ0gXBM7GwpmWH8SnpkvG1jFFW/A/t75KPT6o1LeZeOtO0DH4jdtK2br8Fpy/H0yivP4QzmNM6ujqRDB7tjh24OznEO9RyLYOe6st+Cmp8x1iAHU8PoxXR4/24kNU1p36GjqbGT2KGjLWnOohXp537pF5MhjkMY69gHLwYcW2HUY74HQ+wAYViRhB/sOZIOHupB2oxDLlQfu/UYyOOCuRqRpnh0tmv/1p6W4J5fBnh45CKx7LYz1qZQZ2wbaeOd3F2jrvVNtTN7hvm+NFq7K8UmsyczagWqUwWBnxAIgKFicc24zpeC2SrfO/PGhXfS0ZI7aCQ3As0fCFzGlGyREYRYUPJLKsRFYaEnZICReupLICa7EtBgKGUqa51ZiSPqSjTEILyzT9rHysqSrSILDkMJM4Sw/yI7NTCVA4+YSdLpX065/VovtJGZ+fA2HxVyqUk4OC6y7N7HEmVDaJLoFEV8X5Lv7waABFfeoedJrZMSk7dsDJQHYW/n8Nx1pHBsGNTqRLu169hoIENiUZMR2y+qhFZ3D3GUMcV6lFeGWGNso74576tUQaCCQAWBmRAI7RIRCClwGUIH8UwwpXWFfVafCvMls+YzcVg9o1bK+syqmSEFL9UQU+4rhweqlz5btgiHShvl3OCuqKnWSBMhPevTMCZz4spWzN3sT989psxQO4Zafq2SrVmiHNGuki1TbZzxjP5aFUSJh5UQk5qgxevfN3v8d93Kq12tOnWAD/XypnGsrlHf99TWOHZ8KWxbHr57YYAdr3llQ1mY+X4KhsxXu8hzlS4PgalV+vLPq9w3CwG/NXCFqgvj7Lw3NsKEMtEasONqbO9O8wi8feedd6ZXdx1Iz+44nI4fPZz+5x/9LgzZMmLrXo+EsjutXbEkbMe0JdDWa3DgYsSt3PHqrtSLg5ZO4uyuWTs7vJjOgtlrRaXack4UPv/o3xjATjgnlf+gHtlJwqkVJYZgcvsu9MOMn2eMYzjKGkknjh5jLMfS6ZMnYoIOENJkGFtjY6GRkY4dPU5MzMG062Av/bWnuz/xU2nJ4gUQei04vGrDw/QswhrNIbSSqtKE3oA57ccr6iGksy88/0Lq7mhPKxYvwvEV9mzoIs4lntmqFUvxQN0QoVRUvW5tR82mzZkeXcqHB44xDEigjYLcfEuQwHnsfi+i9ny4pye8od7+IRzjrFlLe+35r0Z9E/ggEKySHO2Jlyxdkq7bthUV7j1IgPciBZ+f9uzew/ssxjv1ysldtuloo9ZYbrL6rSDwvoNAXpolGpxPTCpmpwuwi26RCtTb8gqgbL2BY5CaKnCTO1uXSRH70PyQ6IoDSrnoLCMCs6Lz0oAZEhMSZ+I+mWqVn92sisKRGzOXW9HIIJuI21/YHrWuJe5vO2rPTcFYW356knBwGJNEVbTpPeXA6fYRhFNcZuIk2/xOtZOJP4UG4uJaNR5n+NmWlbkXSdWlyPdREGj0I7z5n3E5+b5yrhq1LF+IITN858JEZ+cydX1HjWnVaznVqYJABYEKAlMQyHhF+ks6SkYWPAoNVfBWzs+4S/xjcj2oP1u2HPGg9lNDfXFXrkWDXnvYnn2VdnObpS+Rn0fuawqb5XvHagqpalyxEQhT+OKLL4TjwhtuwFcD0Uukj61b3sexx/gZwMw8e7O7RnFydB05XE+NwTpF0hvZwiLWijq4xKpENV+SZJhUJbvZgW5kxY9q181s8DKSYGotH+3X4Bx1a22UWllqntXMzSvvUw/DUrY68y1XQHhnIRAfNd+1zK/69y0QfLG7D0PYSKzLuQuWpA/echsfeyfz4gFsV4+lB/78T3AQtTEtmos3YlSKVy5ZSD0kuRwihCEcR50/15d27tiFivHJtOW6bcH8GhajG0cyhu4wgHhJzulG+o1JJaVEhmMwP2wVYHhVV+7rgwFGMjEKQ2zoDe1ojaNrwSHiXeqddGQIuw3a1tHV6dO9aU/PdqTMbTh7uTYtxulVKwiqgxAh3ahSz0b1uBtpdGcnsdaYuBKbR48exZPrK2k14ZB6CVY+d6Kb8tgH44V12dLFqQ/J0KCxP7EfbO2QAc7I1nfJKos6b8kMcHjBCoTnLtdYOoenZ2NyHkP9+fix46hnz03LV6xCqq4NH6mGl0QC8MvAU4TaiCR+Ybrmmo1p376DxC09AuO+MB3cfwjgTKR1a5eDZIRZbqJ2yjd1v5P5BffVPasuKwi8KyFQPto3/c2Wii7ALqo4n2P+lc0155fEhYusjrBMrvum4jm0SERL10Fk8NzFfbIcldw1DyY4pK8ytT6v7ZnHJS1E47mmlzLAtkttSoPr8P1cki34zKr6ChwbGE4vbX8xCIMNOP7TMdTEhJoleRylnudJqaze90xRRBhkOMj8SnAU9WibaKlJvgvhIQNseZ1S1ac8Kvqo9St+ysnR2jeN+aymGq1aXcBM1AQB5pHHk2vZR2bkhUMGkRJhm8iaSLk5S5e/TX393Er1W0GggkAFgXoIiFfc5FSqmKWU9dJYSxZpZMkvuF3caCrMV8kvuLZoqkQhfjI+tXzGr9bLDGopAb6tbbzmKAQlfwqnNajeAwZUE8mUGWCQIEnznFcxHzx+/FhaQySR2UQ/0XwwjyeX8T0dd+7bzV4wte/hmTYYGb8ZR4dqkXcxJvFr3uQ0ZrxpIjQVrZNp2vL+8ZA2civC13VrKpVyjgF0H8KeMiYKx3gLTAssrW29WI9A+uVv4bpsKuXjpvqZhEDFAE+C4u1e8DkHZcGnzAcY/4KR8tP28FNuhglrS7Ng1JZix3rLB25BCtuf+gaIE4xdws6dr8KEog48dpGQF61B1jm5Rob7YUiH5M/wxjwrvI3Om7cgbHfBTeEJVNXoQz0HUT8+lE6fPR0E6glUk19+6ZU0f+HCNA8PoV2dnWkFjGgLW1Mnjx4kfMbJ9PQzzwaj3Xv+YoRMmsOumETryZMngzjrITRHBwxlG2qCHTCqE9jLDmGfu/OVl1Mftr0X8arc33cBJ18w7zCfC5GiziO8SDvMvioyTu5mJCyn6euVl19KXbM64uiBMR6ln3bGtHTl6rR8KarVMqiCD0jVUAxXeWJnpRGR0RhhUnLIkpde2p7Onj2Xjhw7ms6cOZ1e27Wb/lqIO4xtMxsDbaiHB5K1TZxmDWDnPAQsjwGXHtSmz2ETLVI8z/h37tiBR9iLSIcXgBhnpSXLFmYidNpIHI2jq1IFgfcLBC7zvYvfXOxrc8FFuBAMM6HCo6tLkwWnNvImK/qsPLe9yR13r3MH07sR107ll2fiFCXVx4lRLIYJ2yvql6bJfFPJem9UV9jUEylTHZRR1XJmNjTjsa8jvP3n/zimGrvs1dWM77IVq8wKAhUEKghMg4B4TAZvJmISB16aN63qm7h5+zgrU45TQ6qNjWw3BKVrDTc3jD+dPO5Lx25+eSefRompBi95m8kyM59c2nSUyNmByWfWuOx9GU8Z02UL1TJL2VLmauqUsu/Hc8UAv+2/ep5wGtYj9oXRyhIMeV8ZQNUYshEaGTw3Ztr8JV3plnmL0/+98fp0FGbs4e8/TtzHPen3f/e/BBO2HG+jEfqHsRkyZBE2q0p777n7nrRly+q0acsWmLTZoVbojs/efXtjUn/tz78WO1znzp+D2RtK333okXQAtea7770n3X3PvWkNDrgW3XdX2gHz+tzjD6UXnjmZfvOf7UnLYIrv+sTH0wCOuW667fZ0Aanqow8/jBOr1rR21fKwmV23HC/NMN1HDvaEHfPv/Pt/jQSZEByEATFu8H2f/nS6+UM/lT7wU3cS33NJqGwPEsdy0fy5aRVM5Y6XXkiPfOdbqDyPoII9gkOwpTDmi9KGTSvSL/3cz+MxGukxsKnHGdkBKkwv0nQJ1oYmJE942jvR05OOILn9rX/1W+kYHqiPGzIEZvo//Mf/gBrzsvSP/u4/SFuB0bJlC1C3bg07aGTp6cChg2n3nl3pLx54IH39638WKt2qqxw/diz9t//2O2nFCkJBHTqJs6516a/9yqfxCqvUJu+gTVGcEtevl/L3MFX+9cpWzyoI/BggUD/JpnVfHpRvPM+7aUW40bRCE4uc8q63Xp7rU6EXmsMTVf2T2nUpUJN8FhsmnANQYIoJzk4/mIeT04oL8ECeXxIRjCPUhGtZgUHK2PL4y1t5HkGr5aXt27kyGQ/Stm3Psrlkac4SpikphGXq+uYdQjpCrk9M5ZwFuG4M1KQB+fHk80npcu1dZ9rT1YpPtqj2Sk61MU4VuOyV4DV28eVSTSPvco+qvAoCFQQqCFwCARmpK+GTIm0slSZxecm4yvNMibDVyjJRmphcdgomrSHrjBUtldcONf0i1RCyGjaa8ykB3rlrZ/rCxV/mfQpOLZifM1LXqYrQnDT8eu9jv3rduVxStbk+lXbKGlGeTY0958xkjR3TTAnu5Rjb/Deavg6XPktf1Xk6BKZDa/qz6u5NQYDP2NkSX7Of+KWfdSHU9ECnivO8uXodHkvr1q1B+omU9Pg2GMf+tHDu/JraGkp9MNTz5yqVnE1MS6Sr8+fDmLYxIZxcuY+Ojg5sh+eGE6h2pLSDML+D2O8uJGSHx+KFS5DitqcW4uLOxjnLUP/qdBshh0ZgRJXULoDBXrZiZYRjasFTsrElR6iv6twK8ucjsV5IGUOabNy4PvXzvAtvzH0XkaiiatIE47qWfMsqZZZ5n1Dlr20sQodsvmYzzqnmIhmeR/lRJM2j9LmEWJ0L06o161BB7mYcvFMN202RmL6hMK3BEm82qpO0Yi/chQ3xlmuuZXNgWVoLE45yTlq8ZFmaw0bB7DmzgrC1rrStmxFKjfR2bV9r165BhfsWnGAhXWf8oHY8+HXT1hLeYUlauGDu5Fje1CdQFa4gUEHgRwAB8UE5rr67wCJo6ZTQTKGwE+1cfRtVyQoCFQQqCFQQeO9BQHyvSvAodG9RM37vvUU14ncSAnjfzmTAO9no+6utsp8j21ZYN1Tt8GY6SlBud6ya3XLXjsDQPiZsyibY1Rlp7UijgL+f/HFU88ZQzzV0UXtTZgbDzosdLu2J3d1p78Rhi3bBdGmv7sjJG1pXSfBFGFKJu7D9hXkdpw8Pd+iasXVrnsAmGUm1jq8GYWKDM2wmziZl9SatR9IR+s9eowejz9ktHaEK3egWGs/GxjPyGKOsXw7m9uFcC3FptNeCgytt0Rp5KN85PjKAp+YBxqeat3ZsOOMCNrqqGWcjwLF1YT/sixgWTgjisDrqak4n0doaTm3I1EM1PWoHol3GxQuDMdYGve+xIYC7sSjfpU2x9zTmGJuaiWPHMeYYGL+eWoeGtc1T4kzMUIROg4NcsSPYPaslxt+KXbN96bE6J9/G8eQ9oyCmzbCIqV4tM2fEb/VTQeC9C4Hycb/eG0zOhNcrNPlsZoszp81EwwBlxQI54ceSizoJcDyrb8X+89zMudRtKDbA5mgfrF1y3lc/hrbHP/qH/5j7lP79v/tXaSmmFyCRuJ/8iZ37y73XjHJRIZeb+WSqdn6iFXN9yiYd5ExWnP58Cp9MwcL6Gat6NaO8WZOpNDq9rpuHVaogUEGggsDVQeDyeKTg29fHQVfXw5sr5XhUGarDfVlNcKqZhhqNXcrg38Ek+XqBCCy/+U/+IRLgHenf/dt/nW699VaeSM/RXnnVyaZLho9y5uQjG6xLUyVz5pXKlSpXW76Ue6P2SrvV+eohUNjeSgJ89TB7g5J+puVTlbzJ/8yLCQSDF17e5Mgsx718cTPndl2VQ+Q1IKG0hTa4Zs8NxNs1jcGsmbKDGOg1pMY0OrmLpZqDh3av8YflWiZY8scjTyRZVf/RMmrVrXqYRjQ61pQ9JqtJYrnWGvEZjmG4b8k1UiOSW1NLcStvYY8GCdSGNAwRaV/hEIazybHoEKCludO72qFDBZx20aEMbwkw7tOSJGc9AgYl03OIcnNJ44LqATsSTrl8JiMbDK9F46DsZCOQjgBclcRG3r+9XU+G+ZBRHh6kTzqt+fDJ7cavDZjKOd9VvxUEKgi8kxDI87rggXdmtk1O/ukDLZ1M5s7sbeb9ZME3fXFJV5MtlCdvpi/rBJattfJ6dS1b+rD465WtNVedKghUEKgg8K6FgDjsjfBYeV7OtZcpVSezS8Y797IF2052cYWmr7bcFapX2e8gBCoG+J0CZnzVfPq1r98A3mNyVrHrLgsMM6hkIcpxLwPMU4tHvEquGmFKTREXjHMJe9lEmKPIr7Vd7BR04CTHlyXB1IfZNCnB9ZC5rNU0tzY0eiV/Ats8GdBBVICDEcf7qmNsDZtXx2dLeHfFZs5RNkaszNoAfGKsM5jehiYaITszzlzHjhyROFU1gWk2/Emj6tCTCeYeVWZzPATHKLAyNSERdrzFEZbwiVR2+WBeZaqHiN9ranfDwIFGoE+G4XgAyTiSd9ttamXcPG4ws0iRedKoZ9UGHHrZCD+WaUcQHonrqeRNGUU5Tz2Nq2nlZzyrbisIvKch8M593DHXgEU5X9JyzXunz5nFopQ4Mt4SPzj/mNexCcZlXSpSZDAauWiwTNbOreTWqE3jHnlr0KK0yWHc3vrUUMNHk3niC5Ljmplyjk/EMaaMJxxD/bsU7JFzLVfKlzZzHz65XHI7dQp6Xmd4XK7szLzSw8z86r6CQAWBCgLvTQjUMOolyK1g2tpbzXxej0Yn1wnKzihXcL3FTT6evC4X8YR8HpZmpzUzo1zpo76s5cv6VWsu2pu85sLypd1yLs+r89uDQMUAvz34vU5tyC6YsyB4UNnNXzCfb3zB/vAEZi7mSOY2ycszhuycZnzttdK1h7RQa6sE8y71LTC9apZGR33HwlPtkE2ZQczlrZP7KFPOcpbyJzO1PcT1Vd16KTbBHdjiTs7eyQ7z4IPBV6RKPccXuZTJLdnmVJqsOkkU5jeJ/QOKlQDiUcM2CkFaq9hQCjpYuozsehhOy1Al0jHRWinD5eSfIDqpfioIVBD4cUHA6RpTdnIAZbLmXO+mP58sWHtSiKBLW8ol6yZ+fdXLXk/v+7JFApGUUeW2A8dcvvBbyC1jeAtVqyoVBCoIVBCoIFCDwJXWhLcOoLeKnfNK8db7rWq+fQhUDPDbhmGNFItZwHXm+ZD2QqQhwtVWVftXWWElnEG6yRDCgWmLK+elPbDcmLILExF7pqeajdpoIza0/GtEddd2lCjbuxrR8oA5RhrPtcGlTVrOz7WZ5Ril4Ch6wkpAw/splVuQBNtGHgFjsDGSdf1tblFF2hLYUPT1pT/68h+mAcIQ/dqXfi2tX78Owap6xzL4lLGY11TV9rkJh1s6cFaDe8L3RHqjVDuPfqoKMmKqaF+c7Tfs22ZybGPepa2D5vOI7KSJexNFchrDpT0AaFI9Ozqu5ftSJN9EhjeHbkFVekz7bOHIe9NuDL1WNipM+3l9yUw0bnnfPVIZVWlw8kEpUJ0rCLzvIDA5C5yMplqGu+c55QtmO7elUHnGnHKS1p44w7wrh/lTKTBt3DLD41wwR64ws+1Le8s9TbV4VVfRLD9s51+O+Z1qs4YfLh3GjG6mauQHuULG6DOK1t3md7UPS9b6ihevK1RdVhCoIFBB4D0JgUJXXWnwV6LXpGszbZtXDqnQK5W9Utu1/IJWuRUrFwXFN0TptepRh2sxfFzT3jRs/xaHVWu+Or0JCFQM8JsA1lUVrZ8FodtQn1Gup33uV9VsfaHSSn3e1Vzba2Z3X6///Cz3Mb2czHFv77nU398fnvSups/6Mrn/+pz66/J06u1CvbkONdT2AWZgC9ugbnCx9e15PdVWriTydGMgQ2Fm6eq+gkAFgXcDBKbjnenz+K2Mrx4P1F+/lbbeS3XeT+/6Xvq7VGOtIFBBoIJABYEfNwQqBvjt/gUmaYxMtI3hbk4V4aRtbDO78IhzmxQ1Wk6b3RpDJ3PXgjMmU7YhYL8eyaSpZsrLg1rjTXnnSjmpOchyc3NjurRCIkq13HttdywYb6W+ygN8gozVeJSWY0wl+bSp2LvRlyUbGnGOxXlU6TRpmHHmFvSUPJReeP758KZ34fxZnlJGka4lYqzWLO3nfO199WYdAhz6j7Yp5ZVSX0tlN1rIa4otnoVoN++sNaQRKpul52ZTR1uWfE++SthW0zgS8qQtYU2sFDbYVMzOr5RkCx8l58ZVs+f6lNueypm5DecI4k1zkVof+cZf/7a5TM7zemYf+Un1W0Hg/QqBMiPKTNG1Xp4peb7hoq42a5yP4gixhL/iPEOW6Scgly22U6Utn5lKfu7L7XU9uVvKYxj0YNs+LQeXtbt8JZ4wFXxdRp1z638dme0GfquN3NK2UHq0fC6Xe/R+KtX6sitT6TrfRRte2lZOU1cl543PpU7tXHDXlV/rjZusSlQQqCBQQeBHDoGZSKvgtjKQKzx3USgLQw1PlxpXe57Z8tXWe7PlSj9TbzZ19WbbeufKl1G9cy2+G1qqGOAfxl9h2vdaPpxpmdN6nbQFnjkxS5XSRK2W2eVRZJWbGeWmdcKNj4vsU7JyRivxVDY4N3dpY45zeHgoDRMjOJj8yVFcWpbGpqVS4pKxX7EUY61VkngsrziteP2NhaPCzJLe25CUpefcaP69FAIUeJtpZv9vs7mqegWB9xUEyswsZ+fT251TpY1yfi8CtMCgwOWN3mHmu15tvTdqt3peQaCCQAWBCgIVBN77EKgY4B/i31BmM5MdECMyZ4pqzRmfki7KSA4TB1jPzkpp69V+x/S0bAop6//P3psGWXZc+X2n6tW+r11dvXejF3Q3GjtAEgA3kBqKGg5XaSRNKCRLCvuTv+iDHY5QhP3BjrDC+mBbEVpGsj2WNMORRFviWKPRcAMJkgOAwxULsTcavW9VXfu++fc/ec97r1539UI2gF4yu2/de3M5efJk3vvuP8/Jk8U5UCG32nJIFFfYOFcKWLbyLYNG/2hUJLP9OjncJb88nmo98Ap1av2r9gdW8DXJZFxaSjzX4fVZvCf+dU5ri9vYY1d8aZ3yGh6k6/DynDIWOYn3IC2D1tmqHHXK47SWC8vxqpLcELnY1kj7AyuQjUQONOV+Eu8QX1xb8HMjexQpS0BZ3xaYe19vrYQIxSLqUqHAES1fmsy9ZCERuhiLc6pLhXWl5iDXanpFnCdu+MdrIVWVKoiAjkpfKzaHLIEsgfRkSA7x1FRkEg9enCsp6SpNhynV/QpUJxfE3Ol7dXF/Eaic3ivyo7A+eP7qqPLDv/7ZrSYZ2RMtvZHWB+V1HtdHX34Xr4tIifv1VUfqZfKKesoZ1l1Ut7T6el2mfJMlkCWQJXCbSiBemJe/g2+sQfF+vNJbfgNKv26VQTboRFMi/rKzeAw+L0t8jyKu/gvzHlX6vpHNAPi9ELU/Q/EgacAW10J+cb2u3usb2NeXax3hX/kmOK3Vvcq5lo5y8OeRP9HccsKvchEtvJyY88MfP1+TtDNV5Lq+EpeTrKahVNG5WgjelSeur1XmavRyWpZAlsD1PvF3h6Tye+Xu6OfcyiyBLIEsgSyB91oCGQD/uhIuMI727pUrZq33LTWknSY1oZNMirUONmlqVZ2vCfY1CWhSWSvcXGgc6nytmgim6X/3aswdy4oTpCJaNGOiyDWZ3Kf9L9FtALBVWvBUmuQ6rwOeUHuK4hren10ny7m+0Kb6+jrSlyGqMk3Fnr2io8+tpcIz8zKgFx/Svrexr61F3Swt8RKaZGmUG5ukvVbNhepCzHGpk4JipZgV79L3ppxKLPiktuTFmrSGtMZX3qEVmgvvVzFYl9E8KzSxFthD4YZvTY2gjqjT6AcJxJd+KN4XS9M3qKOXEaq8ZZfg2bkotPL1TlJcLiTaLgXlYMsn5ZRQFJSlOmjNtyeKN12LUMSpfA5ZAh+0BGLwBh/vx7iMOtfXJUsMBRm3pKckPdPpb3prqoRbYxTvAd2tch07mldTVl5/W6RCIk2EqOlBVaSC3iA6lDPidFVNqZJUE0tCxHBZBFFRbPAU8XpbKiXVkvhOaemdlt7ZkftmnsVN8BnnSltvZk2ZVpZAlkCWwAcrgfQ+rX6fr+enePdJ+eQKKKXGe7E65/p3ZNzpfFnuqJI0pRdfoZfnCyLV1XAdxSM5zuWEqvxKK6dXxefLmyOBwBQ3h1qmkkarj9jQnSZQejXRlAFb+REqHrkNRv5l0ZdFXK22lCauUrH1j/c1SenL1b9elfOaud20WjWmWlL+a5eMHJX8iesb/ZvKp9rFwfq2Xp1a5I3z1XPn1CyBLIH3SgLxPvh16d8sOr8uH7l8lkCWQJZAlkCWQJbABymBDIB/bekngKQ9f9Ma30RwFa3lMmtZpXSU12EFaRw9SDmgSweSlHcVZUrS39BwNshzM6FwFo1H5lSsdgappHW4hMu3CZL2Q/RTvb7OF0217rSHsDiXRkXJjbieFjtRd5g5N2iBLSHgV3mTMwAAQABJREFUvFjX4ZsPo0VVOfGfPC6v0F64qyB6tNdojZeXaUMD3q0bfZJL9Sq/9vmV1rkBTW1aoSc9SkVbklY4w1uhIRcdhfDgrPZ4iGaWtAgaXlfYT5i0EKv6Qoe07fVESstb756jyVZocsW2t58qxH7JNbqiXtSRarqOv5JuDlkCG0kgjafKqEoDMMa6D+DaopE5BnQ5/VpjLQoWg7xcLt4g5YgrXkTp6sRr1VjJe6XSlVR/CXErejqUW++ASqmklxWnaaoucq7nQHdXbk2iSHJVjqB+5RLlZ73QFFS9xhKZ+OvvHdEKntJl1LiewyiUzhWdcJGrvN54fb64q9AK6olC8owdNKs5ce8KJBQvRc8S7Q6qG51r81Vq36jE9ccH7V+PZlCJemup1aYrX22eKJvPWQJZAtcjgY3el9dT9r3O894/3ZfVcFlEauMG0ZcJ4LJ8l0VsRE8ZN8h8WS054nokkAHw9UjpV8iTPuaqfo5j7FZFrSerBGWKDHFdGfBxFef15d+bu4qeOPiqqUfM+JeiLq6QhygHqldIqqEkQsVxecqNxVxJQmLgupi4sarKua9UZzkxX2QJZAl84BK4We+XD7whN8DAe/nOuwE2ctYsgSyBLIEsgSyBW0gCGQD/2p1RDXwq1w3M7GtyXwCyHBsTaX5WosSvD5T1GhqtIU6hXNJva9caRK4EHNGErM9OtHJUIuX1uYobT6loJMgplgqNb/i50pphBekV6lntIBo6XI3qWmT0wTShlBbPJiJeIv2R5lfa1uTdOsWJowYqkBdXhcQVf9Otx0S8zhGktVaolCtSQhBF+WiDN5As8pYt/tIa5XIlqpj2FjSUT/eeLI7QJq8LRbnidLnaSUyoL6sz6Dru1xHLN7epBLTPt0KMxWhGbfxyYa0Q4778PBXDIek6NV50aJQU7wDXPjL+iv2zPdEzKL36PYGGtFi3HrE1jwHPaLKYiDr0FCvIE7JqTJ4BPMr/pHWrlXs9+/F+UGydW1VEbSnfajz3RbEr0VBSamWRqSqivCzLnxM9d+uDlK3VPFTfKfe6J6zMmtpHQb8nR/Fi9PxUGH0l1wE6VsIMhPyiF/sMJ1MXj3CmZEWiyTxJMfGpVnFUXhzldq7Rf54GE8q1Wn656Q6Wyrym+6WwDvJUeKAJ3jb3aI8EfO9i0Uq1SybYFxW5oQeZoFmWYrF/fMoEtaKdMW6K4UBy4mH9+FL9abxEa1NLylWSLi5U1jn1q+q+SmnlhhYF19NMeSoclMdDwVK0KWpddY/ecSc5VWSg2DUEIRrRIpdW3BSseNcob0FGv2fq1xgXDbJquo4Q+WvfBddRNGfJErgNJKDnOodrSeBGpXSj+eP9ey0+cvqNS+D63vQ3TveuL6GPEAeKV5JE+QnQRfmmnDMBNW7jF7pIuTxnuchVLtaXirsgHfdBoPydFhHF2T8exWt87KmgjjKhWkqpoABAgICCVPlUGx8fbkGynDEuCuYuq6k2oqYRlXpqMwbhyrlS9Np5K6XiSmV0qAVxHWn5fLtLQB/JOirjaeMWKd/6UD2elBZwQtdpvMT4T2OnKB1kvHjcrKe88V3QjhxCADc2LqtrTGBlfUxQXn+uzrM+5Up3KXe1fK6UK8XV5qq9v3LJ6lypD1O+VHNwW53rynSqYqOQojYsqISUWJ29ikr58lrpaYwo17Vzlomuy3s95Wrz6H7DxlWqueZV0L0ZtNZL4EocRm06x/U1WVTey57Z6ymV82QJZAlkCWQJ3I4SyAD4pvXa5T/ul8VsGLF+FrvMUk3+uI1zOd+GFxvn3CiFz8OCWspR+SjXp9CVSq2f0d+QletKiDqvK/NVMl2Jz6tkvyxJ5Tfok8h7WRWRf738Ins+374S0Iex9utWiLXx8bEcYDi0QKEVqtUiRb5iBT1PWWjPCrrFeFvvSZ0KlexDynVZxU0BZIsh50pCUi4bkuXZnOoxqadYBUP3doVyVZq/dTSrbwqS5SqgeKVw5XfG+pyJbDXxSrro16bU3pdhTjyCleLFVVUJrGIaG9Fs06fzC/Mcc9bQ1OKTGlJmK+fK/DzKUvSrjew77qr7SnlhJPVcdbsqqam87qO/a7Xs5XJhElC0LnooWJdlitMtq0TTezaVL1OJ7NSnscmtCJWJhUCK8VIwWm31kggUCWVqxYXXXUmLNkW2lKK/latIS2fxGUylcR55y/mK9sU4CtbjvtyY1HyKRZsKCuX44r5S0LlyzhJ7SU1Ottp2qKTiap/ZeJarn+3qd4HyX4lWwUk+ZQlkCWQJZAncwhLIAPgW7pzM2gcpgfhqulEeftVyN1pPzv9+SUAfvTr0sXutD17lU7h6vgAw8bl/lZasG0660XEd5a5C8nqT1lXtNV9v/bUlN67xWjmvlX7jlNWHCZSt4BBQR+2PoMDvmkzdG9bL2cGv/rgYfnXONuZ5oxSvkMQ4b5SvOj7yqg1xXZ1+pWvlqw6199VpN3J9vfXfCM2bn/fqzyxPHX1fe1yrzM3nMlPMEsgSyBLIErgZEqj97b8ZNDONLIEsgSyBO0oCtcA27uMcH8JxH40v8LBDEI8rq9/wVO6LTJNmLGnKKoCjDL2IcqWWIkKJFlqwYo1nKAnriv2wo+4K8ImCFfrKs/5OMbXqtNo8KpHA4xUKiwAhaESdKfZG/17O29UoRO6Q2tV5WME7v0JLc4sf0XdRqtTM+v81tHuKqFu1lSWBHy7piBL9l3Tn1e1T/WlSo5aTmKxQaqSp7itJNsWnv9GSpK1XnDSfwaF00KKgXBWqGgd+54W5WmsiXUG8RqLutUZaoUabmiL5W9TjxMqRVTVFXE0Goi+PibwbnMuezTcoWbsI+DKeoy1BP3nBDvml2LiLPqu0W8+rNL3et4WPiaBUqwEOTXA842ENEvnzOUsgSyBLIEvg9pFABsC3T19lTrMEsgTuGAnoozyO62hUZN0AJ1ydQhSqPV+91MapQWfjHLdySgAYOcbTEfAoeE5mz5VYgd81HGDJmZ6AUsV4PEpUzteSzLXSK5Rqr6Jkha/aHOvvlV9AVvkrwPlXgKjryd7Sd5oYUHuTrK5XUjEeqpumuIjX2fvdZ6KgXpyr8+frLIEsgSyBLIHbSwIZAN9e/ZW5zRLIEvgAJBAfwLVaoVpWYh3h4qI0vGZNTYUWruZrPOkD9aEewKa4Lqtzvbj/EQBTiJzpLj72dVd89EeGmroqJQMIJQq34t9owq/GW5QOAVypvfiyL/ZlV24d0afyHu/3q3jPxmMyPu89R0n7sVNGTpRXV/DDjALRtcNVTNbWHEniJLiJuCudg9ON8ypHNTVpOlNYV0aRQazwEl4uV+NBucJZUIqCBeGbcrpJtINMFU+KStHVckkZrpA9MldRIAowG89sdYLiGxvTTgABeAMQR76Ij/t8zhLIEsgSyBK4fSSQAfDt01eZ0yyBLIEPQAL60L3ej93QHMU2SDKT9LIBbAEx6VLmmDLfDPiCGWYAHDdl5k5f8UWyW4pGVkVimqvyKUpgWOCFAuU8ug2TT64vCxXoUJ1Uq90U5QhXS1Oe9enr665mK+htdK7UuFGOq8VfvaYAu6Kg63QUZQpN3yrxa6wNVot8osIBcz2O0Og7onGJRnxV+4o1xaIS8kqyIL8qqsodEDMmNTyZPytF16nt0YKQQ7ISpr5iEChdtcuPeNDXWYeylMtVsaiEtP0VmcohTIGjRKJWTvaLSFsfe2N3QbeWVsSLWkoLliNn3Vps5UUM/9MTU3GtpTbVxTZWUFEr18rLDFQkZKQ6RD1RjpqjHqVuFGLMxDsgzhvlz/FZAlkCWQJZAre+BDIAvvX7KHOYJZAl8AFKIEBtsHClD2B5idYxNjZmAr9LS0tuQlmPulBOl5LjJX3E69MbAFW34Ocy3FmTtgl45JuUCiYVgNY/4bl1xERZyge4qqsTOKj+lE9lIibSKh/58fG//gwRD/UOJFSHblVLOlJqJSbudV4NdWNhFlovhFjmSVfiSecKF7pPbdDV+xnW7OLFizYzM+OVXrhw0fulodTIuY5+W0TMwMq11Hdp73DxnfomxGP1tNFln3h3T8/F+uuy7Fm7mq7T35BTeOwulTMmGstJTGXJAbddYpF/LSZQfPz4CPK9haMOcaldm5XfJa1zbHirKhwAJ3i5VtCoXQO8vodSHYm79Fc8VYcrj49KDvGW+FNcon55v0eOlJ5aHbnVJhZge0gCWkEvr3qDV6VX09R4q+yPLKCs3OK7Uk9lLFKS52p5GRr0f6zxjec7znqudd3S0uJ52tvbXWscwDjKFYzmU5ZAlkCWQJbAbSCBDIBvg07KLGYJZAl8sBII80edqz+WxZXi9JEs0DsyMmILCwsmE2hpDBUSAG7irBvFicY81wEoiMPpkoNfBy3SzMXhublX3vQhX0e5Omm+DADsSIB4B0hpPWvlAz/VX2AryqcgkKCUBMoEJlK+Eto2v3ZGU7oAR4QSdVaDINWzLB/K3i7oIAfRUAiaKqEQQNhv+LNOgxqR7/l5zftnamraazp37iwmzSvW3t4BP3U2NzdryyvLDoDFf6mxib3c4X9FMiikqK4CdAGbOCIgd/ovyZ1Y+njVnTcphw6n5pcBaBuQVXVYKiVIF/rKJOcC0JJ1zccFefivkqs6O0uu8/RhpVpEP4FgWrQaZtJK4R/jxkdQGQCnOoOPooVxS16Vq+QRT4qJoPFTne71V6U7n55ZNHQod6V8ohP3qZ7KtlEpvqEAwKkejXrJOThd404AWJMuKQj8Vvx6CwCLy0hP0k3lE0+raPoX2A5LlhqxrVE4twpgq+da111dXdbc3OxAWHn1zOvZL1t5BBP5nCWQJZAlkCVwy0sgA+Bbvosyg1kCWQIfpASqAW8A4Wp+lK6PYGkWf//3f9/PDz30kH8s841M4GM7oV+uPYKPcgFFhyPKwEe9QJY+yvm4lzbR0Y0+9AECRAu8yPQ23ScgUnIzXRXTh31RllulKgTITHcpRn8DQKR8gn4RK1BdCYIOCSSnuHSX+E8lBD0KgOztEwAOGglsqD0JylRTTqUrNb1/V3Nzc7Zv3z6v8OTJkzY6OmpNDez3C/9ycqWwvMw+wKh7k/YeyLZCG0Cc3s/kk9ntWl2Yn1OgPGkh2YqGAHBVusclMCrs6UCxOKs+lQGrck5Hikma9ASYoRlm8U6LW0Xp0D+Iqq/9gEg9oKyOxJKvARY/1EgemVkrqB4PYqYq1Ny6hrkq2UdD9b1qjbEkqrrTEaFyl3iIPCm9ki/dF3xCQaFyl8aTcutYcUuJlEf5SnWL5K2MyVUgcUUDnJ4BjdsUUp0VninJAxoaYK35VR/HMx4Ad3Z21p/vnp4ea2trcwDc39/veQvC+ZQlkCWQJZAlcJtJIAPg26zDMrtZAlkC768EHBw5wNu43gDAf/AHf2CTk5P+kawP5hW0wKsAktVi650EVQUU45NeNPkQF33X4goJpWtBU/9kB5msoVFcDY2xa4ChIYdMBeBwsOE8BhwgxhFN+uh3zkOL6DcJrvhlSizTSlAjpYtuhIiJe50rADnlq2jbUq5K+aBTxU81offpWn25f/9+BzkCwAI59fxTfDJtLdn8wqzvD+wGtLArn1hSudajpXWv0dKkAoAjuKlxlWwFNn3CQt0YmVSHrolQt5QEynStOP64ptzzC6wpIQFgn55gPNS5hUD0mc7kgmc3Z/ZxAVDELNtTpJV0ACyrAtWgWGCgxofqUGGPXg8My8NF+Qie6pcqUJnK8Bv+pNGnDCldIy9xlnJURqdX5pExOqNMyqm/qU6VSXfeQu7SuVxDeWJIucjtpujRDsXICiJZQgSdVKdGYtSRUlSn+n8Frb+eX2l3NQ60hEEgWJYcup6envZ4Pc/SAh84cMB6e3s9Lmt/JcscsgSyBLIEbj8JZAB8+/VZ5jhLIEvgfZZAaIX0gbxRkJnkpk2b/CP5kUcescHBQT6S+aCnzKrWllJQn/cyFdbHt5/9yx7Y4Kq+AAqcHQR7NhVAeyfz1eJDn3tl1zrSBFrI70WgIxLlUNHGpii97pUhwfB0lVIEXBJEcIZSpOesEKwGN8oQ+QPkXk4jaqjQKBP+AC8aGoBV9MHigtb8wr329qWPGgBBCksJ8QKKCnlJ7K4BVt5Cxkk16/kDZKab1HVCmeqLgGYBvlL/k5OO874rCkmGyq8x4aAWCwEBN8VLm2t1ArOUjg4mSj3lhxOSOTxATjUy1lQGo96Uv9AeOwBW//PfD+rys3gQIcXrrJOycV2pTuNDWeKvMit7pZD4TemeRFoC/d42UiolEo1yZQUNb2s5V3WpVLfWQevxi/XQmuBJ/Sd6EQSZU02KSfxUpwe/BTeSt+RACDCrex0CxzJ/Pn36tIPhiYkJj4/0yO+F858sgSyBLIEsgdtKAvqFzyFLIEsgSyBLYAMJxMewkmNd4JWyKm1oaMg/kgWAh4eHrbklaZVWCijk2kYK14U9qgjF97k+7vVdzuGYRvG6B2yp/HJBI2Vhm5ZwHSwzZM9HXoLWhyrUFesnKxUU27p4ZuWIinWtu6JguuVuffrV8ySoJ+1bdahQDFqVmOp87+f1mjvqokb3aoWcBC4JK3JcJo0g7Ra32sJKICdsh2UWTefK7pY+Wd8OB6lOJf1RH4iGDuWM3OWzEqpDIOWEwRkH4SQtlagzbaclXlKhGCcinOrRmmQBYE16KJMAp/qCDCvqd9Ep+qZcB1GEVAMXNTwF+PVMyhdyEx8E10D7VfqTAHBFMy5+YzwE6aJqla4qqcsyFzXx6/Nda4zWpq+nHLSuXNeVnFppLf9rr71mAr8vvfRS2YGa6GYAXNNV+TZLIEsgS+A2kkAGwLdRZ2VWswSyBD4YCdRqfgWKFWrj4yNaTnLCqU7iOACiyhXgRJfVwEf3Kbm44OQZpAlEI8WhT/ekS1NGwQnF6Fqn9GEfwCXBOE/w5AC0qXwl3hP5c2XwUNAu0it3qVRFw6aUqCGl6W8FagSPkVakVDJEwnt+lmZPob4AsWuYwCqIlToAr9YCi1vf9gjQV/JtdTy1yFSWuIpVtdFvr/NP0fEhUDftpWjCrmnJL7eRvG5aQZE6xFIMAY+KMZIy+K7GrjUmMYLKRNUFUUV5iMqK28pESkrwSZkkGXIUPS+VbDloBMWATuMpSMa5nLWcL8rHuZIjXdWWrM1Xm65StXmCZuRdn77Rs6xxokMTWz4RAhnl1TOvOF3riLSoJZ+zBLIEsgSyBG59CWQAfOv3UeYwSyBL4AOUgD54a4FugKjQCOtDWHEBgBUvABwhwGj69OZDPMxZ9U1e/V2uDH7PH0cc0kcm4+eUrQpkJkQipFZUk9Y+wkoKXlncCBYoH+WLDFWUigK1J5WtlE+p68FDSq/NU6FTaXeRp/CMnZAb+QqV4MYUKrRu/KqW10QhvHOXfH9ftOsuP3SVbFnl4Im+o8Pd/FV56zGZFs7T4fITwAqGy1VERKojJiPKWKycHBeBQiN/IQj1qbLocNpJghKbbsvVqZjyiAxFlSuZTisyioKm/TbFeQKX5bviotxHMXPiGfUnUmTanO69dJlAgGBPhA0Rj7GouNQmZdchGomigHKKiRpSDjKUW6h03aVz+utR6/5Uykf0OgkVkVE6aMV9Sq59loOSnuUAwHqe4/nWtY5YK3yl90PQyOcsgSyBLIEsgVtTApUvtFuTv8xVlkCWQJbALSeBWkBcy2Bohyr50oe5/vpV7Xd69Td5ZAIMCZMkSKH1lEl3m84qUKgLHZmRkbWeuiygFOWSik/G0wrosfwcf1YLwBPWvHUBXhLSK2pL0ESY2T/0o3D5HMymCN0pyJRYIa18pu5yJR5d/hP5UKOV4651EQBe+Srypa5ChlFV0KmN962NPDHxXlcSr1yHHKP9xbkCzoKicgc0Iw7huHm0qGjNd4ryc/CyVjBRJJNWAEVFiG+cLXkAbCc+1HeClCHBJNmiie5UTcBd4LyE7AQEV+g/jZKSV5LaJk79KLcl3aqumCipTlK8F/GLmj+JBQommirvzVKTI62mSO1tApuabFiforW2Co1sPVUdtC2VQnjkjrSY86kdNuJJh9qU2iWJpSONGyUElXSuHkPVKWHiHM+y0qrz+vNAJdVx1eXzdZZAlkCWQJbArSuBDIBv3b7JnGUJZAncohKoNXuMj+FgNz6aE2St/uau+vqOS32fFyGiHKsW2CglKyWhBl0l+AUA9hvAUpWpa4AubVGksqvF2k2t2fTsCRm44thpU0Dx5nv4SjtX1OBACnAFyhHQUe311c6fVKTgScUVnC8QSNRZ4D40Zmn9cdJqp7z6u4onayEWN9ct+Kqk6so5K0cJQFUDYM/hABAyVOa5QwAkqn2B64PV+nI9iXa5L9dXRckiQlrZdWlVN86+4KdqEvis1KlcOgTI5ARN1SaA7IVIIbgHZ87LKk8QMnT+iskL+k60G1SWZIlLVa3gVXx5adkacdQlmpKJAHFyupbGibnptq5VshKi+WW5rE+uyl6bEDQUT08DhNW/fldUWVNVFPCz91shh8insea8o21VaGxIJsZOn4aqTWp/E3JxoFmISTKQXNWn0R6V1xhQuzR0A5imvqlMJZSqC1CmnM8JVu5D0yv+dGic6Ih7peeQJZAlkCWQJXB7SiAD4Nuz3zLXWQJZArehBOL7PQFFGlBoYb0pStQBokhLQpNbIRmgJhhQJHrm4g8f5qvyWgzYqS9MogPYhJOiAt4mwCDyVbgmQZlqgglEOCMCkkXmVCRxL+/JsUXM1OycO4sa6B9wIOGaPSeaSqS/6+mnu0TLG+v5q+6vlP0acU6CPMsAqbnpGT/Ps41NU0OjdXX2pDWbBTAuxFRFMXGZtLRI29WKSM2jU5rkERy6bALBOZWoPZGsvhOmUjnRUnzSFBdAXdnVWRoDSlSIhbdlbJUSRMdDkU8AT9syJR41QoQFpf8VEtWhmDi4rClPjKfqfK2QivI39p0uLAtEoKqGMpmlpUU3H5+bX7W5+RWWAjRZF1sIaWw0FOMJYuQXsEwAuDwJUfBZZpf8lToUqyNVrHgF9Uxce1IIOyVv+DdkWmZpg5wBeDdIztFZAlkCWQJZArehBDIAvg07LbOcJZAlcLtJIH2iCwD5J7y0VP6VL6RT/nxnz1k+56UMa0HTRJIMQPFNzFc+QIAvdoc2obHlRvsLLy7MA4ZK1tSMxhcAJatRkV6uR+sK6XpAoGpYXU5atjryOkaQupIQQCA0o8vL8oasta8Ul0luUV8C7as2OnLBzpw5Y+MTU/bL199k66ch+43PfNZaW5uttSm1p1TQLnse9pqq/hRgKuWDD6kSBYocpIovtbQSQvNbrYVL5rSVPHXUOTszi9feN2xqcspOnjppAwMD9uSTT1pHR4etLkmLiJYxNTsJScWLe2lUZZLd2Ih84CM0fDIhF8iSnMSl/rhSmHIJK0syid/Yqkr9ofw+N0G+hgbda1udRSeAg+kUZPorAFwiQmdpQpfpa61H5n89Exuqc0UaYgg2CPRSleTW2KxNj1bQkkKTfA0lPI7zrwwHNYBUuAiuZA2eifMlz5xjj2pWtkZWP3ubuaKIk9Ga1zrkU6ItKlzMEyRLAsfxVIZGe3Ji3EYvjtix4+ftxOlR9szttw8/8aS1tbZYb1cTfcAzQP9LPml77Drfg1c1rSRLaNIKjbCPJ7Hjo8950Z1PtHCWd3QBVPWrw38XDjdqtzA2l4pSSJpftcZF6ev1VS762RPynyyBLIEsgSyBu0ICGQDfFd2cG5klkCXwwUogfXj7Fzkf7HNzc7a8uGwXzo/Ywtw8X+T6WteHfQOgp8E6Bnutc1MvEURi/6rSod9LUCCZGcuws17moQ4cV1hKumKTkzO2CJg7e2nalt2EdAWaddbd3mpNjY22aXDAWltaYCV4Us1iQahBYALEIFPnIt01YKQIR4iTWXgfvTRqFy+O2ptvvGXz8wvUh7a1iZ8TV10nOmT35vp5gz/lOot01ZV4EG/r+bsSCeVW8FKUlWb6wsWLgPRRe/311237ju32yKOPWmtbG8AN7tWmIFvIPO5TuxM9J1jkKwNKjyzSq04JHCdOhGEVdPIjLorYZG7LHsSLS7a0uGCnTxznzPZFS/opVg83qAdsSRMIHJ29fdZEX/V2daDNlnzTOFlZWXTgOzY+bmPjY7YEXlxU/7kg2DSpsdn60Hy3NHHu7q20G7KJUzFUuXL24jbO4r06SHZCvTqTR6wkS4XIpIKrtjA/5yD4FBMQr79xnK3BttiR+x8BoMuRlCZf1MJEPA2xqoqKy4iRbBXSuEAkvqex7j3aB6Xy6plI/YAMlcbhZ8Zx0AiaKunDoDpCkTlkCWQJZAlkCdw1EsgA+K7p6tzQLIEsgfdfAuu/sn3dJGqvs+fP2aXRS/b1r/2/dvL4u2gnF/yDvau727rRmD3wxEc5nrKu7nY/tAY0rQPVell2BEZDNg+IEu5taS1e46tzNj09Ya++8oZdHBmz//StF2xiasamZaYM8H34/nttaNOA/cZvfMq2b99qDcRVA0KZD7sGFPWkzIAD+EnTugzPDQBtge0LaPdeeeU1e/fdE/a1r33NHnjgAfvSF79kTZRZDpApBEIoXfYLkwBcAlHAd7SKAsEl8UJj/B50U2oEyIBSrqT5LYMhASqq0TpixQnsX7o0bj/+8Y/t+Lvv2ne/+4w98OBD9vGPf8LaAMCtzZ3gN6CXs8b6UtfGwmOhtZY8PEgt6RpqZh/UfRyShTgXmFI/CJ96UP0wsSyNJfxK81sU8XLcpmyu0ERr29iA5nHZRkbHbGTkov3zf/JPbfzSmJWk9eVfQ0MrNZRsdBYtPBr8pz7+tG3bts0+/tRDaNp7YYvJEto5OzuGtnvMnnv+z+25F/7cRidm7dLkHOmSYZ1t6huwjzz6Ydu+Zat94qmPWWNro5VaHRcCnFPfWL0z5fVGW3SOeYFVaWppTLS8UX2kDL5uW7pu+pv6hImlTXYnashtfGzUjh07as985xn75rf/zPYfOGyPP/5R+OqzjtZe17A3Y60gWjLbdpKSOSG0sWsAZXG7uKr9kDVOkqaXVlBCQJpYmtGgeRxIrFDvCmvY62hb3YomEsR3gsXSSvu9VyUj8dQpURdZc8gSyBLIEsgSuMskcNnnyV3W/tzcLIEsgSyB91wCDhyiFm6am5usHVC2dcsw3+fLduztN2x6aoo1k3N2aWzCBnbsseELI6617AQEF5CloJDu5M041v0KtaytLNj87JSdOX3Szp0btVOnTwOSl21oeCcmwO02tHnIBvp73dw0aSKDoXT2uNDwVSepOqGNgomOjk7bvHmY2zp75JFHbN/evWiUm93M14FtUutVU0jlFZPQZ3EPQfIKwJSL6L74FwQEbnUEz9XXCeg4Yddyt6At3bZ1K0CqHhPtcdu/bx+m2Wh/QWiragPASaawAtYTE5OcMaKFJ9HuYZ1q8kKshuoQYqruuerrIovyeZsqnJCyPqhagU6yCHqpLm2R1dLcDK9brI2xcOrtk5iyL9ns/CWAXJ11bdpl7Z291tfbYz29AHfXnqpwIi3PzzLV1gTJ0OZ+m5xdQOs6yURHG46kWqwB2n29vdbd1Yl1dCokx1kqL/kqqIXrQkE76iifi0yaHNExfmkSrfWK1aFdRj1tzS1N1tICOC4IStvej+n53n17bXRsznbs3G0dXa1M1DQ5wHVNe03t6lOF4lQ+R59rrLsmt6hDY6aGhJdRE3w8iRghlY+GXdbilCn/zRLIEsgSyBK46ySQAfBd1+W5wVkCWQLvtwRYUepVoitEY1YPgNxsmwc32e5twzY9OWH/8H/+H+2lF0/buRPH7NSZCzZb32TLLd326OMP2KYtg67pTPgFsOaauzVrbpLGUh/1AiaYPwN+L5w5Yd979rt24tQ5e/HFEwCPfvsv/su/Z9vRIt5/aDNAtcEBV3lbIlEoUEdDzRY0ZdggcA39NbSna9i87t9/wHbv3uPl/vbf/tsOajo7AVoCrxzVIWivFtvZpDW/8CwVHsH34vUyqZyvLxXyEk8cKh80lF/XAq+SYapP2sdUVpq9bdu22F/963/d5YWO181u2wDAyruMxlyhBbktLi7aG6+9iiZ11sbRkEsb+OEPf8gGMQ8vaeGu6neNodbZpnW4Yd7saZK7VKXwIm15faHqJjaFuPAsa+4UStpn5dNZ4LQHs+a/+3f/lo1cuGD/6B/8r3Z6YsxeffVNm1tYsf/6733R7rv/YXvowwetd6DLTX+1XLgJbbXa29rRymH22OMP2YGDe+1r//6b9vKrx6y/b5ixtc3277nHPvW0NN+YvTejdYbPmZl5l3dbB2pTgnuU5lzWhCaFcBn3SleqkP6y2hjz8iXM3X/6k59iAj9unX1D1jNAfcODTLIMOvDUMN+5e6dt27HNHv/IJzCNRzaY9bcAihET3pzVV+p79YWuJSiNqySwlaVCcGhtFcp7aScmrG6RC7K4g2uKr2pMkk9beunQFlANxJUD/b6miot6VFfs1R0tq6xXL5fKF1kCWQJZAlkCd7gEMgC+wzs4Ny9LIEvgg5cAELJgIunfEoDjYx1gsAbgasGBlLTCAoACWpOA4lMnTtqevbtsfmFNPrGqPuzTB75rxKArE9WV5UXMn6dsgnKjo6M2hlntHIClBbPm9rZuNMDdgN9WQLMAScgj8RTgIwES/hb4weMBJroNwKmSAiUCTdVgV6CuOri2lYiILdfhKJJYTwDMOnoRoAU5RcVVhALkqnzQiHo9jrwhWZWX86i21tZESjQJKIM9Tzj5ktZ3cX7ejp84YTMA4FY02lpnm+iINzGnO2eOv8kcPN0hC3gpCfw6aEulVE853W+4UwSHIJrkIxNvbzbRdfLaDXvt7e222NWFJhiNOn312ptHHaiqjZJJCVnLbLpO3tBEqyAQ56RJbiFPI/RK1tffbzt37bYt27ai+VZ8+olXMU02yIQ9QoWbIkb8ErxZulDWYJg0OfCam59l3fo5zOBHGQit1j2w1ZlS9wdPGitqb6nUYi2raa25SCdSRSWi7zGKhZOingRniyRliVKahOHO6/H4+FMU9HzVDKd0PSNp3FTqiJL5nCWQJZAlkCVw90ogA+C7t+9zy7MEsgTeBwnow31l1X05s28r4EAf/K7gIoVvdnla7untZo1nn83jgXlibpY1ohfshef+zIa27rB7j3zE+jvrraVLgE4f/AJkrMGU9pFzff0qIHnWjp96x949wXH8uJ09dwlHW3XWAXBqb+uxjvZevDpTc8KE3uo1X3cpECqQgBbNsQTmuWjpBEiktV1jja6AVRPmtmto13wvYYFfpwAn7q1XhYXQiEXbJ8CxhBMuhdBSi1cPYS5MHapzeX6RelatCdAamtyULwE1gVYBdpWX5k7gSuBb9/JKLBr8p2rlAyhyKdNgAeslPEOpHQKSHo/mV7wtz07bxNgl+863v+0OvZ7+7OesuR0AKQdkDpoT79QKcfiksLgXTWlN63BVXI8TKtf8kl9y8XTysFQVcMy+tYUXY2mJBWYbXVuf6Iig2iVT4KamNuvpXrWnP/aknTh+0l566VWbHJ8GmM/b5PQsExvJWzJNLvAoDKjRzpvWT+vQVkMlN/U+fOSI/YVPfwanWV14idYab7JKBvR9G46xqoPMilMQPYIayuWK0y+q8bYDPmmP1pdPXLpkL7/0sp08fdYebeqwew4+6CBbCnAHrz4xIFqJT1HWpRyQC7yWGKvi3fniKkJoetd8L2poFcA9Jo6WEaz2Um4u7xMcJasGtBqqNqlZXjEnqpNiW/VpHCsUJ7/Of7IEsgSyBLIE7k4JZAB8d/Z7bnWWQJbAByqB4gvdeUCjCCAUCJDJal9fr82TPIF3X18XzPrORdZZyjkS3/EE/U1XfkvKEsB5fHzCtwGSNrCZNaB1qA1Dk+ggsLoIBRcwA5ZDJu2Xq/WhcmokMNcEWJIGrxGk0CitIfSrta7SoMqkVoB0iTXLWo/agrZRgLAajog3AU6B1ZmZac4AUuEfQl1J7ScdRCm2GtB+u3bSo/lTAGXVofIyWZaH5yYcdOnQtQ7VKSApTWlra7uD+SW2hVJ75haWHRi2d2oNsKNoAOWye00eHR1xb9HSkk+x9lrm39KeNwO86t08F+gFr9IgztU1MTnANkPItQSIrIcf7VW1xJpdOQ6bxyx8gUPmzU2YWzuOpFFJ3KmdAfjSnVquVECwNKXw3tfXbTNTk2iE22hfI5MXMzY5NUEfLTt41M5DiUYqJwoqL5A/iwm3gF87Wz11sea3m7XMHVgWCAt6KACt6pJcZtgqSv3ikzKc5bwKTtgeirZRqLFZfZm4V3lNNCwtL9gI4HfsAh62L42wTn2M8TaOpcIkci/R/9TfjKO0ZvqbMSXgPreIV260xnVMLDQ2tTOxArGynzHGEBMJ8/Np4qSZtcTiQVpw7++ZJZ9UcBnR8EaND+dJEtRRSBf+dTeLRn9mZoY2YFXBoUkSrftuoD9LxeQD2XLIEsgSyBLIEsgScAlkAJwHQpZAlkCWwHsmgQTwZJqrT3btBcsnPh/niufTfQ4vt3y8L2sfGwDUoUP32Uc/vtm+9/zP7FmOk8fftnfe/qWV9m61/v5tgDNRkTfeZbTJwfQKYHkCj8A/xUR12T7xyacBT3P2/3z9hzhakkdnyqiYq8J0EviQue1bbi792muvo3UcB7TgYZjQxXpegb0jDz5s9z/wsDUDHpukOtY6XgFtgZ+xcbTUl+z5n/wMvvrt6ac/5eCtp1uAVNvwAJsBJ/MFMPn+s8/ipGmC/YNPQWLJwVwTvO3BQVIv62EffuxRN9/1vXgFygAw8g49AV+X0NYee/e4vcuxc+dO27Fjh18fw9NzR2cH9XbYwOCgfehDHwLMTttPf/YzNwc/d/4CWz5tsqeefIqJhXa255l20Pbv//Crzscv0GRq26im9m9Do8uOvvUW2thO60JR2gAAnwYoLiKnKcN9cmOr7du/zw4dvs8G29CIA/jefPNNe+PNN+zM6LQfw1u22Kf/wm9ad2erdfQJ0BEAnFo3vRLaaLTTCqvEKdSzv69A287d23Ak1WCHD+9zTfMvX/m5vXPylO3afy99wRrbfoaHK3BFlbJ1IEkA6+lTb9svX2F8sHXWk089Zbt272DLpwZrYFvhujo6HBmu4bBK6tc6gPzIhVF75tnn0HzP4ijtXTdrXqI/mtgr+sCee90R2Mc+/lFrA4gvUn6ZSYtTp0/hXXvE/sMf/Fs79tZRe/mXr7mGenpx1U7gbG3z0ABbHQ3ahx87aB9+/CAAecwunj9vb7x1zo6+O2K9fYP21FNPWydyaW1pYxhh5cB65ws4efvxT37hoPz+I/e7U7AVHLlpXfZzf/YCEzOL1sE2UC2Y7n/2s59xh3FpciKBZslvbhYgT/N+9MJP7fkXXoA2nrCX5uBpyIY5Dt13xA7ed7+yOlDWmFz08QeoLrTM6eHwLPlPlkCWQJZAlsBdIoEMgO+Sjs7NzBLIEvjgJOBgiOqTvqpQg6ZPcmdK60zrADEtaBAFKDsAINIKz2Gue/HCOdsy3F1oxNKHfLklAtRo5xbRegqwrbFPat9AH1h6gQPQDRiVMtUVqqofAKC1nItoPs+eO2/nACqTk1No0NCm+hY7KzYCOKKgDW/baeNso9QF8zKnXQW4rC7M4QV4FOB12i6MXMJs94TvOTyHg6mmFpCI1KZAvzrqWQWZjAGWJ9GwjqI9lKZ1CU2utjpaAkzr+tzZszY7PW079+x2Taj2rZVWd3aavYxJv3DhvJ0lz8mTJ+3UqVOu/RUgGhlBCwnNaTTLzWhvlwBLI3tH3fPzCfJKc34B51IS8ZKbSqetnAR4tU/tPHsvS2bSiMq8VhMCul7i0JY72mZKsplmz+OV1n6Wu3ZRRlvyKCSBLrN11dzsjIPusfFJHI71gHdlUq4s+qPgN+nyin8Rrmtd8aSMGbhM4aUNPsNeznNsZzQzNYs2GJmtSnVK3mqy9NEC7Z6cmLI6HKb1Uk7rfiFHVvWDjlS/vDZPoSEdoc+0VdQ8MljATF3tngNwLjDBcRr5zjCBIO3uEqbVjZ0tOJlivKCpFWicRxbKu6jxw5pzAWdNZkh+y2jyZVEwizxG6ZuTrF8/fuKcHT9+ER7R4CN3baWlPp9nHfHZs+rXc3aCddjykL1lGG/YtH9tDZky/rRPtrS6U8i8mf6empy2+d4FtrLSeuokXpUbG8Nz+tySt0sWEKV6tP5YPkyhTZflQu/AoPX0b0IOSRLSDLe5x/K0ttoT8p8sgSyBLIEsgbtOAhkA33VdnhucJZAl8H5JIPBKQF7tPav1lAK3DoplF4omVA6F6tiota2z3waGdqDlPG0H95+xC6ffsa/9wT8n7+/Yvffd6/vPShmLfpQmLOPMadpGzr5rF88KvMyzdU6fbd+5F3NQAHAJ011h0jXVuYimkXuAyztHj6L9O2f/5J/9CzvGutO/8Td+xx48eMg2C8CiPfuX/+Zr9g7a1vPsK/v2xTl77JEj9ugj99nUxTM2efJt+6M//hOO/2wzeCs+fXHe7nvoEfvQpz9vK6gou5tnACCY1AKaxgGF//L3/x1b4UwAVOd8K6YvfeFzgJhmO3X8HTsPwPzDP/xDB7aff+0rds/evfb5z/+WDW7aZM888217551j9vNfvGg/+tGP3JtzCQ358NattgVNq7Y2agUwvf76a3b07aNoLnvtR+z/K23xD3/wA8DZMu1vsEcee8w+9omn0WjiMpmgrYcee+wRANeQfevb37EleH3wwUdtgDoffehBG+jrsbY6QNXMmH39v/9je+W1N+3RT37etu7sdWdZg0ObrYvJhaYGyboFT85tNo69eofWW+NorIO1t63sy6x9neU1GxboO+0dnDS/MR7kBMsBrZiShr692doGu+2jH33cduAQ63//vf9oJ84eRcP8S2tua7KB3j0AxHZbxiGa75sM+JU1wMTILJMDF23v4S2299Bhn/wAZgI2l+iPedf+1+MF+gTa5P/zX/wHTOTnAbT11okH6s9/8S8BLhvtxLtv2XnGwz/9337XJwFOnztjW9kn+slPfcyGtmxy52wyrT50+CDa7Q4mMybsEn17L9rpT3zqN+iTzbZl6xC8HLPvfec79s1vfMu+8c1v28x8CRBbsocefMz+4me/aHNsoPzuu2fsrbfesP/j//xnrgE+duy0m+tfxLRadbSiWZczuIOH9jGG5+x3/8VXAcyL7F+91c4fvGQP3bfVenvafBumadZI/9+/92+Q0XG0y90cXXbk0A6Onfb9Hzxrz3zvG/bt730P6Tf7vIz2id61c4f99l/5Mt6+++3Agb0+Rlyjrn7IIUsgSyBLIEvgrpFABsB3TVfnhmYJZAl8EBJIoEe63/Qv8aBYaf/S4QbRgKIGbFel4ewGoAwO9NoltHujI2hRJ8cxW50HCLJGE0CUDGjl6GnJLo2MuuauHQDQjkfjZtZwph1/VEdArqJWNJPSrM6j8Z1CyzqNVlBAUutGe5oAbYsqovWtaN+o+zwms5NoloHG6BOhBWBcBVwtowlenFu2CTTE0iwuSQvoKF/a1CVbmJ5EazfGnsRnbRwNc+/gEIAR7Sb72kpLOTOJwy/aIy211uVeOHfWgdA4e9m2Y4KtdaDSVmuN8uIi632lWUWDKHNpAUCBpO5uQE+H2tzhNNVCpS3ReF/fvDrv5rSKk6zlBVlmrx3tnRwdvi5Yy3kFjjug093N0YMWlbwN9UueX8hpRW1T41jc696vpYKUmpVD5uVacy0ZtrhmkfWnSr+uoCkQHYmW1gL3YPI7s2metdes10WzPzE1jpbzEtrq7bKmLvemNNmazNAaYE1yNDJuOvAoLadjoqjekpn8CppZrREeHxu1k2h411a1Bdc2zytZtrI379RE6otG+mKZsXGa/aPV1xOMuc4+bW8lJ2gAdCYdOjAl17paOZSSxtrHDTLrQXYL0002STn1m/pvnjXS0zOsOWY9szTjRMOT+oJr+FpmfbM06NIiS3urR6Gjo8/HgfZkri+xXRUa7lmA8BjplzCtXlraBB3Wd89NM36nmMg5zwTKaduzpxVP2j2AY/ZO7u/D5F3bLjFBwBgenxiB/yb2TO6FLxdO/pMlkCWQJZAlcJdLIAPgu3wA5OZnCWQJvHcSSGBEH/2CkNq7l+1v0N/Waz2twAAOgtYwfV5cquNA+9Xayb6qW+1Djz+MtqrP/vg/f9Ne/MUL9suXXrYfPf8LNJ1ddv/9B6yVNbYtlD13dtS++odf97WbX/riF3HW1Ggjk5icor11JAQD4sH5EAscMk8WGNx9zx7rAGjc/8ARO3TvXmu49I4tTCza1sEem50cSObEf/5T23HPdvsQRbs2Ddrmnib7DIBmuLfD3nj3rP2jf/ctWwMQLYIsgFs4QWrEUdKYvfC979j5i6P2w+eeY71sh/3Dv/ffAlC22nBPOwDRWKO5CeAF6AFqHTv6jv2Hr/+RPY/X6z7WbR5k3eZDj3/EnvzYJ+1RNLhPsD74mWe+a9/57jN2zz2/YV/5yl+zrTu2upZSYF4m3Q7I2MroJCbZW7fscJPpP/vhDwCS8oSMthTA1tGOiTJ5Z1ivugiAb8HhWP0SoBpg1NfTh+Z5AE1wrzWsAfZYCPypT3/KdrBG+QIW4aMXz7Jf8xTl6TUhNRyF6bwCKO7HzLZzUwfnPutsBxjSNw1raPUd7Am1klcgnGJrAFsFdYUiGptZX8yEAypn9shttYMPPGhbdu21PV//rk0wsfD6S8/ZpQvHbe+eQTTBANB21veiST1z/LydfveEjY4voHUewGx+k23ZPMz4Ygw1SjuMx2zDLHzkgn3/uy/Yq6+9Y88++wya1SP23/z9/86B/uCmVsZBnQ0M9DAhMWX1mFrLDPr/+te/b/X0aQvg9+CR++zBBx4AWG5iQuYNQC4m50w+yCu4Jgy2bBnGe3kPoLPT+jr32qF7+m3b8LB9/Ikn7ev/6Vn7BnULMC/K6oGxsWNoJ1p25M1a61dffd1+71991U3kx+VMq73V/upf/cvww4Jna8BC4KIN0ia7eMnefOMN1qmP2YP3DWPq3Wo///lPMb8/ZS/+/Gf21tsn7fHHPmxf+BJl++uhj9b5kQfd4/mzP/ipvX30J3bkyIP29/+H/8knlTbTV9oHexW35wLT8qCdgp7THLIEsgSyBLIE7gYJZAB8N/Tye9BGrdGa5mNIs/0K+sjMIUvgbpaAvNDqebjSs4BOTHovIE9h+lwWlJ4b6cXSUe9a4AYcUbWhxOu1ro5msBbaNDRlMhN1PSx16LFbWsLJFGbIE6wXbQFk9vb1sXazzi5Nj5FPrrbAVjWPpWqXF2VpYYcAoY2YBLvDKpCd1hvPorlN2wtp7SfrQ3FKpDW0olWHhlKegjvQuPajZesan3Eg7Y++1v7qoN5lNJfjaC211dA82tj6ljU0hGiY0c414MhJazOb2M5mlXWmw/CwhIZSa1GnAEETgGJ5Fm4GzHYBznvRLvbLLLmtxS2F24h3LR/ayz7a62+fYoGzmqo1rD1ohrUPsjwaq72SrYI8Ya9hk9wIeG3gcC0upxITCSWAcj3tc+/BrKMuIaPBwQF/x118Z5R1w/OsZdW6YTxnl9RO3DGhFZ7DPLeJLaq6OtvRjiYe5QV5hjW2CITJBkFdWrzGNlgICgWsXpbWSDs0Tho40ohI67XlvRuci6a8y/p7OukP9nUeKaFlp2/goQUNrNo1h3Z1nPXBAuCtbZ2Ydre6IyuNlWQeLx6luVZfjLBOeJx1uKxhZk2vtNyaSJGjLFlf+xZUDKitW4fROuNtmzW68oeW+mLK5VfCSZa09SWAr49v+NbWSgK3ApDaOqsEMG5o1LZO3QDNftrBBENoy9VK+Ja2XH05NDBg5wHCam8j1gjNaM+lUe6irI4lHGxpDCi9CeC8SHulyV5B3a1nTGuRtc7b1zLTL+q3ri6tgdaWUCuuke/SVlDUp/EsPnqY5FCczL7VN2usab+RIGsLTbjISZd++670nN8IvZw3SyBL4P2RgH5f9MzqXRDWRe9PzbmWW1kCGQDfyr3zAfBW+6OuH30FfUgoKF0vkRfwuHnmzJnyR4BeMBt9/HvB/CdL4DaVgMZ89XOhca7xrhBp+gDXtjD6OJb5pQMp4tK+pgAht0nmDLBSmbV6aQiBKKuYneJtd00ufkGH8hatvXW3DXZZx/YmO/r6bnvj1T02O37evvOnf2QHDh6wjz75ECbKdazrnLDzp+eg1wEw6mXP4CF3ZvXumbOsAcW0FKdW7n1aNAHWcgbcwLrgvXv3ov3dZXsO7HNvwO8efdV+8N0X7fgvf8I6zov2s5eOolkE+HTtsobOQfcwLAgZQK0JsKW1ru2AsRbATzOgqhHE1LDIzwmmqXMT8v57lHWiM9bTN2RdfYMscWaPXpqst4kwoNrY2sQa3cOHbA+a5X/7bwbcnPUs5tytp8/YAzjpAgeiWZaTJWTKOtZhQHd/dx9As5f3EQ6TYMo9WqN7FtjTNksLcuSFNr1uGXC2iqn4SgPlRYOa6yVfZE855gncGdcaXpiNvqjnWGNtrDS8yVS62Z584sN277699vrv4jX67Bk7f+oYGua3bA2vx+24ZT51dsJ+9vKb9siH+uzI/p3wRF0LM6xDHrdXX3wZMAn4l9QAXwLYMmGeZf/gJoDdfQ897ACxuwONOP+aS31pAkHpiPEzH3vM9m/ptT/4+p/YG2/83F769MdstbnODrUesK6mLjt5adJefPu0bZWn4yMHbCua0g4hWmM8LCGDOh1TtjBzyc6cOIb2dILxsd36pVFtoZ1kFURWaGR8CKw+9vhhG97cCVBsxvR61i6cH7HWd8/Yg4+iZe6GPZ9QUIvYzgqZa//hZfbtRfKJELHSdi+z/dS8PGjz27HEpAi+vEDZVAiI1t7T2ie5nUa2Ii/1h7bQ+vBHnkKbvJlxKrCrNfJaDtAIGMa0Gjpyeo1hPoQ05YHzL7ydz7E92BLyWmZywZiUwMqZsUpl9H1TqYVx0kW/Ntgc5ceZQHjn5EmbXRpknf2wLyUoUUCs+SQK542Cnlf9Dh5nf2395mniZQi55w/pjSSW47MEPngJxG+zOPFJM5Q2en6lvNGzq6DnWmn6vlX+eKY1Yab7HO5sCWQAfGf3701tnV4ILXy86RAI1sd+hGpAEHH5nCVwJ0ig+odQ1wGAI15n/WDqh1VpNx70Q+uqwXJRadVaW5sBmS2Y1bYC7PiIR6M6jXZU6z+l1dQaS2khG3Gg1djY4tq4epw/SdOcNM7p4z7dwxf/BWKlzZNTpg5ATx3gVebA0+w5q+dZbVhGM+vtUFvEWvk7IPGpNaEJWIuaONGhNad8VAB4fG9htJVau6vtjLS2NbZiCqikhkpuLaxXbmdtaRN5GgBieq9o/e4ydbvOXDxAE/ECWqAFoNF+u9ImppBap+tyO4uUYBsKanoRKlcRq1akligmlRJvbayplbdsaYuZ8nAPxvJOvYD5rrwea/2t9umFGd6JTfAGT3xYqd2jTCRoLbLiBIDr6/GiTVtmAcXNaDoXODet4pxJ7ZMaFhDsY8D3bkZbiUOofrTAdUwALGEePQuAm0FDvwjo1NRL0j5Lq8w40brcYmIlNRSa3kxNCiBPHHLJKVYDcisBOr0qqtQkQATvC9rQwprgRuVDvu4xm77Qns9lSwKViXKuea+WZ6KmNsnk27tOyTqqyknW9ciM/z4GNJZkjt6s8Vj0aypCPmmWsZlXmergABk+RUfiW4NHWSpokkFBdesbV5bnfu33WEUgP2UR/RsNGpv6YNYzEtYev9rzfqM15/xZAlkCNyoBvdN0KOg51ZZ8DfzO6PvVLVNulGDOf8dJIAPgO65Lb06DFgDnKA8AAEAASURBVPjwU5C5pIJ+/PXi+O3f/m3/8W/n41Avk5hBUz69bGJmzQvlP1kCd4AE/INeX9FFqP5h1bV+TJPGSsAsAeRyXi70E9zIs6LPbmnABO5W+HgHGfEfj8ElACdgQoe+/7VGtoSZZqmzibWuw/bwAwftRy+fsJd+/mPUYMv29qsnfW3rJbYHWppfsYcefdI2be5xrZZAqJcH2KpiqKKJA4xi/tqA+Wo92uZLo+d9m5hnfvBndu7iBUDWHFrAVXvkofvQymFS2/0LO8c63nOzrRxo1wCg7rOYtcrSokpjKnXu6loDIFzbGeFxGY2gaLN0E5DGFksAwMmpBcBwO+2WUa7DY0CKwzw0xwI1AGkBHNbM9qBR7sf0VWBrBpPWOTR782iJl2VCDIirI15rlwV4GgCTSN3Bzir3CTQBkmmvDuGyeiE2ab71wdOEKS3bK8mBl4DsmgC+aFJWMhJ0l04Ty2fnX8iwjvLtTDysrXbZbtYba0un+alL9qPvP2PjeMzW5MMkWsiOvk3WLXPsng535jSLWe6xt9+wf/qP/zEmdzPUkdruABLmVgHx8jg9tHe3DbNWtpPtrgSQWZUtVuC5GXnU2f7du6yf9b47d25GaznHnsOv2ASmyQPbdll9a6+Nss/zBcy89+3db8NbduAMDBVpZYjSKOQmU2aclGkv5SmZSwsR0lKU0X7wSvdplxXJAjmXANu4JLNBtmISAJZzslk8LbvDrSrautS40ngV0+I7HbqRE7AS4ymBaPXNKuNHgHEOT9dmcqol02809MhG9ajsFOaJnZivC6A38lsi513qrUXA+wLjt77UziQPeemkBtTB9x86bJuR/Te++2PkMGkXLp6z5577vh3av8MO79uBFn4Cje0pJoxmXLuj36st27Zhut8NLR4wKo0mxVljqzrEcx8gV79xMsmWGbWcdOk3UWlZW1QttXydJXBrSCB+m+Osb9OvfOUr/o0qCw4pbfQNqxDfrXqWMzi+Nfrv/eAi9f77UVOu47aRQPzwB8N6gShOL4s9e/b4TJpmwfUCEQDWy0MfBnpx6Do+GKJ8PmcJ3M4S0HiOH0i1Q8+DAG9ca9zr2dD6QMUrvTZo3aY+uZcBJv588QUuUCjA5gjAwUSCFh4FTTlaamfbmSGcMzWUTroGWGtbL14cw8QTj7tj08Sv4XxpCO/B7WAPlRRVwbnQc/E8qk4OaXsFK7Tv7gR76B5755idwlx6y+ZetrdpcydQvZ3N1s+2MvMg1TEWrK7NUA4Ak9jkr9oRh2oRUIG2IJwO/RPQmkcWc2hCV1baSCcPMlTrpJFbFyQr2tqISaw8GCM81rUqv4BpopegCu0hXsISqNJ62kQqcab4FJJco5roq+gv5UlUI0ei7ndBygkJaAs8N1of2thLeKZeAoydPX3Suvv6rXfTMMBsFc1l8rrdJM0qIFIesrVeW9tMae9a8eU9Qv+uAbzq0L5Lfz/PBKMAlLfV64s/fIAx0dDZ3QEt9vZlrW4XWy2N4cVZ20xNyKM2pr/zTDos8/5Vu2Ry7ytUyo2gj3StfmfCRN6Wpa3WZIL2N1aakjXkdKG+qaePNWSQrjtqa6I/pMXV3r1FNj8nLiOmIOKEdI0AOSRzeWDWMOE/dWjcsy0TQDtCHWXSkfpNYHsFywbVr2cl6WlhiTboEM30XIluCQDaC5avc6/g8gY+z6TJyVPHbVNvi00znifHJm1sdNzbJjNqbfskEKxJXLF5IyHq1jMuECwaknkA4OqxdSN0c94sgSyB904C6T2UAG08o/Jfod9rPb8K6Z2SePDfZd5V1XEpJf+9UyWQAfCd2rO/Qrv0AtBHvEJofsO0WT/+eons27ePD5IEcuOFoXN8JOg6hyyBO0kCMaarfxh1rfgAxroW6Kk1rxKu8ODIT96XE8iT52fXPPIsyeRYGjiti61z0MLztQzAXmy0nTv2sf1Mj71zdtZe+Mnrtjg7bt/8k68R12nd7b144B20A4c+BBDQBBRrLHn8FoptgLTWEofBgEutj4R2Pesy52dYU/pLtGMn7Oc/e409eqfsL37my3bf4Xtt2xCAbW0K9eD3meQaAzgBglakWZRmkI8F2cxqnSy8LS3D/yoAEVPtFtBXI+s469AwT7EGdp5Gd/Z24oO4zi4ePeWa0cUp1oqyjpRsaP2gxT/9DS/Y07Pz7vW4lQ+TXrYCakVj24yGsN49KEvWgtcqA5DUVky0Dbwk7OzefkVLmsGSNK7IUWBrcXGeNgiEC0RJi520jY2AMx2StUCfYJkOrTDV0YQcpbUuNeO1mwoeOXIQr9c99vxPXrQXfvwjtNtj9sbx07aTycC9DzyM5+ot5GfdKeB2AAdTTzz+mP3L3/1dN1NGL+2mxgvUJ54XqVBrgI8cOeyOmlr0XqV0OcCnOrGlf9Dq0Jg+8dSTNoCm+FsvvEy/HbOBwe22ZfvLrG2uswP37GI/4x72v9U6XihIPA45ocgEiTXxsdcM6MNEujS2aGMjZ9ky6xLrgZEk4wSldeoLNbqwcZac5FxLW1/tgk/tzSuNrqNfOq4OEC+zbgFcyZ5TqlZV69Uv9olZo4wmKgQ2G8jYjpOrVk1wKAvPwty8tqqSJj71ahNpOtSZaSpFdOQ0C22yWy6kfFpjLMuB9s4eTOtb7Ytf/rI99uRF+wX7RX/1q//afjg8aNs3D+JB+oKd4/jIR5+23/mb/xVr0XGo1t+CwzdnwVnVzlaSQz3yFp88zSmx6q+ea/3uaYJ3cJC17PTX/fffj2Z+J92kBueQJZAlcCtKQM+nFDQKem7jG1UAuJOXpp7reIYVp6D7+ObVteIjzTPkP3eUBDIAvqO689drjB54fQDFi0LneBlEnMy/csgSyBKo/FjGj6bMPPVjqWflslB8K7u5rqcLAqZ8SpKesF7PHs8gqACUoC9y9qztYD9UnGPJ8U5nB151+Ug/dfxt4nutfmszH/WATX7M29gbWOQEFEFa6eBeVem3Pf2+o2XDq/P4xJiNXLyIKTRelzFT7u/fbNu3syVS2wk3Z14BQMpsegUnUgJG0gDr88AVfc4XYFSAlEPaOjnYkqmvVH4CeTLpbdXevAtogjHDnUUjOj+NGTaaSwGhBICThLQ/bDoEWtGoak2wNJpa3+kSUqN0iAE1SOWEsgDCEhV3zhsJcOIlPBaexYvrL6ErmaioDoG2ehqjsjrkxElaWcEfHXL25IF2yIR6ANmvYvLchEZ+gq14SufP21JDi23evt162QJJa3BFWZrJZjwWywNy70eecP7kpVlm2otUKndR8wLd3HewjtiBpMrBhDdLlSYGAN+s6cab8abhzeyji+zmf8JWTCM44TpO36zg/GqLHx3tLZjXC65HKLeSRiJDxk5rK+bDTawfxtvyPH0wQ1804TCrGw/jEmkKevenvlhG+y8T5BZAXwd9oQ9FZdMEQrJk4Mb7JBX2fqANGrYSaPxWiK53GW1P67eTXJVfXeL5KeBjH9lpq6r0TARTkik0vJhSUh86CGYCqaFxzTbhRbyOyZJXfvkKY/o8MxhzbOE1jsn1rB+9aOsffOgh1khjWu1AWlylABsexI+Holo9zwrxHOus51ogWFpk7Z+s5zGHLIEsgVtXAnqOte5Xwd9hPMcBhGu5jmddZeJQnngX1ObP93eGBDIAvjP68aa0In7kRSxeCHphVIeYUYv0eLEEUM6zZdXSytd3ggRCgxgfwmpTjPsY77qXJ8nQCKtMPBM8TWirAJMKZcSRvrYTGEsgznWc+vjW97f2C2phyxa2lWloX7bDR47YZ3/jPObPl9hb96e2ZesuvPZ+gr1wt9jAZrZ/aQFA1M3Bl7aZwdxTWj+BB9BVCY2pr89l26RVTG/HL43ipGkEwIEn3jYcYml2XM6w0MIuAOIn8AA9ignp0lIXDoPRmsGq3gLS+jl6FV2hWA55+V2grbOsh13C3Lmtc8iGtzXYUx9/mj2KL9r3f3iUdZgT9qd//Ce2fcd2+/wX/oJvGbSGanoFIHf21GkbRXPe2tLqe8o+cP8R23v4PoBGG4BYpq9Ug2Y1HF8J28uMXPxKm6d9XLWeVzKmkZ6/gX5oEljpaMOpE46mQJWreCsWRCYXQI5/rCVdwtpFa5Jd4MhJOxfRfMrQX6Ilk1zaNqjtekBhe+D/wD17bJz9mk+dOmNPAIh3792BV2Z4gr76D4U4dQjwaYKAK01IcN2AcymB7CbxS41pHTM1U4fjRmlMlaC14RoDWkNrrAHftp02NTBJMWAXMXk/deyojVw4b3s+t82e+MjjNtDN+FB/qKwOR4vSpHLTzN68m7fZJ9nPuP+Vt+x7L7xhI6Pn7Ft/+h8B6QP2uc9+yvuimf6XafS5sxfswlk8PwPyGjDtfviRh23/ffezvhltK22Smbq0tHI0tYhc5Fl7lWMegD6BuXc7a9n1c+FTEfDvvxG0160baL0mbyQbOUVrY4KkCXOAFfhEDwzdRNsdrKmf4Mc1szSJ5rls1Xe60hzC6ZOn2erqkv3pn/wnO8YY2n/goP2Df/i/0E80m1zSHgukd7M8YJwtoLSueI3OaWa2oIPJIo0rlxt51dcKmshRiGdYz3Y8x/Esx++e8uWPY0khhyyBW1cCmrRSiOc2nm39XlfH6/nW86x8StN1KIM8Y/5zR0pgPbq5I5uYG3UjEogP+igTL464v9qPvtLiJRL58zlL4HaXQPWPoZ6H6mcirnXWsxM/sOU2C5QokFYdlI/veMyJF91UdwkgIe/JAhXaa3aJ7XlWAGl1fLQ34nBqAAC0e9cOf76mpsYxIZ1B89vuR3OrQKzMvSgPqEzrJgU2qBwAorWrS5gDL7G6YQmTYNWxRF0OVQBMi/CgNZSrbDc0NzfrDp4WRQtwtoad6KrWkLLfrQCDAyuBK3eylbSoAnDLINNVwF5DAyC4dQnTXIAbUER7487MLNqJd4+7U6Up1rBqH172TYLmHOa4YwDyMdeuyfR5AI3qQH8/dHCrBQhaQk5L8LEC6hL4Fd8LMm3mLNgiDhIXMl2DB60lBRBLq5veZcgFB2CSwRoadQEfxevwtcTIZxHBLCDz2blFa5kD1AnxCxQJwPKvBa31Kg6xulhH2o8p9Pw42nFAn3jsYO10I4bTa2uLBR8wRfBxobEijTln7aHLVZlbgWWF8vtUiQpi0IPGmeizZ28v2xAxodGKVniZts/znpUTsSE0zS04zCoXKcolEMwHHiC0GQ/bcv50fmTKNetCjyfefQev0lM2PTHN5AZOpVBgr0J3cmLS98qUGXorWwQN4axrM4fWZosr1+IK4aoVyFiToQK/s+z/2ziHGTzfmu107TJjZoHxsyqkrN8E6lxCE7OEnH3Ns499jRf6zPuW/tXZD41haaA5c6wSJwdkWu+sex16VuSca4qJmlOA32PHjtm9hw7ZXpbnlOCpnnRNBOmYYe8vAeUm+lDbMLUxIdLGpI/6VW3yI0Tu8iv6rrjWSc/qZc91VXq+zBLIErg1JZB+A67NW3y7pt8Ffjl5N8Vv+7VL5xy3qwQyAL5de+494js+yOIHP2bKorrYD7g2X7xo8ksjJJXPd4oEpCGN56B2fF/rXma5KaSvbIFUaTYvjo+yrc2svXP0bdfGvvbyS3Yeh1QCKNN4w91z7z4/+gd7AYV9tmvnLutgL9xXX3vTfvLjn6Nl3WXbdm7Ho/AgYKHORiYm7PWXf2Tn0Q6+9OKLrIG8aBPElUpz9u1v/mfbzLrIRw/vcK3wACbP9QeaWVP8pp0/d9G++c3/z9568+fW1nSJ6mds9JKcNzXbKJ6gT7In73PPPMces51234HNdt/+YUDYOFao8zh1YpUvmtx6aWgbWVBKnhXrwvy5ze471GHbt0za3/qbI65Z/OEPnrNXX0an2Thr3awr7cG5lxw0jZ8+7UD40cc+hFlwj+3fv4/1mr2+JdMMHpXffv1te/75P7fX3oBX1nS++uor1vuDZ+zBhx9C29wOcE5mx/PI8sypk/b2W+/Yz178iZ09d97OjZyx9pMt9sLzz9uOHdvsY088jqaZtZzDQ2gwl21461YbuTRhz//gWWh1o1k9Z0ObN9nHP3QIcNltzUXbGuC3mTZuAkjuO4DXZWuxg2sttv+ee7iSpFj/i5ZWWkvQNDH0OV68pQktAbplLSzw7gEwJVAoUK4R0dakrX8AY5oNUURSTJBHBsdN8LgDufTZfWjGm9DKbtm2ExDXbgf37bFOaapVTDMQKku1YoEhxL3W6rK1EPLZulUu0Vrt7/6dvwNgPGc//OEz7hW7cWUOZ1LdNjzI4mwA7el33nCw+vkvfAknXL126NB+1hz3ghu1hdMKDrn6sDDW/sJ1mFHP2muvvmoNf/xHZaB8GG14297t9tbRd+x733vW3nrnHSZq8FaNXL+J1nk3GvTWj37EwfdLL//C+/T02bM2h1XCc889Z5vxzLptcABT/w53JHZh5CLer99kPI6yvr4dbXWXvfzSy1gqzGpeB9PnRrt44YKdPPaufe2rf2jf/tNvsFwd+etwTThWBmjUV+m7LsbWvYeO2D302V/7K7/NhEIzVgIJBLu8JD5N6hA2+u3Tb1z8zilf7bOvuByyBLIEbh0JhMVifK/Gfr9h0RG/63GOZ7r6Ob91WpM5udkSyAD4Zkv0DqEXL4za5sQLIuIjX218pOdzlsDtLgGN7V95fK9Xz/nMsjSVc2jEpuemAAfn7QJgbYx1uVNTkzY6esnOAIS7+vusn/Wf7R3tDp50btw85OlyTNTJvbbpaQbQaWWknNddZI3oBTn/gd4Izo6WiVvho/7cubOAoiUbGWJdrvZ6bZY2Uxq4ZfiYsjNnT4MXVqyzZRoQx7YzCzLWLdkCWt8pQPQFwPTJd88ATtCELvdQDm2qIzZQiPC9zIXRttXJCRf60AYcMHV3s9a31GL37N7jzqHGxi86jwL84n8As1qhmGlATh2awntxLDS8ZSsgR16VmzGbnqL+BWSCjEZG3fuxZDbGlj7nz5/ze2mGm9CA1gMWtb3UDNsOTbJP8igav3HyyVP9NB6vR6ijnbWy8tprdTjXwty6Bc1oG/vONuHwSSbFzZjwnt+yRdiOdWP3lEGQIuowX6/HIVYTmlGtt25uxKtwUzd90JmaLxE4AqUw4Na15LI/V6xMoIug9d06ktm2UKpAlMTHH/570Fk4TKCWSF9fjHm0vB73902ikR2iLZ0uQ5TKCfwGuFZRrh0cerUANvqlFZP4vt4V15BKMzty/qwDuWPHjlqvtp6aH/RCZ8+cAxg32UNMRvRhcdCL92SNFwfvTLL4NkDci68lPGBPYFp8+uRJrAQw/6binXhf1jriSbZeOnvugvedNLaanDh3+pS1A1jnWJs7xQSPJiguYobve08DgC+yHZeU7uNjY67Fl6fysUts34T5/BR9Gl6ix7EY0MROB7KXQ675Yk9e9fvRo0cdAAsEJxHSd6il62hTL+2ppx/VvmQlURG58ob4ufRnVOccsgSyBG5vCej7NL5R4zp+y6vvI+72bm3m/kYlkAHwjUrsDs8fL4KYAYvZ8Gi2f0RyEzNpiq9+kUS+fM4SuJMlED+q0cZ4buIc2iI+wT1LaAC1B6k8M7ex/lHeijeh8WrGOc/Tn/gk+8yiHXWg029D27daR1cPQI21vICYRkxS6wCGWwFpX/7Sb+FleZPt3L6ZtZSsAQUEam1mNybEdaxfEjCYRVO3fc99gNIGu2fPPdbBmtrBwU2+rU+br69dtb/8l79s5y+OstcwdXW2Wj+YtJFtlXbvPgBYXbZTJzExPTlp++7Zx36z99gwWuRGymov23l5mgb4yMmT6hCgbMBr8KI7yZK5LPpL9t89jHfp4eFNAPevOADeBS8CITIfFkZr2b0bgNxge1nDqf1026GjvWFlbtuCae3OHTvtiSeexEv1Ecylp5DLThvasYMtm/oBd4VsUeEJRPag5dtB2tOfepp9ZWdY7zoKaOy1gwfv9XMJnrzfAJQdAL8vfOGLrA/FOVSD9oZttD37703b6qCBlOfipETUGmNMYDHrlbnvOMB8cMcwfO3BHFpb8dAIsaHGCMi6ibDfEKE4DhCWzHh1LbqasKBHPVmgT6bqkqOCSjropv1KkUMymUI/8tAjtnPXXoBwv4+FzWyNJb0ufzyfzqILsnU2dJmUzciykQmP7no7fOheZNRlswBUeV/euXMHkw1N1onjLorZzq3othlj6qO29g4mCvDsDXWJWbLuo73NmF5/7nO/aQ8+iAYeLXF794DvZ6w9jTdv7kdmjaxP38b64Udt66599ghryQVW7733kA0CQlsYP5oT2MOY6uztt2ZoLDGOhgaHyNfOWmfMuuFBkyCNHJ/7rc87SG5k7a7i96DB7R/sR7OephwOHj5sjS3t7pSqF8dUJdC/DjlUk7n1CmNzWWt76cwS47Gzq5sJHZyYLXRa6/CAr//1fpYU1X9VIX7X9BuoQ1qj2t/Dquz5MksgS+AWk0BoduP3Wmc9w3rWdcTzHPl0rzyRrubUvhdusSZmdn4NCWQA/GsI704uGgA4TEXUVr0YYu/D8KanOB05ZAlkCQh/OIRZ9wMqucg0VUE/tMojAFwP2NQev118+N8ztJMPd36UMdks8dHeRJyOlhaAJeCsHk+3DastmLNuBQB/Aa+2rdYJaJDHZWEnB8CA53Y0lJu3DHv8J1v7qbHeFnBupU/7XhxlaT3nEJ5zHfj0D6GFZh0ua4pX0BAPD7HOFNPdFgCTeLh4bs5Gzs2ydhTPzK0A5GFACZrUNeoUANY6YVdUAiyb5bkZgCGct4wI1gBMTfB86PBB1jQv+D7D0lKvAUa09lOaQHlB3gLgkdfnXsxfm9DMLiEf6Z8b+DhpAfTvBND2UXcTmjwB5wXaMc/rZpCJgxJ1yMmXAKrkKgDc1NhiT3+aPVphRFpDAadOmTALdJOHlxX8axudLvviF76AthvT33HyIsShzZvRlgIWO6Hn5rDeOpAkZaA3j0Z6DO3lDpxE7btnD6CyvdC2wodLmIbLiZWui6K61PtRAFpOxBqY7BDOElBMQT0Dji7yY0nt6aidieVjbFEOzBrcIdUyWljR1r82+gnKfq86ImgvaAFmpayyZZXyqs4unGUd7t5sO5hAGKTftb57lbXfWi8+Pzvt67J3s7WP1jv3ACTldGwV0+eiBmjWO8jsQZaf+83f9AmGOXibxlpgs8AvR5NbBaygyd9uDzPuVuFb/d1AP7Zhvi1tcjuTC42Mi10A2e2799iRRx6jDmrhvyYDugDkmsyQzLqxEvitz/2Wg1nJTPLbPsgWWeSZnQPE0/eHD96HtnrIDhw4gPn8AWtmTMh0Xe1bUp8xITOPbMdZ3/zq66+7czhZXaziDX14iHbCH8P3qiF+47wfiw/kqxbIiVkCWQK3hAQC2AYzMYmleAFbmUjrudZvsu7jGY/7KJfPd6YEMgC+M/v1125VrJ2o9QIda4Bjpqz6g//XrjQTyBK4TSQQs8L6wbyeoA94BZk/q0wz4EImrMOYtC6jbdVa0WQuyw8x2q0GAE7JzZUBEYAU338VgAgKtjbtd4uXaLlVUvWiLe3YFkyItVZTgEKApSTvRgA7OdWS6W17E2AEDV4TgFJOmfpY/ynTamkFZZbb1sa+q6Q3CnBDdHAAT8oAbWlzG/lAaGUNsq0K3WIGW8eWTKV2gBgep6HX2gZgFXtkKXSXqcHwVwJMDW3a7Bo0WpI+MkB8qqODQo1aY+1eshMSkWy1/U4rMurg6MXkV3vRio8l0hY52tFQtgBqtf8tCnDKIzevH97I6w6WXDbyyJy8Mgt4SQss0FxPng62dGuhP0ptgprwz767jcgFvEg6AEom5DhUOn9uxL0cX5qes0acUcn52ACb6LZosoC80ugLaCqsSgMO+BMI9eC3qj8BX28hfK3KTpkgPvxcZKeoB/Gf4pkwgWf1tsaLQKCDWgD6KubF6mcd4oALYXXiEz8JZCe+RE6OpaR534wpvfpbDsN01uSH+qILwKn3vdZ0a2JFjseUrjGRxjs105e9fQPIv8sWoYmPKQe12v7JtbKM3W62Hmqgb9J2UpSFliZxGqEr64PmVvqeflUbNZyEfrUVlvqlxfsHs3bYVlua0NgqH13o46oNZ2+4D7dXX2HbI5YL9GmpwNBm95Y9wARGM5NKLYzB5FwLB2ry9s3RSb+N4kG9jXE1gPMw9aF6gBay/Zh4QGaqlFD9m6Z2SyYuF9pR/WEcz368C7xw/pMlkCVwy0ggNLzxTNcyFvECxnqedR+gWff52a6V2J11nwHwndWfN6U1evBD86sf/uqXQABgaYL1cqlNvykMZCJZArepBOKjuJZ9xyhEruCJWSBJ2s16tKxdePblG5zAmUwCLw5geDOTTF68EnMobz1ApB581wAIdjgg1S9BxQWAN6MdVkixOqPBI3HZHTPhrAnQxPe8g2ll6unF+ZEDp4S+VqhH4BnITSyAGU2w9UhTSDwz5XUOgJVX2+wIRLOOtqWbAyAMiJSjXaUmD8cFqoBHaXo3DQ07o9rCSEFaQVWNmi41QNpZ8cYhTCQArFCPprZ+gAs1BJ5WAEirBVDxdP6USCMagNWEqycAGYDeAyBUGs4F9iJWkJZc9KW2FT7t9D3N2SrHtbYCiKmaxpJguuQm79hzduz0WXeWdQmz6iZM0uWkaaCn3UGa6k3gN7QH3HkjHNmpWm+XJh4qASkL3Sm4phnAJ8EVwVvKH/WFJg9EH/01d9qiw8kxRtDeCrhSMGHtRJ9XMtpvyDKWmgCdouKUkJHe2ZoAkEm6h6IvIJLuoe+Bk8bxKuNG73hNiKQ2iZN6ADB74Io/6tahnlYt2Bv70YNWvx8NfeKUNGhoyysB4ZL6ndCGWbRCzBNoPbeoaOJBQRMeam/natJmN0Fa64wXJ0dsZnLRXnn5FRy0nba/9OXfwYR/F6C7j/HcB4BeBQQDa6lTXqhXkBstYIy22tnTF9gTuRXQ3M85rZ3H2bqPt6LlXnd8FOtG7Y6PYn0Y67r699AL5D9ZAlkCt6QErgWAA+xqv2B/1zExp29cXcdveX7eb8muvSlMZQB8U8R4ZxHRAx8vhnj4a18GEa8Xha7jPs53lkRya+52CcT4jx/UeD5q5RL5auMLOOgARnjDP7gdNSTw4XhI9yQI+CZgVABWf76I0+JJ5REK8s92ToTKx3u6klZLoZ5nU0GaU4UyCPf4NNut+LI2ssgg8KuKTp89YWeOv2NH8aws78q77tltO+/ZZWfOX7Jz58fI0Wgf/8Snbc9eTGfR7omrVDKdRVsOrjwAaLxtOhN8ixzO0jyWG0BhlIB+r5bEwSU3RT5FloMybxwEf9Zwkdzs2uUin4qg9fXgwK9CULhaGs+L7Es8OTmOd+xv2Bm8YF+aYdsjuNm2Y5ftP3gQz8haf0tAjhoPrpWlsDSxuhbnqsFrId3zhvABcQoCgyl4aspDhGtdOYsO1IiPfERS1E3pKeKpjIN430Z9qkYSFgcxDmQpoHwC4ZGfLITES7qu3Hms8kNf5u7SzNJYjsRrJWeKEYeeGm0SeEbG2qvZu41imrwRoJVpsuIC8RfiAPAm2sGRJi5EXZp0pUSqb4dEWjPWEdJmf++738FavNnuZ02yjrqVecb9vE+6CERPTi3a5DTbYFGvHKXpWejokAfoJh6j5EW7qJpaUohnXJPAMtvXWZMHOitto2c8yudzlkCWwK0hgerJLHGk91+8A/Ucx7MsRY6uN/pdvzVak7m42RLIAPhmS/QOoRea3mhOfBRUvyDiRRJpuq9Oj7L5nCVwO0tAP4zx4atz9TiPZyDaFz+o5fviolDW8t3PDzBx4UQZYrqDfgJNwocJIybQIfDhdYiAowXKS2Op+0KL6NFQWYOWtIYBF7TdkqhrC58UlEZb8OAroOfATfVDR/9cm0gJXC+Rrw7wd8p+/OPn7VvffNaPj37io6ZjgUW+CytaR9trn/jkp1hTjCMvmc0WtZRPYox6PAi8U5eb/BIt78AKdTRWpqfiTH90JTpJSpy93UQIZQmpOBhT7jiUW4mVoCapPcBTB9iNTdKiUpS+83KhffWJAaWkIPwm50nn2ZrnzOmT9q9+71/biy+9Yu04b+pGa/j5L37ZPoMzJ5nQCs7JNH2V7YPq+HhKsxZwDY3gTP0lej5eoppCHjJrTiESUjl5UXaTX9rqkwOeiTyFHBxoUoED5DRQCjqcFM9J7XAe+ONypLhkIu1vCkoluCzTpf6qCoWix5JZuSLEsw+yVK7qUqkuW1H2cQpolsMvAXl1l0yXlUHjXuJfRBMs3mVq7jwmhW/BG1pq7xvJLTFTksmz15DalPYCXnInWbIieOaZ77ojt0nWZvfiVGt5YZJttSbdIqIZk/czZy/hcXrMvWlvYUspTQJ0dLRQfzEmytS5KEI861oGpEMgWGcBYB3xjNc++1E+n7MEsgRuDQlcCQCLs/hm1bOsI1sy3hr99X5zkQHw+y3x27S+2h/76vvq69u0eZntLIGrSkBjPI6rZYwf3PhhdeRxxQIOGUhJ5zpHCgmEOMgBHgAZSHeYAAZQvqTb8zIFsEikpevTv7hLkME9GRdxlVMCocBdMiWQodM6ck5ozYHeQZwLzc8uuiffLXhkbu9iO552vFNztHd02a7dO/EgjcMuwJU4VEici76AT3BVtENt8PiU298dqlyBc8FSui/inLlyzP/P3psHWXZc5535ttqrurp67wYajW40dpAgCZLiKnGRKMqiJFuytpmww56QHKFZ/5gYyxH+w4qJGVkzE2Pa4wlFSB6NLMmmx1psiRSlMClxRpS4CjsIAiAaBND73l3Vtb9Xb77fyXvuu/WqegHQ6A0nG/fdezNPnjz53dfo991z8mSeaUGZM2A+hMnopiB2qM2vBLKAjWWDF8qAF9xganalO11Pai0sW/t8+EMfSruVGGrTztu1PnYqvfPd707b5f0dU6IsU8Mzw0Na9Dcl+kAbs+OFBOHfWXvRumaCRb1OyOEJpUf2uvYmZs8IAVfm56J73y0aNDN/IoVQ/6mvU280F/Qazn6tS76LZlBPP6pKKc2ZFvv++gsQtWITXlu6lrKFDVl7njs987OSEl1T7O+EOpJsjb8r73rve9Keu+5KQ+Ob04mTZ5XBene6cO68wvVndSykJSUss/XRelm0ded2275qz749SnCm7cRkH3+TvBih1w12UfzvMD+SeaHLj2PO1HOmHiIcL3szXvEZCNxsCPT+/8Lf++r/b/JMvN3PN9v8wt4rQyAI8JXh9JaX8h8FDkT/vdfHORC41RBY7x9In2O/N8j/weRHMkddP5gpJX0ofmRnQktLJhHOKdzhCXnInlinChDHwpNbKstt5iWujoFalZJ8uXzxC9+8riaRg2RLk1zOiGFKm5XsaOiee0V0x9Mde/ekeXl+F7TOc9uO29NWHWPagunO3beLCEACM0lZll7UiDrYCFqgm8/KgmzFSUbpjVxVrRu3JteXfVZVZ51UWbXbfZEuva7FlS881fOhsK2TF0J+2XOXBFwf/vCH0kPal3bnnfemMRHgbVo7m7cf8vGhdPTNq56zjjxGfqo0+VVhZPEMsp+7N1t3xhKWmwu20afQ52qK1uztp603ee9ZiFRIZK7x76a3ly7foqJ4QmVz9vpyyxgc2Ygcvq3RyrkgU5FSvX3vYZYlAc4/MlvKMIamwvFrUf1lZ12IZtqtz5s1ul7AbFB7X5Os7N3vfa+8sm0lMtuhfZ615zP7aivTc+ou6CDkuW3H5JYdaevm7dqXekPad9de23LMl2M7XnjdrRTY+79tEN8qCXYizN95CDByazB1Y+McCAQCNxwC/vfVzxczkPbLyVysb9TfPAgEAb55nlVYGggEAoFARoDf7Bz+K/414OKcYnVX3VmDt4qMiAQOaF/ecW0vtEmZqheVspfQ543aDxbySyIhwnTRA4Fbpa+8KS7K+9dg6EVFGdMpZCHkthuT7M0hW+WDF/VOeGDtlVJE3yr0V1l/ldFr0+bNWis6pORKk2lYWx+xlVK1uAWuvdr2+q+rtl9aS2/8K+9zaY03Qqujmc9+55YV3zbdEsmgjNOW8EzfS2U6J9u5gqztYM0v4dJjk/LYi/yyxzDedfQ5Wv26+19mSdR+BFd/CK8ng1yUQCAQCAQCgZsLgSDAN9fzCmsDgUDgBkDgYj+Evd5N9PDK1eyQ1sLrWP01rl/k3HpV9cr0eYM7B62SD2/I514gaUFKC9eedoPJRaQ1SxbhuUoUZUVrWs3rV7DZYWU7HpbHbWLztrRnvzxq8kC3ayQfEkFUaCn0cYjwXymTQ8x0QiqkXvsAZ5Xlp3NNBCrF1516VdnsU/KG4kw7qjj7kZvUAftle8cyCYvsFOTch84R5ZKzjMPqpT2CMdaHYiseSPCQQruHtZ/yu9+7wRIn1bS/MV5zvLnIQjxBzOkU+n2MUtuaieWZ+Vh+VlcrvX55BC1YLluKCzt5v2wDFlBDtAD6dW3d81iV/X1W9S1ara764bqrdZe89g7rKFzbZIZl86S0v72MIi/W/jqiXu/y+e+N0NaYbOV133332leWpFs49Ova06im52/rkLU+u6sEWd0GL2p43Pkp2ddENuT4B+mR55e/t3h1KXy/KR7uTD4MzwyLDO39OTKsQ3wEAoFAIBAI3DQIBAG+aR5VGBoIBAJvFQQyXcizNX7hFX5eB4iSRIlerOIkBXsoTuv09CpJuAdVhMBIVY09eln/qL2BdTR1b15fwj/pVuFp3MN7Oa8aX/dlOO2aBhpfa8kz8flklfqEedt/PTq62pIsaXIM6QqK4WmFKFlyMClqtrSvE0mYIL/SvWLY0C0jTfdCY6GBU5/SdSSqUr3+3o+zH0hS/L4nnet9NOqLZ24x9JL352jj05+ytn+uv8znG+ne15fbatVrt2h1D76bzKur52QEWPNmyzCySK+saBswrvuThV1muv3NvpyB+qo3uF8u7gOBQCAQCARuHgSCAN88zyosDQQCgeuEgHt2L/YDGM8Qh7fjPeLwH/v+s79beAZLfuIE0gWL3/fc4o/KNFOV6lc6BUvZnjCUrLZKQPK23U+PMPhQJYTupVRos5UamZklhSfMXNfs9yvCK7KrzEGFTD7Zp+wwr5mGaGhdLVSkXNrrNtqguinvqZC1hWuv9JAXajO11E1pbLbfu/Mc8NxRa4cpUCs3wptTUym2kefgviw2BRMsqvIgeR0v3bN0TWHeVmxhtq60phR2ZetaNU+t/kztis8XWfaotRFtnyJdQsY1OrVWCpe437ujs+DUvQzV9gwLXdax0FPgQTJtCj7fXJWxsPFxX9sAxSgFuDkZVs+WolUz8CvXVMw7D1F5Bqpw0QyRS+RzNtGuEUMbZtbMHtUUfUhfRhXFv3rliK6/sh47S+bPYtrquPoni/7WmWno69q2S5LUM+JZOe8FBtTjJab4d8//rlKbW6zZvMFcQXzZ/og9Qjkovj7YbuIjEAgEAoFA4KZFYPW/JjftNMLwQCAQCATefAScCK83Em1smcIP55MnT9paUogkf9pGiERF9Esbz2pdyaSM6xTEZqUlKX7EixFlcgAZXc6yuqqtaNsWebTslzoCkIqCRXfrbfNOLtveSlimETTOwMqAzgiiVym1Ct3+w5/8VKbCiIFu6qyfFL104iKyoQ0i+NVvB/3b1sE0mv1NbXeDPuXKzaaVDBgrpFOEkHNXc7HSHdC17JNKzpJYVaixqRW45DuJFLZnfIqe2C8mWbc5qpfpVCirvTrIUAE77XZGMybhKuTMQcOAPIU6s2WRqlLLdGI/Rsj2FeGiZE4kyILhL4tgLYGLlVoakKKWJXsSFhBg6cIkdKHFboqQd6tTVQ62lTok1J8tmgwNe4aSKnDWzpSmJen5M0HIGzog0Hik3caGnllD5ubWPHLGCluyDfYsszaTI8ka8oamZJY1lslKBpta8qJmYp9xMIDVo3fmOk8vzzdbg05aat1l9ed7zHyQ08sDhdCb1RoPmaZwY6r05753Qa+shzOF9rwtlgsrml1zsHmqjedJEq1G/nJRY3+K7nq+hUa96ACSPF4eQ8L5e6Gz//3g7zHbH50+fTpduHChfMFlL2HUFmQY1KIEAoFAIHBzIuD/it+c1ofVgUAgEAhcAwT4UcwPX/fy+hYoVULMD2Z+LM/NzaWvfOUraWrTlDxekCr9Mhd3otTNhSfC2NG+uYU7jx/irFvtihFzrECCYAUQHGMWEGb9tF/Bw5n/5J/2MB551bTuERLQaRR76yKjfo225OkPsdGnEWTdshcvYcwNpdiF6GjPH7VKo9g54pqGzbUrzzBHZo91kZe2CHCWhUAwpYba+aNVkjaO2KTORSO2pXndggEkSkUDQDn4g03rFfVGg5WeTL6ycGyFvbLGc0XkW6wmG1yRxyeY/6BH8xRp5Pm1RIzQ2xGpsWeJSSK1La11pn1JWYXJCMzqZuQ0Y531PDoLkgdjSGctteuDdmQr1V9rTVtKuMSM6IOc3m/Y/BgCG+p4LmkwqXxpt0YAGVNj8Sx45m4/40mjaSj6dzUHJCC/K7xNsTvI70pq6lB17m/tajbZjPlK4T1ldhn9bDNWm+Va483Zesmupr4XdXuBATmnIJdHRK+XbDE2SauOYjQlAMdP7lQf7Hh5wPeEvgCk0SSDzUydwtZFXPKNYaS6vSXKjdZLfwfoX4hb6HMm+qqmdNTG2wET4IMnwFH0kH3ZNYw21QozvkuQWbKmU/g7zveDOq6PHz9unmD+fg8oERp1vOji/wHW7yJea1MWH4FAIBAIBAI3JAJBgG/IxxJGBQKBwM2CAD+WOUiOc5f2Jp2dnbVrPKmdIiSWdsqKzlAEGFIN8sO1DgVbijxAfnVAGsQKIEgQWIgyP+rNuShpCAwEz0iCZOhB3+z5LPTTT2RArFY9pFufy5JjOHIB4Uk0ryNeMRE4CMJKU3rR53xBZ5lofawd2+RtxraStGgekCY1mQ6zDhJEYiHsgpybhdkDrJW1CKpOA1nJuKhHcb/2hKaykOwIjSK+RoAx1gxGAlT0CckxdXwwv9x/GbsRg+DQwofaCHOFAHd0hgDX5KlEDkR5Ml15QrsCnynCrdoKZ+4YmQRbzV766pLJTyUT4IwoOjBFszZSps5miki0OXazXfSrGYFGVj149jwjNTNX01D05znLQHiebFCTJAwfYeBeZHs2+mBsSpao2xlb8qg8NchpgZnObXtRklvNJps3vbOGLAkyrgPtaMh1K/pOQYJLeX15GsX3HxH7Zovg0t+s0gTNGy8NxuWpxXhrzedkL1ysKtdTrS9p0SqMhBB9pNL2Y7a/J+jHLgpzdCR4trLPSLZa+U82QICxo6ZkV4DO94Fibaon4RVkl/PQ0JCdIb7oihIIBAKBQCBwcyIQBPjmfG5hdSAQCNwACOAVcnI7MTGRfu7nfi7Nz8+bZwjz2IqFdm3KYtbKz6SzfoR3FNJsLIcf5/ol3tCPb5EbCA5hrxCcTCbwHqqXiGbdSJDEYKm0Q5J07lrYLH2LcFkbSaRLmZoR7Ko/xHu5Q4izQnwHlMUZjxfhyxCANjIiI4MkDSIMNpOUGm5MDVITO6lDqOqLRgDNXmyWPTWYnIztLOU+NjsRoYZl3BXFGoA2iUpiqIpamH2eg9XwIV0q1EOg813+pK1Hd7IUknixYU3ohgSVOmQ7ibrQ1duDGTkRm8VF1QrqUYWGo0qfjJIPfUonELf0IgMPuVhRbjXhjvBTSKxIYUvPqqXMwoDPn5bColvmmZS8haOryR4F+nl+kmnnf2rzHPUyomB8Pttm4Z3NhA1IZY+RwWxjTQrtRYjwkUq1i0SbXVmMUGILw8ZmDrVZZAAzsOepfl28r71SvoyQLrNTLyc4o5aapuwmBNqJcp6UWopnmTVlI6jKR77XnfriARYQtEkYTQ3zMss2xpFuQsbpofckVjRivrBPPTXzytKb/qLWCutHId9HSmdl0Z4/BLWpw14U6btnrTYvvdTg756uUVUXFg0lc7Mig/HmLqsBQuuZnbmm8EILkjs8PGwEeNOmTWlkZMS2AcMTHCUQCAQCgUDg5kUgCPDN++zC8kAgELiBEOBH+AbtOTo4OGg/rCHHHfOiQdMyAc4/8PWpEGj9HNehn+oiAhAnCE8mwJLnx7txCRFQXTREMo0Aqwf3tOV2yRp7kI5yDbAukbN1oxANCIfu25BslrwqszM/+AsCXNqIB0z1mUirH+RXjBCyAQleEcHmMJvRiAHLIk2SWRlkHBEJETlIA3vpWkh1U+HG+rNckwdYduRUWTIjG1/owiwsRsQst+s8DjXqWJbcDmS0g2wmwPmecOymCKrZQAZgkcG2PNw8CzykYF0TYc1a8pjmD5bNECiIUkvkps48zXupPiLUvGQYgCwJs9QYlo5htWM13t22juy1x2NpJBqYVLAeXFqEoxf31A8aebdW1UMWoYQUJsYzZW75jlrC30Epr9HNnlZeklB4vg31hwTbd0ln4AV/Ct8l+66VJJtax5XvHO0i1Oad7z0J5pS9udgmXZqH2aA7Mw41XKvYeFSbLqvRnEgXhge2aOcOLLlXP3TaM9F5fQIsuXqOHEDe9GgOEGnrqwrCunn+/N3jO20EWHba10u28OqJv3uYZdm9RYBbEGAZgbef78WyvveQXt/+CCLMCyEnxMjQBvl1MmzGxEcgEAgEAoHATYuAXsLmnxI37QzC8EAgEAgE3kQE+AFsBKr4cW/eUoiU7v1HM8NTz/pf+1GtdaaUwUF5G+2HeCbARkRUj0fPyQNyOdRTxMVuoHVkG86kiZ/+UA/jMxKA8MAH7Ee+LvMZipB7Z7pLQ+/9JrYtyxtNaYoAWggnhEl9IBQoIVEX5A3lpolm+J6RB0S0Fra2aLaYhIhGrS1PGMQIsp1ZBwqMcGDjUhMypvkUoawky4L6FPywGKmYkN2ZAaYjzwby5eRQbe72RsxEIXB6PpofIczobsrLyJlQV5IYTc+etzWbp06eSsvt5bQ0r4y+kq/bFjpZD97iXbfdnkZHR9Pw0EjxXLGA0GDWDAsInj+HrM8rhbMJeDKNwBU28RTbqsikLb/yIATazFVvij879FN6LwTs1jCrUmCeee6fSSjkN/tOqbcnKBKcr/PzB5eehmxFRt3tyCNnC7h2lLlGBqppsv2C2cTeJ0ImaB+6UQe/LOaHMGoKjXytTMS/B6UYDdVSCuTKrCNf2xDC3rSW4+eBrVYf/E2yNfU2QH4GrAXnb5R1NVWlsXbX/5OIv78c9ndGZ4gx93iPKZDvKIFAIBAIBAI3BwL+//jeL6Sbw+6wMhAIBAKBGxIBfhTj/eV/rk6Mh4YG7ccyNCoXfmzrB3WOke3Nw7y3EBZ+ukNG5G01qpmJgv1kz02Z3yBEpYqTqbUEePUP8yWRP0pLxA9bLVTWxkMuh9QyRMlBuNBREmBIgzyjmYLBLkSAOwoFhsqYR1uXfaVpIdDYmMeW/20V8YHc5pIn4wTJp4oBV0aA5ckTAcYDPKBMw7mIDMvbvaTQb0KmB3gZQXg2BAjSWhDgTkfZtuUBHFQIOC8sRkaGy+eHnnZ3KT8X+oGbIZC9yIaFjGVprhVU66KXkTvLtfwhFWK92zzTfgLsa2H9aRTOXPXOzxQCzJBYQ8GOLIM+WjAq687EFvKX+3qf3JrtVYfCV9vTmb8VWRXt5aOym8oHCl2pV5f3PkpuwBZqOBDJFhUVOq0ZoxSgsdfs6nvf+dzuhtgY+ugRYNr5duk7YWhxD2oU15bv/NN/JNnfFa+McyAQCAQCgcAtgUAQ4FviMcYkAoFA4M1EwH8MO7H1e8bk2r1B3u5n40uS4Yf3qtJ3yw/2XPhJT+OaHi6w5nd7qapkVX2soaA2WvpbDJE9V4T+Mm7HwmultuADTgsKnicJ0hdlOo4HN9MX9YQQilAaA+8bsthyVbI+j6y1tFUtuWCBH1yhqEqSQIN2is7METc16nTqyDNLojF7Hrj0zFWqhqILaz4HBoe0vLeZxsYmrM+OrdvzelEJsUb7+MkjCpPWKu2V5TQ7P5OGBwbNT81+soxh67Nt9EzXs2+eLapyc8ZhNQA9sllQ+oKMul3yH6o3BS0qxTNwTuZEMXtukcK7zaQy02ZtLW3U2FS9iS9cEaZOEq9Sf/XKOlQrdK2yegbVnrndbSvuLn0qx8jz81s6lbitp6H88hWN1Y6q4utG8epOEQeOh55wd1saLiEbQx+c8ysb62bfk3bhuYXyQ24b+m7w/Wm38zPx0Of+v9N+T4QH8u4JzprjMxAIBAKBQOBmQsB/Et1MNoetgUAgEAjc0Aj0vEb+U/1GMNdtKVjE6zbpjfZ/3QNfpiN2VWwrpgsd4k+dtb8iPHjp8wsKSI9WvmofYDJmI96BRJf0yoer6PSqOAcCgUAgEAgEAoHATYtAEOCb9tGF4YFAIHAtEIA0sf4ve4nyljnVdX+0u8fXvUTe7luqNC0rctVaJ6PVukzgnLBVJWhxB2+PjrlEr6aqbfW1ZNtFnC62yGbzXBoxzP2LKOzcTVUs7WVM/MTQwzxals3G0Fgc9CqauMQTR2EY+rWLsWtk1rUWt91u1nwgUz1KATyEHHTXdFjni+ca+2q2FlO95MiDx+Loa8sVzTpgPL22/zHCwKCDBElcjCjLb0eJrJaWFKZt3kHpcHc443BgTHHKdlG5tvgz6nlTi46mRPJlrPTavpes6VODbLajMI8bcClL/haVt1ysb3Ip4kOUFX7hDZfp7+LV88W6uMo1Nrmn3AFfoyBXeP868flW8IkDAA+X7ypy+lSiK3KZ8Xe0oRcgVq2W8l7XFO7d85trchZorvv/TvP/Agp9ogQCgUAgEAjcnAgEAb45n1tYHQgEAoHAdUCg+qO/en0dTFk1JIRv/ZKz/a5hUiac+/grh+wFFrVZV9H6teuKRmUgEAgEAoFAIBAI3MAIBAG+gR9OmBYIBALXH4HsLer59C5lkXt+XabZZLsjSj8BW02nfK2nky+kV0usvV9T09/BxuWjcA36/+1NDtKXs0y7mDs9/Z6ltvjTshyyuFY9mRdSErC9hnuzcxP87PNoNnNiqsIS9XSJ1bjmlFHodryQc1mds0s6V6kr8tiHNJ46JHEEswxWzua0spQ3wmGt8LLWeDZIldzMh9mgKS1pf2D68uwIk2bWXXmEa9qyRx+WBEyVVrJVyOSZ5HvduolZrP+2ItDXz+VzdXFXVeeKXSCfHT/Gd4neRVbT+075IKV6uyj7rd+8Wpi7/g5rJdbUXKxLWV9eeNe+ir7bfiPWNJuRjo50ApcvHNYlTttmL6NYMehaLUWDnfr/Tofnt4pOXAcCgUAgcHMi4D+Jbk7rw+pAIBAIBAKBK0Tg0j/0r0xJVUf1+tK9r1zy0npeSyvk0A59EBLt9z0ducbavJFzlEAgEAgEAoFAIBC4pREIAnxLP96YXCAQCNwYCFyOAq5uX333RmdQaCNrs5XV2nt3rIl1Bkht9q/22rnq3XGdV1zmXrRkX6wurIXzag8vNatLVR8tPr5L0d6zm911V7Sok+zO/KEgYUexHysa2Bd4ebljXl/62JpQGnSw3peluHXJdDsrqaUFy3WtFcULTLh0W3V1eYnxIOMxXFE9679Z+2lrwVdhIJ3rFOxZrxQ5oTHDyhq5SoVfZtkCR69cp/8anb4guZC9mNl9Kl36TTm/+WNdyQhXIvOmTD+UBgKBQCAQCNwgCAQBvkEeRJgRCAQCgcD1RQAKxQFByImv8vXlrXLydXnJ1yPRIywQUT/6NbmUzUJElqRWJL/qiNB2dJ+3SFIv6bA9kE1Q1UWYrHZBUlGotPrU2g1FdythlxjwxcbrH/9q3lfncjX1hq5AIBAIBAKBQCAQ0HKYACEQCAQCgUAgELhSsruu3JKVAABAAElEQVQeUhA2J23rtV953aW1QEj9gJhWC/Xs0bqwuJRmZ+fSK6++al5d3Lis45zaOJkGBgbk2W3ZvXzBluw57xPcTtMzp9PCwmI6evyEjbF3717tHTxmfeiPfsqlLaxatPb6on0v2tAbj9leQmztYFETCAQCgUAgEAgEAusiEAR4XViiMhAIBAKBQOBmQwCS2BEJXtLWRxdmLxghbjZa2uKmmZoisS2PazYyy77ACoVWvYVDKyyaMOgLF2YsFHppacn6O+G+HlgE4b0eqMeYgUAgEAgEArc6AkGAb/UnHPMLBAKBQOCqIVClZNXrqzbAJRV5ODJn34+12oG6oaEh2/91x9ZtauoqlHnACPCmTVO2XzMrm1n7S3g07SPDIwpzFvvdXrM9g0dGR7VvcSeNj4+bLh8H77KP697g6thX8/qNIOt+8Tei42rOJXQFAoFAIBAIBAI3GgJBgG+0JxL2BAKBQCBw3RGAPt18FAqLGyLBeHxHRoYNRdbyEsLcahWhz5DdYi0xAk22PtJC4KHBQfVtpFERYNYNI+/k1xTpwwn4m02Afbw4BwKBQCAQCAQCgcDVR6Cmf9D9hfHV1x4aA4FAIBAIBG5IBPx//CXNVXZlPKK5yEtq2aFyK7XkfK5BHilWTU3O+5zb12aBlv81yxef5Viraq/8pvrPVT8J9Tbq8dbOLyyYR3f2Qg6FhgRzbN68yUjyopJkIbdMqLP+GXS5DZOTRn6bIs5OgNGNXu77x71y6y8u2UN9fZnLtdPLZVzDG8Xa9cQ5EAgEAoFAIBC4VRDw3wrhAb5VnmjMIxAIBAKBN4zApWgTbZdqf8ODX1bBlZJP5AaV8AprZ3VAdNvtthFgXvn6dkQMyHphI8Jq54znd3h42NYD8w+l/2P5ZpFfbIgSCAQCgUAgEAgEAtcOgSDA1w7rGCkQCAQCgeuHQJ+LkARQr7lcto8L+N69r3mES3aAoDop5QzRdVKMd9cLdQ2FNtfraje625s8ia6sn7y5hEKzXRJ19K96faveX/Qytst5m493tc5uZc0vXHEBq1c7ylW3rz9Pl/FzKeu64hwIBAKBQCAQCLzFEQgC/Bb/AsT0A4FAIBC4mRDoJ8AXs71Kjqsy3r+mEO+amCbElqPZVDboSoizE2vvy70TcK+LcyAQCAQCgUAgEAjcfAgEAb75nllYHAgEAoHAG0fAXYSlpsJXeEmX4drGao2rxO9KqbblYVwi360n4S3rnSGh7n2teoC5JsQ5k97cE+8vCa7Yy7ejtgvaG5jRp6enlfMqrwem34oqayK+wyMj5gF2olsdx23BS+z1XnclZ591iceaij4t3u7VRcdqdanLZS5y9j5XKn8RNVEdCAQCgUAgEAjcMggEAb5lHmVMJBAIBAKBN4JAP0UieLha+tt7bRdv6clcjatMcNeO5gS4XoQ+iwnbcIRBj4+OWOjy4uKikeTpmQs2r5a2R0Ifc6zLGzwyMpoGBwfSisKh0eeFaw6I7+shv67nUmcfrZyZVxSd/JYzBwHmpWwhE6dAIBAIBAKBQCAQuDIEggBfGU4hFQgEAoHArY1AQRovNclq8qhLyb1Zbc5LMynNGamNxKqBEGamwD6/sMTOsvb51WVDlY1GLY2Nj2m971I6ffi4Qpm7acPGQfVppYnhQSO2eIGp53zNSsFsuwWbLU5rhi/EjPz69Rqhy1R4v4uNcZnu0RwIBAKBQCAQCNwyCAQBvmUeZUwkEAgEAoG3BgIQYNbjUtwrTAIrK9qqqcu6XhHgmsKgk/YEJuQZArywsKhQ6Fl5hFfSxJS2QxJpHpsYt4RZKx10ijCLLPe/C/Ax8gBX/9PJKTOCoBpJ9cqCsXLrVVdiQb9soeZKuoZMIBAIBAKBQCBwSyMQBPiWfrwxuUAgELgVEKgSPs92TB0FcvaaCiyPrng66coiWIqI36UKUhwdyOVKR2HDtdRqvNZ/QoqxMsUrhyvJbJ/31S3yXnTI12opklj1/LW06JB92uA+1RX+bEy2SKm8onXAyO7cucv2/Z0U8cVrrIkUOtUotf3e2MvhW/VG10W0KZd9Nj4hxpN8uyNvtYqtMa5iwzNGACJfyCLHvsVksGat9Xr20WVFLwLUxXDi5MXqdOM2ktmaUr5AsDtgzC8YLhf2neffy8jdf1+os1NVJ3L9Y1fbq/3iOhAIBAKBQCAQuJoIvNZfL1dz7NAVCAQCgUAgcAUIQAwgC5AdJyROFpwQX4EaE8E7auQJUiWK1BVRgmThJYUxQZ7WK9RzdER+l7V3bkNktZ8AO7lar7/VQdwofaSduUCICF+uEjrIqOlUt6Jn2V9I6A8kr2hBtx/qhHe3LKrvtIWfKnbu3Gnj15um2erQUIZ3u7rcLLyLC1NWNJaKGbKjdcOygzkVBP6yz8bVmOpuWi4IMM+2Kz00W1NBQjWbyoiMmT3grF2u4tUT0nx5rtLCe408TDFogb1jTvIwCt+jqi5vp61azz3F65DjwHZ0lLYVWLisE176cdCnf2wnxP4dt4HiIxAIBAKBQCAQuMoIBAG+yoCGukAgEAgErjYCTgggEU4anEisN9b8/Hz62te+lmZmZtLhQ4eMPA+0ctInyBAHXkT9Z55cKrIfECLIn0xw4Ep2r4rsGYUw0y/TRfO+lrxKZEukp2oX2ZcpeItNk8mKvOURRJjQULOQZHSaZZJlvng3sRFPJveQPTNYUka6jOBlby/qG9auRkix7rGD4gS/LcJlVjeH7LwsIk9p0k+ipl8X3RXZbLbIHtU3CYk2PXmiPj9s4GVCHiWTuroIIOuIl/SCADn3COvCxrJPqambflVJpisP9dzKsiHS1EsIRmsuy1LpYf0yepb0L/WKBmIGWIFUA/M4+IMRIuoZryzTKTzfdKDZKXSeJ1PMzzHj3iPANq9Kmz0L7Cxs7n/hUpXXMGVxnHwcvycZ2dmzZ9O2bdvSBz7wgTQ5OZm2bNmSvd8FTqWSuAgEAoFAIBAIBN4EBIIAvwmghspAIBAIBK4mApAHiAdkAwLBfX/IanW8hYWF9JWvfCUdPXo0Pfboo2lJfUbHxo1Itoxk1IxIQ5UaWjsLQVqSF9NCawt6CmnF+wkBNfKje8KOIXkcts5WSaWcYLKvLoQPwkRoMX2WF5eMTBKOzBiMB4Ej0zKsLSeuqsurXJAxk8pkDNrGfPEKIoedxsH0gRfadFAh+4zgySbOotNGCPEP24gQZYmtGNGVThFgfKML84umryXdlj0aj7Fs6oi8diHH6NV9qwmp1y1D6QNMmCMeZWyDxIMHQvVa8YwMF3UoxoSco0s1Rlo1E13RjMe3mxad2goHeGt9WWPLhEHWL4uAz0seQqsnZD0h7S2NZUbRRzahy8LTZSPa0csZDBm5CW02G3gNkL9P2GDPlgsVrp3QIsvRX+xlhMaiVPuChW9F5aTZZWijrtVq2UuZAwcOpAcffDDt3r3b9GzYsCENDAzYsd6YJhQfgUAgEAgEAoHAVUIgCPBVAjLUBAKBQCDwZiLgZAMicaniJAYSDCG54447jKiMj08YiXavIm1dvIwQYBGdZQiwiBKflEwmRaGcA4l0GXXS+BBaiO+KiB4sy2Slo17PuiCF2GGZmHWu6T7rzKSso5BfuFWj3jLy5t5omWPFw3EJLYbUQTDxLttg+szrkEXsjNxKv5Q1RAJphwBTMgGGpOX7rgijhRfXB22GC4vLpq4BwdWfphFdEWQlzzJSj5TsaWpshqYOvBjLXgzILiOXBSEGBbVY3bIIn03Q6lRfPDPDCRvlzmX+8GM863qNYHiBPv+ZB1i4QXIh5wv6l7otufyElNfLCLAZhWE2FmPYCwPZZd568OAZGAEWkWewojAHDop/r4qmbAc6i+LfN5er9kXE9UByneh6He30I2QePYODg+nMmTPp3LlzaXx83ORp81Lt530599e7fJwDgUAgEAgEAoHXg0AQ4NeDWvQJBAKBQOAaIgCxMbIl0gKJgFR4KHSVmHi9e+KmpqbSP/j5n08bN27UMWUEGIIFsbOgZ87wIMiVvLcQJ6o42svaN1cHXruWwqfxI4qKurhJdRW6i3exIaIG/TNGx9n0Z9USNNl8LgfPtxLNUpmcreQ467JjoUZzxzMJYYZ8Sr0aIKN1eTnhdeZbNWEJQXj92kbRDePUBlQtz7c8oZyxhOJnlgQ7RTTx3Kw6Bis8owqPLttkCJ5X84TLFrcJAxvaXslIm54XpqjZSl2D4eEtuKfZaQQYZ67+4Nmmfagj+o5hS4RGq35UtuslAgHlqGoVhymmAqNkC2SXtb9WZc+T8VlbLewkhFgXcs69iD3fF7aGouCBdaJJPWSWAnGlnsPrOXtBz3okme8rcpz5PiLDGIcPH06f/exn0/DwsH23iGig+Nhcu363wV+I0Eap1uea+AwEAoFAIBAIBK4cgSDAV45VSAYCgUAgcF0QcALC4E4sqnXUQxo4vJ6zed2GhtKQyMbYyGgmwEaD6JEJDleUFREZCtSGo9Me0DFkHmJCkCG//QS4VqyX7bSXbYuhk6dOaYxmmlRIK6RldHRMNoh24am1snpMSFsuUDSR0oIAO71yokiINCTSCLCxOFQyVwgaGtRoa3rpqbE4Maapz7jMzi0ZETt+5rTq62nn7bfL69ssTUAX4tmSfNYtVnHKuIvMkWHaaC3EUAd2mAdbMqWHuAFF1b0Uminqge5GAQMklwJ55nJgwGi27sFHnt95CS6tpFMzp9Pi0mIaam5KLe1XPKJniDe8KRsa2KHO+cWDukGANWdIMLVdyeVhegRYDbBHO/F8KFUCbBXFByST75MTYG/z75/f085RLfSrynHN95GXKWNjY0Z+IcNOnv076zroT6G+erab+AgEAoFAIBAIBN4gAkGA3yCA0T0QCAQCgTcbASezEAkIC4QDAuEFwkAoqZMMiJ2Th8X5hbQ4p3DoMXn6VN+AnJXE0zX0zlAPDnQMQHwhMzpEh+yA6lgYtUgWYcl48E6fPJMOHjyY/vCzf5wmJibS+973fiM6Dz1wf/ZYWzKsTFjR3jGCwzpUaTPmmUlbjXWtKm2tr0XE1tfKVkg0VCjToaJLuW2TBCXcZQwJ1IrszqbAxhE2wuyVAy8p/PZc+tyXvpyarcH0X/z8L6SpqY1pUDACB6JmRTEIGHDZ1f7A2GwcDzxEDC3rszoYGVZnS8AlKWgz3upFeW6zwdl76hmpyyhk47ny4ovcmvbWkOTBU35a6V2amU4L0zPpi3/yp+nYiRPpvg89kjZt35b23nWP9jMe17ZJCjfWfJsKOW/6VlRSRNg34ebMY7l4wZGtL9rMxvzhJLP6PaKl37vqchYyL9vspUGF8Pr3jL7I0t8JL3W0+xi0c0B8IcNEM3DQzr0X+lMYq1rcln7CXZWJ60AgEAgEAoFA4HIIrP7X5XLS0R4IBAKBQCBw3RCATPDjn7MTFa4hBpz9mnvaOaiDjC1rbeuiklIdPXY8zc3NiUCRBEpEoyAz5gFGVoW1sjngWaHX0gWp64i9KZVRmlLW3imFVA8oQdOmidECi25aWFxIhxTeulG6Z+dm5TnOZBEvZy7YAR2juMeQ8bCfOog2ssyD+9XFqrBF1fS2ea0W6d1ltSKYy+nChel0YeZCevrpp9Op02fTSyLCw0oINr+wmJZEtAcG3FPKyFdSJGUG6lzYnTvSu6vxZtK3n/+OkVRzQku20crElvDjQYWT37Nvv5HAc2dPaz4i1ysbUl1rkAcIW5ZNB577djqj5/Tc88+l01ovu/Ohu9OovOpteYgZMicoy98Dq1jH8GqV4dU3NSeTl8Sx0udycuirfg/pSh8OH8vVQXCd5Hpd9Xy5saqycR0IBAKBQCAQCLxWBIIAv1bEQj4QCAQCgeuAgJMJvGUQ29nZWSMXeM7cIwzRwBOMl5gkWGQqJmEVHtQLM7MigKfS//Wvfi09++1v635anlZ5jd1bjAdOJBfvnPE72JsOPJ6WdVneWUjwBz70ofRBHVvkPX3/u9+pPiLfYlgz0vfoo99MW7duT+965yPmOV2UDXiJB0TuTCkeX5Xs59WFsTRR7XZeL2pbFYnhtQZasqNH4fyqDRFXYqym9LA9UbUYabIqY6WmG5ueeeLxdOjQ4fS/ffr/TCdOn0kzCytp+85d6bS24hlROO7I8KjhiBeY7pBxNLh2P/tY5n1EWLaYMGDZkCKAqjvw4oH0P/7SL6VpbUG1pJcO9CfRGB7beb0c2Kotfz79y/+LwsQn0+NPP56WRQY379udBoYG0tjQaFqWx/7T/8c/T8889mQ6LcJeV9/dD9+fxjZuMB0aJT9vXlxgA2HT7JFkZBPD9ZLE7M8oM74furQQas79a8g9JNrPyFCcjPZ7YyGwfN/8hQz3fC/p77L0RcZfxCCLHFEDXFPvevJo+bPfBm9zW/w+zoFAIBAIBAKBwOtBIAjw60Et+gQCgUAgcI0RcC8aJIADksDZCYibgxyHkQiImR1afznQ1BrS4XSb1r4uifgePXxI3soL6djJk0aa77r3vjQh725T5NN0KpkUXuCc5GklnRWB5kDvogj2MiHHGoftjyDlJNx6+O0PW7KtLZu3pAmyTssLTKKoTMEKWzCUKhUIoxmoe3zOiLJuVtNaVZCiUI33k8IcRa/s2k7U42FWvekUeSeD89jEeJrcOJl27Nhm4cHTrxw327G7Jo8rJtDNzDS9WaUNVlzayKa38GYzRAY2zShUeebCrDzK8+nY0RPp5ZdfNjxIOja5YSITToUpr+hlxJJkWIt94LvfNQ/6s996Tuy4noZ3Tined1zY6mXF0GC6/bbb0/y5GT2fp9OCsMYzjqeYYZl9RgAbLl2QN8Js59W9Xi+ZhLBS/Pvo3zfq+nW6TH899xzVvvSPEggEAoFAIBAIXAsEggBfC5RjjEAgEAgE3gACeMrci+Ye39HRHH7sJAP1XLtHzTzFjZzICMYEud24aVP6hf/yvzay9uX/78/TqyJrv/2Zz4jAXUg//bP/WXrHu96VRkUYm/IGt5SGuFWHBBNqW09f++sn0tcffTxNTm4wMmfrYDUm9myS3ne/5z3pX9z/kOS1pZDWGUOix0aGMikS4Tb2VpAnSB9EtS1vNSS4NSg5yB+GMg/7XP1BHd5scVqbI+uEzdMJe1U3W0+M11r1pkH6x8ZG00PveFvau39fmltop1dfPZT+2a/+K1vDTGZrjk4HIobuTIK55sBNbZwaW1XwhOcMyghYlX08/8IL6fHHn0ivvPxK+n9+93fTlLD4wU/+jbR37970yR/6ZBrQGlej6vBGebpPaU3v//RP/kk6cuRwOvDKS2lcz+V/eHBvGlSysjER5g1KHPbf/INfSGdEpn/xl/5x+vaLz9vcsCXDo4sMUz7TkIHoGVVcQX6Xu8rArA4c1q1YZ+1eVv/+8P2i9NcXqvJz1A0RBnzHeO54ernHm8w1ddXvINdOdtHDNd8LDgpjuifaKi7y4TbSP0ogEAgEAoFAIPBGEQgC/EYRjP6BQCAQCNxACDjh8DPkwYgIJEhElu1nyOo8LNI5ODBoHlX4HARsVN7JcREwQpAhwE0d5ilVv8nJCdtOiUzEkDrIjhpt5pxa0snersYNlTgqk62LERakdNBR/xnBgXW+IYJT6Kw8C2xvakuiljzUzI9jNYmiz+pyMYuzFK0ceRsqCPy5s+fS8ePH0tlzZ9TStTW+eMPZeoq9lxnbRuGjrbXSCnGeGB9N06Mjwl4ecnqpjYPkYoSMk7WbZ9FgX2Woq+rtsBEMuWzORT4ZiuPNKG6L6/Z7zlda/Dt5pfIhFwgEAoFAIBAIXE0EggBfTTRDVyAQCAQCbwICeOX6PXMeiko9hAJPHMU9cV5PHV7WDnv26gypgh1RZ8RT7WQeXpifTxe0rnhCa00HRIBrkl/R+tJ6HS9eSrffsSe1xjcaYYbsjChUV3zMwnPr6g/lrSvUFxpUL9bn1gqvopRghhoyNess5zDalryGKGetbHdZ60nJaCzSylY/VT6FTo6ymBqNqHFWeX4RQqfRP3bNzYV5QlbN46wqwqxZH83BdkGaVG+AwlQtNVbYsdThCdYZ77MtXsaLrf8OHz8qj/LB9Lk//uP0e7//Bwqx3pF+4id/Ku3bty/98Kd+RC8aRozUMiZ4oqTeqqVtW6fSP/qH/yidUuj5r//mb2i3o04aFpY5BFvz7jbSktbIElLNM2Zs87aKSK/U5DFVfmedNAE9SxFoMkd3ZeyKPL140Wt8H/QHzy/kulXTs5S4HyQ1o7AmmeLrdf27YJX6cELbX28vPtROPR5cvLlkcvZCv/7vKnX2DDQmHl/6ce/fVe/rXmi/dz3V7zpt3p92t9P7xDkQCAQCgUAgELgcAvxSiBIIBAKBQCBwCyAAGfDDpwMJ4k9ZMgfVrS5EQooIYi7tcKKU5UVOlUm53Zk3QoqHl254Ooe0ptjUKuyYdcJkVD4zc94I2fiIvJtidIN4MKWQbNPIQLCN1OEhpl1rkpE7c/qcjZPXHzfTBoUFGwmnc6WQyRoCNT83L8I+J6IlUileCoFvaIymMlMTwo1u9gw2Y4v+EC7m6MXnC98tOK832bRWj+xN1Ga9ZJY+evRoOn3mTJ6XFG7bviNt3bZd3nKtpZbn2bZDUo/KsEYOt2zdYuujt2zelOaXF20tcratkORERfFwILT86S9g0e4sG1leWJgTQYeka12zZJf0sgEbxkYV0i6QnEya9dJNRnCexUJBtLGS786Inh2ydRFrPOgtYUo9mcDBkCzXvGzpdDKRHSSSAAJcPKsBRQYQWh4lEAgEAoFAIBC4UREIAnyjPpmwKxAIBAKBdRCAjFCc0PSLZPJSzyRFBKmmDMx1bfXDutwGHlYRprSiPYHlS+Soa99ctukhrJkQYV+faaG3cnkeePE7th3PnrvvSXfec48RXEKpoVmsEcYbR3bjA9pe6Dd+8zNpw4aN6WMf/7jCf8fSA/ftV5h1My2JsE5PT6fP/smfaIukOVvrCtG6+y7aB9NntA75lVdeTRPqyz7CP/0zP5v27LnTCC3Ju3zOBw8dSi9/95X0zFNP6ngqrSwvaD3ygpHlqU1T8lLfkT75qR9L49rmaKMSX9VEIBudBS1cXZEHFy8uNK9px4pIYVdHS3iydXCN/X71H9mlgVg+SuOgy+atlh71hV9qnyI7Hnv0G+l3fuczaW6xnfbtvzfde9/96X0f/ljaLDvIrI1Ld0ibDJvnc0nPQUptP2DVt4ZGhEE3veOd79LaZHl6FRo9N6us3cuQ0mU9E9nRUvi2+jDk3IK2c5pblBefOz1HhaYPiOAePnIwHRFujz35VHpMeOBNZqskXiSMbppIO2/blX7gE59Ik3pxsW1yk+0bPNQatJcNz73wHWWZPp0+/7nPpVmRWn1FlBF7OD3yyCPaa3giTW3Zblmy79y3N41qLTXPeFZrxf/dv/2d9NJLL9lWWrOzF9J9992n437Nl+fUSnfffXfaf/d+w7FF9m+KJVSDI0OqtVZ4QGH4sqMrV7w4uGEETuV3jwdwiXKlcpdQEU2BQCAQCAQCb2EEggC/hR9+TD0QCARuXQSyx1NePU3R6IRf4FUUuYNj1AhJrhHom717hMcS+stRx0srr9+MPJ3Hjh1LW3bdJvmcwKiJd1CyS0sK1VXo9Ikjx9JBJZiCxG7ZsmBbNBHeiucXT+GpkyfS2bNnrH1WZHjLji2JJF4bRXiHRbrZtgkifU5bEy0o/PeUiNkGbRM0JhLdGhgrEi11RNjOWNjx2TNn07L6pA6Htn1aXE4nTy6loaFh2+u3I2JF0q+GzRUAmHMGoCsCyj7HkC8OhwUMcqHmEkVzEmNNcyKNJzWv1siEiGJxiLwPam2vgSsVF+VxsgEyPKmtpAYXh1NnqKUXAQM9AmjPx+0h4lrPRXh7DZiSyfuscDr06qvyoJ/O217JdHZEauu5zJ06peRiA8LjhLzvnbR5YqPwWDEPOnifOz+tdcvThTdXdF/9Ou2ldPbMaXseA8Nj+hK05GHWMxRLPS/56fPnRXxn5T1eMM8zmLHV1fnz5xSCzSuRZrpN34fLFzDmiBIIBAKBQCAQCFx7BIIAX3vMY8RAIBAIBF4zAhBaintDqwqoq67NRJY6QljhaxzGnuwCJYTHtrUVjzzA8miuiExNazufs2fOK7R5Ii0P658GkaGaPKzfeuLZ9Kef+1MRvfF090PK8kyIqyJcF+Zm0olXnk/PPvts+uf/7FfTyVPn0uFjZ+UBvCd934c/Kg+x9nxdnE9nzsykX/5f/+d08ODB9I0nntHY9fSOd79HBHgsPfn0M/LWjqZPfuIH09TGTenf/Pa/FUl+Jf3hf/gDZZaeSu99/3vS933kw9rH91B69ZWD6Y/+8HPpj/7oj9OP/vAPp7/3d/9e2jJeTxvHaunAS99Nv/ob/zp9+/m5dOLf19Od+/enn/k7/3kal6EjXZFrEU7IO+tj8aAq77Scwspg3GkUd6peEXGTp1J+UNkoj7n6UDq6BvmafMJQ0YRHeVFk8NzxdPjwK2nPfe9MO+96IG3Zc1cakM1NhXXDfKGrNdbrSk3LXMdoK0qtLW97I737kXeKOGq9LmuuZd+w7G1wL8JZF8nWlQ6RU5HlrkKRO1KGFWf1QmL68KvpP/z+f7Tjox//RPqJH/vxtGnXjjS1batll/613/q19MJLL6QT/+ZIuueue9Idf/fn5fHupFN6EXFez/prX31U3tdO+smf/tm0YWw4bVd0+8z0+fR//+ZvpwV5vR9Ig2nbjoG0oND2mgjz7/3Bf0wH9YLjHW+/V/s8P6xQ7y1p586t6cnHn7bj9PRiOqNj265d6WG5kzN6IMfBF5A14noOOtp62UEWb/Z9hlzn7yovJPJ3XMKrikc7ePt6fwdWdYibQCAQCAQCgUDgEggEAb4EONEUCAQCgcDNjUCVUPh1QUhgKDpYB4r3dWZmOp2RB7bVGpdXVuS3rXW/IsBkOZ45P2OJmTIW9K8e1IruiUwtLizZ2lJbmyqCk4lPloW8LGntqJzKtm8uXliyIbNOlazJ27Qudmh4SF7HhjyaZ8zDOzMzg2bzIrPudFEHHmLWnG7ZvDltHu2mqZFuOikCB3nFM3n81Jk0uWWahMsii8UkOYv0d90jjMXetGouPi/mtH5Zkfe1uyQPqLysy1ofrXhnkdlR28rJ4qRFZHtauDKY1yiD8A5pHpSl4mz/IOtZaDMrkUHhl7sLEwmZXnZm1ryEdVvh0sua76LW/g6IHE9NbbItmNiG6cTZk5Jb0RrkBXnNF9P5LeelD5147YXhgurktaWQbXqDtl/aMtVMQ9IzrND0rkKujXTqGfG8OvICnz59Kh09djS9/aG75Wkfsj2Ot23dplDzw9puaizN6L1AVy8bjMOC7ariE1GlLpGxmkr1KvG4CQQCgUAgEAgE3kQEggC/ieCG6kAgEAgEbhgEcEUaIdQaVq0zJYy3q2NRXtrzM+fSF//sz9NTz7ygdaATIqUDqanQ4obaXz74kpIsLRh5GlRILWHTy/rTGhlIe+/aZ9mPH7zn/vToY0+lX/zH/9QyGi8owRJEFc/lxq2b0i/+w/8+Hdf+t7/8L349HT95Wl7hM+K5jfS3fvxvpoff/lCaEIFin90du3am6ZnZ9PTTT1qo7r3336Ps0B0jaVu3bZPn8d3isYPpkXc9knZs35LaM4cVhnw0nT9zTOuR5R3VXr+HXj2SRjduTgsi9iOac13rmxtaT0sIMcRxUeuixehEPpOIHLwYLKCVOmd6KXYmb6S8w+ClyN5MlnUHbZtVoq8Lxw+maRJ3zUIUB9OYxhsa2yDSraRhInVQ2IKqmo7sedalxrVC6Dn22HjitjBC2drlpYHsW9a64EUl+eqIBEPUWwNDaUDh3axZxtLBwVaanBhN73hIa28VcvxOeZJ33nZb6miuZ+XFPa/wbAovDU6fOJu2b96uKcrTr87zapuRF/iF574tcruSjh/5Hsv4vWvHHWlcSbz+zt//+/pOdNL5xQGtENd+zmlAtnTSC8+/kL715JPp7tu3p7r0TijLdbrtjvTQQw+nu+99KD361PNah/x82rx1q42dsdSARB2IrGsVtTzxLYNgRWuZu7ae2Zh9IR+nQCAQCAQCgUDg2iAQBPja4ByjBAKBQCBwYyCA180OeURFvPiDm68tzyBreht1JWOy8NS2EWCuPUTVzrmzhfYOaN0qe9fWtm9X8qcjIs5iiyJs7m1EP57ETcp2DAElMdbM7JwyJ0tI/SbkeSR5FUHGiwtK3kR4tUj2skgv3mQ8yZgKWWascWV43ixP8bDCjAmdXRTJXpI+1qFmr2le40p4LZ5L+vYKd5Uafx9glFJecIWB48WWFbKfBGEQ4HpqQ4DF01oireyNvKIXA8gSPmy8VTJ1JYAia7JNvhjFcDXdRSIo1a8pKFin2HPxNuy0FxdglmdQ01h4zsf14gBP+Ki8tpQlEc3FpY7tNUxodV7TLSzMVnmA5QE3dWpjDTWhyBcuTOsYSvN6aUHCMhKRkfhraVrPoKMXCLxYMGc+etrKeD2ntcDqoxcV83MLqSFyPqp1zyQeI0s4z6kPaVm2umb1nZkeH4FAIBAIBAKBwDVDIAjwNYM6BgoEAoFA4DoiIBJkobRkghbRXNb9ssgcmZ8nN25Mn/rUp9L9D71D3thxW0/cEklqiWT+2Z9/MX3xS19MYyNKRiWS3FLK5AF5IqF7FEKoCcNd1nY+ZJlmX9qSsIk51RQ+W1eYcLMxIHK1SR7YWhodn7RsyeOjQ9LDOlcCdpdE6ljLLFl5oDtNjd/SFjsDI2lqckDjT4pkTSnj8APphNbefuELf5zmTr+a5s5qKyKFabOGebEjQt4Yko2DaUAEm3zPJJDi6LAWGJ+miCMZscnVND+nNq2Fbisr9gF5RM+RqOvgWSV6kjdYY0uZeYAbyma8dctU2rl9cxpeuZCGjUVWaJ3ctFphnAYFLdmU8dOaBxjvpxUnukVH6mRfQ8+B0tY1hbBoxmzJPT04PKhLtOIUVriz8GUrKcqYkm0NaQ3xmNZR33/Pvenw6Zn0+OOPp0MnjqUjZ05pLe4ZeaoVBi5PLcm2eAmxouxYZIfeppcRdenZNNZSgqzp9Jnf+q00ohcTH1TmbsKnH3z4ndoKScR6p7zOSmQ2ouexrEzX3/vIO9IOPa9Hv/619Bdf+lK6/4G3p28+8Vy6/c696fY9+7T91Gj6/h/4oL4/2kZJNtYJFe8s2jwtK7beIgAHx4q+E3xvogQCgUAgEAgEAtcDgSDA1wP1GDMQCAQCgWuNAB5FDsJvxbPM9ys3aUOka0Ahtbt27kp33blPZHhCXjxtVSN+0pLo8y8+p4RUm2x9rhEw3KGVgreyLc8g4bp4iOuQOVgbp2JM8xxrHIjngLa/GRDpZrsjtsmBKEJRWaPL9jYQaLyOypVlXtW6klAhV9cWO3IAi9A107GDB2w96sK5k/JUnknT2p6no7ng3zRvrPqsLZoMElIMXcWr2WHrI/qJjJH9+IT29X3pxcPp3IzWP2urnpo8u4RAN4TH4sIOEcKUNg13FSYuHcVcmSqeYw6ZLY94nn4eP49p15VLsLFCh2ox7JiD5ivS6nLdwkYXbYiUDjaH5aFfScOSO3JG67dPnU4nT5zUGujj6cLCrInas9BcGZrlz2xfBbEeGdFLD3lr54Xbywdf1fwG09bde+Vdn0077rxHybbkCdb67KGRQX0HhJleWuzasT0tKnz669/4RjquJFzDIxtSc2giLa7IzuZo2rv/9nT7pg16AVBJgGUvAACEnxqVuRLXzRElEAgEAoFAIBC4DggEAb4OoMeQgUAgEAhcMwTgq3boQwSoo9DXjrYNamk95oDCVyGBePhmFdo6I0I0uZHEVArpxUEn0vSOd75DWxttEUHalUa17pO9daFUWrGKK09ePhIyKfRYYcttCw3WZjjyBDchcCKzJLvqtNWu0Nw57Rs7NzubhpX5Gbq6LPllhe0Oajz5O9Pw6HgamdigPmRolnqFQNfkpZ5VyC3b8Hz5q9/U8Y20RSR989R4evjht6c9mwfTMRG/z3/xL9Op2W66cF7eThFLLWNNGlKMtKBeEC55QfF617QGenBQnmwdJNZqa83t48pQ/Z0Xnk/f+OtvyTN6Pi0JK/muxd0Ufj00kN7+tvvS9LseTu++f2/av/NOeUs3pqnNE5rzQjp6+FURwpZCiTV3wTI+TA5sFelgq6W2MId4N+WZtiIPqBURXbNONloRnmBKaPKywrgRE/e150GWb8LNEV1mX+XZ8+mrX/6r9NW/+MvUGp1MA/KQ71f26/cpa/ZpvRT4q8e+LFJ8Kr2kOaEIryvDkeRqYOfO9F/9t/+d7QP8e7/7e+mE5L7wxf8k3OvpiW89nTbreX/8+z+Sdt9+W7pbeyuPa3/g93/wA+mhBx9Qtu7Nysp9OD37woH0lb/8i/TXjz2aBpVI6z0feF967wffl+6/d3+679677fk36koXDvE1wqsrXeLVHpKHm1BpXiJECQQCgUAgEAgErjUCQYCvNeIxXiAQCAQC1wMByAaHPHpdPJ8iO4Tc4qRlfS6ki/W+sF4ThZuJgG1SduHhweE0MD6irYGgX5A3QnwhL+psVFY+XHn7CGulxrys0m9FFXlNK+tzM7kr+2lc1qlSIEMNkXIOo9dWTWdCrOe1Rc9Z7QH8SnryqWeUifi+tGvXtrR581S6446NtnZ4XKG3s5Db81KGXp2wsleyvaxPpqUhTzi7EzE83uC5+QXLTj2tNbHnlehqSUmaQAOhIXlNZ6ZF3hU3zQwJGx8eHdaaV629led7evpcmtXLA9bfLg9KP15yG1ofNgXVubfXzKASzzna2BZI7Zo/Hls8tao2XHjJgLg9D13Yte4h1Esa79DBQ+kpbSV12513p9v2brB9he/cc2caPTuannlxQltVzRV2SI9IKJ5vPMuDeo533XNP2qzQ8dt33y7b6mn28cfSnLJKP/9sM53asjnde//dttb6jl270pjaJ7VN1djwaLpXIdcblPCLbNsLCn0/p1BrXiJsUlKyzUpitlXbMLU1N/M7YzhW29j5G6MKQcqzpi1KIBAIBAKBQCBw7REIAnztMY8RA4FAIBC45ghYYiookNaByqcp0ieytqREV8ocTFbhAdU3tYBVTlclw5LXUa7HhhhgSyHLGzYqey+ZlGFzRguhhpA6eYq1ppbtfNiaCO8ehHBpcU6HshYjLhJEtuNObUUJrhTOrDEsyZQ8nQMKiR5mra1CbDuL3TSvFMqzOky7CGq3rjWkjel05PCz6Ym/flwe2hfSyTMX0pbte9KHP/bDacvgjPrPypN7LrXEHPHsLi3Paw7z4nQk4ILyaY9dHVoJqz94pjU3HRCwJuR2cCKNaBujv/2TP5vmjPzOynOsjMnyXkLjFvSygPOmjePaKmgybRxRmPZoLe3bf0/66Pd9b/rWy8fTM49/Xd5qPMGHkoS0VnazbOmKMGufZY0BNgJLWACIiurYsunpp5/VWuSFdEGADw4OpYfvvz9tVGi40Moh5SKqrJ9dUoKqRXl9fd3s4SNH08FnnkzPKTPzEYUjv+O9H0zfrzW8G7Q377iSis0uztr6346IKWScsHC82BDdc+cumLf+hPZ8Rt+P/NhPyDu8mP7Wj3zUQpv/6af/ZTr5ypn0DYU6H5JnfcvuO9KK1oUffuG72v54Jt2h9b777rkv3fe2h9JP/cTfTF/95jfTVyV7dnY6/eFn/0iLoFtpy5370raxobRlVGuyQQ87NP+Gnnddz31JxLmu7wPe7pq9kDBU4iMQCAQCgUAgELgmCAQBviYwxyCBQCAQCFxnBGCj+q8mUsi2PJamSfesiG3IW2teOTx28taZBxJ+qwOCXCezk5ogwJnC8cmhSvUhyRJrd22tr+pYU5sTNuHls2BpSYuMSg2HFxtXY+OQxjwcoW2FKSv5cI6ahTDWlhU2fT6dOnHUPK0LCt8eVCj2lm270kj7mGwUuZJSQrHZ1qmjbY1WWI9sI2e96Mb/uOpPNl1dRfxF4nffsccIGSTROov4C6h0QcSc9cVDegEwqLXI2nvJjg2TkwoRvj29dOxcuiDv9PS5M9q/+HQaFVbLy4Rxqx8Tww6ftL0RIPRbmZo1jzNad0zo+ZxCyEcUmkxIOAWsOMCW04rGX3GQ1D4rz+5JhS2fn542zzX7J+/YsSO1xrUfscKLSdpFwrLlZbJZmyY9H9kuc9gDeEkvPk6dPGcJsva/8/40NFBP+3eJ5B46mIbUd+aC9g9mqyqFpF9QiPq8SOqp00oOduZcumvvXkuWtUkvA+7Zd4dkpxUS/Wo698ohnQ/qBYXWZCuD9ySE29aLa1DZb2vPNRcQYcsrnleUQCAQCAQCgUDgeiAQBPh6oB5jBgKBQCBwjRGA9Np+tCIhYiPy7A7YOsxlrc+dFxmDm5F8icTE2olIxFLEVoTUI5npltMbZQZb01ZBZCYm07CRRnlUCXVGx+joaBrR1jh1Mk7L+ziotcaDSrQE54HMDWqQQY1PPi7YL8mZOAidJgy4JcLYLjNKi8xJZl6kjVBhqGF7uavwXnmQjSDn8OUXvnsonda+vLXaJBOUJ1hkTwuBp5dn06JIJiSU8F+2TzLvt+bM2mdl2JKN6qAkW2LyuL51TdZotYlID8hO+ZJTEzJKMbnhdNf+e9P46ESarQ+mQ9OEGrfTr//L/z3t27MndX/ybyvb8lS6e99uI5mZCONHlt0K537isce1XnhWHtcTIt8D6eFHHrGMzmMinMyRJGHDwtDgEVluyWU9iOcefGQC21Wx1+/M3Gyalb5leawJZwc7IosXFar9ktbonjt/Tp5pvRBQ+6K8zKzTZj9mMmZ/8Ut/Jb0i/rdtThsntYWRogCGJyfShz/03nTy7Pk0PTApEq+XIXohsijsv/L1b6RjL70sr662oNqzO41vGEsTWoe9d+8d6ePf+6F04f/9cnpS7YTS40Eny/iSiLPeG1h0gQAy+LARTHnp4K9GrCE+AoFAIBAIBAKBa4RAEOBrBHQMEwgEAoHA9UTAPG8iqG2Rp7xtEQRW63JFWNoiKwsKs8U7SFKqllhLS95PCKkX6EumMEWNdJGduCPCtqB9eJfUF68va4E7hBDrQG9HR052pWRTIsvsN0zoLXvTLomEst8vmZ7Z8xfbOMx7LD1teTAXZRfyNexhLanqlzXWhZkLInDzCqNeTvPSMSvSN78ovU3NR+PMaY/aQYXZDmr7I+aEniXGFrHlWFA7R2doWMRYxBEPKTM0Ui20NA6YAUH2HBfzhgiLTI8rVJmkVDt27kjbtm8zT+7Bl18Sf+6kg4cOqXsn7d61XUSPLYhEzKWNY16k9aRIKJ5f9hMmGdQU62tFeAnJph/JxMAMMmyE3XEzMst+vMJexnFmXTUYklyso3l0xIDZn3deIdNLwoTkY+A8q3EbSi5GyPXs7Hw6elT7Nuslw3llkG5pHo0NCh+XB32TtsTipUW7oxB2vbSAWIM/HuGjx46n08dPpE16uUH27gEl/mKbpQ3az3lUic2GRNxJoJa/J6zDJmIAvKjRwbsFnQhNJ+KAa1qiBAKBQCAQCAQC1xKBIMDXEu0YKxAIBAKB64AAntkFkaFlEannn/92On3qRHry8SdEaI7IG3hehHI+Pf3kEyJHS+m+++9JG0Tutin51TZtf0Q4LdsSUfiE0HZE6AiiHpAXb/r0mfSXf/XV9K1vPa9w2JnUONVMj2pP2i1KpLR//24lUhpKh48cTidOnkovHzigsN2ZdFpk7+ypyfT4008pidJZjTcpT2U3vfj80+k7B15OJ2RXW97lAy++orWoz2qbo5W0a/f+9Nx3T4vUnU8vvvBE+vMvTKQtY+20eWwlHTt2NA2Nb9Sa5bl0+vDJdGj4u+mv/+oraceWyfTgbRvVZzY98+wz6fDho/IGz8uxW0/PPPV4On/6ZBp58O40qrDhDRuGRfxzKLUW8BZ01aZtH0Y4RTpzMimtH9aa3WG13K1kUh/VGuZzylL97WdfsLW/f/6FL2jf4M3p/KmTwgiktKhan/jOwe+ckk/h8b5dGZZHtb52VBixFVVdg0CKH3/qKcPqREGUn3v222lOHlx0LulMhu09e+5Izz/3vBHU7xx4MX3+Tz6fNmj975gILFshTW2ctBcRh5Wx+eWXX05f+tKX0qbJTem2bbdrLM1TLwXm5i6kr3z1yyLfw2lsrGvrkg8dP53kYE9777k/TWzZljYprHpYz3+c7ZOGW+m5F19Q+PTxNKFM3Bs2TaYj2jrqyNFjCpUfTB/TOuQH778vbVXb+LAiDESeG7xQ0IsLDvF1W9+tUy7GgIMCOxxxDgQCgUAgELg2CAQBvjY4xyiBQCAQCFw3BIwAs3WO1ox+/atfTQdeOpBeOvCcEiKd1XFexHcxffMbX08vv3JQobnzacvmrenBe+4W+dkoLx1rd3veOjy3y+0lLe+sae1ow7Yn+uIXv6S+WgcqMr0gL+vXvvY1I2vf8+632Z6zj4lsE3r7nee/Y5mW8XpOyGu4c8fmdPTkUXlKbzNC+K2nH08vfueldOzoCfNwPv/tl9KX//IJZXzelW7fd38afexbIrPn0nNPfyNdOHMw7dq6QSR9zLykYyJ35+dr6eShA6ktT/BXZNPePbvStu97p0Kd5xI2HDlyTMmkZuVl7aZHv/l1Ja06mO6YmkiTIvwj8ma2CIeW5zfJQ8yWQIQA5zBdVcHjdLBmuqbNgVvyHLe09vb+tz2YNt+5T2tkzyhZ2FQ68Nx30u//1u+kDeMT6dSRkznpV01JucTz5DhW+G8r3XHbHWlSa4j37d1nnuRRCxdXo7y5S/K2fvUb30xPPvF4Onr8mBJzXdDLiSfTkePHJb/XCPSYiPq+ffvT1NRjIsANEe9nRUJPpK3Kwrx5+9ZUV/vU1BZ5hhfTKb3swGP++c99Pt217670Uz8uAqzn1lXSrgsKkf6zP/tPtj54VPPHX3tWW1WNybYP7N+f9uy/O20TNoSqbxgTSda+wE9/6xn1bSvMfUQh4KPpiNYiHz59Kr33ox9Lf+MHP5bu3Lsn7RCmvBzQLsoFfsJUxTGEAFPDmSNKIBAIBAKBQCBwLREIAnwt0Y6xAoFAIBC4DghAYgfl5ZyoTaS3KXvvzp3btZXQvebxOy3PJWG0k1O709DIRLpzz13yBk5oO5stlrUZ8kvJZIWtg+rm+SWLL6HKk5Mb00c//hER6Zn0yHu+Vx7jlrZOmjKCdPttkK2m9uvV/rwK+R3fvN1CrSE/g1pofNddu9PGjWNpasMGI8Cf+qEfVHjwaYVUK4mVCOhOJZnavVd77k5pz115Nn/gE59Iu2T7uIgYx4bxIXkvB41mLeKFnVlM977rY5rHWNpz191p86bxdJvCkFc6S+lHf+xH9QJA627PK+S6MZD23Hlvmhgft/DlEUJ3LekV65BFRCGrNm2FFMOH9QfiS5Q0HuDsC+es5FjyBE8qtHhAob+PPPKutOf2O5QBeVJJswZEdHdrLNYTL0hv15YbEyK8dctWEe5RbS20wbI/W6i5AMYhSjbu73nf96Tdu28Tnu9RWPdSGt2xMw1PjKd77rtPCajk5dXIrBD+yEc+opBleelle6M5lEYnN6TRDeOWtKwxXNfLifPp7v379KJiMN2xY0/asmlz2r51a+ootPyTP/QDFhXAywDmS7IznvFSrWNJxvaLnPMc2TKpJub6wfe/Pz1w1/40L52sK27pJQb7SJ8VQT8j0nznffca+d0ozzO7/7LeOW85pVBofU8YpI4uXeEFJ1EZhDhKIBAIBAKBQCBwrRHQv2vxT9C1Bj3GCwQCgUDgtSLg/6uGzF6qIHdG6zU//elPK5y2nX76Z35GBHIqbVVIM+xjWl5fwmjFh20dZldJmPDTzczigKxpS6Bx265mdLihkNdiDbCIiqKGU1uuQNZ+5kMktbOgbMNL0jkjHUoy1RyVaaxjtaGU6AriAxGCQtbSsognfIv1xqwQbbQ65hUdUkgvJOuCtjjqKFHT8JDW10q2LcJEMqxhGTukrMLdZSWbWmJdq9a7Ls1ZeDZZrcnk3NJ2RssrjXRuviXCBUZdEbSUpsY1skjdtLydJFJutzbKBu17O7Mgi2vpNmUzbonZipcaAU0NElqRoRgdNW2DNGTyTTFiEjrVlGUaD7Eu1C5zpGUJb7FkO/J5drTmdvGMdDBR4d+VfHtFSbiMAGvtq0KiJ1g/rHm1RCAZA+woNRHDrhj39OkTthZa7l3zQs9rH+YVGUi2Z7ZVgvyOyLxl4dheXFQirHaa01GXB7umo64Q5+HJYQ3f1v7F58zUga62utKYG4ahz8CYt1XK66IV/sx0hQNZpEkWNiTvLtm9u3o5AlMdFomta06zihhge6Wu1glrMmlBY8yLUI9pm6hRhT5nVKRKBJeDvvSD5PNMX1WUwb//3T+wudx77922fvht8qKzVdTlvuOXa7eJxUcgEAgEAoFAIHARBPzfkfAAXwSgqA4EAoFA4EZGgEzG/j9ySDFkhUIdhxFl1eeEUyKiIop4b0fGRtJgZ1DrSCUDvxWR6bJdjYgVnI3ESKxPbTbFiJzNQI5UOOWQ4Nxg48rjO6J1rObFrCnw1TykWbZeh0jmPhDERp0wWxIvcxYBVppp+LyGNt2NSdWLpTYaJF/S2lnZ0YGUiTSyA5HctCbPGtiuyGMNQi5PNNmtjfyJAI8pSzO0m9LSHG2eIuUjIn5Q92Xt70tmY0ivqYRAM35BaAvL1TtPGk8wNnK2WesDsm43Vq95mb8zV0FQW9r/VqCK0IKtiHuXLZXAWyRSipryDrvX1wwtPxReLWMGRT5blopbaBfEsat6vOs19WdVMUHEzJmUUyP6l7w1JJsAkkPPriFPtiDUWlw9G0nrqapa21VJB7a15PXme9LUWwK0kQiLwj7RZGomwRf4+PeIYHBm2NJ64eZK3iLKbBIxHtTRZK9jKXK8mB/984sCRsj6OTEH02sgGqpIRgkEAoFAIBAIBK4JAkGArwnMMUggEAgEAm8MgUwYsg6IixNgCC4ZjPsJMHUcyHFAvPA+joziAYTF5T1ioUaQk4HhvGLT2JBqjLxUuAn0paAwusolj6H1sPIi00MBwUVLljRvKTVFx6ZChSndIdcEQSa8OIvgVCyuuLCMxubMtTtxO5FbvL1ib6oRqWIO2ifY+ojcQfJqSiblxXyreGtVPzIybnRrMWUSDlfHCiWNLsyTPuZre9fq5IRQuEHejR87HpyLKUAMhb51xXxCxgfGRAYlwz7KWc4UFxWq81JMztEwYY2L9xWSan3V2LIXBz2pJp5VlYZc0g2834RtY4NEOEjhtSwvNt+J1qgwkyI2HaLUceWrDECUKYXadnHPXCvV9h2iBv82bwIGtF9xFlB/sPH+mqt21BK55TkhD8nlO6E/NlQhqM6+XZO/rMkKL/9Z/TtweemQCAQCgUAgEAgE1kcg/xpZvy1qA4FAIBAIBG4wBPJ6SpEMvKAiSZBQChmeIQjcc+4/oCR2lJ5O+jmTg65kCbvgutekOyqK9kKy18N7cu4rsCErKBPxsU+jrsVV7usafOyiUafcz0cu2zU/Y1XoN/JHj54u709N2bfo7LMuW7JQljMVfCDlDX4uRrBmffSqy0t6lT1NThVlWVOxSkcpZheF/mKM4rRahFFpYMCiAAvF1itbY36IPKv8vNToylzYevSqi1sTQ9TF9YWq3OgZ6rvH+mH35mIGPyiQd5MYPRPqXFN9mnw/8eT7ixuJ2veZsxdk1it87ykXa1+vT9QFAoFAIBAIBAKOQBBgRyLOgUAgEAjc4Ai459fIA4tWiwIpZi9eyC9rKZ0U04ysEQUjMBAKJxV+nc85uVOv2aQqjIV7Jza6S1Y1UQAAHL5JREFUVKnUGFGpkKwskEmqieIK7Y3c05OvynsbFMGC4Bh94pqG4uBkbkcu5PnkVJYctuu3ZlFJoqCFpRYXEVbFpbsyjbSbz9caSvV+gVypE329MUuHr8uWo3hFcS5fQpQCxUW/XK7GRH8U1GTiJ1mHpgpCoSJPK99UP6u2Z+35s+hWaiLz86ricy4ECVVnj2LC5T1c2qFEBCzcm+xjwltNrQQgznxP/YUNYzmx9bN/j/N8kcil+hLI6+IcCAQCgUAgEAhcKQK9X1BX2iPkAoFAIBAIBK45ApACDie0ThI4exg0hMHl/IyHreply4ZDUTj6Wc41n9YbHNDnkdWsQ8Gviv7Vo6CSmly8DST92tve2Lk3BppX36G5WvPGRnpdvW2y9pG7Vy7X0wc+lnFadrPdFOvRra74Xq/XJ+oCgUAgEAgEAoE3A4EgwG8GqqEzEAgEAoGriAAEl3W8kF+20YHckuG3Sn6HiqRG1HP4GmHqOdyb1jPL/YqsH12HTPURmtUSfuc+P7RS54Ta2/3s/ki/R57i8vluXTu8ad0z+rJu1+Qj+Nm8xJLy9qrFqPT6npcx9yzrEaoW84SiJUtkD3C+Lj2eVfl1rwvr3EgfzGW9vphbv82ZDkuolCvNKavcL02ysfWLd+4fvLivLr5GAQt7VVxbV15sos/dMUybSdCdJcrcFIZTBfll+yUK20+xHp09pf27yve1/0UN3+/1ytrv8npSURcIBAKBQCAQCKyPQBDg9XGJ2kAgEAgEbigE3PPrRlXve+QNQiJ6pAMywbrgZ599Vvv6jmnrHe0Pa/G+TmFcEwRYBMW4hpOigsyU9DDLQno8uJUaS4yUm+wurwKlosJ8uC1DfrP+Hq3JtpSjFgmoXJ5kThzZGlE6hR+bZqqsmgRLWUdPZ56P6/Szt/fP3smly2X2Jr3YraJc1frseWCZM9tAOQFmrjmNFzVZW9alPqbENaGtKL3BckW/iG3DRFPW10+sScu1ppQh3Nky5Qg3ERBkODJVU8pQd7vjI8t1imfkpnmyLBNDJMNgM6duRXtdoZsQaMv3LBkl5C4L/HmlANdG0BdsRVtcnT59Oh146YBtBbV9+zZbB1x2iotAIBAIBAKBQOAaIBAE+BqAHEMEAoFAIPBGEIC4Vr1eEFw8wf3F61utlq0FZj/gX/mVX0mL2it2SPu70u6lvCpIZ6ZJZa1IU4V2iRzZHyNJ0BmjNCI+znjopx5OwpxsGfXyEb0X97l/yZj8tiTAuQ8kKpPufM+61FrFM0lb7zbbDkm2Uuh0E3qUtmjPUms+2TOYkrvTCxbX61MXkcsE2MRWtZWyboOJVHAsuvicXGuVlDLuSkHqC3GR1oK8Vvr35iPrNJ7pkEKf9gps1AdQpVP4cm2vCxY6O8WY3qUu9mrXhRwmcOlTyyH2fGvyHzI788edtpBffzb046ujXalsrfrJ4yfSAw88kB586AHbD7j6vSzMsdNrra/2jetAIBAIBAKBQOBiCKz9BXUxyagPBAKBQCAQuG4IeDjoxUhB1TAI8O7du7X1z0iamZkxAjyofWWrfZ3o+LY/awkwpEmMxUgvxAePH1SGwhm6BwEuNYn8FG5CRIwO9dqo8d7eP+tWrTWIPhm7Uh/9l6uqBFfVYlQlgZM+I1iyL+uFfjGIn7lRKUxwqbIit9on/bOYrqSPeec/6OKuUGJymrezvGLk3Dv3smvDoTeA4di7LUl9tpcexegaHgjwauc5Zc08IySyFNiAi0vIT8ycdVhNIZSfl/r4fYFLiV+vuzRLn3Fsr1QEgb3b8BErZFZVjM9eyPk7ydiMo5c0xWDA00HOSXNhOzrbS8vpwq7b0p177zQvcDU8/7V8xytwxmUgEAgEAoFAIPCaENC/YeW/5K+pYwgHAoFAIBAIXBsE+tcAX25U/re+tLRkybFmZ2cl3k3NAe0EW/KZTJiMbaHMeE/ZWKgvyBDV1gQj0mHEizY/CnGESgKcOzlxtO4S97P1NdbEPr7Saapo1TtZsSajoLq1amNseSwuzVGJqA4jWWYJFZiWw6RNtVVkHWZaYW+WNHF65LEK2SxNiDPjcYd0tscqdG93Cv/NerJd1s+6wPhyH9dNP9dnOtQMgSwUWNcSUtp0QOxNDX0lyrxNxhTkdg8vpgpMSmJLRZ8OqnzIHs9lEG+QRXi+NYhVoaB4lk7OezokYT8bkMzXfN9qCrnXJsjWnxZW+/KN4Rp5xtUrGD1uke1O276LDUUx1BTdMKx9j3k5w3pgir+o6V8TbI368J8tLuf1cQ4EAoFAIBAIBC6FgP/7ER7gS6EUbYFAIBAI3CAI8GP/Sn/wIzcwMGCWO4loDuCd7ZWaeylhKZcq4kKZrEFlENZRsjGjN73eJQE2miXyQ+eiO+dyrKJfY1m1unY1Ky2T9n5dsbpMBBEQifKhC5tQBwnOJXtJG0WFV+OFpPSonRux2kbGYZS8xtcNslGt1mdRM/Kb2/MY6Ms9y0WvtmA216qxQIGrXJhXtfRwybUdPaqqRANuWukA+XWCjBzq7MVAVaZ43K7HH1kBR2bRJp8luvYs8hPO1fw8gPBXR1aNCGwuOovYZlx1LSJbKwiwPRcJ5WBy9akQYOvT1gpl1S3b92n13ArlcQoEAoFAIBAIBN40BIIAv2nQhuJAIBAIBK4OAv1rgK9EK1l1KU6EnQCWdKPgNbbt7aUUruY/klxT0atbr6mqu2RfLlic/VZ7w6Lfb81NWPZXbW7ONT13dinBRTmfguf2xLLWUndBvroFWe0p8RcFmehVrMkiphAttHPo2tiozuX8CtF8WvtZGNWzpRDp67+2Y67xftlC1VGx2uzSFJcpcfAKV16MCdWleLMTbOpQ3+PsPnpuMb3qSj8g98P1IF1iSKMUQ5TpN2jP2wT00Sv+0sZr/I29vwDys7fHORAIBAKBQCAQeC0IBAF+LWiFbCAQCAQCNygCNzdJqJKqaw2wUzUf92K2VOWq1xV5r3Z3q1FH13v1zgzjQ71urfLAVkvpdS8qc2vvtUmmwasaq93tuuIPLuyrYOPS61SVTSVL95o4BwKBQCAQCAQCVx+BIMBXH9PQGAgEAoHAVUfACa4rrnrBaPN9gt175meXv9jZadAleMnFuqr+ynqtlfJR8Tr6NVL9kt7GmQP5Qka3Vlvc9npSWy29Fqv10O9yqyHCsCnZA1ru9+PjlPa5bzOPm72a0o2r1GKSsxYLD6/jfa+M62MWIpc72bwuI1SV6Z9xtWvFiqLapYsA5SJVc0dreGkxJ61J0g4tzvLdFXltmRPztaqKZnUi63RHh6OUPcpZhi2E7cohLsbUXkrZpmKP4Sv9zuZO8RkIBAKBQCAQCLw+BIIAvz7colcgEAgEAoHALYFAQcJuibncGJNwRCuvK24Mw8KKQCAQCAQCgUBACAQBjq9BIBAIBAI3OALVLNDu+a3uC4z5vi+we4pd7rJTc0eesxbv4PV+v+p8ycZVkpe+cZdgn1SpHqP6DevJIuaivWt8kCqlal8cm6sv/rl6nEtFMa+WLDS6IXbrdvesuvi4ailtXS21SmWliXq6VEepNF/Z5cWUX1nv1cBX7MdLzK3P3G01tcWjKYfwNcBFhX93+b5T3CPcf+/r27296B6nQCAQCAQCgUDgihAIAnxFMIVQIBAIBAKBQCBwayPgnNjPzLZ6faWzp0/1uNJ+IRcIBAKBQCAQCFwLBGIf4GuBcowRCAQCgcAtgcC6vs91ZvZ6aNNaNdUUTLTmdber5fot8jWrPamL2ZJ7avV0IVr1W65H/Fx+Hc3VlMk0l+5jl72YDd6++rxmTn0V/cPR+7WNoA79SbCKBFS9ofKV62WP5XVLpbqaBAtZf14u4ufSqV9WrKs5KgOBQCAQCAQCgauKgEcahQf4qsIaygKBQCAQCARuLgSchfn55rL+RrQ2kLwRn0rYFAgEAoFAIOAIhAfYkYhzIBAIBAKBQCAQCAQCgUAgEAgEAoHALYmAe4ArqStuyXnGpAKBQCAQCAQCgUAgEAgEAoFAIBAIBAIBQyAIcHwRAoFAIBAIBAKBQCAQCAQCgUAgEAgE3hIIBAF+SzzmmGQgEAgEAoFAIBAIBAKBQCAQCAQCgUAQ4PgOBAKBQCAQCAQCgUAgEAgEAoFAIBAIvCUQCAL8lnjMMclAIBAIBAKBQCAQCAQCgUAgEAgEAoEgwPEdCAQCgUAgEAgEAoFAIBAIBAKBQCAQeEsgEAT4LfGYY5KBQCAQCAQCgUAgEAgEAoFAIBAIBAJBgOM7EAgEAoFAIBAIBAKBQCAQCAQCgUAg8JZAIAjwW+IxxyQDgUAgEAgEAoFAIBAIBAKBQCAQCASCAMd3IBAIBAKBQCAQCAQCgUAgEAgEAoFA4C2BQBDgt8RjjkkGAoFAIBAIBAKBQCAQCAQCgUAgEAgEAY7vQCAQCAQCgUAgEAgEAoFAIBAIBAKBwFsCgSDAb4nHHJMMBAKBQCAQCAQCgUAgEAgEAoFAIBAIAhzfgUAgEAgEAoFAIBAIBAKBQCAQCAQCgbcEAkGA3xKPOSYZCAQCgUAgEAgEAoFAIBAIBAKBQCAQBDi+A4FAIBAIBAKBQCAQCAQCgUAgEAgEAm8JBIIAvyUec0wyEAgEAoFAIBAIBAKBQCAQCAQCgUCgGRAEAoFAIBAIBAKBQCAQCAQCgUAgEAgEArcyArVazaYXHuBb+SnH3AKBQCAQCAQCgUAgEAgEAoFAIBAIBEoEggCXUMRFIBAIBAKBQCAQCAQCgUAgEAgEAoHArYxAEOBb+enG3AKBQCAQCAQCgUAgEAgEAoFAIBAIBEoEggCXUMRFIBAIBAKBQCAQCAQCgUAgEAgEAoHArYxAEOBb+enG3AKBQCAQCAQCgUAgEAgEAoFAIBAIBEoEggCXUMRFIBAIBAKBQCAQCAQCgUAgEAgEAoHArYxAEOBb+enG3AKBQCAQCAQCgUAgEAgEAoFAIBAIBEoEggCXUMRFIBAIBAKBQCAQCAQCgUAgEAgEAoHArYxAEOBb+enG3AKBQCAQCAQCgUAgEAgEAoFAIBAIBEoEggCXUMRFIBAIBAKBQCAQCAQCgUAgEAgEAoHArYxAEOBb+enG3AKBQCAQCAQCgUAgEAgEAoFAIBAIBEoEggCXUMRFIBAIBAKBQCAQCAQCgUAgEAgEAoHArYxAEOBb+enG3AKBQCAQCAQCgUAgEAgEAoFAIBAIBEoEggCXUMRFIBAIBAKBQCAQCAQCgUAgEAgEAoHArYxAEOBb+enG3AKBQCAQCAQCgUAgEAgEAoFAIBAIBEoEggCXUMRFIBAIBAKBQCAQCAQCgUAgEAgEAoHArYxAEOBb+enG3AKBQCAQCAQCgUAgEAgEAoFAIBAIBEoEggCXUMRFIBAIBAKBQCAQCAQCgUAgEAgEAoHArYxAEOBb+enG3AKBQCAQCAQCgUAgEAgEAoFAIBD4/9uvQyIAAAAEYv1b4z4EN4dlKAgk4ABHIRAgQIAAAQIECBAgQIDAs4AD/LyubgQIECBAgAABAgQIECCQgAMchUCAAAECBAgQIECAAAECzwIO8PO6uhEgQIAAAQIECBAgQIBAAg5wFAIBAgQIECBAgAABAgQIPAs4wM/r6kaAAAECBAgQIECAAAECCTjAUQgECBAgQIAAAQIECBAg8CzgAD+vqxsBAgQIECBAgAABAgQIJOAARyEQIECAAAECBAgQIECAwLOAA/y8rm4ECBAgQIAAAQIECBAgkIADHIVAgAABAgQIECBAgAABAs8CDvDzuroRIECAAAECBAgQIECAQAIOcBQCAQIECBAgQIAAAQIECDwLOMDP6+pGgAABAgQIECBAgAABAgk4wFEIBAgQIECAAAECBAgQIPAs4AA/r6sbAQIECBAgQIAAAQIECCTgAEchECBAgAABAgQIECBAgMCzgAP8vK5uBAgQIECAAAECBAgQIJCAAxyFQIAAAQIECBAgQIAAAQLPAg7w87q6ESBAgAABAgQIECBAgEACDnAUAgECBAgQIECAAAECBAg8CzjAz+vqRoAAAQIECBAgQIAAAQIJOMBRCAQIECBAgAABAgQIECDwLOAAP6+rGwECBAgQIECAAAECBAgk4ABHIRAgQIAAAQIECBAgQIDAs4AD/LyubgQIECBAgAABAgQIECCQgAMchUCAAAECBAgQIECAAAECzwIO8PO6uhEgQIAAAQIECBAgQIBAAg5wFAIBAgQIECBAgAABAgQIPAs4wM/r6kaAAAECBAgQIECAAAECCTjAUQgECBAgQIAAAQIECBAg8CzgAD+vqxsBAgQIECBAgAABAgQIJOAARyEQIECAAAECBAgQIECAwLOAA/y8rm4ECBAgQIAAAQIECBAgkIADHIVAgAABAgQIECBAgAABAs8CDvDzuroRIECAAAECBAgQIECAQAIOcBQCAQIECBAgQIAAAQIECDwLOMDP6+pGgAABAgQIECBAgAABAgk4wFEIBAgQIECAAAECBAgQIPAs4AA/r6sbAQIECBAgQIAAAQIECCTgAEchECBAgAABAgQIECBAgMCzgAP8vK5uBAgQIECAAAECBAgQIJCAAxyFQIAAAQIECBAgQIAAAQLPAg7w87q6ESBAgAABAgQIECBAgEACDnAUAgECBAgQIECAAAECBAg8CzjAz+vqRoAAAQIECBAgQIAAAQIJOMBRCAQIECBAgAABAgQIECDwLOAAP6+rGwECBAgQIECAAAECBAgk4ABHIRAgQIAAAQIECBAgQIDAs4AD/LyubgQIECBAgAABAgQIECCQgAMchUCAAAECBAgQIECAAAECzwIO8PO6uhEgQIAAAQIECBAgQIBAAg5wFAIBAgQIECBAgAABAgQIPAs4wM/r6kaAAAECBAgQIECAAAECCTjAUQgECBAgQIAAAQIECBAg8CzgAD+vqxsBAgQIECBAgAABAgQIJOAARyEQIECAAAECBAgQIECAwLOAA/y8rm4ECBAgQIAAAQIECBAgkIADHIVAgAABAgQIECBAgAABAs8CDvDzuroRIECAAAECBAgQIECAQAIOcBQCAQIECBAgQIAAAQIECDwLOMDP6+pGgAABAgQIECBAgAABAgk4wFEIBAgQIECAAAECBAgQIPAs4AA/r6sbAQIECBAgQIAAAQIECCTgAEchECBAgAABAgQIECBAgMCzgAP8vK5uBAgQIECAAAECBAgQIJCAAxyFQIAAAQIECBAgQIAAAQLPAg7w87q6ESBAgAABAgQIECBAgEACDnAUAgECBAgQIECAAAECBAg8CzjAz+vqRoAAAQIECBAgQIAAAQIJOMBRCAQIECBAgAABAgQIECDwLOAAP6+rGwECBAgQIECAAAECBAgk4ABHIRAgQIAAAQIECBAgQIDAs4AD/LyubgQIECBAgAABAgQIECCQgAMchUCAAAECBAgQIECAAAECzwIO8PO6uhEgQIAAAQIECBAgQIBAAg5wFAIBAgQIECBAgAABAgQIPAs4wM/r6kaAAAECBAgQIECAAAECCTjAUQgECBAgQIAAAQIECBAg8CzgAD+vqxsBAgQIECBAgAABAgQIJOAARyEQIECAAAECBAgQIECAwLOAA/y8rm4ECBAgQIAAAQIECBAgkIADHIVAgAABAgQIECBAgAABAs8CDvDzuroRIECAAAECBAgQIECAQAIOcBQCAQIECBAgQIAAAQIECDwLOMDP6+pGgAABAgQIECBAgAABAgk4wFEIBAgQIECAAAECBAgQIPAs4AA/r6sbAQIECBAgQIAAAQIECCTgAEchECBAgAABAgQIECBAgMCzgAP8vK5uBAgQIECAAAECBAgQIJCAAxyFQIAAAQIECBAgQIAAAQLPAg7w87q6ESBAgAABAgQIECBAgEACDnAUAgECBAgQIECAAAECBAg8CzjAz+vqRoAAAQIECBAgQIAAAQIJOMBRCAQIECBAgAABAgQIECDwLOAAP6+rGwECBAgQIECAAAECBAgk4ABHIRAgQIAAAQIECBAgQIDAs4AD/LyubgQIECBAgAABAgQIECCQgAMchUCAAAECBAgQIECAAAECzwIO8PO6uhEgQIAAAQIECBAgQIBAAg5wFAIBAgQIECBAgAABAgQIPAs4wM/r6kaAAAECBAgQIECAAAECCTjAUQgECBAgQIAAAQIECBAg8CzgAD+vqxsBAgQIECBAgAABAgQIJOAARyEQIECAAAECBAgQIECAwLOAA/y8rm4ECBAgQIAAAQIECBAgkIADHIVAgAABAgQIECBAgAABAs8CDvDzuroRIECAAAECBAgQIECAQAIOcBQCAQIECBAgQIAAAQIECDwLOMDP6+pGgAABAgQIECBAgAABAgk4wFEIBAgQIECAAAECBAgQIPAs4AA/r6sbAQIECBAgQIAAAQIECCTgAEchECBAgAABAgQIECBAgMCzgAP8vK5uBAgQIECAAAECBAgQIJCAAxyFQIAAAQIECBAgQIAAAQLPAg7w87q6ESBAgAABAgQIECBAgEACDnAUAgECBAgQIECAAAECBAg8CzjAz+vqRoAAAQIECBAgQIAAAQIJOMBRCAQIECBAgAABAgQIECDwLOAAP6+rGwECBAgQIECAAAECBAgk4ABHIRAgQIAAAQIECBAgQIDAs4AD/LyubgQIECBAgAABAgQIECCQgAMchUCAAAECBAgQIECAAAECzwIO8PO6uhEgQIAAAQIECBAgQIBAAg5wFAIBAgQIECBAgAABAgQIPAs4wM/r6kaAAAECBAgQIECAAAECCTjAUQgECBAgQIAAAQIECBAg8CzgAD+vqxsBAgQIECBAgAABAgQIJOAARyEQIECAAAECBAgQIECAwLOAA/y8rm4ECBAgQIAAAQIECBAgkIADHIVAgAABAgQIECBAgAABAs8CDvDzuroRIECAAAECBAgQIECAQAIOcBQCAQIECBAgQIAAAQIECDwLOMDP6+pGgAABAgQIECBAgAABAgk4wFEIBAgQIECAAAECBAgQIPAs4AA/r6sbAQIECBAgQIAAAQIECCTgAEchECBAgAABAgQIECBAgMCzgAP8vK5uBAgQIECAAAECBAgQIJCAAxyFQIAAAQIECBAgQIAAAQLPAg7w87q6ESBAgAABAgQIECBAgEACDnAUAgECBAgQIECAAAECBAg8CzjAz+vqRoAAAQIECBAgQIAAAQIJOMBRCAQIECBAgAABAgQIECDwLOAAP6+rGwECBAgQIECAAAECBAgk4ABHIRAgQIAAAQIECBAgQIDAs4AD/LyubgQIECBAgAABAgQIECCQgAMchUCAAAECBAgQIECAAAECzwIO8PO6uhEgQIAAAQIECBAgQIBAAg5wFAIBAgQIECBAgAABAgQIPAs4wM/r6kaAAAECBAgQIECAAAECCTjAUQgECBAgQIAAAQIECBAg8CzgAD+vqxsBAgQIECBAgAABAgQIJOAARyEQIECAAAECBAgQIECAwLOAA/y8rm4ECBAgQIAAAQIECBAgkIADHIVAgAABAgQIECBAgAABAs8CDvDzuroRIECAAAECBAgQIECAQAIOcBQCAQIECBAgQIAAAQIECDwLOMDP6+pGgAABAgQIECBAgAABAgk4wFEIBAgQIECAAAECBAgQIPAs4AA/r6sbAQIECBAgQIAAAQIECCTgAEchECBAgAABAgQIECBAgMCzgAP8vK5uBAgQIECAAAECBAgQIJCAAxyFQIAAAQIECBAgQIAAAQLPAg7w87q6ESBAgAABAgQIECBAgEACDnAUAgECBAgQIECAAAECBAg8CzjAz+vqRoAAAQIECBAgQIAAAQIJDIkd7u5X3vACAAAAAElFTkSuQmCC"/>
          <p:cNvSpPr>
            <a:spLocks noChangeAspect="1" noChangeArrowheads="1"/>
          </p:cNvSpPr>
          <p:nvPr/>
        </p:nvSpPr>
        <p:spPr bwMode="auto">
          <a:xfrm>
            <a:off x="1640681" y="74890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9" name="Picture 8"/>
          <p:cNvPicPr>
            <a:picLocks noChangeAspect="1"/>
          </p:cNvPicPr>
          <p:nvPr/>
        </p:nvPicPr>
        <p:blipFill>
          <a:blip r:embed="rId2"/>
          <a:stretch>
            <a:fillRect/>
          </a:stretch>
        </p:blipFill>
        <p:spPr>
          <a:xfrm>
            <a:off x="731184" y="1089433"/>
            <a:ext cx="4952439" cy="4952439"/>
          </a:xfrm>
          <a:prstGeom prst="rect">
            <a:avLst/>
          </a:prstGeom>
        </p:spPr>
      </p:pic>
      <p:pic>
        <p:nvPicPr>
          <p:cNvPr id="11" name="Picture 10"/>
          <p:cNvPicPr>
            <a:picLocks noChangeAspect="1"/>
          </p:cNvPicPr>
          <p:nvPr/>
        </p:nvPicPr>
        <p:blipFill>
          <a:blip r:embed="rId3"/>
          <a:stretch>
            <a:fillRect/>
          </a:stretch>
        </p:blipFill>
        <p:spPr>
          <a:xfrm>
            <a:off x="6429376" y="1225584"/>
            <a:ext cx="4704790" cy="4704790"/>
          </a:xfrm>
          <a:prstGeom prst="rect">
            <a:avLst/>
          </a:prstGeom>
        </p:spPr>
      </p:pic>
    </p:spTree>
    <p:extLst>
      <p:ext uri="{BB962C8B-B14F-4D97-AF65-F5344CB8AC3E}">
        <p14:creationId xmlns:p14="http://schemas.microsoft.com/office/powerpoint/2010/main" val="4031348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6294-71D2-0740-E607-F0CDD15DD519}"/>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C5BF5AA0-DDD7-345F-1932-FA7EE5B64AA1}"/>
              </a:ext>
            </a:extLst>
          </p:cNvPr>
          <p:cNvSpPr>
            <a:spLocks noGrp="1"/>
          </p:cNvSpPr>
          <p:nvPr>
            <p:ph idx="1"/>
          </p:nvPr>
        </p:nvSpPr>
        <p:spPr>
          <a:xfrm>
            <a:off x="838200" y="1520456"/>
            <a:ext cx="10515600" cy="4972419"/>
          </a:xfrm>
        </p:spPr>
        <p:txBody>
          <a:bodyPr>
            <a:normAutofit/>
          </a:bodyPr>
          <a:lstStyle/>
          <a:p>
            <a:pPr marL="0" indent="0" algn="just">
              <a:buNone/>
            </a:pPr>
            <a:r>
              <a:rPr lang="en-US" dirty="0"/>
              <a:t>Boosting is an iterative procedure used to adaptively change the distribution of training examples so that the base classifiers will focus on examples that are hard to classify. Unlike bagging, boosting assigns a weight to each training example and may adaptively change the weight at the end of each boosting round. The weights assigned to the training examples can be used in the following ways:</a:t>
            </a:r>
          </a:p>
          <a:p>
            <a:pPr marL="0" indent="0" algn="just">
              <a:buNone/>
            </a:pPr>
            <a:endParaRPr lang="en-US" dirty="0"/>
          </a:p>
          <a:p>
            <a:pPr marL="0" indent="0" algn="just">
              <a:buNone/>
            </a:pPr>
            <a:r>
              <a:rPr lang="en-US" dirty="0"/>
              <a:t>1. They can be used as a sampling distribution to draw a set of bootstrap samples from the original data.</a:t>
            </a:r>
          </a:p>
          <a:p>
            <a:pPr marL="0" indent="0" algn="just">
              <a:buNone/>
            </a:pPr>
            <a:r>
              <a:rPr lang="en-US" dirty="0"/>
              <a:t>2. They can be used by the base classifier to learn a model that is biased toward higher-weight examples.</a:t>
            </a:r>
          </a:p>
          <a:p>
            <a:pPr marL="0" indent="0" algn="just">
              <a:buNone/>
            </a:pPr>
            <a:endParaRPr lang="en-US" dirty="0"/>
          </a:p>
          <a:p>
            <a:pPr algn="just"/>
            <a:endParaRPr lang="en-US" dirty="0"/>
          </a:p>
        </p:txBody>
      </p:sp>
    </p:spTree>
    <p:extLst>
      <p:ext uri="{BB962C8B-B14F-4D97-AF65-F5344CB8AC3E}">
        <p14:creationId xmlns:p14="http://schemas.microsoft.com/office/powerpoint/2010/main" val="1640780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6294-71D2-0740-E607-F0CDD15DD519}"/>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C5BF5AA0-DDD7-345F-1932-FA7EE5B64AA1}"/>
              </a:ext>
            </a:extLst>
          </p:cNvPr>
          <p:cNvSpPr>
            <a:spLocks noGrp="1"/>
          </p:cNvSpPr>
          <p:nvPr>
            <p:ph idx="1"/>
          </p:nvPr>
        </p:nvSpPr>
        <p:spPr>
          <a:xfrm>
            <a:off x="838200" y="1520456"/>
            <a:ext cx="10515600" cy="4972419"/>
          </a:xfrm>
        </p:spPr>
        <p:txBody>
          <a:bodyPr>
            <a:normAutofit/>
          </a:bodyPr>
          <a:lstStyle/>
          <a:p>
            <a:pPr algn="just"/>
            <a:r>
              <a:rPr lang="en-US" dirty="0"/>
              <a:t>Boosting converts the “weak” learning algorithm into the strong one</a:t>
            </a:r>
          </a:p>
          <a:p>
            <a:pPr algn="just"/>
            <a:r>
              <a:rPr lang="en-US" dirty="0"/>
              <a:t>Initially all N records are assigned the same weight 1/N</a:t>
            </a:r>
          </a:p>
          <a:p>
            <a:pPr algn="just"/>
            <a:r>
              <a:rPr lang="en-US" dirty="0"/>
              <a:t>Unlike in bagging, in boosting the weights may change at the end of the run</a:t>
            </a:r>
          </a:p>
          <a:p>
            <a:pPr algn="just"/>
            <a:r>
              <a:rPr lang="en-US" dirty="0"/>
              <a:t>An iterative technique to adaptively change distribution of training  data by focusing more on previously misclassified records</a:t>
            </a:r>
          </a:p>
          <a:p>
            <a:pPr algn="just"/>
            <a:r>
              <a:rPr lang="en-US" dirty="0"/>
              <a:t>Records that are wrongly classified will have their weights increased</a:t>
            </a:r>
          </a:p>
          <a:p>
            <a:pPr algn="just"/>
            <a:r>
              <a:rPr lang="en-US" dirty="0"/>
              <a:t>Records that are classified correctly will have their weights decreased</a:t>
            </a:r>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2986192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B4BD-38DD-3D14-35A0-31AE3067F36D}"/>
              </a:ext>
            </a:extLst>
          </p:cNvPr>
          <p:cNvSpPr>
            <a:spLocks noGrp="1"/>
          </p:cNvSpPr>
          <p:nvPr>
            <p:ph type="title"/>
          </p:nvPr>
        </p:nvSpPr>
        <p:spPr/>
        <p:txBody>
          <a:bodyPr/>
          <a:lstStyle/>
          <a:p>
            <a:r>
              <a:rPr lang="en-US" dirty="0"/>
              <a:t>Boosting</a:t>
            </a:r>
          </a:p>
        </p:txBody>
      </p:sp>
      <p:pic>
        <p:nvPicPr>
          <p:cNvPr id="4" name="Picture 3">
            <a:extLst>
              <a:ext uri="{FF2B5EF4-FFF2-40B4-BE49-F238E27FC236}">
                <a16:creationId xmlns:a16="http://schemas.microsoft.com/office/drawing/2014/main" id="{F6B2028F-9C56-8C02-EE61-D95C33017561}"/>
              </a:ext>
            </a:extLst>
          </p:cNvPr>
          <p:cNvPicPr>
            <a:picLocks noChangeAspect="1"/>
          </p:cNvPicPr>
          <p:nvPr/>
        </p:nvPicPr>
        <p:blipFill>
          <a:blip r:embed="rId2"/>
          <a:stretch>
            <a:fillRect/>
          </a:stretch>
        </p:blipFill>
        <p:spPr>
          <a:xfrm>
            <a:off x="2476796" y="1818610"/>
            <a:ext cx="6451600" cy="4305300"/>
          </a:xfrm>
          <a:prstGeom prst="rect">
            <a:avLst/>
          </a:prstGeom>
        </p:spPr>
      </p:pic>
    </p:spTree>
    <p:extLst>
      <p:ext uri="{BB962C8B-B14F-4D97-AF65-F5344CB8AC3E}">
        <p14:creationId xmlns:p14="http://schemas.microsoft.com/office/powerpoint/2010/main" val="4169664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7D86-1CC9-38BA-6B13-E17FB27847C1}"/>
              </a:ext>
            </a:extLst>
          </p:cNvPr>
          <p:cNvSpPr>
            <a:spLocks noGrp="1"/>
          </p:cNvSpPr>
          <p:nvPr>
            <p:ph type="title"/>
          </p:nvPr>
        </p:nvSpPr>
        <p:spPr/>
        <p:txBody>
          <a:bodyPr/>
          <a:lstStyle/>
          <a:p>
            <a:r>
              <a:rPr lang="en-US" dirty="0"/>
              <a:t>AdaBoost</a:t>
            </a:r>
          </a:p>
        </p:txBody>
      </p:sp>
      <p:pic>
        <p:nvPicPr>
          <p:cNvPr id="4" name="Picture 3">
            <a:extLst>
              <a:ext uri="{FF2B5EF4-FFF2-40B4-BE49-F238E27FC236}">
                <a16:creationId xmlns:a16="http://schemas.microsoft.com/office/drawing/2014/main" id="{233AE18C-37A5-A8AC-6029-1525D7AE9DB6}"/>
              </a:ext>
            </a:extLst>
          </p:cNvPr>
          <p:cNvPicPr>
            <a:picLocks noChangeAspect="1"/>
          </p:cNvPicPr>
          <p:nvPr/>
        </p:nvPicPr>
        <p:blipFill>
          <a:blip r:embed="rId2"/>
          <a:stretch>
            <a:fillRect/>
          </a:stretch>
        </p:blipFill>
        <p:spPr>
          <a:xfrm>
            <a:off x="838200" y="1549400"/>
            <a:ext cx="7099300" cy="1879600"/>
          </a:xfrm>
          <a:prstGeom prst="rect">
            <a:avLst/>
          </a:prstGeom>
        </p:spPr>
      </p:pic>
      <p:pic>
        <p:nvPicPr>
          <p:cNvPr id="5" name="Picture 4">
            <a:extLst>
              <a:ext uri="{FF2B5EF4-FFF2-40B4-BE49-F238E27FC236}">
                <a16:creationId xmlns:a16="http://schemas.microsoft.com/office/drawing/2014/main" id="{50843ADE-4D10-1C3F-0950-E3B14E2C8811}"/>
              </a:ext>
            </a:extLst>
          </p:cNvPr>
          <p:cNvPicPr>
            <a:picLocks noChangeAspect="1"/>
          </p:cNvPicPr>
          <p:nvPr/>
        </p:nvPicPr>
        <p:blipFill>
          <a:blip r:embed="rId3"/>
          <a:stretch>
            <a:fillRect/>
          </a:stretch>
        </p:blipFill>
        <p:spPr>
          <a:xfrm>
            <a:off x="838200" y="3646524"/>
            <a:ext cx="4737100" cy="2095500"/>
          </a:xfrm>
          <a:prstGeom prst="rect">
            <a:avLst/>
          </a:prstGeom>
        </p:spPr>
      </p:pic>
      <p:sp>
        <p:nvSpPr>
          <p:cNvPr id="6" name="TextBox 5">
            <a:extLst>
              <a:ext uri="{FF2B5EF4-FFF2-40B4-BE49-F238E27FC236}">
                <a16:creationId xmlns:a16="http://schemas.microsoft.com/office/drawing/2014/main" id="{4F1F3B5A-9954-EC74-9EB1-F43787ECFB19}"/>
              </a:ext>
            </a:extLst>
          </p:cNvPr>
          <p:cNvSpPr txBox="1"/>
          <p:nvPr/>
        </p:nvSpPr>
        <p:spPr>
          <a:xfrm>
            <a:off x="838200" y="1508102"/>
            <a:ext cx="1371600" cy="400110"/>
          </a:xfrm>
          <a:prstGeom prst="rect">
            <a:avLst/>
          </a:prstGeom>
          <a:noFill/>
        </p:spPr>
        <p:txBody>
          <a:bodyPr wrap="square" rtlCol="0">
            <a:spAutoFit/>
          </a:bodyPr>
          <a:lstStyle/>
          <a:p>
            <a:r>
              <a:rPr lang="en-US" sz="2000" b="1" dirty="0">
                <a:solidFill>
                  <a:srgbClr val="FF0000"/>
                </a:solidFill>
              </a:rPr>
              <a:t>Evaluate: </a:t>
            </a:r>
          </a:p>
        </p:txBody>
      </p:sp>
      <p:sp>
        <p:nvSpPr>
          <p:cNvPr id="7" name="TextBox 6">
            <a:extLst>
              <a:ext uri="{FF2B5EF4-FFF2-40B4-BE49-F238E27FC236}">
                <a16:creationId xmlns:a16="http://schemas.microsoft.com/office/drawing/2014/main" id="{436F9D9D-8ACC-1FC4-7E0E-3ABE422CFF6E}"/>
              </a:ext>
            </a:extLst>
          </p:cNvPr>
          <p:cNvSpPr txBox="1"/>
          <p:nvPr/>
        </p:nvSpPr>
        <p:spPr>
          <a:xfrm>
            <a:off x="838200" y="3470298"/>
            <a:ext cx="1371600" cy="400110"/>
          </a:xfrm>
          <a:prstGeom prst="rect">
            <a:avLst/>
          </a:prstGeom>
          <a:noFill/>
        </p:spPr>
        <p:txBody>
          <a:bodyPr wrap="square" rtlCol="0">
            <a:spAutoFit/>
          </a:bodyPr>
          <a:lstStyle/>
          <a:p>
            <a:r>
              <a:rPr lang="en-US" sz="2000" b="1" dirty="0">
                <a:solidFill>
                  <a:srgbClr val="FF0000"/>
                </a:solidFill>
              </a:rPr>
              <a:t>And then:</a:t>
            </a:r>
          </a:p>
        </p:txBody>
      </p:sp>
      <p:pic>
        <p:nvPicPr>
          <p:cNvPr id="8" name="Picture 7">
            <a:extLst>
              <a:ext uri="{FF2B5EF4-FFF2-40B4-BE49-F238E27FC236}">
                <a16:creationId xmlns:a16="http://schemas.microsoft.com/office/drawing/2014/main" id="{225E70B6-D1E5-3286-4DD8-98C2A46EB711}"/>
              </a:ext>
            </a:extLst>
          </p:cNvPr>
          <p:cNvPicPr>
            <a:picLocks noChangeAspect="1"/>
          </p:cNvPicPr>
          <p:nvPr/>
        </p:nvPicPr>
        <p:blipFill>
          <a:blip r:embed="rId4"/>
          <a:stretch>
            <a:fillRect/>
          </a:stretch>
        </p:blipFill>
        <p:spPr>
          <a:xfrm>
            <a:off x="6096000" y="4121307"/>
            <a:ext cx="4398925" cy="1599609"/>
          </a:xfrm>
          <a:prstGeom prst="rect">
            <a:avLst/>
          </a:prstGeom>
        </p:spPr>
      </p:pic>
      <p:sp>
        <p:nvSpPr>
          <p:cNvPr id="9" name="TextBox 8">
            <a:extLst>
              <a:ext uri="{FF2B5EF4-FFF2-40B4-BE49-F238E27FC236}">
                <a16:creationId xmlns:a16="http://schemas.microsoft.com/office/drawing/2014/main" id="{C54142AF-CF38-2D45-FF3E-1461118BDF13}"/>
              </a:ext>
            </a:extLst>
          </p:cNvPr>
          <p:cNvSpPr txBox="1"/>
          <p:nvPr/>
        </p:nvSpPr>
        <p:spPr>
          <a:xfrm>
            <a:off x="6096000" y="3646524"/>
            <a:ext cx="1371600" cy="400110"/>
          </a:xfrm>
          <a:prstGeom prst="rect">
            <a:avLst/>
          </a:prstGeom>
          <a:noFill/>
        </p:spPr>
        <p:txBody>
          <a:bodyPr wrap="square" rtlCol="0">
            <a:spAutoFit/>
          </a:bodyPr>
          <a:lstStyle/>
          <a:p>
            <a:r>
              <a:rPr lang="en-US" sz="2000" b="1" dirty="0">
                <a:solidFill>
                  <a:srgbClr val="FF0000"/>
                </a:solidFill>
              </a:rPr>
              <a:t>Weights:</a:t>
            </a:r>
          </a:p>
        </p:txBody>
      </p:sp>
    </p:spTree>
    <p:extLst>
      <p:ext uri="{BB962C8B-B14F-4D97-AF65-F5344CB8AC3E}">
        <p14:creationId xmlns:p14="http://schemas.microsoft.com/office/powerpoint/2010/main" val="212900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7D86-1CC9-38BA-6B13-E17FB27847C1}"/>
              </a:ext>
            </a:extLst>
          </p:cNvPr>
          <p:cNvSpPr>
            <a:spLocks noGrp="1"/>
          </p:cNvSpPr>
          <p:nvPr>
            <p:ph type="title"/>
          </p:nvPr>
        </p:nvSpPr>
        <p:spPr/>
        <p:txBody>
          <a:bodyPr/>
          <a:lstStyle/>
          <a:p>
            <a:r>
              <a:rPr lang="en-US" dirty="0"/>
              <a:t>AdaBoost Example</a:t>
            </a:r>
          </a:p>
        </p:txBody>
      </p:sp>
      <p:pic>
        <p:nvPicPr>
          <p:cNvPr id="3" name="Picture 2">
            <a:extLst>
              <a:ext uri="{FF2B5EF4-FFF2-40B4-BE49-F238E27FC236}">
                <a16:creationId xmlns:a16="http://schemas.microsoft.com/office/drawing/2014/main" id="{81CC1337-A6DC-4F36-84B5-DD75833D25BA}"/>
              </a:ext>
            </a:extLst>
          </p:cNvPr>
          <p:cNvPicPr>
            <a:picLocks noChangeAspect="1"/>
          </p:cNvPicPr>
          <p:nvPr/>
        </p:nvPicPr>
        <p:blipFill>
          <a:blip r:embed="rId2"/>
          <a:stretch>
            <a:fillRect/>
          </a:stretch>
        </p:blipFill>
        <p:spPr>
          <a:xfrm>
            <a:off x="1932494" y="1616149"/>
            <a:ext cx="7063928" cy="4327451"/>
          </a:xfrm>
          <a:prstGeom prst="rect">
            <a:avLst/>
          </a:prstGeom>
        </p:spPr>
      </p:pic>
    </p:spTree>
    <p:extLst>
      <p:ext uri="{BB962C8B-B14F-4D97-AF65-F5344CB8AC3E}">
        <p14:creationId xmlns:p14="http://schemas.microsoft.com/office/powerpoint/2010/main" val="292414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4991-0AD2-7F39-FA7D-906C2959181C}"/>
              </a:ext>
            </a:extLst>
          </p:cNvPr>
          <p:cNvSpPr>
            <a:spLocks noGrp="1"/>
          </p:cNvSpPr>
          <p:nvPr>
            <p:ph type="title"/>
          </p:nvPr>
        </p:nvSpPr>
        <p:spPr/>
        <p:txBody>
          <a:bodyPr/>
          <a:lstStyle/>
          <a:p>
            <a:r>
              <a:rPr lang="en-US" dirty="0"/>
              <a:t>General Idea</a:t>
            </a:r>
          </a:p>
        </p:txBody>
      </p:sp>
      <p:pic>
        <p:nvPicPr>
          <p:cNvPr id="4" name="Picture 3">
            <a:extLst>
              <a:ext uri="{FF2B5EF4-FFF2-40B4-BE49-F238E27FC236}">
                <a16:creationId xmlns:a16="http://schemas.microsoft.com/office/drawing/2014/main" id="{0153BDC7-0962-62DE-4CAA-DD125F25D97F}"/>
              </a:ext>
            </a:extLst>
          </p:cNvPr>
          <p:cNvPicPr>
            <a:picLocks noChangeAspect="1"/>
          </p:cNvPicPr>
          <p:nvPr/>
        </p:nvPicPr>
        <p:blipFill>
          <a:blip r:embed="rId2"/>
          <a:stretch>
            <a:fillRect/>
          </a:stretch>
        </p:blipFill>
        <p:spPr>
          <a:xfrm>
            <a:off x="2222205" y="1377378"/>
            <a:ext cx="7549117" cy="5266222"/>
          </a:xfrm>
          <a:prstGeom prst="rect">
            <a:avLst/>
          </a:prstGeom>
        </p:spPr>
      </p:pic>
    </p:spTree>
    <p:extLst>
      <p:ext uri="{BB962C8B-B14F-4D97-AF65-F5344CB8AC3E}">
        <p14:creationId xmlns:p14="http://schemas.microsoft.com/office/powerpoint/2010/main" val="2763337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7D86-1CC9-38BA-6B13-E17FB27847C1}"/>
              </a:ext>
            </a:extLst>
          </p:cNvPr>
          <p:cNvSpPr>
            <a:spLocks noGrp="1"/>
          </p:cNvSpPr>
          <p:nvPr>
            <p:ph type="title"/>
          </p:nvPr>
        </p:nvSpPr>
        <p:spPr/>
        <p:txBody>
          <a:bodyPr/>
          <a:lstStyle/>
          <a:p>
            <a:r>
              <a:rPr lang="en-US" dirty="0"/>
              <a:t>AdaBoost Example</a:t>
            </a:r>
          </a:p>
        </p:txBody>
      </p:sp>
      <p:pic>
        <p:nvPicPr>
          <p:cNvPr id="4" name="Picture 3">
            <a:extLst>
              <a:ext uri="{FF2B5EF4-FFF2-40B4-BE49-F238E27FC236}">
                <a16:creationId xmlns:a16="http://schemas.microsoft.com/office/drawing/2014/main" id="{CEFC79D2-D78B-AA9F-21F5-0AA76D0F83C8}"/>
              </a:ext>
            </a:extLst>
          </p:cNvPr>
          <p:cNvPicPr>
            <a:picLocks noChangeAspect="1"/>
          </p:cNvPicPr>
          <p:nvPr/>
        </p:nvPicPr>
        <p:blipFill>
          <a:blip r:embed="rId2"/>
          <a:stretch>
            <a:fillRect/>
          </a:stretch>
        </p:blipFill>
        <p:spPr>
          <a:xfrm>
            <a:off x="944331" y="1531088"/>
            <a:ext cx="9196774" cy="3987209"/>
          </a:xfrm>
          <a:prstGeom prst="rect">
            <a:avLst/>
          </a:prstGeom>
        </p:spPr>
      </p:pic>
    </p:spTree>
    <p:extLst>
      <p:ext uri="{BB962C8B-B14F-4D97-AF65-F5344CB8AC3E}">
        <p14:creationId xmlns:p14="http://schemas.microsoft.com/office/powerpoint/2010/main" val="351043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7D86-1CC9-38BA-6B13-E17FB27847C1}"/>
              </a:ext>
            </a:extLst>
          </p:cNvPr>
          <p:cNvSpPr>
            <a:spLocks noGrp="1"/>
          </p:cNvSpPr>
          <p:nvPr>
            <p:ph type="title"/>
          </p:nvPr>
        </p:nvSpPr>
        <p:spPr/>
        <p:txBody>
          <a:bodyPr/>
          <a:lstStyle/>
          <a:p>
            <a:r>
              <a:rPr lang="en-US" dirty="0"/>
              <a:t>AdaBoost Example</a:t>
            </a:r>
          </a:p>
        </p:txBody>
      </p:sp>
      <p:pic>
        <p:nvPicPr>
          <p:cNvPr id="3" name="Picture 2">
            <a:extLst>
              <a:ext uri="{FF2B5EF4-FFF2-40B4-BE49-F238E27FC236}">
                <a16:creationId xmlns:a16="http://schemas.microsoft.com/office/drawing/2014/main" id="{3C8CBC0D-8BED-3BEA-50E7-5A49CCA0C9ED}"/>
              </a:ext>
            </a:extLst>
          </p:cNvPr>
          <p:cNvPicPr>
            <a:picLocks noChangeAspect="1"/>
          </p:cNvPicPr>
          <p:nvPr/>
        </p:nvPicPr>
        <p:blipFill>
          <a:blip r:embed="rId2"/>
          <a:stretch>
            <a:fillRect/>
          </a:stretch>
        </p:blipFill>
        <p:spPr>
          <a:xfrm>
            <a:off x="513785" y="1796904"/>
            <a:ext cx="9870153" cy="4136064"/>
          </a:xfrm>
          <a:prstGeom prst="rect">
            <a:avLst/>
          </a:prstGeom>
        </p:spPr>
      </p:pic>
    </p:spTree>
    <p:extLst>
      <p:ext uri="{BB962C8B-B14F-4D97-AF65-F5344CB8AC3E}">
        <p14:creationId xmlns:p14="http://schemas.microsoft.com/office/powerpoint/2010/main" val="2571233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7D86-1CC9-38BA-6B13-E17FB27847C1}"/>
              </a:ext>
            </a:extLst>
          </p:cNvPr>
          <p:cNvSpPr>
            <a:spLocks noGrp="1"/>
          </p:cNvSpPr>
          <p:nvPr>
            <p:ph type="title"/>
          </p:nvPr>
        </p:nvSpPr>
        <p:spPr/>
        <p:txBody>
          <a:bodyPr/>
          <a:lstStyle/>
          <a:p>
            <a:r>
              <a:rPr lang="en-US" dirty="0"/>
              <a:t>AdaBoost Example</a:t>
            </a:r>
          </a:p>
        </p:txBody>
      </p:sp>
      <p:pic>
        <p:nvPicPr>
          <p:cNvPr id="4" name="Picture 3">
            <a:extLst>
              <a:ext uri="{FF2B5EF4-FFF2-40B4-BE49-F238E27FC236}">
                <a16:creationId xmlns:a16="http://schemas.microsoft.com/office/drawing/2014/main" id="{3AA0E110-42E9-9474-256A-CA85689294ED}"/>
              </a:ext>
            </a:extLst>
          </p:cNvPr>
          <p:cNvPicPr>
            <a:picLocks noChangeAspect="1"/>
          </p:cNvPicPr>
          <p:nvPr/>
        </p:nvPicPr>
        <p:blipFill>
          <a:blip r:embed="rId2"/>
          <a:stretch>
            <a:fillRect/>
          </a:stretch>
        </p:blipFill>
        <p:spPr>
          <a:xfrm>
            <a:off x="1393882" y="1488558"/>
            <a:ext cx="8697490" cy="4837814"/>
          </a:xfrm>
          <a:prstGeom prst="rect">
            <a:avLst/>
          </a:prstGeom>
        </p:spPr>
      </p:pic>
    </p:spTree>
    <p:extLst>
      <p:ext uri="{BB962C8B-B14F-4D97-AF65-F5344CB8AC3E}">
        <p14:creationId xmlns:p14="http://schemas.microsoft.com/office/powerpoint/2010/main" val="3252415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D755-D9A9-D83D-A63B-340EEA55D358}"/>
              </a:ext>
            </a:extLst>
          </p:cNvPr>
          <p:cNvSpPr>
            <a:spLocks noGrp="1"/>
          </p:cNvSpPr>
          <p:nvPr>
            <p:ph type="title"/>
          </p:nvPr>
        </p:nvSpPr>
        <p:spPr/>
        <p:txBody>
          <a:bodyPr/>
          <a:lstStyle/>
          <a:p>
            <a:r>
              <a:rPr lang="en-US" dirty="0"/>
              <a:t>AdaBoost Example 2</a:t>
            </a:r>
          </a:p>
        </p:txBody>
      </p:sp>
      <p:pic>
        <p:nvPicPr>
          <p:cNvPr id="3" name="Picture 2">
            <a:extLst>
              <a:ext uri="{FF2B5EF4-FFF2-40B4-BE49-F238E27FC236}">
                <a16:creationId xmlns:a16="http://schemas.microsoft.com/office/drawing/2014/main" id="{5FAB2F83-39C2-0C12-AA6C-4DA3BDA9CC85}"/>
              </a:ext>
            </a:extLst>
          </p:cNvPr>
          <p:cNvPicPr>
            <a:picLocks noChangeAspect="1"/>
          </p:cNvPicPr>
          <p:nvPr/>
        </p:nvPicPr>
        <p:blipFill>
          <a:blip r:embed="rId2"/>
          <a:stretch>
            <a:fillRect/>
          </a:stretch>
        </p:blipFill>
        <p:spPr>
          <a:xfrm>
            <a:off x="1889936" y="1641917"/>
            <a:ext cx="7147979" cy="933745"/>
          </a:xfrm>
          <a:prstGeom prst="rect">
            <a:avLst/>
          </a:prstGeom>
        </p:spPr>
      </p:pic>
      <p:sp>
        <p:nvSpPr>
          <p:cNvPr id="4" name="TextBox 3">
            <a:extLst>
              <a:ext uri="{FF2B5EF4-FFF2-40B4-BE49-F238E27FC236}">
                <a16:creationId xmlns:a16="http://schemas.microsoft.com/office/drawing/2014/main" id="{1E563077-FFE9-76E4-F7BE-06217F4A6A6E}"/>
              </a:ext>
            </a:extLst>
          </p:cNvPr>
          <p:cNvSpPr txBox="1"/>
          <p:nvPr/>
        </p:nvSpPr>
        <p:spPr>
          <a:xfrm>
            <a:off x="838200" y="1739458"/>
            <a:ext cx="937437" cy="369332"/>
          </a:xfrm>
          <a:prstGeom prst="rect">
            <a:avLst/>
          </a:prstGeom>
          <a:noFill/>
        </p:spPr>
        <p:txBody>
          <a:bodyPr wrap="square" rtlCol="0">
            <a:spAutoFit/>
          </a:bodyPr>
          <a:lstStyle/>
          <a:p>
            <a:r>
              <a:rPr lang="en-US" b="1" dirty="0"/>
              <a:t>Data (</a:t>
            </a:r>
            <a:r>
              <a:rPr lang="en-US" b="1" i="1" dirty="0"/>
              <a:t>x</a:t>
            </a:r>
            <a:r>
              <a:rPr lang="en-US" b="1" dirty="0"/>
              <a:t>)</a:t>
            </a:r>
          </a:p>
        </p:txBody>
      </p:sp>
      <p:sp>
        <p:nvSpPr>
          <p:cNvPr id="6" name="TextBox 5">
            <a:extLst>
              <a:ext uri="{FF2B5EF4-FFF2-40B4-BE49-F238E27FC236}">
                <a16:creationId xmlns:a16="http://schemas.microsoft.com/office/drawing/2014/main" id="{84D10F3E-5F6F-7686-3FE8-D376679DAFD0}"/>
              </a:ext>
            </a:extLst>
          </p:cNvPr>
          <p:cNvSpPr txBox="1"/>
          <p:nvPr/>
        </p:nvSpPr>
        <p:spPr>
          <a:xfrm>
            <a:off x="838200" y="2157560"/>
            <a:ext cx="1181986" cy="369332"/>
          </a:xfrm>
          <a:prstGeom prst="rect">
            <a:avLst/>
          </a:prstGeom>
          <a:noFill/>
        </p:spPr>
        <p:txBody>
          <a:bodyPr wrap="square" rtlCol="0">
            <a:spAutoFit/>
          </a:bodyPr>
          <a:lstStyle/>
          <a:p>
            <a:r>
              <a:rPr lang="en-US" b="1" dirty="0"/>
              <a:t>Label (</a:t>
            </a:r>
            <a:r>
              <a:rPr lang="en-US" b="1" i="1" dirty="0"/>
              <a:t>y</a:t>
            </a:r>
            <a:r>
              <a:rPr lang="en-US" b="1" dirty="0"/>
              <a:t>)</a:t>
            </a:r>
          </a:p>
        </p:txBody>
      </p:sp>
      <p:sp>
        <p:nvSpPr>
          <p:cNvPr id="7" name="TextBox 6">
            <a:extLst>
              <a:ext uri="{FF2B5EF4-FFF2-40B4-BE49-F238E27FC236}">
                <a16:creationId xmlns:a16="http://schemas.microsoft.com/office/drawing/2014/main" id="{AFBD00C0-ACC4-BE8D-0AAF-D258419A94B7}"/>
              </a:ext>
            </a:extLst>
          </p:cNvPr>
          <p:cNvSpPr txBox="1"/>
          <p:nvPr/>
        </p:nvSpPr>
        <p:spPr>
          <a:xfrm>
            <a:off x="5466907" y="5490337"/>
            <a:ext cx="1652892" cy="369332"/>
          </a:xfrm>
          <a:prstGeom prst="rect">
            <a:avLst/>
          </a:prstGeom>
          <a:noFill/>
        </p:spPr>
        <p:txBody>
          <a:bodyPr wrap="square" rtlCol="0">
            <a:spAutoFit/>
          </a:bodyPr>
          <a:lstStyle/>
          <a:p>
            <a:r>
              <a:rPr lang="en-US" b="1" dirty="0"/>
              <a:t>normalization</a:t>
            </a:r>
          </a:p>
        </p:txBody>
      </p:sp>
      <p:pic>
        <p:nvPicPr>
          <p:cNvPr id="5" name="Picture 4">
            <a:extLst>
              <a:ext uri="{FF2B5EF4-FFF2-40B4-BE49-F238E27FC236}">
                <a16:creationId xmlns:a16="http://schemas.microsoft.com/office/drawing/2014/main" id="{942397E1-92E6-DFF4-3BB0-83236D2CC36D}"/>
              </a:ext>
            </a:extLst>
          </p:cNvPr>
          <p:cNvPicPr>
            <a:picLocks noChangeAspect="1"/>
          </p:cNvPicPr>
          <p:nvPr/>
        </p:nvPicPr>
        <p:blipFill rotWithShape="1">
          <a:blip r:embed="rId3"/>
          <a:srcRect t="42769"/>
          <a:stretch/>
        </p:blipFill>
        <p:spPr>
          <a:xfrm>
            <a:off x="1519515" y="3060404"/>
            <a:ext cx="7518400" cy="690493"/>
          </a:xfrm>
          <a:prstGeom prst="rect">
            <a:avLst/>
          </a:prstGeom>
        </p:spPr>
      </p:pic>
      <p:sp>
        <p:nvSpPr>
          <p:cNvPr id="9" name="TextBox 8">
            <a:extLst>
              <a:ext uri="{FF2B5EF4-FFF2-40B4-BE49-F238E27FC236}">
                <a16:creationId xmlns:a16="http://schemas.microsoft.com/office/drawing/2014/main" id="{3B4BED43-E8BC-F14D-09D0-AD835923600F}"/>
              </a:ext>
            </a:extLst>
          </p:cNvPr>
          <p:cNvSpPr txBox="1"/>
          <p:nvPr/>
        </p:nvSpPr>
        <p:spPr>
          <a:xfrm>
            <a:off x="838200" y="3157942"/>
            <a:ext cx="1181986" cy="646331"/>
          </a:xfrm>
          <a:prstGeom prst="rect">
            <a:avLst/>
          </a:prstGeom>
          <a:noFill/>
        </p:spPr>
        <p:txBody>
          <a:bodyPr wrap="square" rtlCol="0">
            <a:spAutoFit/>
          </a:bodyPr>
          <a:lstStyle/>
          <a:p>
            <a:r>
              <a:rPr lang="en-US" b="1" dirty="0"/>
              <a:t>Training weights </a:t>
            </a:r>
          </a:p>
        </p:txBody>
      </p:sp>
      <p:pic>
        <p:nvPicPr>
          <p:cNvPr id="10" name="Picture 9">
            <a:extLst>
              <a:ext uri="{FF2B5EF4-FFF2-40B4-BE49-F238E27FC236}">
                <a16:creationId xmlns:a16="http://schemas.microsoft.com/office/drawing/2014/main" id="{735A2CCD-233E-BB2C-4420-B28A0E2729E2}"/>
              </a:ext>
            </a:extLst>
          </p:cNvPr>
          <p:cNvPicPr>
            <a:picLocks noChangeAspect="1"/>
          </p:cNvPicPr>
          <p:nvPr/>
        </p:nvPicPr>
        <p:blipFill>
          <a:blip r:embed="rId4"/>
          <a:stretch>
            <a:fillRect/>
          </a:stretch>
        </p:blipFill>
        <p:spPr>
          <a:xfrm>
            <a:off x="1775637" y="4212601"/>
            <a:ext cx="6489700" cy="10668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56D7CA-6BDF-75DC-04BA-1CD83BBF5386}"/>
                  </a:ext>
                </a:extLst>
              </p:cNvPr>
              <p:cNvSpPr txBox="1"/>
              <p:nvPr/>
            </p:nvSpPr>
            <p:spPr>
              <a:xfrm>
                <a:off x="489090" y="5375040"/>
                <a:ext cx="281929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=(0.1+0.1+0.1) =0.3</m:t>
                      </m:r>
                    </m:oMath>
                  </m:oMathPara>
                </a14:m>
                <a:endParaRPr/>
              </a:p>
              <a:p>
                <a:endParaRPr lang="en-US" dirty="0"/>
              </a:p>
            </p:txBody>
          </p:sp>
        </mc:Choice>
        <mc:Fallback xmlns="">
          <p:sp>
            <p:nvSpPr>
              <p:cNvPr id="12" name="TextBox 11">
                <a:extLst>
                  <a:ext uri="{FF2B5EF4-FFF2-40B4-BE49-F238E27FC236}">
                    <a16:creationId xmlns:a16="http://schemas.microsoft.com/office/drawing/2014/main" id="{C256D7CA-6BDF-75DC-04BA-1CD83BBF5386}"/>
                  </a:ext>
                </a:extLst>
              </p:cNvPr>
              <p:cNvSpPr txBox="1">
                <a:spLocks noRot="1" noChangeAspect="1" noMove="1" noResize="1" noEditPoints="1" noAdjustHandles="1" noChangeArrowheads="1" noChangeShapeType="1" noTextEdit="1"/>
              </p:cNvSpPr>
              <p:nvPr/>
            </p:nvSpPr>
            <p:spPr>
              <a:xfrm>
                <a:off x="489090" y="5375040"/>
                <a:ext cx="2819298" cy="553998"/>
              </a:xfrm>
              <a:prstGeom prst="rect">
                <a:avLst/>
              </a:prstGeom>
              <a:blipFill>
                <a:blip r:embed="rId5"/>
                <a:stretch>
                  <a:fillRect t="-13333" r="-49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8CB2AF4-14D4-BC11-AE27-53FF09D35254}"/>
                  </a:ext>
                </a:extLst>
              </p:cNvPr>
              <p:cNvSpPr txBox="1"/>
              <p:nvPr/>
            </p:nvSpPr>
            <p:spPr>
              <a:xfrm>
                <a:off x="492289" y="5785230"/>
                <a:ext cx="123379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=0.4236</m:t>
                      </m:r>
                    </m:oMath>
                  </m:oMathPara>
                </a14:m>
                <a:endParaRPr/>
              </a:p>
              <a:p>
                <a:endParaRPr lang="en-US" dirty="0"/>
              </a:p>
            </p:txBody>
          </p:sp>
        </mc:Choice>
        <mc:Fallback xmlns="">
          <p:sp>
            <p:nvSpPr>
              <p:cNvPr id="15" name="TextBox 14">
                <a:extLst>
                  <a:ext uri="{FF2B5EF4-FFF2-40B4-BE49-F238E27FC236}">
                    <a16:creationId xmlns:a16="http://schemas.microsoft.com/office/drawing/2014/main" id="{68CB2AF4-14D4-BC11-AE27-53FF09D35254}"/>
                  </a:ext>
                </a:extLst>
              </p:cNvPr>
              <p:cNvSpPr txBox="1">
                <a:spLocks noRot="1" noChangeAspect="1" noMove="1" noResize="1" noEditPoints="1" noAdjustHandles="1" noChangeArrowheads="1" noChangeShapeType="1" noTextEdit="1"/>
              </p:cNvSpPr>
              <p:nvPr/>
            </p:nvSpPr>
            <p:spPr>
              <a:xfrm>
                <a:off x="492289" y="5785230"/>
                <a:ext cx="1233799" cy="553998"/>
              </a:xfrm>
              <a:prstGeom prst="rect">
                <a:avLst/>
              </a:prstGeom>
              <a:blipFill>
                <a:blip r:embed="rId6"/>
                <a:stretch>
                  <a:fillRect t="-13333" r="-112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90926C8-D844-AB21-D5EA-94517C07FF27}"/>
                  </a:ext>
                </a:extLst>
              </p:cNvPr>
              <p:cNvSpPr txBox="1"/>
              <p:nvPr/>
            </p:nvSpPr>
            <p:spPr>
              <a:xfrm>
                <a:off x="3813147" y="5375040"/>
                <a:ext cx="119398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i="1" smtClean="0">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  1.53</m:t>
                      </m:r>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=0.65</m:t>
                      </m:r>
                    </m:oMath>
                  </m:oMathPara>
                </a14:m>
                <a:endParaRPr lang="en-US" dirty="0"/>
              </a:p>
            </p:txBody>
          </p:sp>
        </mc:Choice>
        <mc:Fallback xmlns="">
          <p:sp>
            <p:nvSpPr>
              <p:cNvPr id="20" name="TextBox 19">
                <a:extLst>
                  <a:ext uri="{FF2B5EF4-FFF2-40B4-BE49-F238E27FC236}">
                    <a16:creationId xmlns:a16="http://schemas.microsoft.com/office/drawing/2014/main" id="{F90926C8-D844-AB21-D5EA-94517C07FF27}"/>
                  </a:ext>
                </a:extLst>
              </p:cNvPr>
              <p:cNvSpPr txBox="1">
                <a:spLocks noRot="1" noChangeAspect="1" noMove="1" noResize="1" noEditPoints="1" noAdjustHandles="1" noChangeArrowheads="1" noChangeShapeType="1" noTextEdit="1"/>
              </p:cNvSpPr>
              <p:nvPr/>
            </p:nvSpPr>
            <p:spPr>
              <a:xfrm>
                <a:off x="3813147" y="5375040"/>
                <a:ext cx="1193980" cy="553998"/>
              </a:xfrm>
              <a:prstGeom prst="rect">
                <a:avLst/>
              </a:prstGeom>
              <a:blipFill>
                <a:blip r:embed="rId7"/>
                <a:stretch>
                  <a:fillRect l="-1053" t="-4444" r="-3158"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368D666-BA15-4696-EF20-FB2583461C54}"/>
                  </a:ext>
                </a:extLst>
              </p:cNvPr>
              <p:cNvSpPr txBox="1"/>
              <p:nvPr/>
            </p:nvSpPr>
            <p:spPr>
              <a:xfrm>
                <a:off x="2814317" y="6070605"/>
                <a:ext cx="3191640"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e>
                        <m:sup>
                          <m:r>
                            <a:rPr lang="en-US" i="1" smtClean="0">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  0.1∗1.53=0.153</m:t>
                      </m:r>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 </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=0.1∗0.65=0.065</m:t>
                      </m:r>
                    </m:oMath>
                  </m:oMathPara>
                </a14:m>
                <a:endParaRPr lang="en-US" dirty="0"/>
              </a:p>
            </p:txBody>
          </p:sp>
        </mc:Choice>
        <mc:Fallback xmlns="">
          <p:sp>
            <p:nvSpPr>
              <p:cNvPr id="21" name="TextBox 20">
                <a:extLst>
                  <a:ext uri="{FF2B5EF4-FFF2-40B4-BE49-F238E27FC236}">
                    <a16:creationId xmlns:a16="http://schemas.microsoft.com/office/drawing/2014/main" id="{F368D666-BA15-4696-EF20-FB2583461C54}"/>
                  </a:ext>
                </a:extLst>
              </p:cNvPr>
              <p:cNvSpPr txBox="1">
                <a:spLocks noRot="1" noChangeAspect="1" noMove="1" noResize="1" noEditPoints="1" noAdjustHandles="1" noChangeArrowheads="1" noChangeShapeType="1" noTextEdit="1"/>
              </p:cNvSpPr>
              <p:nvPr/>
            </p:nvSpPr>
            <p:spPr>
              <a:xfrm>
                <a:off x="2814317" y="6070605"/>
                <a:ext cx="3191640" cy="553998"/>
              </a:xfrm>
              <a:prstGeom prst="rect">
                <a:avLst/>
              </a:prstGeom>
              <a:blipFill>
                <a:blip r:embed="rId8"/>
                <a:stretch>
                  <a:fillRect t="-4545" b="-20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D4616B2-392B-197B-74CC-5F0D19758685}"/>
                  </a:ext>
                </a:extLst>
              </p:cNvPr>
              <p:cNvSpPr txBox="1"/>
              <p:nvPr/>
            </p:nvSpPr>
            <p:spPr>
              <a:xfrm>
                <a:off x="7119799" y="5532315"/>
                <a:ext cx="35321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=3∗0.153+7∗0.065</m:t>
                      </m:r>
                      <m:r>
                        <a:rPr lang="en-US" b="0" i="0" smtClean="0">
                          <a:latin typeface="Cambria Math" panose="02040503050406030204" pitchFamily="18" charset="0"/>
                        </a:rPr>
                        <m:t>=0.917</m:t>
                      </m:r>
                    </m:oMath>
                  </m:oMathPara>
                </a14:m>
                <a:endParaRPr lang="en-US" dirty="0"/>
              </a:p>
            </p:txBody>
          </p:sp>
        </mc:Choice>
        <mc:Fallback xmlns="">
          <p:sp>
            <p:nvSpPr>
              <p:cNvPr id="22" name="TextBox 21">
                <a:extLst>
                  <a:ext uri="{FF2B5EF4-FFF2-40B4-BE49-F238E27FC236}">
                    <a16:creationId xmlns:a16="http://schemas.microsoft.com/office/drawing/2014/main" id="{FD4616B2-392B-197B-74CC-5F0D19758685}"/>
                  </a:ext>
                </a:extLst>
              </p:cNvPr>
              <p:cNvSpPr txBox="1">
                <a:spLocks noRot="1" noChangeAspect="1" noMove="1" noResize="1" noEditPoints="1" noAdjustHandles="1" noChangeArrowheads="1" noChangeShapeType="1" noTextEdit="1"/>
              </p:cNvSpPr>
              <p:nvPr/>
            </p:nvSpPr>
            <p:spPr>
              <a:xfrm>
                <a:off x="7119799" y="5532315"/>
                <a:ext cx="3532121" cy="276999"/>
              </a:xfrm>
              <a:prstGeom prst="rect">
                <a:avLst/>
              </a:prstGeom>
              <a:blipFill>
                <a:blip r:embed="rId9"/>
                <a:stretch>
                  <a:fillRect l="-1075" r="-107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9ECB1EA-3D80-7664-909A-8BEEC51906A0}"/>
                  </a:ext>
                </a:extLst>
              </p:cNvPr>
              <p:cNvSpPr txBox="1"/>
              <p:nvPr/>
            </p:nvSpPr>
            <p:spPr>
              <a:xfrm>
                <a:off x="5709685" y="6062229"/>
                <a:ext cx="6095514"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sSub>
                            <m:sSubPr>
                              <m:ctrlPr>
                                <a:rPr lang="en-US" i="1" smtClean="0">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e>
                        <m:sup>
                          <m:r>
                            <a:rPr lang="en-US" i="1" smtClean="0">
                              <a:latin typeface="Cambria Math" panose="02040503050406030204" pitchFamily="18" charset="0"/>
                              <a:ea typeface="Cambria Math" panose="02040503050406030204" pitchFamily="18" charset="0"/>
                            </a:rPr>
                            <m:t>𝛼</m:t>
                          </m:r>
                        </m:sup>
                      </m:sSup>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0.153</m:t>
                          </m:r>
                        </m:num>
                        <m:den>
                          <m:r>
                            <a:rPr lang="en-US" b="0" i="1" smtClean="0">
                              <a:latin typeface="Cambria Math" panose="02040503050406030204" pitchFamily="18" charset="0"/>
                              <a:ea typeface="Cambria Math" panose="02040503050406030204" pitchFamily="18" charset="0"/>
                            </a:rPr>
                            <m:t>0.917=0.167</m:t>
                          </m:r>
                        </m:den>
                      </m:f>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𝛼</m:t>
                              </m:r>
                            </m:sup>
                          </m:sSup>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0.065</m:t>
                          </m:r>
                        </m:num>
                        <m:den>
                          <m:r>
                            <a:rPr lang="en-US" b="0" i="1" smtClean="0">
                              <a:latin typeface="Cambria Math" panose="02040503050406030204" pitchFamily="18" charset="0"/>
                              <a:ea typeface="Cambria Math" panose="02040503050406030204" pitchFamily="18" charset="0"/>
                            </a:rPr>
                            <m:t>0.917</m:t>
                          </m:r>
                        </m:den>
                      </m:f>
                      <m:r>
                        <a:rPr lang="en-US" b="0" i="1" smtClean="0">
                          <a:latin typeface="Cambria Math" panose="02040503050406030204" pitchFamily="18" charset="0"/>
                          <a:ea typeface="Cambria Math" panose="02040503050406030204" pitchFamily="18" charset="0"/>
                        </a:rPr>
                        <m:t>=0.071</m:t>
                      </m:r>
                    </m:oMath>
                  </m:oMathPara>
                </a14:m>
                <a:endParaRPr lang="en-US" dirty="0"/>
              </a:p>
            </p:txBody>
          </p:sp>
        </mc:Choice>
        <mc:Fallback xmlns="">
          <p:sp>
            <p:nvSpPr>
              <p:cNvPr id="26" name="TextBox 25">
                <a:extLst>
                  <a:ext uri="{FF2B5EF4-FFF2-40B4-BE49-F238E27FC236}">
                    <a16:creationId xmlns:a16="http://schemas.microsoft.com/office/drawing/2014/main" id="{D9ECB1EA-3D80-7664-909A-8BEEC51906A0}"/>
                  </a:ext>
                </a:extLst>
              </p:cNvPr>
              <p:cNvSpPr txBox="1">
                <a:spLocks noRot="1" noChangeAspect="1" noMove="1" noResize="1" noEditPoints="1" noAdjustHandles="1" noChangeArrowheads="1" noChangeShapeType="1" noTextEdit="1"/>
              </p:cNvSpPr>
              <p:nvPr/>
            </p:nvSpPr>
            <p:spPr>
              <a:xfrm>
                <a:off x="5709685" y="6062229"/>
                <a:ext cx="6095514" cy="553998"/>
              </a:xfrm>
              <a:prstGeom prst="rect">
                <a:avLst/>
              </a:prstGeom>
              <a:blipFill>
                <a:blip r:embed="rId10"/>
                <a:stretch>
                  <a:fillRect t="-84091" b="-12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D6127246-664B-E6AE-DB1E-0F4CAEEDD35D}"/>
              </a:ext>
            </a:extLst>
          </p:cNvPr>
          <p:cNvSpPr txBox="1"/>
          <p:nvPr/>
        </p:nvSpPr>
        <p:spPr>
          <a:xfrm>
            <a:off x="1700475" y="6311744"/>
            <a:ext cx="1181986" cy="369332"/>
          </a:xfrm>
          <a:prstGeom prst="rect">
            <a:avLst/>
          </a:prstGeom>
          <a:noFill/>
        </p:spPr>
        <p:txBody>
          <a:bodyPr wrap="square" rtlCol="0">
            <a:spAutoFit/>
          </a:bodyPr>
          <a:lstStyle/>
          <a:p>
            <a:r>
              <a:rPr lang="en-US" b="1" dirty="0">
                <a:solidFill>
                  <a:srgbClr val="00B050"/>
                </a:solidFill>
              </a:rPr>
              <a:t>correct</a:t>
            </a:r>
          </a:p>
        </p:txBody>
      </p:sp>
      <p:sp>
        <p:nvSpPr>
          <p:cNvPr id="28" name="TextBox 27">
            <a:extLst>
              <a:ext uri="{FF2B5EF4-FFF2-40B4-BE49-F238E27FC236}">
                <a16:creationId xmlns:a16="http://schemas.microsoft.com/office/drawing/2014/main" id="{4603C0A9-383C-42F1-164C-A929EB182791}"/>
              </a:ext>
            </a:extLst>
          </p:cNvPr>
          <p:cNvSpPr txBox="1"/>
          <p:nvPr/>
        </p:nvSpPr>
        <p:spPr>
          <a:xfrm>
            <a:off x="1700475" y="6032491"/>
            <a:ext cx="1181986" cy="369332"/>
          </a:xfrm>
          <a:prstGeom prst="rect">
            <a:avLst/>
          </a:prstGeom>
          <a:noFill/>
        </p:spPr>
        <p:txBody>
          <a:bodyPr wrap="square" rtlCol="0">
            <a:spAutoFit/>
          </a:bodyPr>
          <a:lstStyle/>
          <a:p>
            <a:r>
              <a:rPr lang="en-US" b="1" dirty="0">
                <a:solidFill>
                  <a:srgbClr val="FF0000"/>
                </a:solidFill>
              </a:rPr>
              <a:t>incorrect</a:t>
            </a:r>
          </a:p>
        </p:txBody>
      </p:sp>
      <p:sp>
        <p:nvSpPr>
          <p:cNvPr id="8" name="TextBox 7">
            <a:extLst>
              <a:ext uri="{FF2B5EF4-FFF2-40B4-BE49-F238E27FC236}">
                <a16:creationId xmlns:a16="http://schemas.microsoft.com/office/drawing/2014/main" id="{1D66B446-C296-28E0-D2C2-CBEB2DACD06C}"/>
              </a:ext>
            </a:extLst>
          </p:cNvPr>
          <p:cNvSpPr txBox="1"/>
          <p:nvPr/>
        </p:nvSpPr>
        <p:spPr>
          <a:xfrm>
            <a:off x="8828696" y="4456311"/>
            <a:ext cx="1870842" cy="369332"/>
          </a:xfrm>
          <a:prstGeom prst="rect">
            <a:avLst/>
          </a:prstGeom>
          <a:noFill/>
        </p:spPr>
        <p:txBody>
          <a:bodyPr wrap="square" rtlCol="0">
            <a:spAutoFit/>
          </a:bodyPr>
          <a:lstStyle/>
          <a:p>
            <a:r>
              <a:rPr lang="en-US" b="1" dirty="0">
                <a:solidFill>
                  <a:srgbClr val="FF0000"/>
                </a:solidFill>
              </a:rPr>
              <a:t>X &lt;= 0.75          -1</a:t>
            </a:r>
          </a:p>
        </p:txBody>
      </p:sp>
      <p:sp>
        <p:nvSpPr>
          <p:cNvPr id="11" name="Right Arrow 10">
            <a:extLst>
              <a:ext uri="{FF2B5EF4-FFF2-40B4-BE49-F238E27FC236}">
                <a16:creationId xmlns:a16="http://schemas.microsoft.com/office/drawing/2014/main" id="{CB0A6775-4510-B1E9-C5A1-125D77541638}"/>
              </a:ext>
            </a:extLst>
          </p:cNvPr>
          <p:cNvSpPr/>
          <p:nvPr/>
        </p:nvSpPr>
        <p:spPr>
          <a:xfrm>
            <a:off x="9848200" y="4624550"/>
            <a:ext cx="325821"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768E6D5-2285-B1AC-A6C1-5E88583BC3D1}"/>
              </a:ext>
            </a:extLst>
          </p:cNvPr>
          <p:cNvSpPr txBox="1"/>
          <p:nvPr/>
        </p:nvSpPr>
        <p:spPr>
          <a:xfrm>
            <a:off x="8828696" y="4809216"/>
            <a:ext cx="1870842" cy="369332"/>
          </a:xfrm>
          <a:prstGeom prst="rect">
            <a:avLst/>
          </a:prstGeom>
          <a:noFill/>
        </p:spPr>
        <p:txBody>
          <a:bodyPr wrap="square" rtlCol="0">
            <a:spAutoFit/>
          </a:bodyPr>
          <a:lstStyle/>
          <a:p>
            <a:r>
              <a:rPr lang="en-US" b="1" dirty="0">
                <a:solidFill>
                  <a:srgbClr val="FF0000"/>
                </a:solidFill>
              </a:rPr>
              <a:t>X &gt; 0.75            1</a:t>
            </a:r>
          </a:p>
        </p:txBody>
      </p:sp>
      <p:sp>
        <p:nvSpPr>
          <p:cNvPr id="14" name="Right Arrow 13">
            <a:extLst>
              <a:ext uri="{FF2B5EF4-FFF2-40B4-BE49-F238E27FC236}">
                <a16:creationId xmlns:a16="http://schemas.microsoft.com/office/drawing/2014/main" id="{2FDEC9DA-4102-A684-D080-EACA4002C282}"/>
              </a:ext>
            </a:extLst>
          </p:cNvPr>
          <p:cNvSpPr/>
          <p:nvPr/>
        </p:nvSpPr>
        <p:spPr>
          <a:xfrm>
            <a:off x="9853454" y="4976646"/>
            <a:ext cx="325821"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a:extLst>
              <a:ext uri="{FF2B5EF4-FFF2-40B4-BE49-F238E27FC236}">
                <a16:creationId xmlns:a16="http://schemas.microsoft.com/office/drawing/2014/main" id="{6B841DD5-4165-F1DC-237C-9DB8FFA29EAC}"/>
              </a:ext>
            </a:extLst>
          </p:cNvPr>
          <p:cNvSpPr/>
          <p:nvPr/>
        </p:nvSpPr>
        <p:spPr>
          <a:xfrm>
            <a:off x="2668377" y="2437364"/>
            <a:ext cx="325821" cy="304172"/>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a:extLst>
              <a:ext uri="{FF2B5EF4-FFF2-40B4-BE49-F238E27FC236}">
                <a16:creationId xmlns:a16="http://schemas.microsoft.com/office/drawing/2014/main" id="{A0DBA9D2-8940-52A7-B084-0215D5D5FCE9}"/>
              </a:ext>
            </a:extLst>
          </p:cNvPr>
          <p:cNvSpPr/>
          <p:nvPr/>
        </p:nvSpPr>
        <p:spPr>
          <a:xfrm>
            <a:off x="3252256" y="2456126"/>
            <a:ext cx="325821" cy="304172"/>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a:extLst>
              <a:ext uri="{FF2B5EF4-FFF2-40B4-BE49-F238E27FC236}">
                <a16:creationId xmlns:a16="http://schemas.microsoft.com/office/drawing/2014/main" id="{7635BF35-DDED-C097-88F6-43718D9163BF}"/>
              </a:ext>
            </a:extLst>
          </p:cNvPr>
          <p:cNvSpPr/>
          <p:nvPr/>
        </p:nvSpPr>
        <p:spPr>
          <a:xfrm>
            <a:off x="3945380" y="2463641"/>
            <a:ext cx="325821" cy="304172"/>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5917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D755-D9A9-D83D-A63B-340EEA55D358}"/>
              </a:ext>
            </a:extLst>
          </p:cNvPr>
          <p:cNvSpPr>
            <a:spLocks noGrp="1"/>
          </p:cNvSpPr>
          <p:nvPr>
            <p:ph type="title"/>
          </p:nvPr>
        </p:nvSpPr>
        <p:spPr/>
        <p:txBody>
          <a:bodyPr/>
          <a:lstStyle/>
          <a:p>
            <a:r>
              <a:rPr lang="en-US" dirty="0"/>
              <a:t>AdaBoost Example 2</a:t>
            </a:r>
          </a:p>
        </p:txBody>
      </p:sp>
      <p:pic>
        <p:nvPicPr>
          <p:cNvPr id="3" name="Picture 2">
            <a:extLst>
              <a:ext uri="{FF2B5EF4-FFF2-40B4-BE49-F238E27FC236}">
                <a16:creationId xmlns:a16="http://schemas.microsoft.com/office/drawing/2014/main" id="{5FAB2F83-39C2-0C12-AA6C-4DA3BDA9CC85}"/>
              </a:ext>
            </a:extLst>
          </p:cNvPr>
          <p:cNvPicPr>
            <a:picLocks noChangeAspect="1"/>
          </p:cNvPicPr>
          <p:nvPr/>
        </p:nvPicPr>
        <p:blipFill>
          <a:blip r:embed="rId2"/>
          <a:stretch>
            <a:fillRect/>
          </a:stretch>
        </p:blipFill>
        <p:spPr>
          <a:xfrm>
            <a:off x="1889936" y="1641917"/>
            <a:ext cx="7147979" cy="933745"/>
          </a:xfrm>
          <a:prstGeom prst="rect">
            <a:avLst/>
          </a:prstGeom>
        </p:spPr>
      </p:pic>
      <p:sp>
        <p:nvSpPr>
          <p:cNvPr id="4" name="TextBox 3">
            <a:extLst>
              <a:ext uri="{FF2B5EF4-FFF2-40B4-BE49-F238E27FC236}">
                <a16:creationId xmlns:a16="http://schemas.microsoft.com/office/drawing/2014/main" id="{1E563077-FFE9-76E4-F7BE-06217F4A6A6E}"/>
              </a:ext>
            </a:extLst>
          </p:cNvPr>
          <p:cNvSpPr txBox="1"/>
          <p:nvPr/>
        </p:nvSpPr>
        <p:spPr>
          <a:xfrm>
            <a:off x="838200" y="1739458"/>
            <a:ext cx="937437" cy="369332"/>
          </a:xfrm>
          <a:prstGeom prst="rect">
            <a:avLst/>
          </a:prstGeom>
          <a:noFill/>
        </p:spPr>
        <p:txBody>
          <a:bodyPr wrap="square" rtlCol="0">
            <a:spAutoFit/>
          </a:bodyPr>
          <a:lstStyle/>
          <a:p>
            <a:r>
              <a:rPr lang="en-US" b="1" dirty="0"/>
              <a:t>Data (</a:t>
            </a:r>
            <a:r>
              <a:rPr lang="en-US" b="1" i="1" dirty="0"/>
              <a:t>x</a:t>
            </a:r>
            <a:r>
              <a:rPr lang="en-US" b="1" dirty="0"/>
              <a:t>)</a:t>
            </a:r>
          </a:p>
        </p:txBody>
      </p:sp>
      <p:sp>
        <p:nvSpPr>
          <p:cNvPr id="6" name="TextBox 5">
            <a:extLst>
              <a:ext uri="{FF2B5EF4-FFF2-40B4-BE49-F238E27FC236}">
                <a16:creationId xmlns:a16="http://schemas.microsoft.com/office/drawing/2014/main" id="{84D10F3E-5F6F-7686-3FE8-D376679DAFD0}"/>
              </a:ext>
            </a:extLst>
          </p:cNvPr>
          <p:cNvSpPr txBox="1"/>
          <p:nvPr/>
        </p:nvSpPr>
        <p:spPr>
          <a:xfrm>
            <a:off x="838200" y="2157560"/>
            <a:ext cx="1181986" cy="369332"/>
          </a:xfrm>
          <a:prstGeom prst="rect">
            <a:avLst/>
          </a:prstGeom>
          <a:noFill/>
        </p:spPr>
        <p:txBody>
          <a:bodyPr wrap="square" rtlCol="0">
            <a:spAutoFit/>
          </a:bodyPr>
          <a:lstStyle/>
          <a:p>
            <a:r>
              <a:rPr lang="en-US" b="1" dirty="0"/>
              <a:t>Label (</a:t>
            </a:r>
            <a:r>
              <a:rPr lang="en-US" b="1" i="1" dirty="0"/>
              <a:t>y</a:t>
            </a:r>
            <a:r>
              <a:rPr lang="en-US" b="1" dirty="0"/>
              <a:t>)</a:t>
            </a:r>
          </a:p>
        </p:txBody>
      </p:sp>
      <p:pic>
        <p:nvPicPr>
          <p:cNvPr id="5" name="Picture 4">
            <a:extLst>
              <a:ext uri="{FF2B5EF4-FFF2-40B4-BE49-F238E27FC236}">
                <a16:creationId xmlns:a16="http://schemas.microsoft.com/office/drawing/2014/main" id="{6E3CF99D-EF4A-BC27-C288-A34A344FD954}"/>
              </a:ext>
            </a:extLst>
          </p:cNvPr>
          <p:cNvPicPr>
            <a:picLocks noChangeAspect="1"/>
          </p:cNvPicPr>
          <p:nvPr/>
        </p:nvPicPr>
        <p:blipFill>
          <a:blip r:embed="rId3"/>
          <a:stretch>
            <a:fillRect/>
          </a:stretch>
        </p:blipFill>
        <p:spPr>
          <a:xfrm>
            <a:off x="1889936" y="3132011"/>
            <a:ext cx="7772400" cy="955472"/>
          </a:xfrm>
          <a:prstGeom prst="rect">
            <a:avLst/>
          </a:prstGeom>
        </p:spPr>
      </p:pic>
      <p:sp>
        <p:nvSpPr>
          <p:cNvPr id="9" name="TextBox 8">
            <a:extLst>
              <a:ext uri="{FF2B5EF4-FFF2-40B4-BE49-F238E27FC236}">
                <a16:creationId xmlns:a16="http://schemas.microsoft.com/office/drawing/2014/main" id="{D3D831E8-485C-DE1E-A7D3-247D4AE001AA}"/>
              </a:ext>
            </a:extLst>
          </p:cNvPr>
          <p:cNvSpPr txBox="1"/>
          <p:nvPr/>
        </p:nvSpPr>
        <p:spPr>
          <a:xfrm>
            <a:off x="838200" y="3550113"/>
            <a:ext cx="1181986" cy="369332"/>
          </a:xfrm>
          <a:prstGeom prst="rect">
            <a:avLst/>
          </a:prstGeom>
          <a:noFill/>
        </p:spPr>
        <p:txBody>
          <a:bodyPr wrap="square" rtlCol="0">
            <a:spAutoFit/>
          </a:bodyPr>
          <a:lstStyle/>
          <a:p>
            <a:r>
              <a:rPr lang="en-US" b="1" dirty="0"/>
              <a:t>weights </a:t>
            </a:r>
          </a:p>
        </p:txBody>
      </p:sp>
      <p:pic>
        <p:nvPicPr>
          <p:cNvPr id="10" name="Picture 9">
            <a:extLst>
              <a:ext uri="{FF2B5EF4-FFF2-40B4-BE49-F238E27FC236}">
                <a16:creationId xmlns:a16="http://schemas.microsoft.com/office/drawing/2014/main" id="{6C66B4B9-0DFB-99B6-CCD0-976AD5555695}"/>
              </a:ext>
            </a:extLst>
          </p:cNvPr>
          <p:cNvPicPr>
            <a:picLocks noChangeAspect="1"/>
          </p:cNvPicPr>
          <p:nvPr/>
        </p:nvPicPr>
        <p:blipFill>
          <a:blip r:embed="rId4"/>
          <a:stretch>
            <a:fillRect/>
          </a:stretch>
        </p:blipFill>
        <p:spPr>
          <a:xfrm>
            <a:off x="1889936" y="4456755"/>
            <a:ext cx="7368055" cy="1210358"/>
          </a:xfrm>
          <a:prstGeom prst="rect">
            <a:avLst/>
          </a:prstGeom>
        </p:spPr>
      </p:pic>
      <p:sp>
        <p:nvSpPr>
          <p:cNvPr id="11" name="TextBox 10">
            <a:extLst>
              <a:ext uri="{FF2B5EF4-FFF2-40B4-BE49-F238E27FC236}">
                <a16:creationId xmlns:a16="http://schemas.microsoft.com/office/drawing/2014/main" id="{DF7C2565-5681-C7C4-D635-182B21E55823}"/>
              </a:ext>
            </a:extLst>
          </p:cNvPr>
          <p:cNvSpPr txBox="1"/>
          <p:nvPr/>
        </p:nvSpPr>
        <p:spPr>
          <a:xfrm>
            <a:off x="838200" y="4926038"/>
            <a:ext cx="1181986" cy="369332"/>
          </a:xfrm>
          <a:prstGeom prst="rect">
            <a:avLst/>
          </a:prstGeom>
          <a:noFill/>
        </p:spPr>
        <p:txBody>
          <a:bodyPr wrap="square" rtlCol="0">
            <a:spAutoFit/>
          </a:bodyPr>
          <a:lstStyle/>
          <a:p>
            <a:r>
              <a:rPr lang="en-US" b="1" dirty="0"/>
              <a:t>sample</a:t>
            </a:r>
          </a:p>
        </p:txBody>
      </p:sp>
      <p:sp>
        <p:nvSpPr>
          <p:cNvPr id="18" name="TextBox 17">
            <a:extLst>
              <a:ext uri="{FF2B5EF4-FFF2-40B4-BE49-F238E27FC236}">
                <a16:creationId xmlns:a16="http://schemas.microsoft.com/office/drawing/2014/main" id="{E4872D46-4882-02B6-4F9A-2CCA72694F7E}"/>
              </a:ext>
            </a:extLst>
          </p:cNvPr>
          <p:cNvSpPr txBox="1"/>
          <p:nvPr/>
        </p:nvSpPr>
        <p:spPr>
          <a:xfrm>
            <a:off x="9553909" y="4782133"/>
            <a:ext cx="1870842" cy="369332"/>
          </a:xfrm>
          <a:prstGeom prst="rect">
            <a:avLst/>
          </a:prstGeom>
          <a:noFill/>
        </p:spPr>
        <p:txBody>
          <a:bodyPr wrap="square" rtlCol="0">
            <a:spAutoFit/>
          </a:bodyPr>
          <a:lstStyle/>
          <a:p>
            <a:r>
              <a:rPr lang="en-US" b="1" dirty="0">
                <a:solidFill>
                  <a:srgbClr val="FF0000"/>
                </a:solidFill>
              </a:rPr>
              <a:t>X &lt;= 0.05           1</a:t>
            </a:r>
          </a:p>
        </p:txBody>
      </p:sp>
      <p:sp>
        <p:nvSpPr>
          <p:cNvPr id="19" name="Right Arrow 18">
            <a:extLst>
              <a:ext uri="{FF2B5EF4-FFF2-40B4-BE49-F238E27FC236}">
                <a16:creationId xmlns:a16="http://schemas.microsoft.com/office/drawing/2014/main" id="{EF35DD5F-B654-6304-80CF-476EEF217103}"/>
              </a:ext>
            </a:extLst>
          </p:cNvPr>
          <p:cNvSpPr/>
          <p:nvPr/>
        </p:nvSpPr>
        <p:spPr>
          <a:xfrm>
            <a:off x="10573413" y="4950372"/>
            <a:ext cx="325821"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82B9EED-A944-1C5D-3FE3-AE732704C4E8}"/>
              </a:ext>
            </a:extLst>
          </p:cNvPr>
          <p:cNvSpPr txBox="1"/>
          <p:nvPr/>
        </p:nvSpPr>
        <p:spPr>
          <a:xfrm>
            <a:off x="9553909" y="5135038"/>
            <a:ext cx="1870842" cy="369332"/>
          </a:xfrm>
          <a:prstGeom prst="rect">
            <a:avLst/>
          </a:prstGeom>
          <a:noFill/>
        </p:spPr>
        <p:txBody>
          <a:bodyPr wrap="square" rtlCol="0">
            <a:spAutoFit/>
          </a:bodyPr>
          <a:lstStyle/>
          <a:p>
            <a:r>
              <a:rPr lang="en-US" b="1" dirty="0">
                <a:solidFill>
                  <a:srgbClr val="FF0000"/>
                </a:solidFill>
              </a:rPr>
              <a:t>X &gt; 0.05           1</a:t>
            </a:r>
          </a:p>
        </p:txBody>
      </p:sp>
      <p:sp>
        <p:nvSpPr>
          <p:cNvPr id="21" name="Right Arrow 20">
            <a:extLst>
              <a:ext uri="{FF2B5EF4-FFF2-40B4-BE49-F238E27FC236}">
                <a16:creationId xmlns:a16="http://schemas.microsoft.com/office/drawing/2014/main" id="{6193E12C-4E5D-29C7-2E05-51C72904F3B9}"/>
              </a:ext>
            </a:extLst>
          </p:cNvPr>
          <p:cNvSpPr/>
          <p:nvPr/>
        </p:nvSpPr>
        <p:spPr>
          <a:xfrm>
            <a:off x="10578667" y="5302468"/>
            <a:ext cx="325821"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a:extLst>
              <a:ext uri="{FF2B5EF4-FFF2-40B4-BE49-F238E27FC236}">
                <a16:creationId xmlns:a16="http://schemas.microsoft.com/office/drawing/2014/main" id="{BA6DAB2B-4046-D18A-1423-4A662D183DA5}"/>
              </a:ext>
            </a:extLst>
          </p:cNvPr>
          <p:cNvSpPr/>
          <p:nvPr/>
        </p:nvSpPr>
        <p:spPr>
          <a:xfrm>
            <a:off x="4728399" y="2447874"/>
            <a:ext cx="325821" cy="304172"/>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a:extLst>
              <a:ext uri="{FF2B5EF4-FFF2-40B4-BE49-F238E27FC236}">
                <a16:creationId xmlns:a16="http://schemas.microsoft.com/office/drawing/2014/main" id="{A19EA46F-AB27-5B6F-2D17-210D3A445122}"/>
              </a:ext>
            </a:extLst>
          </p:cNvPr>
          <p:cNvSpPr/>
          <p:nvPr/>
        </p:nvSpPr>
        <p:spPr>
          <a:xfrm>
            <a:off x="5312278" y="2466636"/>
            <a:ext cx="325821" cy="304172"/>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a:extLst>
              <a:ext uri="{FF2B5EF4-FFF2-40B4-BE49-F238E27FC236}">
                <a16:creationId xmlns:a16="http://schemas.microsoft.com/office/drawing/2014/main" id="{1DA0DF0C-51C5-B8BA-F2DE-08A423968A1B}"/>
              </a:ext>
            </a:extLst>
          </p:cNvPr>
          <p:cNvSpPr/>
          <p:nvPr/>
        </p:nvSpPr>
        <p:spPr>
          <a:xfrm>
            <a:off x="6005402" y="2437923"/>
            <a:ext cx="325821" cy="334589"/>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a:extLst>
              <a:ext uri="{FF2B5EF4-FFF2-40B4-BE49-F238E27FC236}">
                <a16:creationId xmlns:a16="http://schemas.microsoft.com/office/drawing/2014/main" id="{5262C925-E526-2955-B31F-36B70A4B4250}"/>
              </a:ext>
            </a:extLst>
          </p:cNvPr>
          <p:cNvSpPr/>
          <p:nvPr/>
        </p:nvSpPr>
        <p:spPr>
          <a:xfrm>
            <a:off x="6651786" y="2447879"/>
            <a:ext cx="325821" cy="304172"/>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7772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D755-D9A9-D83D-A63B-340EEA55D358}"/>
              </a:ext>
            </a:extLst>
          </p:cNvPr>
          <p:cNvSpPr>
            <a:spLocks noGrp="1"/>
          </p:cNvSpPr>
          <p:nvPr>
            <p:ph type="title"/>
          </p:nvPr>
        </p:nvSpPr>
        <p:spPr/>
        <p:txBody>
          <a:bodyPr/>
          <a:lstStyle/>
          <a:p>
            <a:r>
              <a:rPr lang="en-US" dirty="0"/>
              <a:t>AdaBoost Example 2</a:t>
            </a:r>
          </a:p>
        </p:txBody>
      </p:sp>
      <p:pic>
        <p:nvPicPr>
          <p:cNvPr id="3" name="Picture 2">
            <a:extLst>
              <a:ext uri="{FF2B5EF4-FFF2-40B4-BE49-F238E27FC236}">
                <a16:creationId xmlns:a16="http://schemas.microsoft.com/office/drawing/2014/main" id="{5FAB2F83-39C2-0C12-AA6C-4DA3BDA9CC85}"/>
              </a:ext>
            </a:extLst>
          </p:cNvPr>
          <p:cNvPicPr>
            <a:picLocks noChangeAspect="1"/>
          </p:cNvPicPr>
          <p:nvPr/>
        </p:nvPicPr>
        <p:blipFill>
          <a:blip r:embed="rId2"/>
          <a:stretch>
            <a:fillRect/>
          </a:stretch>
        </p:blipFill>
        <p:spPr>
          <a:xfrm>
            <a:off x="1889936" y="1641917"/>
            <a:ext cx="7147979" cy="933745"/>
          </a:xfrm>
          <a:prstGeom prst="rect">
            <a:avLst/>
          </a:prstGeom>
        </p:spPr>
      </p:pic>
      <p:sp>
        <p:nvSpPr>
          <p:cNvPr id="4" name="TextBox 3">
            <a:extLst>
              <a:ext uri="{FF2B5EF4-FFF2-40B4-BE49-F238E27FC236}">
                <a16:creationId xmlns:a16="http://schemas.microsoft.com/office/drawing/2014/main" id="{1E563077-FFE9-76E4-F7BE-06217F4A6A6E}"/>
              </a:ext>
            </a:extLst>
          </p:cNvPr>
          <p:cNvSpPr txBox="1"/>
          <p:nvPr/>
        </p:nvSpPr>
        <p:spPr>
          <a:xfrm>
            <a:off x="838200" y="1739458"/>
            <a:ext cx="937437" cy="369332"/>
          </a:xfrm>
          <a:prstGeom prst="rect">
            <a:avLst/>
          </a:prstGeom>
          <a:noFill/>
        </p:spPr>
        <p:txBody>
          <a:bodyPr wrap="square" rtlCol="0">
            <a:spAutoFit/>
          </a:bodyPr>
          <a:lstStyle/>
          <a:p>
            <a:r>
              <a:rPr lang="en-US" b="1" dirty="0"/>
              <a:t>Data (</a:t>
            </a:r>
            <a:r>
              <a:rPr lang="en-US" b="1" i="1" dirty="0"/>
              <a:t>x</a:t>
            </a:r>
            <a:r>
              <a:rPr lang="en-US" b="1" dirty="0"/>
              <a:t>)</a:t>
            </a:r>
          </a:p>
        </p:txBody>
      </p:sp>
      <p:sp>
        <p:nvSpPr>
          <p:cNvPr id="6" name="TextBox 5">
            <a:extLst>
              <a:ext uri="{FF2B5EF4-FFF2-40B4-BE49-F238E27FC236}">
                <a16:creationId xmlns:a16="http://schemas.microsoft.com/office/drawing/2014/main" id="{84D10F3E-5F6F-7686-3FE8-D376679DAFD0}"/>
              </a:ext>
            </a:extLst>
          </p:cNvPr>
          <p:cNvSpPr txBox="1"/>
          <p:nvPr/>
        </p:nvSpPr>
        <p:spPr>
          <a:xfrm>
            <a:off x="838200" y="2157560"/>
            <a:ext cx="1181986" cy="369332"/>
          </a:xfrm>
          <a:prstGeom prst="rect">
            <a:avLst/>
          </a:prstGeom>
          <a:noFill/>
        </p:spPr>
        <p:txBody>
          <a:bodyPr wrap="square" rtlCol="0">
            <a:spAutoFit/>
          </a:bodyPr>
          <a:lstStyle/>
          <a:p>
            <a:r>
              <a:rPr lang="en-US" b="1" dirty="0"/>
              <a:t>Label (</a:t>
            </a:r>
            <a:r>
              <a:rPr lang="en-US" b="1" i="1" dirty="0"/>
              <a:t>y</a:t>
            </a:r>
            <a:r>
              <a:rPr lang="en-US" b="1" dirty="0"/>
              <a:t>)</a:t>
            </a:r>
          </a:p>
        </p:txBody>
      </p:sp>
      <p:sp>
        <p:nvSpPr>
          <p:cNvPr id="9" name="TextBox 8">
            <a:extLst>
              <a:ext uri="{FF2B5EF4-FFF2-40B4-BE49-F238E27FC236}">
                <a16:creationId xmlns:a16="http://schemas.microsoft.com/office/drawing/2014/main" id="{D3D831E8-485C-DE1E-A7D3-247D4AE001AA}"/>
              </a:ext>
            </a:extLst>
          </p:cNvPr>
          <p:cNvSpPr txBox="1"/>
          <p:nvPr/>
        </p:nvSpPr>
        <p:spPr>
          <a:xfrm>
            <a:off x="838200" y="3550113"/>
            <a:ext cx="1181986" cy="369332"/>
          </a:xfrm>
          <a:prstGeom prst="rect">
            <a:avLst/>
          </a:prstGeom>
          <a:noFill/>
        </p:spPr>
        <p:txBody>
          <a:bodyPr wrap="square" rtlCol="0">
            <a:spAutoFit/>
          </a:bodyPr>
          <a:lstStyle/>
          <a:p>
            <a:r>
              <a:rPr lang="en-US" b="1" dirty="0"/>
              <a:t>weights </a:t>
            </a:r>
          </a:p>
        </p:txBody>
      </p:sp>
      <p:sp>
        <p:nvSpPr>
          <p:cNvPr id="11" name="TextBox 10">
            <a:extLst>
              <a:ext uri="{FF2B5EF4-FFF2-40B4-BE49-F238E27FC236}">
                <a16:creationId xmlns:a16="http://schemas.microsoft.com/office/drawing/2014/main" id="{DF7C2565-5681-C7C4-D635-182B21E55823}"/>
              </a:ext>
            </a:extLst>
          </p:cNvPr>
          <p:cNvSpPr txBox="1"/>
          <p:nvPr/>
        </p:nvSpPr>
        <p:spPr>
          <a:xfrm>
            <a:off x="838200" y="4926038"/>
            <a:ext cx="1181986" cy="369332"/>
          </a:xfrm>
          <a:prstGeom prst="rect">
            <a:avLst/>
          </a:prstGeom>
          <a:noFill/>
        </p:spPr>
        <p:txBody>
          <a:bodyPr wrap="square" rtlCol="0">
            <a:spAutoFit/>
          </a:bodyPr>
          <a:lstStyle/>
          <a:p>
            <a:r>
              <a:rPr lang="en-US" b="1" dirty="0"/>
              <a:t>sample</a:t>
            </a:r>
          </a:p>
        </p:txBody>
      </p:sp>
      <p:pic>
        <p:nvPicPr>
          <p:cNvPr id="7" name="Picture 6">
            <a:extLst>
              <a:ext uri="{FF2B5EF4-FFF2-40B4-BE49-F238E27FC236}">
                <a16:creationId xmlns:a16="http://schemas.microsoft.com/office/drawing/2014/main" id="{B89EDD42-D341-1EC8-9B50-FF66D0CD7B7A}"/>
              </a:ext>
            </a:extLst>
          </p:cNvPr>
          <p:cNvPicPr>
            <a:picLocks noChangeAspect="1"/>
          </p:cNvPicPr>
          <p:nvPr/>
        </p:nvPicPr>
        <p:blipFill>
          <a:blip r:embed="rId3"/>
          <a:stretch>
            <a:fillRect/>
          </a:stretch>
        </p:blipFill>
        <p:spPr>
          <a:xfrm>
            <a:off x="1889936" y="2961414"/>
            <a:ext cx="7772400" cy="1320925"/>
          </a:xfrm>
          <a:prstGeom prst="rect">
            <a:avLst/>
          </a:prstGeom>
        </p:spPr>
      </p:pic>
      <p:pic>
        <p:nvPicPr>
          <p:cNvPr id="8" name="Picture 7">
            <a:extLst>
              <a:ext uri="{FF2B5EF4-FFF2-40B4-BE49-F238E27FC236}">
                <a16:creationId xmlns:a16="http://schemas.microsoft.com/office/drawing/2014/main" id="{7C093F02-A054-CCF2-1160-508DB9BEA03A}"/>
              </a:ext>
            </a:extLst>
          </p:cNvPr>
          <p:cNvPicPr>
            <a:picLocks noChangeAspect="1"/>
          </p:cNvPicPr>
          <p:nvPr/>
        </p:nvPicPr>
        <p:blipFill>
          <a:blip r:embed="rId4"/>
          <a:stretch>
            <a:fillRect/>
          </a:stretch>
        </p:blipFill>
        <p:spPr>
          <a:xfrm>
            <a:off x="1755914" y="4570111"/>
            <a:ext cx="7416022" cy="1081186"/>
          </a:xfrm>
          <a:prstGeom prst="rect">
            <a:avLst/>
          </a:prstGeom>
        </p:spPr>
      </p:pic>
      <p:sp>
        <p:nvSpPr>
          <p:cNvPr id="18" name="TextBox 17">
            <a:extLst>
              <a:ext uri="{FF2B5EF4-FFF2-40B4-BE49-F238E27FC236}">
                <a16:creationId xmlns:a16="http://schemas.microsoft.com/office/drawing/2014/main" id="{594E8FD8-033C-FD6F-0AE6-24E714634615}"/>
              </a:ext>
            </a:extLst>
          </p:cNvPr>
          <p:cNvSpPr txBox="1"/>
          <p:nvPr/>
        </p:nvSpPr>
        <p:spPr>
          <a:xfrm>
            <a:off x="9553909" y="4782133"/>
            <a:ext cx="1870842" cy="369332"/>
          </a:xfrm>
          <a:prstGeom prst="rect">
            <a:avLst/>
          </a:prstGeom>
          <a:noFill/>
        </p:spPr>
        <p:txBody>
          <a:bodyPr wrap="square" rtlCol="0">
            <a:spAutoFit/>
          </a:bodyPr>
          <a:lstStyle/>
          <a:p>
            <a:r>
              <a:rPr lang="en-US" b="1" dirty="0">
                <a:solidFill>
                  <a:srgbClr val="FF0000"/>
                </a:solidFill>
              </a:rPr>
              <a:t>X &lt;= 0.3            1</a:t>
            </a:r>
          </a:p>
        </p:txBody>
      </p:sp>
      <p:sp>
        <p:nvSpPr>
          <p:cNvPr id="19" name="Right Arrow 18">
            <a:extLst>
              <a:ext uri="{FF2B5EF4-FFF2-40B4-BE49-F238E27FC236}">
                <a16:creationId xmlns:a16="http://schemas.microsoft.com/office/drawing/2014/main" id="{481A8544-ABE1-1CCE-B9C9-6DCA5E0C2290}"/>
              </a:ext>
            </a:extLst>
          </p:cNvPr>
          <p:cNvSpPr/>
          <p:nvPr/>
        </p:nvSpPr>
        <p:spPr>
          <a:xfrm>
            <a:off x="10573413" y="4950372"/>
            <a:ext cx="325821"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A9A77FC-D799-9241-F584-8EE78A10E12D}"/>
              </a:ext>
            </a:extLst>
          </p:cNvPr>
          <p:cNvSpPr txBox="1"/>
          <p:nvPr/>
        </p:nvSpPr>
        <p:spPr>
          <a:xfrm>
            <a:off x="9553909" y="5135038"/>
            <a:ext cx="1870842" cy="369332"/>
          </a:xfrm>
          <a:prstGeom prst="rect">
            <a:avLst/>
          </a:prstGeom>
          <a:noFill/>
        </p:spPr>
        <p:txBody>
          <a:bodyPr wrap="square" rtlCol="0">
            <a:spAutoFit/>
          </a:bodyPr>
          <a:lstStyle/>
          <a:p>
            <a:r>
              <a:rPr lang="en-US" b="1" dirty="0">
                <a:solidFill>
                  <a:srgbClr val="FF0000"/>
                </a:solidFill>
              </a:rPr>
              <a:t>X &gt; 0.3             -1</a:t>
            </a:r>
          </a:p>
        </p:txBody>
      </p:sp>
      <p:sp>
        <p:nvSpPr>
          <p:cNvPr id="21" name="Right Arrow 20">
            <a:extLst>
              <a:ext uri="{FF2B5EF4-FFF2-40B4-BE49-F238E27FC236}">
                <a16:creationId xmlns:a16="http://schemas.microsoft.com/office/drawing/2014/main" id="{3310A1D0-4844-B0DB-3FC8-EE4472ED58E3}"/>
              </a:ext>
            </a:extLst>
          </p:cNvPr>
          <p:cNvSpPr/>
          <p:nvPr/>
        </p:nvSpPr>
        <p:spPr>
          <a:xfrm>
            <a:off x="10578667" y="5302468"/>
            <a:ext cx="325821"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a:extLst>
              <a:ext uri="{FF2B5EF4-FFF2-40B4-BE49-F238E27FC236}">
                <a16:creationId xmlns:a16="http://schemas.microsoft.com/office/drawing/2014/main" id="{B57DF31B-77C6-5EE4-5179-8029AF2C09CE}"/>
              </a:ext>
            </a:extLst>
          </p:cNvPr>
          <p:cNvSpPr/>
          <p:nvPr/>
        </p:nvSpPr>
        <p:spPr>
          <a:xfrm>
            <a:off x="7366489" y="2447874"/>
            <a:ext cx="325821" cy="304172"/>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a:extLst>
              <a:ext uri="{FF2B5EF4-FFF2-40B4-BE49-F238E27FC236}">
                <a16:creationId xmlns:a16="http://schemas.microsoft.com/office/drawing/2014/main" id="{434A576C-FD69-DF22-BE95-B775CDD13107}"/>
              </a:ext>
            </a:extLst>
          </p:cNvPr>
          <p:cNvSpPr/>
          <p:nvPr/>
        </p:nvSpPr>
        <p:spPr>
          <a:xfrm>
            <a:off x="7981898" y="2466636"/>
            <a:ext cx="325821" cy="304172"/>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a:extLst>
              <a:ext uri="{FF2B5EF4-FFF2-40B4-BE49-F238E27FC236}">
                <a16:creationId xmlns:a16="http://schemas.microsoft.com/office/drawing/2014/main" id="{EF4932EB-2249-5075-64E6-9ADC78714308}"/>
              </a:ext>
            </a:extLst>
          </p:cNvPr>
          <p:cNvSpPr/>
          <p:nvPr/>
        </p:nvSpPr>
        <p:spPr>
          <a:xfrm>
            <a:off x="8559412" y="2437923"/>
            <a:ext cx="325821" cy="334589"/>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645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727A-0E66-6C50-94F8-FCB1EAA559E4}"/>
              </a:ext>
            </a:extLst>
          </p:cNvPr>
          <p:cNvSpPr>
            <a:spLocks noGrp="1"/>
          </p:cNvSpPr>
          <p:nvPr>
            <p:ph type="title"/>
          </p:nvPr>
        </p:nvSpPr>
        <p:spPr/>
        <p:txBody>
          <a:bodyPr/>
          <a:lstStyle/>
          <a:p>
            <a:r>
              <a:rPr lang="en-US" dirty="0"/>
              <a:t>AdaBoost Example 2</a:t>
            </a:r>
          </a:p>
        </p:txBody>
      </p:sp>
      <p:pic>
        <p:nvPicPr>
          <p:cNvPr id="4" name="Picture 3">
            <a:extLst>
              <a:ext uri="{FF2B5EF4-FFF2-40B4-BE49-F238E27FC236}">
                <a16:creationId xmlns:a16="http://schemas.microsoft.com/office/drawing/2014/main" id="{821319DC-A7B1-87AC-74C7-2D45146B5AEC}"/>
              </a:ext>
            </a:extLst>
          </p:cNvPr>
          <p:cNvPicPr>
            <a:picLocks noChangeAspect="1"/>
          </p:cNvPicPr>
          <p:nvPr/>
        </p:nvPicPr>
        <p:blipFill>
          <a:blip r:embed="rId2"/>
          <a:stretch>
            <a:fillRect/>
          </a:stretch>
        </p:blipFill>
        <p:spPr>
          <a:xfrm>
            <a:off x="284421" y="4247412"/>
            <a:ext cx="5676900" cy="1701800"/>
          </a:xfrm>
          <a:prstGeom prst="rect">
            <a:avLst/>
          </a:prstGeom>
        </p:spPr>
      </p:pic>
      <p:pic>
        <p:nvPicPr>
          <p:cNvPr id="5" name="Picture 4">
            <a:extLst>
              <a:ext uri="{FF2B5EF4-FFF2-40B4-BE49-F238E27FC236}">
                <a16:creationId xmlns:a16="http://schemas.microsoft.com/office/drawing/2014/main" id="{83F54D13-92CB-75C3-39E4-B29739AB85EB}"/>
              </a:ext>
            </a:extLst>
          </p:cNvPr>
          <p:cNvPicPr>
            <a:picLocks noChangeAspect="1"/>
          </p:cNvPicPr>
          <p:nvPr/>
        </p:nvPicPr>
        <p:blipFill>
          <a:blip r:embed="rId3"/>
          <a:stretch>
            <a:fillRect/>
          </a:stretch>
        </p:blipFill>
        <p:spPr>
          <a:xfrm>
            <a:off x="412898" y="1733970"/>
            <a:ext cx="7772400" cy="1347980"/>
          </a:xfrm>
          <a:prstGeom prst="rect">
            <a:avLst/>
          </a:prstGeom>
        </p:spPr>
      </p:pic>
      <p:sp>
        <p:nvSpPr>
          <p:cNvPr id="6" name="TextBox 5">
            <a:extLst>
              <a:ext uri="{FF2B5EF4-FFF2-40B4-BE49-F238E27FC236}">
                <a16:creationId xmlns:a16="http://schemas.microsoft.com/office/drawing/2014/main" id="{AF4527C5-1D7F-15F9-9835-9D92F5DE5840}"/>
              </a:ext>
            </a:extLst>
          </p:cNvPr>
          <p:cNvSpPr txBox="1"/>
          <p:nvPr/>
        </p:nvSpPr>
        <p:spPr>
          <a:xfrm>
            <a:off x="412898" y="1332421"/>
            <a:ext cx="1181986" cy="369332"/>
          </a:xfrm>
          <a:prstGeom prst="rect">
            <a:avLst/>
          </a:prstGeom>
          <a:noFill/>
        </p:spPr>
        <p:txBody>
          <a:bodyPr wrap="square" rtlCol="0">
            <a:spAutoFit/>
          </a:bodyPr>
          <a:lstStyle/>
          <a:p>
            <a:r>
              <a:rPr lang="en-US" b="1" dirty="0"/>
              <a:t>weights </a:t>
            </a:r>
          </a:p>
        </p:txBody>
      </p:sp>
      <p:sp>
        <p:nvSpPr>
          <p:cNvPr id="7" name="TextBox 6">
            <a:extLst>
              <a:ext uri="{FF2B5EF4-FFF2-40B4-BE49-F238E27FC236}">
                <a16:creationId xmlns:a16="http://schemas.microsoft.com/office/drawing/2014/main" id="{8B3E9E86-1FDF-3243-A4E7-040B33DC17A5}"/>
              </a:ext>
            </a:extLst>
          </p:cNvPr>
          <p:cNvSpPr txBox="1"/>
          <p:nvPr/>
        </p:nvSpPr>
        <p:spPr>
          <a:xfrm>
            <a:off x="838200" y="3777721"/>
            <a:ext cx="1181986" cy="369332"/>
          </a:xfrm>
          <a:prstGeom prst="rect">
            <a:avLst/>
          </a:prstGeom>
          <a:noFill/>
        </p:spPr>
        <p:txBody>
          <a:bodyPr wrap="square" rtlCol="0">
            <a:spAutoFit/>
          </a:bodyPr>
          <a:lstStyle/>
          <a:p>
            <a:r>
              <a:rPr lang="en-US" b="1" dirty="0"/>
              <a:t>split</a:t>
            </a:r>
          </a:p>
        </p:txBody>
      </p:sp>
    </p:spTree>
    <p:extLst>
      <p:ext uri="{BB962C8B-B14F-4D97-AF65-F5344CB8AC3E}">
        <p14:creationId xmlns:p14="http://schemas.microsoft.com/office/powerpoint/2010/main" val="1001683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727A-0E66-6C50-94F8-FCB1EAA559E4}"/>
              </a:ext>
            </a:extLst>
          </p:cNvPr>
          <p:cNvSpPr>
            <a:spLocks noGrp="1"/>
          </p:cNvSpPr>
          <p:nvPr>
            <p:ph type="title"/>
          </p:nvPr>
        </p:nvSpPr>
        <p:spPr/>
        <p:txBody>
          <a:bodyPr/>
          <a:lstStyle/>
          <a:p>
            <a:r>
              <a:rPr lang="en-US" dirty="0"/>
              <a:t>AdaBoost Example 2</a:t>
            </a:r>
          </a:p>
        </p:txBody>
      </p:sp>
      <p:pic>
        <p:nvPicPr>
          <p:cNvPr id="3" name="Picture 2">
            <a:extLst>
              <a:ext uri="{FF2B5EF4-FFF2-40B4-BE49-F238E27FC236}">
                <a16:creationId xmlns:a16="http://schemas.microsoft.com/office/drawing/2014/main" id="{CBEAFE7B-D9D7-B308-0A38-D5C3D3115355}"/>
              </a:ext>
            </a:extLst>
          </p:cNvPr>
          <p:cNvPicPr>
            <a:picLocks noChangeAspect="1"/>
          </p:cNvPicPr>
          <p:nvPr/>
        </p:nvPicPr>
        <p:blipFill rotWithShape="1">
          <a:blip r:embed="rId2"/>
          <a:srcRect b="41443"/>
          <a:stretch/>
        </p:blipFill>
        <p:spPr>
          <a:xfrm>
            <a:off x="838200" y="1370084"/>
            <a:ext cx="7772400" cy="1325564"/>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315EB81-2F72-7123-9B74-DC0D3D6C0EA8}"/>
                  </a:ext>
                </a:extLst>
              </p:cNvPr>
              <p:cNvSpPr txBox="1"/>
              <p:nvPr/>
            </p:nvSpPr>
            <p:spPr>
              <a:xfrm>
                <a:off x="682698" y="3163186"/>
                <a:ext cx="6509784"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7030A1"/>
                          </a:solidFill>
                          <a:effectLst/>
                          <a:latin typeface="Cambria Math" panose="02040503050406030204" pitchFamily="18" charset="0"/>
                        </a:rPr>
                        <m:t>𝑋</m:t>
                      </m:r>
                      <m:d>
                        <m:dPr>
                          <m:ctrlPr>
                            <a:rPr lang="en-US" b="0" i="1" smtClean="0">
                              <a:solidFill>
                                <a:srgbClr val="7030A1"/>
                              </a:solidFill>
                              <a:effectLst/>
                              <a:latin typeface="Cambria Math" panose="02040503050406030204" pitchFamily="18" charset="0"/>
                            </a:rPr>
                          </m:ctrlPr>
                        </m:dPr>
                        <m:e>
                          <m:r>
                            <a:rPr lang="en-US" b="0" i="1" smtClean="0">
                              <a:solidFill>
                                <a:srgbClr val="7030A1"/>
                              </a:solidFill>
                              <a:effectLst/>
                              <a:latin typeface="Cambria Math" panose="02040503050406030204" pitchFamily="18" charset="0"/>
                            </a:rPr>
                            <m:t>0.1</m:t>
                          </m:r>
                        </m:e>
                      </m:d>
                      <m:r>
                        <a:rPr lang="en-US" b="0" i="1" smtClean="0">
                          <a:solidFill>
                            <a:srgbClr val="7030A1"/>
                          </a:solidFill>
                          <a:effectLst/>
                          <a:latin typeface="Cambria Math" panose="02040503050406030204" pitchFamily="18" charset="0"/>
                        </a:rPr>
                        <m:t>=−1∗0.424+1∗0.458+1∗0.867=0.901&gt;0, 1</m:t>
                      </m:r>
                    </m:oMath>
                  </m:oMathPara>
                </a14:m>
                <a:endParaRPr lang="en-US" dirty="0">
                  <a:solidFill>
                    <a:srgbClr val="7030A1"/>
                  </a:solidFill>
                  <a:effectLst/>
                  <a:latin typeface="Helvetica" pitchFamily="2" charset="0"/>
                </a:endParaRPr>
              </a:p>
              <a:p>
                <a:pPr/>
                <a14:m>
                  <m:oMathPara xmlns:m="http://schemas.openxmlformats.org/officeDocument/2006/math">
                    <m:oMathParaPr>
                      <m:jc m:val="centerGroup"/>
                    </m:oMathParaPr>
                    <m:oMath xmlns:m="http://schemas.openxmlformats.org/officeDocument/2006/math">
                      <m:r>
                        <a:rPr lang="en-US" i="1" smtClean="0">
                          <a:solidFill>
                            <a:srgbClr val="0F34FF"/>
                          </a:solidFill>
                          <a:effectLst/>
                          <a:latin typeface="Cambria Math" panose="02040503050406030204" pitchFamily="18" charset="0"/>
                        </a:rPr>
                        <m:t>𝑋</m:t>
                      </m:r>
                      <m:d>
                        <m:dPr>
                          <m:ctrlPr>
                            <a:rPr lang="en-US" i="1" smtClean="0">
                              <a:solidFill>
                                <a:srgbClr val="0F34FF"/>
                              </a:solidFill>
                              <a:effectLst/>
                              <a:latin typeface="Cambria Math" panose="02040503050406030204" pitchFamily="18" charset="0"/>
                            </a:rPr>
                          </m:ctrlPr>
                        </m:dPr>
                        <m:e>
                          <m:r>
                            <a:rPr lang="en-US" i="1" smtClean="0">
                              <a:solidFill>
                                <a:srgbClr val="0F34FF"/>
                              </a:solidFill>
                              <a:effectLst/>
                              <a:latin typeface="Cambria Math" panose="02040503050406030204" pitchFamily="18" charset="0"/>
                            </a:rPr>
                            <m:t>0.</m:t>
                          </m:r>
                          <m:r>
                            <a:rPr lang="en-US" b="0" i="1" smtClean="0">
                              <a:solidFill>
                                <a:srgbClr val="0F34FF"/>
                              </a:solidFill>
                              <a:effectLst/>
                              <a:latin typeface="Cambria Math" panose="02040503050406030204" pitchFamily="18" charset="0"/>
                            </a:rPr>
                            <m:t>9</m:t>
                          </m:r>
                        </m:e>
                      </m:d>
                      <m:r>
                        <a:rPr lang="en-US" i="1" smtClean="0">
                          <a:solidFill>
                            <a:srgbClr val="0F34FF"/>
                          </a:solidFill>
                          <a:effectLst/>
                          <a:latin typeface="Cambria Math" panose="02040503050406030204" pitchFamily="18" charset="0"/>
                        </a:rPr>
                        <m:t>=1∗0.424+1∗0.458</m:t>
                      </m:r>
                      <m:r>
                        <a:rPr lang="en-US" b="0" i="1" smtClean="0">
                          <a:solidFill>
                            <a:srgbClr val="0F34FF"/>
                          </a:solidFill>
                          <a:effectLst/>
                          <a:latin typeface="Cambria Math" panose="02040503050406030204" pitchFamily="18" charset="0"/>
                        </a:rPr>
                        <m:t>−</m:t>
                      </m:r>
                      <m:r>
                        <a:rPr lang="en-US" i="1" smtClean="0">
                          <a:solidFill>
                            <a:srgbClr val="0F34FF"/>
                          </a:solidFill>
                          <a:effectLst/>
                          <a:latin typeface="Cambria Math" panose="02040503050406030204" pitchFamily="18" charset="0"/>
                        </a:rPr>
                        <m:t>1∗0.867=0.</m:t>
                      </m:r>
                      <m:r>
                        <a:rPr lang="en-US" b="0" i="1" smtClean="0">
                          <a:solidFill>
                            <a:srgbClr val="0F34FF"/>
                          </a:solidFill>
                          <a:effectLst/>
                          <a:latin typeface="Cambria Math" panose="02040503050406030204" pitchFamily="18" charset="0"/>
                        </a:rPr>
                        <m:t>015</m:t>
                      </m:r>
                      <m:r>
                        <a:rPr lang="en-US" i="1" smtClean="0">
                          <a:solidFill>
                            <a:srgbClr val="0F34FF"/>
                          </a:solidFill>
                          <a:effectLst/>
                          <a:latin typeface="Cambria Math" panose="02040503050406030204" pitchFamily="18" charset="0"/>
                        </a:rPr>
                        <m:t>&gt;0, 1</m:t>
                      </m:r>
                    </m:oMath>
                  </m:oMathPara>
                </a14:m>
                <a:endParaRPr lang="en-US" i="1" dirty="0">
                  <a:solidFill>
                    <a:srgbClr val="0F34FF"/>
                  </a:solidFill>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smtClean="0">
                          <a:solidFill>
                            <a:srgbClr val="FF0000"/>
                          </a:solidFill>
                          <a:effectLst/>
                          <a:latin typeface="Cambria Math" panose="02040503050406030204" pitchFamily="18" charset="0"/>
                        </a:rPr>
                        <m:t>𝑋</m:t>
                      </m:r>
                      <m:d>
                        <m:dPr>
                          <m:ctrlPr>
                            <a:rPr lang="en-US" i="1" smtClean="0">
                              <a:solidFill>
                                <a:srgbClr val="FF0000"/>
                              </a:solidFill>
                              <a:effectLst/>
                              <a:latin typeface="Cambria Math" panose="02040503050406030204" pitchFamily="18" charset="0"/>
                            </a:rPr>
                          </m:ctrlPr>
                        </m:dPr>
                        <m:e>
                          <m:r>
                            <a:rPr lang="en-US" i="1" smtClean="0">
                              <a:solidFill>
                                <a:srgbClr val="FF0000"/>
                              </a:solidFill>
                              <a:effectLst/>
                              <a:latin typeface="Cambria Math" panose="02040503050406030204" pitchFamily="18" charset="0"/>
                            </a:rPr>
                            <m:t>0.</m:t>
                          </m:r>
                          <m:r>
                            <a:rPr lang="en-US" b="0" i="1" smtClean="0">
                              <a:solidFill>
                                <a:srgbClr val="FF0000"/>
                              </a:solidFill>
                              <a:effectLst/>
                              <a:latin typeface="Cambria Math" panose="02040503050406030204" pitchFamily="18" charset="0"/>
                            </a:rPr>
                            <m:t>4</m:t>
                          </m:r>
                        </m:e>
                      </m:d>
                      <m:r>
                        <a:rPr lang="en-US" i="1" smtClean="0">
                          <a:solidFill>
                            <a:srgbClr val="FF0000"/>
                          </a:solidFill>
                          <a:effectLst/>
                          <a:latin typeface="Cambria Math" panose="02040503050406030204" pitchFamily="18" charset="0"/>
                        </a:rPr>
                        <m:t>=−1∗0.424+1∗0.458</m:t>
                      </m:r>
                      <m:r>
                        <a:rPr lang="en-US" b="0" i="1" smtClean="0">
                          <a:solidFill>
                            <a:srgbClr val="FF0000"/>
                          </a:solidFill>
                          <a:effectLst/>
                          <a:latin typeface="Cambria Math" panose="02040503050406030204" pitchFamily="18" charset="0"/>
                        </a:rPr>
                        <m:t>−</m:t>
                      </m:r>
                      <m:r>
                        <a:rPr lang="en-US" i="1" smtClean="0">
                          <a:solidFill>
                            <a:srgbClr val="FF0000"/>
                          </a:solidFill>
                          <a:effectLst/>
                          <a:latin typeface="Cambria Math" panose="02040503050406030204" pitchFamily="18" charset="0"/>
                        </a:rPr>
                        <m:t>1∗0.867=</m:t>
                      </m:r>
                      <m:r>
                        <a:rPr lang="en-US" b="0" i="1" smtClean="0">
                          <a:solidFill>
                            <a:srgbClr val="FF0000"/>
                          </a:solidFill>
                          <a:effectLst/>
                          <a:latin typeface="Cambria Math" panose="02040503050406030204" pitchFamily="18" charset="0"/>
                        </a:rPr>
                        <m:t>−</m:t>
                      </m:r>
                      <m:r>
                        <a:rPr lang="en-US" i="1" smtClean="0">
                          <a:solidFill>
                            <a:srgbClr val="FF0000"/>
                          </a:solidFill>
                          <a:effectLst/>
                          <a:latin typeface="Cambria Math" panose="02040503050406030204" pitchFamily="18" charset="0"/>
                        </a:rPr>
                        <m:t>0.</m:t>
                      </m:r>
                      <m:r>
                        <a:rPr lang="en-US" b="0" i="1" smtClean="0">
                          <a:solidFill>
                            <a:srgbClr val="FF0000"/>
                          </a:solidFill>
                          <a:effectLst/>
                          <a:latin typeface="Cambria Math" panose="02040503050406030204" pitchFamily="18" charset="0"/>
                        </a:rPr>
                        <m:t>8&lt;</m:t>
                      </m:r>
                      <m:r>
                        <a:rPr lang="en-US" i="1" smtClean="0">
                          <a:solidFill>
                            <a:srgbClr val="FF0000"/>
                          </a:solidFill>
                          <a:effectLst/>
                          <a:latin typeface="Cambria Math" panose="02040503050406030204" pitchFamily="18" charset="0"/>
                        </a:rPr>
                        <m:t>0, </m:t>
                      </m:r>
                      <m:r>
                        <a:rPr lang="en-US" b="0" i="1" smtClean="0">
                          <a:solidFill>
                            <a:srgbClr val="FF0000"/>
                          </a:solidFill>
                          <a:effectLst/>
                          <a:latin typeface="Cambria Math" panose="02040503050406030204" pitchFamily="18" charset="0"/>
                        </a:rPr>
                        <m:t>−</m:t>
                      </m:r>
                      <m:r>
                        <a:rPr lang="en-US" i="1" smtClean="0">
                          <a:solidFill>
                            <a:srgbClr val="FF0000"/>
                          </a:solidFill>
                          <a:effectLst/>
                          <a:latin typeface="Cambria Math" panose="02040503050406030204" pitchFamily="18" charset="0"/>
                        </a:rPr>
                        <m:t>1</m:t>
                      </m:r>
                    </m:oMath>
                  </m:oMathPara>
                </a14:m>
                <a:endParaRPr lang="en-US" dirty="0">
                  <a:solidFill>
                    <a:srgbClr val="7030A1"/>
                  </a:solidFill>
                  <a:effectLst/>
                  <a:latin typeface="Helvetica" pitchFamily="2" charset="0"/>
                </a:endParaRPr>
              </a:p>
              <a:p>
                <a:endParaRPr lang="en-US" dirty="0">
                  <a:solidFill>
                    <a:srgbClr val="7030A1"/>
                  </a:solidFill>
                  <a:effectLst/>
                  <a:latin typeface="Helvetica" pitchFamily="2" charset="0"/>
                </a:endParaRPr>
              </a:p>
            </p:txBody>
          </p:sp>
        </mc:Choice>
        <mc:Fallback>
          <p:sp>
            <p:nvSpPr>
              <p:cNvPr id="9" name="TextBox 8">
                <a:extLst>
                  <a:ext uri="{FF2B5EF4-FFF2-40B4-BE49-F238E27FC236}">
                    <a16:creationId xmlns:a16="http://schemas.microsoft.com/office/drawing/2014/main" id="{5315EB81-2F72-7123-9B74-DC0D3D6C0EA8}"/>
                  </a:ext>
                </a:extLst>
              </p:cNvPr>
              <p:cNvSpPr txBox="1">
                <a:spLocks noRot="1" noChangeAspect="1" noMove="1" noResize="1" noEditPoints="1" noAdjustHandles="1" noChangeArrowheads="1" noChangeShapeType="1" noTextEdit="1"/>
              </p:cNvSpPr>
              <p:nvPr/>
            </p:nvSpPr>
            <p:spPr>
              <a:xfrm>
                <a:off x="682698" y="3163186"/>
                <a:ext cx="6509784" cy="120032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93231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727A-0E66-6C50-94F8-FCB1EAA559E4}"/>
              </a:ext>
            </a:extLst>
          </p:cNvPr>
          <p:cNvSpPr>
            <a:spLocks noGrp="1"/>
          </p:cNvSpPr>
          <p:nvPr>
            <p:ph type="title"/>
          </p:nvPr>
        </p:nvSpPr>
        <p:spPr/>
        <p:txBody>
          <a:bodyPr/>
          <a:lstStyle/>
          <a:p>
            <a:r>
              <a:rPr lang="en-US" dirty="0"/>
              <a:t>AdaBoost Example 2</a:t>
            </a:r>
          </a:p>
        </p:txBody>
      </p:sp>
      <p:pic>
        <p:nvPicPr>
          <p:cNvPr id="3" name="Picture 2">
            <a:extLst>
              <a:ext uri="{FF2B5EF4-FFF2-40B4-BE49-F238E27FC236}">
                <a16:creationId xmlns:a16="http://schemas.microsoft.com/office/drawing/2014/main" id="{CBEAFE7B-D9D7-B308-0A38-D5C3D3115355}"/>
              </a:ext>
            </a:extLst>
          </p:cNvPr>
          <p:cNvPicPr>
            <a:picLocks noChangeAspect="1"/>
          </p:cNvPicPr>
          <p:nvPr/>
        </p:nvPicPr>
        <p:blipFill>
          <a:blip r:embed="rId2"/>
          <a:stretch>
            <a:fillRect/>
          </a:stretch>
        </p:blipFill>
        <p:spPr>
          <a:xfrm>
            <a:off x="838200" y="1489070"/>
            <a:ext cx="7772400" cy="2263711"/>
          </a:xfrm>
          <a:prstGeom prst="rect">
            <a:avLst/>
          </a:prstGeom>
        </p:spPr>
      </p:pic>
      <p:pic>
        <p:nvPicPr>
          <p:cNvPr id="8" name="Picture 7">
            <a:extLst>
              <a:ext uri="{FF2B5EF4-FFF2-40B4-BE49-F238E27FC236}">
                <a16:creationId xmlns:a16="http://schemas.microsoft.com/office/drawing/2014/main" id="{80241A76-E90E-578E-A9B9-8EEF2922F5FA}"/>
              </a:ext>
            </a:extLst>
          </p:cNvPr>
          <p:cNvPicPr>
            <a:picLocks noChangeAspect="1"/>
          </p:cNvPicPr>
          <p:nvPr/>
        </p:nvPicPr>
        <p:blipFill>
          <a:blip r:embed="rId3"/>
          <a:stretch>
            <a:fillRect/>
          </a:stretch>
        </p:blipFill>
        <p:spPr>
          <a:xfrm>
            <a:off x="838200" y="4162352"/>
            <a:ext cx="5676900" cy="1701800"/>
          </a:xfrm>
          <a:prstGeom prst="rect">
            <a:avLst/>
          </a:prstGeom>
        </p:spPr>
      </p:pic>
    </p:spTree>
    <p:extLst>
      <p:ext uri="{BB962C8B-B14F-4D97-AF65-F5344CB8AC3E}">
        <p14:creationId xmlns:p14="http://schemas.microsoft.com/office/powerpoint/2010/main" val="2495513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48DB-FBB1-CB24-72BE-694AEBE16FE4}"/>
              </a:ext>
            </a:extLst>
          </p:cNvPr>
          <p:cNvSpPr>
            <a:spLocks noGrp="1"/>
          </p:cNvSpPr>
          <p:nvPr>
            <p:ph type="title"/>
          </p:nvPr>
        </p:nvSpPr>
        <p:spPr/>
        <p:txBody>
          <a:bodyPr/>
          <a:lstStyle/>
          <a:p>
            <a:r>
              <a:rPr lang="en-US" dirty="0"/>
              <a:t>Comparison </a:t>
            </a:r>
          </a:p>
        </p:txBody>
      </p:sp>
      <p:pic>
        <p:nvPicPr>
          <p:cNvPr id="4" name="Picture 3">
            <a:extLst>
              <a:ext uri="{FF2B5EF4-FFF2-40B4-BE49-F238E27FC236}">
                <a16:creationId xmlns:a16="http://schemas.microsoft.com/office/drawing/2014/main" id="{FB512A31-3F94-8B80-59CB-62592B0F1E8B}"/>
              </a:ext>
            </a:extLst>
          </p:cNvPr>
          <p:cNvPicPr>
            <a:picLocks noChangeAspect="1"/>
          </p:cNvPicPr>
          <p:nvPr/>
        </p:nvPicPr>
        <p:blipFill>
          <a:blip r:embed="rId2"/>
          <a:stretch>
            <a:fillRect/>
          </a:stretch>
        </p:blipFill>
        <p:spPr>
          <a:xfrm>
            <a:off x="1795131" y="1853554"/>
            <a:ext cx="7772400" cy="4129087"/>
          </a:xfrm>
          <a:prstGeom prst="rect">
            <a:avLst/>
          </a:prstGeom>
        </p:spPr>
      </p:pic>
    </p:spTree>
    <p:extLst>
      <p:ext uri="{BB962C8B-B14F-4D97-AF65-F5344CB8AC3E}">
        <p14:creationId xmlns:p14="http://schemas.microsoft.com/office/powerpoint/2010/main" val="286439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35A2-8794-BBDC-360C-0D9A71AE1D3C}"/>
              </a:ext>
            </a:extLst>
          </p:cNvPr>
          <p:cNvSpPr>
            <a:spLocks noGrp="1"/>
          </p:cNvSpPr>
          <p:nvPr>
            <p:ph type="title"/>
          </p:nvPr>
        </p:nvSpPr>
        <p:spPr/>
        <p:txBody>
          <a:bodyPr/>
          <a:lstStyle/>
          <a:p>
            <a:r>
              <a:rPr lang="en-US" dirty="0"/>
              <a:t>How does it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0D6BB4-B2D5-1237-D0F8-BE017D9DDD9D}"/>
                  </a:ext>
                </a:extLst>
              </p:cNvPr>
              <p:cNvSpPr>
                <a:spLocks noGrp="1"/>
              </p:cNvSpPr>
              <p:nvPr>
                <p:ph idx="1"/>
              </p:nvPr>
            </p:nvSpPr>
            <p:spPr/>
            <p:txBody>
              <a:bodyPr/>
              <a:lstStyle/>
              <a:p>
                <a:pPr marL="0" indent="0">
                  <a:buNone/>
                </a:pPr>
                <a:r>
                  <a:rPr lang="en-US" dirty="0">
                    <a:effectLst/>
                    <a:latin typeface="Helvetica" pitchFamily="2" charset="0"/>
                  </a:rPr>
                  <a:t>Assume we have </a:t>
                </a:r>
                <a:r>
                  <a:rPr lang="en-US" b="1" dirty="0">
                    <a:solidFill>
                      <a:srgbClr val="FF0000"/>
                    </a:solidFill>
                    <a:effectLst/>
                    <a:latin typeface="Helvetica" pitchFamily="2" charset="0"/>
                  </a:rPr>
                  <a:t>25</a:t>
                </a:r>
                <a:r>
                  <a:rPr lang="en-US" dirty="0">
                    <a:effectLst/>
                    <a:latin typeface="Helvetica" pitchFamily="2" charset="0"/>
                  </a:rPr>
                  <a:t> base classifiers:</a:t>
                </a:r>
              </a:p>
              <a:p>
                <a:r>
                  <a:rPr lang="en-US" sz="2400" dirty="0">
                    <a:effectLst/>
                    <a:latin typeface="Helvetica" pitchFamily="2" charset="0"/>
                  </a:rPr>
                  <a:t>Each classifier has error rate, </a:t>
                </a:r>
                <a14:m>
                  <m:oMath xmlns:m="http://schemas.openxmlformats.org/officeDocument/2006/math">
                    <m:r>
                      <a:rPr lang="en-US" sz="2400" b="1" i="1" dirty="0" smtClean="0">
                        <a:solidFill>
                          <a:srgbClr val="FF0000"/>
                        </a:solidFill>
                        <a:effectLst/>
                        <a:latin typeface="Cambria Math" panose="02040503050406030204" pitchFamily="18" charset="0"/>
                        <a:ea typeface="Cambria Math" panose="02040503050406030204" pitchFamily="18" charset="0"/>
                      </a:rPr>
                      <m:t>𝜺</m:t>
                    </m:r>
                    <m:r>
                      <a:rPr lang="en-US" sz="2400" b="1" i="1" dirty="0" smtClean="0">
                        <a:solidFill>
                          <a:srgbClr val="FF0000"/>
                        </a:solidFill>
                        <a:effectLst/>
                        <a:latin typeface="Cambria Math" panose="02040503050406030204" pitchFamily="18" charset="0"/>
                        <a:ea typeface="Cambria Math" panose="02040503050406030204" pitchFamily="18" charset="0"/>
                      </a:rPr>
                      <m:t>=</m:t>
                    </m:r>
                    <m:r>
                      <a:rPr lang="en-US" sz="2400" b="1" i="1" dirty="0" smtClean="0">
                        <a:solidFill>
                          <a:srgbClr val="FF0000"/>
                        </a:solidFill>
                        <a:effectLst/>
                        <a:latin typeface="Cambria Math" panose="02040503050406030204" pitchFamily="18" charset="0"/>
                        <a:ea typeface="Cambria Math" panose="02040503050406030204" pitchFamily="18" charset="0"/>
                      </a:rPr>
                      <m:t>𝟎</m:t>
                    </m:r>
                    <m:r>
                      <a:rPr lang="en-US" sz="2400" b="1" i="1" dirty="0" smtClean="0">
                        <a:solidFill>
                          <a:srgbClr val="FF0000"/>
                        </a:solidFill>
                        <a:effectLst/>
                        <a:latin typeface="Cambria Math" panose="02040503050406030204" pitchFamily="18" charset="0"/>
                        <a:ea typeface="Cambria Math" panose="02040503050406030204" pitchFamily="18" charset="0"/>
                      </a:rPr>
                      <m:t>.</m:t>
                    </m:r>
                    <m:r>
                      <a:rPr lang="en-US" sz="2400" b="1" i="1" dirty="0" smtClean="0">
                        <a:solidFill>
                          <a:srgbClr val="FF0000"/>
                        </a:solidFill>
                        <a:effectLst/>
                        <a:latin typeface="Cambria Math" panose="02040503050406030204" pitchFamily="18" charset="0"/>
                        <a:ea typeface="Cambria Math" panose="02040503050406030204" pitchFamily="18" charset="0"/>
                      </a:rPr>
                      <m:t>𝟑𝟓</m:t>
                    </m:r>
                  </m:oMath>
                </a14:m>
                <a:endParaRPr lang="en-US" sz="2400" b="1" dirty="0">
                  <a:effectLst/>
                  <a:latin typeface="Helvetica" pitchFamily="2" charset="0"/>
                </a:endParaRPr>
              </a:p>
              <a:p>
                <a:r>
                  <a:rPr lang="en-US" sz="2400" dirty="0">
                    <a:effectLst/>
                    <a:latin typeface="Helvetica" pitchFamily="2" charset="0"/>
                  </a:rPr>
                  <a:t>Assume classifiers are independent</a:t>
                </a:r>
              </a:p>
              <a:p>
                <a:r>
                  <a:rPr lang="en-US" sz="2400" dirty="0">
                    <a:effectLst/>
                    <a:latin typeface="Helvetica" pitchFamily="2" charset="0"/>
                  </a:rPr>
                  <a:t>Probability that the ensemble classifier makes a wrong prediction is: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30D6BB4-B2D5-1237-D0F8-BE017D9DDD9D}"/>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00AFDC2-A32D-CD1D-96EE-435E2C0E3FF9}"/>
              </a:ext>
            </a:extLst>
          </p:cNvPr>
          <p:cNvSpPr txBox="1"/>
          <p:nvPr/>
        </p:nvSpPr>
        <p:spPr>
          <a:xfrm>
            <a:off x="5241851" y="4316819"/>
            <a:ext cx="542261" cy="923330"/>
          </a:xfrm>
          <a:prstGeom prst="rect">
            <a:avLst/>
          </a:prstGeom>
          <a:noFill/>
        </p:spPr>
        <p:txBody>
          <a:bodyPr wrap="square" rtlCol="0">
            <a:spAutoFit/>
          </a:bodyPr>
          <a:lstStyle/>
          <a:p>
            <a:r>
              <a:rPr lang="en-US" sz="5400" b="1" dirty="0">
                <a:solidFill>
                  <a:srgbClr val="FF0000"/>
                </a:solidFill>
              </a:rPr>
              <a:t>?</a:t>
            </a:r>
          </a:p>
        </p:txBody>
      </p:sp>
    </p:spTree>
    <p:extLst>
      <p:ext uri="{BB962C8B-B14F-4D97-AF65-F5344CB8AC3E}">
        <p14:creationId xmlns:p14="http://schemas.microsoft.com/office/powerpoint/2010/main" val="4185153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FC01-C150-EEE5-28F5-5060A71FC1EF}"/>
              </a:ext>
            </a:extLst>
          </p:cNvPr>
          <p:cNvSpPr>
            <a:spLocks noGrp="1"/>
          </p:cNvSpPr>
          <p:nvPr>
            <p:ph type="title"/>
          </p:nvPr>
        </p:nvSpPr>
        <p:spPr>
          <a:xfrm>
            <a:off x="551121" y="343860"/>
            <a:ext cx="10515600" cy="1325563"/>
          </a:xfrm>
        </p:spPr>
        <p:txBody>
          <a:bodyPr/>
          <a:lstStyle/>
          <a:p>
            <a:r>
              <a:rPr lang="en-US" dirty="0"/>
              <a:t>Summary</a:t>
            </a:r>
          </a:p>
        </p:txBody>
      </p:sp>
      <p:sp>
        <p:nvSpPr>
          <p:cNvPr id="3" name="Content Placeholder 2">
            <a:extLst>
              <a:ext uri="{FF2B5EF4-FFF2-40B4-BE49-F238E27FC236}">
                <a16:creationId xmlns:a16="http://schemas.microsoft.com/office/drawing/2014/main" id="{118F1CB4-3D93-B762-0D01-AB53F6555B4C}"/>
              </a:ext>
            </a:extLst>
          </p:cNvPr>
          <p:cNvSpPr>
            <a:spLocks noGrp="1"/>
          </p:cNvSpPr>
          <p:nvPr>
            <p:ph idx="1"/>
          </p:nvPr>
        </p:nvSpPr>
        <p:spPr>
          <a:xfrm>
            <a:off x="444796" y="1846890"/>
            <a:ext cx="10515600" cy="4351338"/>
          </a:xfrm>
        </p:spPr>
        <p:txBody>
          <a:bodyPr/>
          <a:lstStyle/>
          <a:p>
            <a:r>
              <a:rPr lang="en-US" dirty="0"/>
              <a:t>Ensemble methods work better with unstable classifiers. i.e.. Base classifiers that are sensitive to minor perturbations in the training set.</a:t>
            </a:r>
          </a:p>
          <a:p>
            <a:r>
              <a:rPr lang="en-US" dirty="0"/>
              <a:t>Examples of unstable classifiers include decision trees, rule-based classifiers, and artificial neural networks.</a:t>
            </a:r>
          </a:p>
          <a:p>
            <a:endParaRPr lang="en-US" dirty="0"/>
          </a:p>
        </p:txBody>
      </p:sp>
    </p:spTree>
    <p:extLst>
      <p:ext uri="{BB962C8B-B14F-4D97-AF65-F5344CB8AC3E}">
        <p14:creationId xmlns:p14="http://schemas.microsoft.com/office/powerpoint/2010/main" val="4001675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BB29-3B16-8A07-371B-FAB6F6F94D8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D646E5B-F142-9651-EB29-67DE635B2572}"/>
              </a:ext>
            </a:extLst>
          </p:cNvPr>
          <p:cNvSpPr>
            <a:spLocks noGrp="1"/>
          </p:cNvSpPr>
          <p:nvPr>
            <p:ph idx="1"/>
          </p:nvPr>
        </p:nvSpPr>
        <p:spPr/>
        <p:txBody>
          <a:bodyPr/>
          <a:lstStyle/>
          <a:p>
            <a:pPr marL="0" indent="0">
              <a:buNone/>
            </a:pPr>
            <a:r>
              <a:rPr lang="en-US" b="0" i="0" dirty="0">
                <a:solidFill>
                  <a:srgbClr val="222222"/>
                </a:solidFill>
                <a:effectLst/>
                <a:latin typeface="Arial" panose="020B0604020202020204" pitchFamily="34" charset="0"/>
              </a:rPr>
              <a:t>“Introduction to Data Science" by Pang-Ning Tan</a:t>
            </a:r>
            <a:r>
              <a:rPr lang="en-US" b="0" i="0" dirty="0">
                <a:solidFill>
                  <a:srgbClr val="222222"/>
                </a:solidFill>
                <a:effectLst/>
                <a:latin typeface="Helvetica" pitchFamily="2" charset="0"/>
              </a:rPr>
              <a:t>, Michael Steinbach and Vipin Kumar</a:t>
            </a:r>
            <a:endParaRPr lang="en-US" dirty="0"/>
          </a:p>
        </p:txBody>
      </p:sp>
    </p:spTree>
    <p:extLst>
      <p:ext uri="{BB962C8B-B14F-4D97-AF65-F5344CB8AC3E}">
        <p14:creationId xmlns:p14="http://schemas.microsoft.com/office/powerpoint/2010/main" val="86442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35A2-8794-BBDC-360C-0D9A71AE1D3C}"/>
              </a:ext>
            </a:extLst>
          </p:cNvPr>
          <p:cNvSpPr>
            <a:spLocks noGrp="1"/>
          </p:cNvSpPr>
          <p:nvPr>
            <p:ph type="title"/>
          </p:nvPr>
        </p:nvSpPr>
        <p:spPr/>
        <p:txBody>
          <a:bodyPr/>
          <a:lstStyle/>
          <a:p>
            <a:r>
              <a:rPr lang="en-US" dirty="0"/>
              <a:t>How does it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0D6BB4-B2D5-1237-D0F8-BE017D9DDD9D}"/>
                  </a:ext>
                </a:extLst>
              </p:cNvPr>
              <p:cNvSpPr>
                <a:spLocks noGrp="1"/>
              </p:cNvSpPr>
              <p:nvPr>
                <p:ph idx="1"/>
              </p:nvPr>
            </p:nvSpPr>
            <p:spPr/>
            <p:txBody>
              <a:bodyPr/>
              <a:lstStyle/>
              <a:p>
                <a:pPr marL="0" indent="0">
                  <a:buNone/>
                </a:pPr>
                <a:r>
                  <a:rPr lang="en-US" dirty="0">
                    <a:effectLst/>
                    <a:latin typeface="Helvetica" pitchFamily="2" charset="0"/>
                  </a:rPr>
                  <a:t>Assume we have </a:t>
                </a:r>
                <a:r>
                  <a:rPr lang="en-US" b="1" dirty="0">
                    <a:solidFill>
                      <a:srgbClr val="FF0000"/>
                    </a:solidFill>
                    <a:effectLst/>
                    <a:latin typeface="Helvetica" pitchFamily="2" charset="0"/>
                  </a:rPr>
                  <a:t>25</a:t>
                </a:r>
                <a:r>
                  <a:rPr lang="en-US" dirty="0">
                    <a:effectLst/>
                    <a:latin typeface="Helvetica" pitchFamily="2" charset="0"/>
                  </a:rPr>
                  <a:t> base classifiers:</a:t>
                </a:r>
              </a:p>
              <a:p>
                <a:r>
                  <a:rPr lang="en-US" sz="2400" dirty="0">
                    <a:effectLst/>
                    <a:latin typeface="Helvetica" pitchFamily="2" charset="0"/>
                  </a:rPr>
                  <a:t>Each classifier has error rate, </a:t>
                </a:r>
                <a14:m>
                  <m:oMath xmlns:m="http://schemas.openxmlformats.org/officeDocument/2006/math">
                    <m:r>
                      <a:rPr lang="en-US" sz="2400" b="1" i="1" dirty="0" smtClean="0">
                        <a:solidFill>
                          <a:srgbClr val="FF0000"/>
                        </a:solidFill>
                        <a:effectLst/>
                        <a:latin typeface="Cambria Math" panose="02040503050406030204" pitchFamily="18" charset="0"/>
                        <a:ea typeface="Cambria Math" panose="02040503050406030204" pitchFamily="18" charset="0"/>
                      </a:rPr>
                      <m:t>𝜺</m:t>
                    </m:r>
                    <m:r>
                      <a:rPr lang="en-US" sz="2400" b="1" i="1" dirty="0" smtClean="0">
                        <a:solidFill>
                          <a:srgbClr val="FF0000"/>
                        </a:solidFill>
                        <a:effectLst/>
                        <a:latin typeface="Cambria Math" panose="02040503050406030204" pitchFamily="18" charset="0"/>
                        <a:ea typeface="Cambria Math" panose="02040503050406030204" pitchFamily="18" charset="0"/>
                      </a:rPr>
                      <m:t>=</m:t>
                    </m:r>
                    <m:r>
                      <a:rPr lang="en-US" sz="2400" b="1" i="1" dirty="0" smtClean="0">
                        <a:solidFill>
                          <a:srgbClr val="FF0000"/>
                        </a:solidFill>
                        <a:effectLst/>
                        <a:latin typeface="Cambria Math" panose="02040503050406030204" pitchFamily="18" charset="0"/>
                        <a:ea typeface="Cambria Math" panose="02040503050406030204" pitchFamily="18" charset="0"/>
                      </a:rPr>
                      <m:t>𝟎</m:t>
                    </m:r>
                    <m:r>
                      <a:rPr lang="en-US" sz="2400" b="1" i="1" dirty="0" smtClean="0">
                        <a:solidFill>
                          <a:srgbClr val="FF0000"/>
                        </a:solidFill>
                        <a:effectLst/>
                        <a:latin typeface="Cambria Math" panose="02040503050406030204" pitchFamily="18" charset="0"/>
                        <a:ea typeface="Cambria Math" panose="02040503050406030204" pitchFamily="18" charset="0"/>
                      </a:rPr>
                      <m:t>.</m:t>
                    </m:r>
                    <m:r>
                      <a:rPr lang="en-US" sz="2400" b="1" i="1" dirty="0" smtClean="0">
                        <a:solidFill>
                          <a:srgbClr val="FF0000"/>
                        </a:solidFill>
                        <a:effectLst/>
                        <a:latin typeface="Cambria Math" panose="02040503050406030204" pitchFamily="18" charset="0"/>
                        <a:ea typeface="Cambria Math" panose="02040503050406030204" pitchFamily="18" charset="0"/>
                      </a:rPr>
                      <m:t>𝟑𝟓</m:t>
                    </m:r>
                  </m:oMath>
                </a14:m>
                <a:endParaRPr lang="en-US" sz="2400" b="1" dirty="0">
                  <a:effectLst/>
                  <a:latin typeface="Helvetica" pitchFamily="2" charset="0"/>
                </a:endParaRPr>
              </a:p>
              <a:p>
                <a:r>
                  <a:rPr lang="en-US" sz="2400" dirty="0">
                    <a:effectLst/>
                    <a:latin typeface="Helvetica" pitchFamily="2" charset="0"/>
                  </a:rPr>
                  <a:t>Assume classifiers are independent</a:t>
                </a:r>
              </a:p>
              <a:p>
                <a:r>
                  <a:rPr lang="en-US" sz="2400" dirty="0">
                    <a:effectLst/>
                    <a:latin typeface="Helvetica" pitchFamily="2" charset="0"/>
                  </a:rPr>
                  <a:t>Probability that the ensemble classifier makes a wrong prediction is: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30D6BB4-B2D5-1237-D0F8-BE017D9DDD9D}"/>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0C9C19-F4BC-73A2-BB17-2B151AD1BD43}"/>
                  </a:ext>
                </a:extLst>
              </p:cNvPr>
              <p:cNvSpPr txBox="1"/>
              <p:nvPr/>
            </p:nvSpPr>
            <p:spPr>
              <a:xfrm>
                <a:off x="3641651" y="4130749"/>
                <a:ext cx="4237955" cy="78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𝑒𝑛𝑠𝑒𝑚𝑏𝑙𝑒</m:t>
                          </m:r>
                        </m:sub>
                      </m:sSub>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=13</m:t>
                          </m:r>
                        </m:sub>
                        <m:sup>
                          <m:r>
                            <a:rPr lang="en-US" b="0" i="1" smtClean="0">
                              <a:latin typeface="Cambria Math" panose="02040503050406030204" pitchFamily="18" charset="0"/>
                            </a:rPr>
                            <m:t>25</m:t>
                          </m:r>
                        </m:sup>
                        <m:e>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𝑖</m:t>
                                  </m:r>
                                </m:den>
                              </m:f>
                            </m:e>
                          </m:d>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m:t>
                              </m:r>
                            </m:sup>
                          </m:sSup>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𝜀</m:t>
                                  </m:r>
                                </m:e>
                              </m:d>
                            </m:e>
                            <m:sup>
                              <m:r>
                                <a:rPr lang="en-US" b="0" i="1" smtClean="0">
                                  <a:latin typeface="Cambria Math" panose="02040503050406030204" pitchFamily="18" charset="0"/>
                                </a:rPr>
                                <m:t>25−</m:t>
                              </m:r>
                              <m:r>
                                <a:rPr lang="en-US" b="0" i="1" smtClean="0">
                                  <a:latin typeface="Cambria Math" panose="02040503050406030204" pitchFamily="18" charset="0"/>
                                </a:rPr>
                                <m:t>𝑖</m:t>
                              </m:r>
                            </m:sup>
                          </m:sSup>
                          <m:r>
                            <a:rPr lang="en-US" b="0" i="1" smtClean="0">
                              <a:latin typeface="Cambria Math" panose="02040503050406030204" pitchFamily="18" charset="0"/>
                            </a:rPr>
                            <m:t>=0.06</m:t>
                          </m:r>
                        </m:e>
                      </m:nary>
                    </m:oMath>
                  </m:oMathPara>
                </a14:m>
                <a:endParaRPr lang="en-US" dirty="0"/>
              </a:p>
            </p:txBody>
          </p:sp>
        </mc:Choice>
        <mc:Fallback xmlns="">
          <p:sp>
            <p:nvSpPr>
              <p:cNvPr id="4" name="TextBox 3">
                <a:extLst>
                  <a:ext uri="{FF2B5EF4-FFF2-40B4-BE49-F238E27FC236}">
                    <a16:creationId xmlns:a16="http://schemas.microsoft.com/office/drawing/2014/main" id="{B20C9C19-F4BC-73A2-BB17-2B151AD1BD43}"/>
                  </a:ext>
                </a:extLst>
              </p:cNvPr>
              <p:cNvSpPr txBox="1">
                <a:spLocks noRot="1" noChangeAspect="1" noMove="1" noResize="1" noEditPoints="1" noAdjustHandles="1" noChangeArrowheads="1" noChangeShapeType="1" noTextEdit="1"/>
              </p:cNvSpPr>
              <p:nvPr/>
            </p:nvSpPr>
            <p:spPr>
              <a:xfrm>
                <a:off x="3641651" y="4130749"/>
                <a:ext cx="4237955" cy="782715"/>
              </a:xfrm>
              <a:prstGeom prst="rect">
                <a:avLst/>
              </a:prstGeom>
              <a:blipFill>
                <a:blip r:embed="rId3"/>
                <a:stretch>
                  <a:fillRect l="-299" t="-112903" r="-896" b="-174194"/>
                </a:stretch>
              </a:blipFill>
            </p:spPr>
            <p:txBody>
              <a:bodyPr/>
              <a:lstStyle/>
              <a:p>
                <a:r>
                  <a:rPr lang="en-US">
                    <a:noFill/>
                  </a:rPr>
                  <a:t> </a:t>
                </a:r>
              </a:p>
            </p:txBody>
          </p:sp>
        </mc:Fallback>
      </mc:AlternateContent>
    </p:spTree>
    <p:extLst>
      <p:ext uri="{BB962C8B-B14F-4D97-AF65-F5344CB8AC3E}">
        <p14:creationId xmlns:p14="http://schemas.microsoft.com/office/powerpoint/2010/main" val="95509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35A2-8794-BBDC-360C-0D9A71AE1D3C}"/>
              </a:ext>
            </a:extLst>
          </p:cNvPr>
          <p:cNvSpPr>
            <a:spLocks noGrp="1"/>
          </p:cNvSpPr>
          <p:nvPr>
            <p:ph type="title"/>
          </p:nvPr>
        </p:nvSpPr>
        <p:spPr/>
        <p:txBody>
          <a:bodyPr/>
          <a:lstStyle/>
          <a:p>
            <a:r>
              <a:rPr lang="en-US" dirty="0"/>
              <a:t>How does it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0D6BB4-B2D5-1237-D0F8-BE017D9DDD9D}"/>
                  </a:ext>
                </a:extLst>
              </p:cNvPr>
              <p:cNvSpPr>
                <a:spLocks noGrp="1"/>
              </p:cNvSpPr>
              <p:nvPr>
                <p:ph idx="1"/>
              </p:nvPr>
            </p:nvSpPr>
            <p:spPr/>
            <p:txBody>
              <a:bodyPr/>
              <a:lstStyle/>
              <a:p>
                <a:pPr marL="0" indent="0">
                  <a:buNone/>
                </a:pPr>
                <a:r>
                  <a:rPr lang="en-US" sz="2400" dirty="0">
                    <a:effectLst/>
                    <a:latin typeface="Helvetica" pitchFamily="2" charset="0"/>
                  </a:rPr>
                  <a:t>Assume we have </a:t>
                </a:r>
                <a:r>
                  <a:rPr lang="en-US" sz="2400" b="1" dirty="0">
                    <a:solidFill>
                      <a:srgbClr val="FF0000"/>
                    </a:solidFill>
                    <a:effectLst/>
                    <a:latin typeface="Helvetica" pitchFamily="2" charset="0"/>
                  </a:rPr>
                  <a:t>25</a:t>
                </a:r>
                <a:r>
                  <a:rPr lang="en-US" sz="2400" dirty="0">
                    <a:effectLst/>
                    <a:latin typeface="Helvetica" pitchFamily="2" charset="0"/>
                  </a:rPr>
                  <a:t> base classifiers:</a:t>
                </a:r>
              </a:p>
              <a:p>
                <a:r>
                  <a:rPr lang="en-US" sz="2000" dirty="0">
                    <a:effectLst/>
                    <a:latin typeface="Helvetica" pitchFamily="2" charset="0"/>
                  </a:rPr>
                  <a:t>Each classifier has error rate, </a:t>
                </a:r>
                <a14:m>
                  <m:oMath xmlns:m="http://schemas.openxmlformats.org/officeDocument/2006/math">
                    <m:r>
                      <a:rPr lang="en-US" sz="2000" b="1" i="1" dirty="0" smtClean="0">
                        <a:solidFill>
                          <a:srgbClr val="FF0000"/>
                        </a:solidFill>
                        <a:effectLst/>
                        <a:latin typeface="Cambria Math" panose="02040503050406030204" pitchFamily="18" charset="0"/>
                        <a:ea typeface="Cambria Math" panose="02040503050406030204" pitchFamily="18" charset="0"/>
                      </a:rPr>
                      <m:t>𝜺</m:t>
                    </m:r>
                    <m:r>
                      <a:rPr lang="en-US" sz="2000" b="1" i="1" dirty="0" smtClean="0">
                        <a:solidFill>
                          <a:srgbClr val="FF0000"/>
                        </a:solidFill>
                        <a:effectLst/>
                        <a:latin typeface="Cambria Math" panose="02040503050406030204" pitchFamily="18" charset="0"/>
                        <a:ea typeface="Cambria Math" panose="02040503050406030204" pitchFamily="18" charset="0"/>
                      </a:rPr>
                      <m:t>=</m:t>
                    </m:r>
                    <m:r>
                      <a:rPr lang="en-US" sz="2000" b="1" i="1" dirty="0" smtClean="0">
                        <a:solidFill>
                          <a:srgbClr val="FF0000"/>
                        </a:solidFill>
                        <a:effectLst/>
                        <a:latin typeface="Cambria Math" panose="02040503050406030204" pitchFamily="18" charset="0"/>
                        <a:ea typeface="Cambria Math" panose="02040503050406030204" pitchFamily="18" charset="0"/>
                      </a:rPr>
                      <m:t>𝟎</m:t>
                    </m:r>
                    <m:r>
                      <a:rPr lang="en-US" sz="2000" b="1" i="1" dirty="0" smtClean="0">
                        <a:solidFill>
                          <a:srgbClr val="FF0000"/>
                        </a:solidFill>
                        <a:effectLst/>
                        <a:latin typeface="Cambria Math" panose="02040503050406030204" pitchFamily="18" charset="0"/>
                        <a:ea typeface="Cambria Math" panose="02040503050406030204" pitchFamily="18" charset="0"/>
                      </a:rPr>
                      <m:t>.</m:t>
                    </m:r>
                    <m:r>
                      <a:rPr lang="en-US" sz="2000" b="1" i="1" dirty="0" smtClean="0">
                        <a:solidFill>
                          <a:srgbClr val="FF0000"/>
                        </a:solidFill>
                        <a:effectLst/>
                        <a:latin typeface="Cambria Math" panose="02040503050406030204" pitchFamily="18" charset="0"/>
                        <a:ea typeface="Cambria Math" panose="02040503050406030204" pitchFamily="18" charset="0"/>
                      </a:rPr>
                      <m:t>𝟑𝟓</m:t>
                    </m:r>
                  </m:oMath>
                </a14:m>
                <a:endParaRPr lang="en-US" sz="2000" b="1" dirty="0">
                  <a:effectLst/>
                  <a:latin typeface="Helvetica" pitchFamily="2" charset="0"/>
                </a:endParaRPr>
              </a:p>
              <a:p>
                <a:r>
                  <a:rPr lang="en-US" sz="2000" dirty="0">
                    <a:effectLst/>
                    <a:latin typeface="Helvetica" pitchFamily="2" charset="0"/>
                  </a:rPr>
                  <a:t>Assume classifiers are independent</a:t>
                </a:r>
              </a:p>
              <a:p>
                <a:r>
                  <a:rPr lang="en-US" sz="2000" dirty="0">
                    <a:effectLst/>
                    <a:latin typeface="Helvetica" pitchFamily="2" charset="0"/>
                  </a:rPr>
                  <a:t>Probability that the ensemble classifier makes a wrong prediction is: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30D6BB4-B2D5-1237-D0F8-BE017D9DDD9D}"/>
                  </a:ext>
                </a:extLst>
              </p:cNvPr>
              <p:cNvSpPr>
                <a:spLocks noGrp="1" noRot="1" noChangeAspect="1" noMove="1" noResize="1" noEditPoints="1" noAdjustHandles="1" noChangeArrowheads="1" noChangeShapeType="1" noTextEdit="1"/>
              </p:cNvSpPr>
              <p:nvPr>
                <p:ph idx="1"/>
              </p:nvPr>
            </p:nvSpPr>
            <p:spPr>
              <a:blipFill>
                <a:blip r:embed="rId2"/>
                <a:stretch>
                  <a:fillRect l="-965" t="-20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0C9C19-F4BC-73A2-BB17-2B151AD1BD43}"/>
                  </a:ext>
                </a:extLst>
              </p:cNvPr>
              <p:cNvSpPr txBox="1"/>
              <p:nvPr/>
            </p:nvSpPr>
            <p:spPr>
              <a:xfrm>
                <a:off x="3641651" y="3747977"/>
                <a:ext cx="4237955" cy="78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𝑒𝑛𝑠𝑒𝑚𝑏𝑙𝑒</m:t>
                          </m:r>
                        </m:sub>
                      </m:sSub>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=13</m:t>
                          </m:r>
                        </m:sub>
                        <m:sup>
                          <m:r>
                            <a:rPr lang="en-US" b="0" i="1" smtClean="0">
                              <a:latin typeface="Cambria Math" panose="02040503050406030204" pitchFamily="18" charset="0"/>
                            </a:rPr>
                            <m:t>25</m:t>
                          </m:r>
                        </m:sup>
                        <m:e>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𝑖</m:t>
                                  </m:r>
                                </m:den>
                              </m:f>
                            </m:e>
                          </m:d>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m:t>
                              </m:r>
                            </m:sup>
                          </m:sSup>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𝜀</m:t>
                                  </m:r>
                                </m:e>
                              </m:d>
                            </m:e>
                            <m:sup>
                              <m:r>
                                <a:rPr lang="en-US" b="0" i="1" smtClean="0">
                                  <a:latin typeface="Cambria Math" panose="02040503050406030204" pitchFamily="18" charset="0"/>
                                </a:rPr>
                                <m:t>25−</m:t>
                              </m:r>
                              <m:r>
                                <a:rPr lang="en-US" b="0" i="1" smtClean="0">
                                  <a:latin typeface="Cambria Math" panose="02040503050406030204" pitchFamily="18" charset="0"/>
                                </a:rPr>
                                <m:t>𝑖</m:t>
                              </m:r>
                            </m:sup>
                          </m:sSup>
                          <m:r>
                            <a:rPr lang="en-US" b="0" i="1" smtClean="0">
                              <a:latin typeface="Cambria Math" panose="02040503050406030204" pitchFamily="18" charset="0"/>
                            </a:rPr>
                            <m:t>=0.06</m:t>
                          </m:r>
                        </m:e>
                      </m:nary>
                    </m:oMath>
                  </m:oMathPara>
                </a14:m>
                <a:endParaRPr lang="en-US" dirty="0"/>
              </a:p>
            </p:txBody>
          </p:sp>
        </mc:Choice>
        <mc:Fallback xmlns="">
          <p:sp>
            <p:nvSpPr>
              <p:cNvPr id="4" name="TextBox 3">
                <a:extLst>
                  <a:ext uri="{FF2B5EF4-FFF2-40B4-BE49-F238E27FC236}">
                    <a16:creationId xmlns:a16="http://schemas.microsoft.com/office/drawing/2014/main" id="{B20C9C19-F4BC-73A2-BB17-2B151AD1BD43}"/>
                  </a:ext>
                </a:extLst>
              </p:cNvPr>
              <p:cNvSpPr txBox="1">
                <a:spLocks noRot="1" noChangeAspect="1" noMove="1" noResize="1" noEditPoints="1" noAdjustHandles="1" noChangeArrowheads="1" noChangeShapeType="1" noTextEdit="1"/>
              </p:cNvSpPr>
              <p:nvPr/>
            </p:nvSpPr>
            <p:spPr>
              <a:xfrm>
                <a:off x="3641651" y="3747977"/>
                <a:ext cx="4237955" cy="782715"/>
              </a:xfrm>
              <a:prstGeom prst="rect">
                <a:avLst/>
              </a:prstGeom>
              <a:blipFill>
                <a:blip r:embed="rId3"/>
                <a:stretch>
                  <a:fillRect l="-299" t="-111290" r="-896" b="-17419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FB42DAE-72EC-CB8B-BCB2-B87AC5E602A0}"/>
              </a:ext>
            </a:extLst>
          </p:cNvPr>
          <p:cNvSpPr txBox="1"/>
          <p:nvPr/>
        </p:nvSpPr>
        <p:spPr>
          <a:xfrm>
            <a:off x="789906" y="4861659"/>
            <a:ext cx="10640093" cy="1323439"/>
          </a:xfrm>
          <a:prstGeom prst="rect">
            <a:avLst/>
          </a:prstGeom>
          <a:noFill/>
        </p:spPr>
        <p:txBody>
          <a:bodyPr wrap="square">
            <a:spAutoFit/>
          </a:bodyPr>
          <a:lstStyle/>
          <a:p>
            <a:pPr marL="285750" indent="-285750">
              <a:buFont typeface="Arial" panose="020B0604020202020204" pitchFamily="34" charset="0"/>
              <a:buChar char="•"/>
            </a:pPr>
            <a:r>
              <a:rPr lang="en-US" sz="2000" dirty="0"/>
              <a:t>There are two necessary conditions for an ensemble classifier to perform better than a single classifier: </a:t>
            </a:r>
          </a:p>
          <a:p>
            <a:pPr marL="1257300" lvl="2" indent="-342900">
              <a:buAutoNum type="arabicPeriod"/>
            </a:pPr>
            <a:r>
              <a:rPr lang="en-US" sz="2000" dirty="0"/>
              <a:t>The base classifier should be independent of each other. </a:t>
            </a:r>
          </a:p>
          <a:p>
            <a:pPr marL="1257300" lvl="2" indent="-342900">
              <a:buAutoNum type="arabicPeriod"/>
            </a:pPr>
            <a:r>
              <a:rPr lang="en-US" sz="2000" dirty="0"/>
              <a:t>The base classifier should do better than a classifier that performs random guessing.</a:t>
            </a:r>
            <a:endParaRPr lang="en-US" dirty="0"/>
          </a:p>
        </p:txBody>
      </p:sp>
    </p:spTree>
    <p:extLst>
      <p:ext uri="{BB962C8B-B14F-4D97-AF65-F5344CB8AC3E}">
        <p14:creationId xmlns:p14="http://schemas.microsoft.com/office/powerpoint/2010/main" val="3039486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F9F2-86B7-A056-AF95-EDAD120D0235}"/>
              </a:ext>
            </a:extLst>
          </p:cNvPr>
          <p:cNvSpPr>
            <a:spLocks noGrp="1"/>
          </p:cNvSpPr>
          <p:nvPr>
            <p:ph type="title"/>
          </p:nvPr>
        </p:nvSpPr>
        <p:spPr/>
        <p:txBody>
          <a:bodyPr/>
          <a:lstStyle/>
          <a:p>
            <a:r>
              <a:rPr lang="en-US" dirty="0"/>
              <a:t>Ensemble Classifier Construction</a:t>
            </a:r>
          </a:p>
        </p:txBody>
      </p:sp>
      <p:sp>
        <p:nvSpPr>
          <p:cNvPr id="3" name="Content Placeholder 2">
            <a:extLst>
              <a:ext uri="{FF2B5EF4-FFF2-40B4-BE49-F238E27FC236}">
                <a16:creationId xmlns:a16="http://schemas.microsoft.com/office/drawing/2014/main" id="{CC57CC95-C664-5C02-5FCE-2A578E42C6B7}"/>
              </a:ext>
            </a:extLst>
          </p:cNvPr>
          <p:cNvSpPr>
            <a:spLocks noGrp="1"/>
          </p:cNvSpPr>
          <p:nvPr>
            <p:ph idx="1"/>
          </p:nvPr>
        </p:nvSpPr>
        <p:spPr/>
        <p:txBody>
          <a:bodyPr/>
          <a:lstStyle/>
          <a:p>
            <a:pPr marL="514350" indent="-514350">
              <a:buAutoNum type="arabicPeriod"/>
            </a:pPr>
            <a:r>
              <a:rPr lang="en-US" dirty="0"/>
              <a:t>By manipulating the training set</a:t>
            </a:r>
          </a:p>
          <a:p>
            <a:pPr marL="514350" indent="-514350">
              <a:buAutoNum type="arabicPeriod"/>
            </a:pPr>
            <a:r>
              <a:rPr lang="en-US" dirty="0"/>
              <a:t>By manipulating the training features</a:t>
            </a:r>
          </a:p>
          <a:p>
            <a:pPr marL="514350" indent="-514350">
              <a:buAutoNum type="arabicPeriod"/>
            </a:pPr>
            <a:r>
              <a:rPr lang="en-US" dirty="0"/>
              <a:t>By manipulating the class labels</a:t>
            </a:r>
          </a:p>
          <a:p>
            <a:pPr marL="514350" indent="-514350">
              <a:buAutoNum type="arabicPeriod"/>
            </a:pPr>
            <a:r>
              <a:rPr lang="en-US" dirty="0"/>
              <a:t>By manipulating the leaning algorithm </a:t>
            </a:r>
          </a:p>
        </p:txBody>
      </p:sp>
      <p:sp>
        <p:nvSpPr>
          <p:cNvPr id="4" name="TextBox 3">
            <a:extLst>
              <a:ext uri="{FF2B5EF4-FFF2-40B4-BE49-F238E27FC236}">
                <a16:creationId xmlns:a16="http://schemas.microsoft.com/office/drawing/2014/main" id="{C69DE8F2-34A7-3511-9AEA-9504B487E227}"/>
              </a:ext>
            </a:extLst>
          </p:cNvPr>
          <p:cNvSpPr txBox="1"/>
          <p:nvPr/>
        </p:nvSpPr>
        <p:spPr>
          <a:xfrm>
            <a:off x="606056" y="4401879"/>
            <a:ext cx="10747744" cy="369332"/>
          </a:xfrm>
          <a:prstGeom prst="rect">
            <a:avLst/>
          </a:prstGeom>
          <a:noFill/>
        </p:spPr>
        <p:txBody>
          <a:bodyPr wrap="square" rtlCol="0">
            <a:spAutoFit/>
          </a:bodyPr>
          <a:lstStyle/>
          <a:p>
            <a:r>
              <a:rPr lang="en-US" dirty="0"/>
              <a:t>1,2 and 3 are generic methods applicable to any classifier, 4 depends on the type of the classifier used. </a:t>
            </a:r>
          </a:p>
        </p:txBody>
      </p:sp>
    </p:spTree>
    <p:extLst>
      <p:ext uri="{BB962C8B-B14F-4D97-AF65-F5344CB8AC3E}">
        <p14:creationId xmlns:p14="http://schemas.microsoft.com/office/powerpoint/2010/main" val="168699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FB06-4226-D7F6-4FBF-AC231097D0E9}"/>
              </a:ext>
            </a:extLst>
          </p:cNvPr>
          <p:cNvSpPr>
            <a:spLocks noGrp="1"/>
          </p:cNvSpPr>
          <p:nvPr>
            <p:ph type="title"/>
          </p:nvPr>
        </p:nvSpPr>
        <p:spPr/>
        <p:txBody>
          <a:bodyPr/>
          <a:lstStyle/>
          <a:p>
            <a:r>
              <a:rPr lang="en-US" dirty="0"/>
              <a:t>Manipulating the training set</a:t>
            </a:r>
          </a:p>
        </p:txBody>
      </p:sp>
      <p:sp>
        <p:nvSpPr>
          <p:cNvPr id="3" name="Content Placeholder 2">
            <a:extLst>
              <a:ext uri="{FF2B5EF4-FFF2-40B4-BE49-F238E27FC236}">
                <a16:creationId xmlns:a16="http://schemas.microsoft.com/office/drawing/2014/main" id="{308BD537-A41A-CCC4-1BC1-0D1B74422FED}"/>
              </a:ext>
            </a:extLst>
          </p:cNvPr>
          <p:cNvSpPr>
            <a:spLocks noGrp="1"/>
          </p:cNvSpPr>
          <p:nvPr>
            <p:ph idx="1"/>
          </p:nvPr>
        </p:nvSpPr>
        <p:spPr/>
        <p:txBody>
          <a:bodyPr>
            <a:normAutofit/>
          </a:bodyPr>
          <a:lstStyle/>
          <a:p>
            <a:r>
              <a:rPr lang="en-US" sz="3000" dirty="0"/>
              <a:t>Multiple training sets are created by resampling the original data according to some sampling distribution. </a:t>
            </a:r>
          </a:p>
          <a:p>
            <a:r>
              <a:rPr lang="en-US" sz="3000" dirty="0"/>
              <a:t>A classifier is then built from each training set using a particular learning algorithm examples include (</a:t>
            </a:r>
            <a:r>
              <a:rPr lang="en-US" sz="3000" b="1" dirty="0"/>
              <a:t>bagging</a:t>
            </a:r>
            <a:r>
              <a:rPr lang="en-US" sz="3000" dirty="0"/>
              <a:t> and </a:t>
            </a:r>
            <a:r>
              <a:rPr lang="en-US" sz="3000" b="1" dirty="0"/>
              <a:t>boosting</a:t>
            </a:r>
            <a:r>
              <a:rPr lang="en-US" sz="3000" dirty="0"/>
              <a:t>).</a:t>
            </a:r>
            <a:endParaRPr lang="en-US" dirty="0"/>
          </a:p>
        </p:txBody>
      </p:sp>
    </p:spTree>
    <p:extLst>
      <p:ext uri="{BB962C8B-B14F-4D97-AF65-F5344CB8AC3E}">
        <p14:creationId xmlns:p14="http://schemas.microsoft.com/office/powerpoint/2010/main" val="198700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071C-47FF-3F09-9D27-114D1D8878C6}"/>
              </a:ext>
            </a:extLst>
          </p:cNvPr>
          <p:cNvSpPr>
            <a:spLocks noGrp="1"/>
          </p:cNvSpPr>
          <p:nvPr>
            <p:ph type="title"/>
          </p:nvPr>
        </p:nvSpPr>
        <p:spPr/>
        <p:txBody>
          <a:bodyPr/>
          <a:lstStyle/>
          <a:p>
            <a:r>
              <a:rPr lang="en-US" dirty="0"/>
              <a:t>Manipulating the training features</a:t>
            </a:r>
          </a:p>
        </p:txBody>
      </p:sp>
      <p:sp>
        <p:nvSpPr>
          <p:cNvPr id="3" name="Content Placeholder 2">
            <a:extLst>
              <a:ext uri="{FF2B5EF4-FFF2-40B4-BE49-F238E27FC236}">
                <a16:creationId xmlns:a16="http://schemas.microsoft.com/office/drawing/2014/main" id="{FBD387F6-6195-3389-76DE-9E173F467CDA}"/>
              </a:ext>
            </a:extLst>
          </p:cNvPr>
          <p:cNvSpPr>
            <a:spLocks noGrp="1"/>
          </p:cNvSpPr>
          <p:nvPr>
            <p:ph idx="1"/>
          </p:nvPr>
        </p:nvSpPr>
        <p:spPr/>
        <p:txBody>
          <a:bodyPr>
            <a:normAutofit/>
          </a:bodyPr>
          <a:lstStyle/>
          <a:p>
            <a:pPr>
              <a:lnSpc>
                <a:spcPct val="100000"/>
              </a:lnSpc>
            </a:pPr>
            <a:r>
              <a:rPr lang="en-US" sz="3200" dirty="0"/>
              <a:t>A subset of input features is chosen to form each training set. </a:t>
            </a:r>
          </a:p>
          <a:p>
            <a:pPr>
              <a:lnSpc>
                <a:spcPct val="100000"/>
              </a:lnSpc>
            </a:pPr>
            <a:r>
              <a:rPr lang="en-US" sz="3200" dirty="0"/>
              <a:t>The subset can be either chosen randomly or based on recommendation of domain experts. </a:t>
            </a:r>
          </a:p>
          <a:p>
            <a:pPr>
              <a:lnSpc>
                <a:spcPct val="100000"/>
              </a:lnSpc>
            </a:pPr>
            <a:r>
              <a:rPr lang="en-US" sz="3200" dirty="0"/>
              <a:t>Example include </a:t>
            </a:r>
            <a:r>
              <a:rPr lang="en-US" sz="3200" b="1" dirty="0"/>
              <a:t>Random Forest</a:t>
            </a:r>
            <a:r>
              <a:rPr lang="en-US" sz="3200" dirty="0"/>
              <a:t>.</a:t>
            </a:r>
          </a:p>
          <a:p>
            <a:endParaRPr lang="en-US" dirty="0"/>
          </a:p>
        </p:txBody>
      </p:sp>
    </p:spTree>
    <p:extLst>
      <p:ext uri="{BB962C8B-B14F-4D97-AF65-F5344CB8AC3E}">
        <p14:creationId xmlns:p14="http://schemas.microsoft.com/office/powerpoint/2010/main" val="71252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1849</Words>
  <Application>Microsoft Macintosh PowerPoint</Application>
  <PresentationFormat>Widescreen</PresentationFormat>
  <Paragraphs>211</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Cambria</vt:lpstr>
      <vt:lpstr>Cambria Math</vt:lpstr>
      <vt:lpstr>Helvetica</vt:lpstr>
      <vt:lpstr>Wingdings</vt:lpstr>
      <vt:lpstr>Office Theme</vt:lpstr>
      <vt:lpstr>Ensemble Methods </vt:lpstr>
      <vt:lpstr>Ensemble Methods </vt:lpstr>
      <vt:lpstr>General Idea</vt:lpstr>
      <vt:lpstr>How does it work?</vt:lpstr>
      <vt:lpstr>How does it work?</vt:lpstr>
      <vt:lpstr>How does it work?</vt:lpstr>
      <vt:lpstr>Ensemble Classifier Construction</vt:lpstr>
      <vt:lpstr>Manipulating the training set</vt:lpstr>
      <vt:lpstr>Manipulating the training features</vt:lpstr>
      <vt:lpstr>Manipulating the class labels</vt:lpstr>
      <vt:lpstr>Manipulating the leaning algorithm</vt:lpstr>
      <vt:lpstr>Bagging</vt:lpstr>
      <vt:lpstr>Bagging</vt:lpstr>
      <vt:lpstr>Bagging</vt:lpstr>
      <vt:lpstr>Bagging</vt:lpstr>
      <vt:lpstr>Bagging</vt:lpstr>
      <vt:lpstr>Bagging</vt:lpstr>
      <vt:lpstr>A Random Forest</vt:lpstr>
      <vt:lpstr>Instability</vt:lpstr>
      <vt:lpstr>Perturb</vt:lpstr>
      <vt:lpstr>Combine</vt:lpstr>
      <vt:lpstr>Random Forest </vt:lpstr>
      <vt:lpstr>How Random Forest Works</vt:lpstr>
      <vt:lpstr>PowerPoint Presentation</vt:lpstr>
      <vt:lpstr>Boosting</vt:lpstr>
      <vt:lpstr>Boosting</vt:lpstr>
      <vt:lpstr>Boosting</vt:lpstr>
      <vt:lpstr>AdaBoost</vt:lpstr>
      <vt:lpstr>AdaBoost Example</vt:lpstr>
      <vt:lpstr>AdaBoost Example</vt:lpstr>
      <vt:lpstr>AdaBoost Example</vt:lpstr>
      <vt:lpstr>AdaBoost Example</vt:lpstr>
      <vt:lpstr>AdaBoost Example 2</vt:lpstr>
      <vt:lpstr>AdaBoost Example 2</vt:lpstr>
      <vt:lpstr>AdaBoost Example 2</vt:lpstr>
      <vt:lpstr>AdaBoost Example 2</vt:lpstr>
      <vt:lpstr>AdaBoost Example 2</vt:lpstr>
      <vt:lpstr>AdaBoost Example 2</vt:lpstr>
      <vt:lpstr>Comparison </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Methods </dc:title>
  <dc:creator>Kornelia Bastin</dc:creator>
  <cp:lastModifiedBy>Kornelia Bastin</cp:lastModifiedBy>
  <cp:revision>7</cp:revision>
  <dcterms:created xsi:type="dcterms:W3CDTF">2024-01-30T01:05:09Z</dcterms:created>
  <dcterms:modified xsi:type="dcterms:W3CDTF">2024-02-05T02:06:11Z</dcterms:modified>
</cp:coreProperties>
</file>