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67" r:id="rId5"/>
    <p:sldId id="269" r:id="rId6"/>
    <p:sldId id="271" r:id="rId7"/>
    <p:sldId id="270" r:id="rId8"/>
    <p:sldId id="276" r:id="rId9"/>
    <p:sldId id="278" r:id="rId10"/>
    <p:sldId id="279" r:id="rId11"/>
    <p:sldId id="281" r:id="rId12"/>
    <p:sldId id="282" r:id="rId13"/>
    <p:sldId id="280" r:id="rId14"/>
    <p:sldId id="288" r:id="rId15"/>
    <p:sldId id="284" r:id="rId16"/>
    <p:sldId id="264" r:id="rId17"/>
    <p:sldId id="292" r:id="rId18"/>
    <p:sldId id="265" r:id="rId19"/>
    <p:sldId id="291" r:id="rId20"/>
    <p:sldId id="266" r:id="rId21"/>
    <p:sldId id="287" r:id="rId22"/>
    <p:sldId id="285" r:id="rId23"/>
    <p:sldId id="272" r:id="rId24"/>
    <p:sldId id="289" r:id="rId25"/>
    <p:sldId id="290" r:id="rId26"/>
    <p:sldId id="301" r:id="rId27"/>
    <p:sldId id="304" r:id="rId28"/>
    <p:sldId id="303" r:id="rId29"/>
    <p:sldId id="305" r:id="rId30"/>
    <p:sldId id="300" r:id="rId31"/>
    <p:sldId id="286" r:id="rId32"/>
    <p:sldId id="258" r:id="rId33"/>
    <p:sldId id="293" r:id="rId34"/>
    <p:sldId id="294" r:id="rId35"/>
    <p:sldId id="295" r:id="rId36"/>
    <p:sldId id="296" r:id="rId37"/>
    <p:sldId id="297" r:id="rId38"/>
    <p:sldId id="298" r:id="rId39"/>
    <p:sldId id="299"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97E00-1327-41B0-B001-EB523A41177A}" v="248" dt="2023-10-13T14:26:46.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s Z" userId="6c78e5bb0590f6cb" providerId="LiveId" clId="{78F97E00-1327-41B0-B001-EB523A41177A}"/>
    <pc:docChg chg="undo custSel addSld delSld modSld sldOrd">
      <pc:chgData name="Boss Z" userId="6c78e5bb0590f6cb" providerId="LiveId" clId="{78F97E00-1327-41B0-B001-EB523A41177A}" dt="2023-10-13T14:27:06.445" v="3481" actId="20577"/>
      <pc:docMkLst>
        <pc:docMk/>
      </pc:docMkLst>
      <pc:sldChg chg="addSp modSp new mod">
        <pc:chgData name="Boss Z" userId="6c78e5bb0590f6cb" providerId="LiveId" clId="{78F97E00-1327-41B0-B001-EB523A41177A}" dt="2023-10-11T19:16:19.484" v="1580" actId="20577"/>
        <pc:sldMkLst>
          <pc:docMk/>
          <pc:sldMk cId="581009359" sldId="256"/>
        </pc:sldMkLst>
        <pc:spChg chg="mod">
          <ac:chgData name="Boss Z" userId="6c78e5bb0590f6cb" providerId="LiveId" clId="{78F97E00-1327-41B0-B001-EB523A41177A}" dt="2023-09-28T19:46:39.447" v="869" actId="20577"/>
          <ac:spMkLst>
            <pc:docMk/>
            <pc:sldMk cId="581009359" sldId="256"/>
            <ac:spMk id="2" creationId="{00B587F9-30BF-7C49-23E3-5EE95942BCF3}"/>
          </ac:spMkLst>
        </pc:spChg>
        <pc:spChg chg="mod">
          <ac:chgData name="Boss Z" userId="6c78e5bb0590f6cb" providerId="LiveId" clId="{78F97E00-1327-41B0-B001-EB523A41177A}" dt="2023-09-28T19:46:38.211" v="868" actId="21"/>
          <ac:spMkLst>
            <pc:docMk/>
            <pc:sldMk cId="581009359" sldId="256"/>
            <ac:spMk id="3" creationId="{48D0EBAF-5D68-A74E-0401-47CE2A712F69}"/>
          </ac:spMkLst>
        </pc:spChg>
        <pc:spChg chg="add mod">
          <ac:chgData name="Boss Z" userId="6c78e5bb0590f6cb" providerId="LiveId" clId="{78F97E00-1327-41B0-B001-EB523A41177A}" dt="2023-10-11T19:16:19.484" v="1580" actId="20577"/>
          <ac:spMkLst>
            <pc:docMk/>
            <pc:sldMk cId="581009359" sldId="256"/>
            <ac:spMk id="4" creationId="{3FF2931F-2325-13C6-456A-7D14A440C6B1}"/>
          </ac:spMkLst>
        </pc:spChg>
      </pc:sldChg>
      <pc:sldChg chg="modSp new mod">
        <pc:chgData name="Boss Z" userId="6c78e5bb0590f6cb" providerId="LiveId" clId="{78F97E00-1327-41B0-B001-EB523A41177A}" dt="2023-10-13T14:26:38.514" v="3473" actId="6549"/>
        <pc:sldMkLst>
          <pc:docMk/>
          <pc:sldMk cId="1231029404" sldId="257"/>
        </pc:sldMkLst>
        <pc:spChg chg="mod">
          <ac:chgData name="Boss Z" userId="6c78e5bb0590f6cb" providerId="LiveId" clId="{78F97E00-1327-41B0-B001-EB523A41177A}" dt="2023-09-28T16:54:41.314" v="218"/>
          <ac:spMkLst>
            <pc:docMk/>
            <pc:sldMk cId="1231029404" sldId="257"/>
            <ac:spMk id="2" creationId="{D722705E-CB12-A171-502A-0629A3A26BAD}"/>
          </ac:spMkLst>
        </pc:spChg>
        <pc:spChg chg="mod">
          <ac:chgData name="Boss Z" userId="6c78e5bb0590f6cb" providerId="LiveId" clId="{78F97E00-1327-41B0-B001-EB523A41177A}" dt="2023-10-13T14:26:38.514" v="3473" actId="6549"/>
          <ac:spMkLst>
            <pc:docMk/>
            <pc:sldMk cId="1231029404" sldId="257"/>
            <ac:spMk id="3" creationId="{FAFF34D3-657D-B76F-EBD5-5E62EBEB5186}"/>
          </ac:spMkLst>
        </pc:spChg>
      </pc:sldChg>
      <pc:sldChg chg="modSp add mod">
        <pc:chgData name="Boss Z" userId="6c78e5bb0590f6cb" providerId="LiveId" clId="{78F97E00-1327-41B0-B001-EB523A41177A}" dt="2023-10-13T13:59:52.803" v="3390" actId="27636"/>
        <pc:sldMkLst>
          <pc:docMk/>
          <pc:sldMk cId="1467773886" sldId="258"/>
        </pc:sldMkLst>
        <pc:spChg chg="mod">
          <ac:chgData name="Boss Z" userId="6c78e5bb0590f6cb" providerId="LiveId" clId="{78F97E00-1327-41B0-B001-EB523A41177A}" dt="2023-10-11T19:21:52.713" v="1606" actId="20577"/>
          <ac:spMkLst>
            <pc:docMk/>
            <pc:sldMk cId="1467773886" sldId="258"/>
            <ac:spMk id="2" creationId="{D722705E-CB12-A171-502A-0629A3A26BAD}"/>
          </ac:spMkLst>
        </pc:spChg>
        <pc:spChg chg="mod">
          <ac:chgData name="Boss Z" userId="6c78e5bb0590f6cb" providerId="LiveId" clId="{78F97E00-1327-41B0-B001-EB523A41177A}" dt="2023-10-13T13:59:52.803" v="3390" actId="27636"/>
          <ac:spMkLst>
            <pc:docMk/>
            <pc:sldMk cId="1467773886" sldId="258"/>
            <ac:spMk id="3" creationId="{FAFF34D3-657D-B76F-EBD5-5E62EBEB5186}"/>
          </ac:spMkLst>
        </pc:spChg>
      </pc:sldChg>
      <pc:sldChg chg="addSp modSp add del mod ord setBg">
        <pc:chgData name="Boss Z" userId="6c78e5bb0590f6cb" providerId="LiveId" clId="{78F97E00-1327-41B0-B001-EB523A41177A}" dt="2023-09-28T18:21:24.952" v="820" actId="47"/>
        <pc:sldMkLst>
          <pc:docMk/>
          <pc:sldMk cId="264690079" sldId="259"/>
        </pc:sldMkLst>
        <pc:spChg chg="mod">
          <ac:chgData name="Boss Z" userId="6c78e5bb0590f6cb" providerId="LiveId" clId="{78F97E00-1327-41B0-B001-EB523A41177A}" dt="2023-09-28T17:27:38.182" v="413" actId="403"/>
          <ac:spMkLst>
            <pc:docMk/>
            <pc:sldMk cId="264690079" sldId="259"/>
            <ac:spMk id="2" creationId="{D722705E-CB12-A171-502A-0629A3A26BAD}"/>
          </ac:spMkLst>
        </pc:spChg>
        <pc:spChg chg="mod">
          <ac:chgData name="Boss Z" userId="6c78e5bb0590f6cb" providerId="LiveId" clId="{78F97E00-1327-41B0-B001-EB523A41177A}" dt="2023-09-28T17:14:19.307" v="340" actId="26606"/>
          <ac:spMkLst>
            <pc:docMk/>
            <pc:sldMk cId="264690079" sldId="259"/>
            <ac:spMk id="3" creationId="{FAFF34D3-657D-B76F-EBD5-5E62EBEB5186}"/>
          </ac:spMkLst>
        </pc:spChg>
        <pc:spChg chg="add">
          <ac:chgData name="Boss Z" userId="6c78e5bb0590f6cb" providerId="LiveId" clId="{78F97E00-1327-41B0-B001-EB523A41177A}" dt="2023-09-28T17:14:19.307" v="340" actId="26606"/>
          <ac:spMkLst>
            <pc:docMk/>
            <pc:sldMk cId="264690079" sldId="259"/>
            <ac:spMk id="8" creationId="{389575E1-3389-451A-A5F7-27854C25C599}"/>
          </ac:spMkLst>
        </pc:spChg>
        <pc:spChg chg="add">
          <ac:chgData name="Boss Z" userId="6c78e5bb0590f6cb" providerId="LiveId" clId="{78F97E00-1327-41B0-B001-EB523A41177A}" dt="2023-09-28T17:14:19.307" v="340" actId="26606"/>
          <ac:spMkLst>
            <pc:docMk/>
            <pc:sldMk cId="264690079" sldId="259"/>
            <ac:spMk id="10" creationId="{A53CCC5C-D88E-40FB-B30B-23DCDBD01D37}"/>
          </ac:spMkLst>
        </pc:spChg>
        <pc:spChg chg="add">
          <ac:chgData name="Boss Z" userId="6c78e5bb0590f6cb" providerId="LiveId" clId="{78F97E00-1327-41B0-B001-EB523A41177A}" dt="2023-09-28T17:14:19.307" v="340" actId="26606"/>
          <ac:spMkLst>
            <pc:docMk/>
            <pc:sldMk cId="264690079" sldId="259"/>
            <ac:spMk id="12" creationId="{081E4A58-353D-44AE-B2FC-2A74E2E400F7}"/>
          </ac:spMkLst>
        </pc:spChg>
      </pc:sldChg>
      <pc:sldChg chg="modSp add del mod">
        <pc:chgData name="Boss Z" userId="6c78e5bb0590f6cb" providerId="LiveId" clId="{78F97E00-1327-41B0-B001-EB523A41177A}" dt="2023-09-28T17:48:39.099" v="569" actId="2696"/>
        <pc:sldMkLst>
          <pc:docMk/>
          <pc:sldMk cId="1447648611" sldId="260"/>
        </pc:sldMkLst>
        <pc:spChg chg="mod">
          <ac:chgData name="Boss Z" userId="6c78e5bb0590f6cb" providerId="LiveId" clId="{78F97E00-1327-41B0-B001-EB523A41177A}" dt="2023-09-28T17:26:08.018" v="404"/>
          <ac:spMkLst>
            <pc:docMk/>
            <pc:sldMk cId="1447648611" sldId="260"/>
            <ac:spMk id="2" creationId="{D722705E-CB12-A171-502A-0629A3A26BAD}"/>
          </ac:spMkLst>
        </pc:spChg>
        <pc:spChg chg="mod">
          <ac:chgData name="Boss Z" userId="6c78e5bb0590f6cb" providerId="LiveId" clId="{78F97E00-1327-41B0-B001-EB523A41177A}" dt="2023-09-28T17:32:10.697" v="471" actId="207"/>
          <ac:spMkLst>
            <pc:docMk/>
            <pc:sldMk cId="1447648611" sldId="260"/>
            <ac:spMk id="3" creationId="{FAFF34D3-657D-B76F-EBD5-5E62EBEB5186}"/>
          </ac:spMkLst>
        </pc:spChg>
      </pc:sldChg>
      <pc:sldChg chg="new del">
        <pc:chgData name="Boss Z" userId="6c78e5bb0590f6cb" providerId="LiveId" clId="{78F97E00-1327-41B0-B001-EB523A41177A}" dt="2023-09-28T18:21:16.732" v="819" actId="47"/>
        <pc:sldMkLst>
          <pc:docMk/>
          <pc:sldMk cId="1932358573" sldId="261"/>
        </pc:sldMkLst>
      </pc:sldChg>
      <pc:sldChg chg="modSp add del mod">
        <pc:chgData name="Boss Z" userId="6c78e5bb0590f6cb" providerId="LiveId" clId="{78F97E00-1327-41B0-B001-EB523A41177A}" dt="2023-09-28T18:01:08.965" v="669" actId="2696"/>
        <pc:sldMkLst>
          <pc:docMk/>
          <pc:sldMk cId="1799026860" sldId="262"/>
        </pc:sldMkLst>
        <pc:spChg chg="mod">
          <ac:chgData name="Boss Z" userId="6c78e5bb0590f6cb" providerId="LiveId" clId="{78F97E00-1327-41B0-B001-EB523A41177A}" dt="2023-09-28T16:53:07.215" v="210"/>
          <ac:spMkLst>
            <pc:docMk/>
            <pc:sldMk cId="1799026860" sldId="262"/>
            <ac:spMk id="2" creationId="{D722705E-CB12-A171-502A-0629A3A26BAD}"/>
          </ac:spMkLst>
        </pc:spChg>
        <pc:spChg chg="mod">
          <ac:chgData name="Boss Z" userId="6c78e5bb0590f6cb" providerId="LiveId" clId="{78F97E00-1327-41B0-B001-EB523A41177A}" dt="2023-09-28T17:57:22.583" v="668" actId="6549"/>
          <ac:spMkLst>
            <pc:docMk/>
            <pc:sldMk cId="1799026860" sldId="262"/>
            <ac:spMk id="3" creationId="{FAFF34D3-657D-B76F-EBD5-5E62EBEB5186}"/>
          </ac:spMkLst>
        </pc:spChg>
      </pc:sldChg>
      <pc:sldChg chg="addSp delSp modSp add del mod setBg">
        <pc:chgData name="Boss Z" userId="6c78e5bb0590f6cb" providerId="LiveId" clId="{78F97E00-1327-41B0-B001-EB523A41177A}" dt="2023-09-29T13:43:14.792" v="1422" actId="2696"/>
        <pc:sldMkLst>
          <pc:docMk/>
          <pc:sldMk cId="3108881487" sldId="263"/>
        </pc:sldMkLst>
        <pc:spChg chg="mod">
          <ac:chgData name="Boss Z" userId="6c78e5bb0590f6cb" providerId="LiveId" clId="{78F97E00-1327-41B0-B001-EB523A41177A}" dt="2023-09-28T20:15:26.164" v="1319" actId="26606"/>
          <ac:spMkLst>
            <pc:docMk/>
            <pc:sldMk cId="3108881487" sldId="263"/>
            <ac:spMk id="2" creationId="{D722705E-CB12-A171-502A-0629A3A26BAD}"/>
          </ac:spMkLst>
        </pc:spChg>
        <pc:spChg chg="add del mod">
          <ac:chgData name="Boss Z" userId="6c78e5bb0590f6cb" providerId="LiveId" clId="{78F97E00-1327-41B0-B001-EB523A41177A}" dt="2023-09-28T18:04:37.642" v="705" actId="26606"/>
          <ac:spMkLst>
            <pc:docMk/>
            <pc:sldMk cId="3108881487" sldId="263"/>
            <ac:spMk id="3" creationId="{FAFF34D3-657D-B76F-EBD5-5E62EBEB5186}"/>
          </ac:spMkLst>
        </pc:spChg>
        <pc:spChg chg="add del mod">
          <ac:chgData name="Boss Z" userId="6c78e5bb0590f6cb" providerId="LiveId" clId="{78F97E00-1327-41B0-B001-EB523A41177A}" dt="2023-09-28T20:02:47.319" v="1085" actId="767"/>
          <ac:spMkLst>
            <pc:docMk/>
            <pc:sldMk cId="3108881487" sldId="263"/>
            <ac:spMk id="4" creationId="{1DAB3A66-8227-6065-E61F-A64D78863EC7}"/>
          </ac:spMkLst>
        </pc:spChg>
        <pc:spChg chg="add del">
          <ac:chgData name="Boss Z" userId="6c78e5bb0590f6cb" providerId="LiveId" clId="{78F97E00-1327-41B0-B001-EB523A41177A}" dt="2023-09-28T20:02:39.584" v="1082"/>
          <ac:spMkLst>
            <pc:docMk/>
            <pc:sldMk cId="3108881487" sldId="263"/>
            <ac:spMk id="7" creationId="{FE913ECD-CA4E-22C0-0C94-C5A37C0DEB9E}"/>
          </ac:spMkLst>
        </pc:spChg>
        <pc:spChg chg="add del">
          <ac:chgData name="Boss Z" userId="6c78e5bb0590f6cb" providerId="LiveId" clId="{78F97E00-1327-41B0-B001-EB523A41177A}" dt="2023-09-28T20:02:44.913" v="1084"/>
          <ac:spMkLst>
            <pc:docMk/>
            <pc:sldMk cId="3108881487" sldId="263"/>
            <ac:spMk id="8" creationId="{20A626AC-FF1A-52D9-106D-88829C3AD28C}"/>
          </ac:spMkLst>
        </pc:spChg>
        <pc:spChg chg="add del">
          <ac:chgData name="Boss Z" userId="6c78e5bb0590f6cb" providerId="LiveId" clId="{78F97E00-1327-41B0-B001-EB523A41177A}" dt="2023-09-28T18:04:36.065" v="702" actId="26606"/>
          <ac:spMkLst>
            <pc:docMk/>
            <pc:sldMk cId="3108881487" sldId="263"/>
            <ac:spMk id="9" creationId="{9F7D5CDA-D291-4307-BF55-1381FED29634}"/>
          </ac:spMkLst>
        </pc:spChg>
        <pc:spChg chg="add del">
          <ac:chgData name="Boss Z" userId="6c78e5bb0590f6cb" providerId="LiveId" clId="{78F97E00-1327-41B0-B001-EB523A41177A}" dt="2023-09-28T18:04:15.450" v="696" actId="26606"/>
          <ac:spMkLst>
            <pc:docMk/>
            <pc:sldMk cId="3108881487" sldId="263"/>
            <ac:spMk id="10" creationId="{39F23E05-E5C5-497C-A842-7BD21B207609}"/>
          </ac:spMkLst>
        </pc:spChg>
        <pc:spChg chg="add del">
          <ac:chgData name="Boss Z" userId="6c78e5bb0590f6cb" providerId="LiveId" clId="{78F97E00-1327-41B0-B001-EB523A41177A}" dt="2023-09-28T18:04:36.065" v="702" actId="26606"/>
          <ac:spMkLst>
            <pc:docMk/>
            <pc:sldMk cId="3108881487" sldId="263"/>
            <ac:spMk id="11" creationId="{59B296B9-C5A5-4E4F-9B60-C907B5F1466C}"/>
          </ac:spMkLst>
        </pc:spChg>
        <pc:spChg chg="add del">
          <ac:chgData name="Boss Z" userId="6c78e5bb0590f6cb" providerId="LiveId" clId="{78F97E00-1327-41B0-B001-EB523A41177A}" dt="2023-09-28T18:04:36.065" v="702" actId="26606"/>
          <ac:spMkLst>
            <pc:docMk/>
            <pc:sldMk cId="3108881487" sldId="263"/>
            <ac:spMk id="13" creationId="{D0300FD3-5AF1-6305-15FA-9078072672E2}"/>
          </ac:spMkLst>
        </pc:spChg>
        <pc:spChg chg="add del">
          <ac:chgData name="Boss Z" userId="6c78e5bb0590f6cb" providerId="LiveId" clId="{78F97E00-1327-41B0-B001-EB523A41177A}" dt="2023-09-28T18:04:33.590" v="700" actId="26606"/>
          <ac:spMkLst>
            <pc:docMk/>
            <pc:sldMk cId="3108881487" sldId="263"/>
            <ac:spMk id="14" creationId="{7AADB56C-BA56-4D1E-A42A-A07A474446EC}"/>
          </ac:spMkLst>
        </pc:spChg>
        <pc:spChg chg="add del">
          <ac:chgData name="Boss Z" userId="6c78e5bb0590f6cb" providerId="LiveId" clId="{78F97E00-1327-41B0-B001-EB523A41177A}" dt="2023-09-28T18:04:36.065" v="702" actId="26606"/>
          <ac:spMkLst>
            <pc:docMk/>
            <pc:sldMk cId="3108881487" sldId="263"/>
            <ac:spMk id="19" creationId="{FAFF34D3-657D-B76F-EBD5-5E62EBEB5186}"/>
          </ac:spMkLst>
        </pc:spChg>
        <pc:spChg chg="add del">
          <ac:chgData name="Boss Z" userId="6c78e5bb0590f6cb" providerId="LiveId" clId="{78F97E00-1327-41B0-B001-EB523A41177A}" dt="2023-09-28T18:04:37.514" v="704" actId="26606"/>
          <ac:spMkLst>
            <pc:docMk/>
            <pc:sldMk cId="3108881487" sldId="263"/>
            <ac:spMk id="21" creationId="{7AADB56C-BA56-4D1E-A42A-A07A474446EC}"/>
          </ac:spMkLst>
        </pc:spChg>
        <pc:spChg chg="add del">
          <ac:chgData name="Boss Z" userId="6c78e5bb0590f6cb" providerId="LiveId" clId="{78F97E00-1327-41B0-B001-EB523A41177A}" dt="2023-09-28T20:15:26.164" v="1319" actId="26606"/>
          <ac:spMkLst>
            <pc:docMk/>
            <pc:sldMk cId="3108881487" sldId="263"/>
            <ac:spMk id="25" creationId="{39F23E05-E5C5-497C-A842-7BD21B207609}"/>
          </ac:spMkLst>
        </pc:spChg>
        <pc:spChg chg="add">
          <ac:chgData name="Boss Z" userId="6c78e5bb0590f6cb" providerId="LiveId" clId="{78F97E00-1327-41B0-B001-EB523A41177A}" dt="2023-09-28T20:15:26.164" v="1319" actId="26606"/>
          <ac:spMkLst>
            <pc:docMk/>
            <pc:sldMk cId="3108881487" sldId="263"/>
            <ac:spMk id="3079" creationId="{C0763A76-9F1C-4FC5-82B7-DD475DA461B2}"/>
          </ac:spMkLst>
        </pc:spChg>
        <pc:spChg chg="add">
          <ac:chgData name="Boss Z" userId="6c78e5bb0590f6cb" providerId="LiveId" clId="{78F97E00-1327-41B0-B001-EB523A41177A}" dt="2023-09-28T20:15:26.164" v="1319" actId="26606"/>
          <ac:spMkLst>
            <pc:docMk/>
            <pc:sldMk cId="3108881487" sldId="263"/>
            <ac:spMk id="3081" creationId="{E81BF4F6-F2CF-4984-9D14-D6966D92F99F}"/>
          </ac:spMkLst>
        </pc:spChg>
        <pc:graphicFrameChg chg="add del">
          <ac:chgData name="Boss Z" userId="6c78e5bb0590f6cb" providerId="LiveId" clId="{78F97E00-1327-41B0-B001-EB523A41177A}" dt="2023-09-28T18:04:15.450" v="696" actId="26606"/>
          <ac:graphicFrameMkLst>
            <pc:docMk/>
            <pc:sldMk cId="3108881487" sldId="263"/>
            <ac:graphicFrameMk id="5" creationId="{B69A7A9F-1E37-E72C-0968-9AFD120F2E5C}"/>
          </ac:graphicFrameMkLst>
        </pc:graphicFrameChg>
        <pc:graphicFrameChg chg="add del">
          <ac:chgData name="Boss Z" userId="6c78e5bb0590f6cb" providerId="LiveId" clId="{78F97E00-1327-41B0-B001-EB523A41177A}" dt="2023-09-28T18:04:26.981" v="698" actId="26606"/>
          <ac:graphicFrameMkLst>
            <pc:docMk/>
            <pc:sldMk cId="3108881487" sldId="263"/>
            <ac:graphicFrameMk id="12" creationId="{6B6F58F1-50D9-160D-A41E-956A9FBDE20B}"/>
          </ac:graphicFrameMkLst>
        </pc:graphicFrameChg>
        <pc:graphicFrameChg chg="add del">
          <ac:chgData name="Boss Z" userId="6c78e5bb0590f6cb" providerId="LiveId" clId="{78F97E00-1327-41B0-B001-EB523A41177A}" dt="2023-09-28T18:04:33.590" v="700" actId="26606"/>
          <ac:graphicFrameMkLst>
            <pc:docMk/>
            <pc:sldMk cId="3108881487" sldId="263"/>
            <ac:graphicFrameMk id="16" creationId="{4731712E-382A-9714-8FFC-48E07DEC9076}"/>
          </ac:graphicFrameMkLst>
        </pc:graphicFrameChg>
        <pc:graphicFrameChg chg="add del">
          <ac:chgData name="Boss Z" userId="6c78e5bb0590f6cb" providerId="LiveId" clId="{78F97E00-1327-41B0-B001-EB523A41177A}" dt="2023-09-28T18:04:37.514" v="704" actId="26606"/>
          <ac:graphicFrameMkLst>
            <pc:docMk/>
            <pc:sldMk cId="3108881487" sldId="263"/>
            <ac:graphicFrameMk id="23" creationId="{4731712E-382A-9714-8FFC-48E07DEC9076}"/>
          </ac:graphicFrameMkLst>
        </pc:graphicFrameChg>
        <pc:graphicFrameChg chg="add mod ord modGraphic">
          <ac:chgData name="Boss Z" userId="6c78e5bb0590f6cb" providerId="LiveId" clId="{78F97E00-1327-41B0-B001-EB523A41177A}" dt="2023-09-28T20:15:26.164" v="1319" actId="26606"/>
          <ac:graphicFrameMkLst>
            <pc:docMk/>
            <pc:sldMk cId="3108881487" sldId="263"/>
            <ac:graphicFrameMk id="27" creationId="{B69A7A9F-1E37-E72C-0968-9AFD120F2E5C}"/>
          </ac:graphicFrameMkLst>
        </pc:graphicFrameChg>
        <pc:picChg chg="add del">
          <ac:chgData name="Boss Z" userId="6c78e5bb0590f6cb" providerId="LiveId" clId="{78F97E00-1327-41B0-B001-EB523A41177A}" dt="2023-09-28T18:04:15.450" v="696" actId="26606"/>
          <ac:picMkLst>
            <pc:docMk/>
            <pc:sldMk cId="3108881487" sldId="263"/>
            <ac:picMk id="6" creationId="{535B056B-F71E-0D42-16BC-184F4A3EFE48}"/>
          </ac:picMkLst>
        </pc:picChg>
        <pc:picChg chg="add del">
          <ac:chgData name="Boss Z" userId="6c78e5bb0590f6cb" providerId="LiveId" clId="{78F97E00-1327-41B0-B001-EB523A41177A}" dt="2023-09-28T18:04:33.590" v="700" actId="26606"/>
          <ac:picMkLst>
            <pc:docMk/>
            <pc:sldMk cId="3108881487" sldId="263"/>
            <ac:picMk id="15" creationId="{BED0B109-3818-276D-43BE-5CDA4E460A8F}"/>
          </ac:picMkLst>
        </pc:picChg>
        <pc:picChg chg="add del">
          <ac:chgData name="Boss Z" userId="6c78e5bb0590f6cb" providerId="LiveId" clId="{78F97E00-1327-41B0-B001-EB523A41177A}" dt="2023-09-28T18:04:36.065" v="702" actId="26606"/>
          <ac:picMkLst>
            <pc:docMk/>
            <pc:sldMk cId="3108881487" sldId="263"/>
            <ac:picMk id="18" creationId="{9734F3F3-D39D-F0E3-E5E6-278833F8A33E}"/>
          </ac:picMkLst>
        </pc:picChg>
        <pc:picChg chg="add del">
          <ac:chgData name="Boss Z" userId="6c78e5bb0590f6cb" providerId="LiveId" clId="{78F97E00-1327-41B0-B001-EB523A41177A}" dt="2023-09-28T18:04:37.514" v="704" actId="26606"/>
          <ac:picMkLst>
            <pc:docMk/>
            <pc:sldMk cId="3108881487" sldId="263"/>
            <ac:picMk id="22" creationId="{BED0B109-3818-276D-43BE-5CDA4E460A8F}"/>
          </ac:picMkLst>
        </pc:picChg>
        <pc:picChg chg="add del">
          <ac:chgData name="Boss Z" userId="6c78e5bb0590f6cb" providerId="LiveId" clId="{78F97E00-1327-41B0-B001-EB523A41177A}" dt="2023-09-28T18:08:17.453" v="712" actId="478"/>
          <ac:picMkLst>
            <pc:docMk/>
            <pc:sldMk cId="3108881487" sldId="263"/>
            <ac:picMk id="26" creationId="{535B056B-F71E-0D42-16BC-184F4A3EFE48}"/>
          </ac:picMkLst>
        </pc:picChg>
        <pc:picChg chg="add del mod">
          <ac:chgData name="Boss Z" userId="6c78e5bb0590f6cb" providerId="LiveId" clId="{78F97E00-1327-41B0-B001-EB523A41177A}" dt="2023-09-28T20:17:28.470" v="1328" actId="478"/>
          <ac:picMkLst>
            <pc:docMk/>
            <pc:sldMk cId="3108881487" sldId="263"/>
            <ac:picMk id="3074" creationId="{3BEF1C7A-CECF-FE34-7B47-4577806BC8A9}"/>
          </ac:picMkLst>
        </pc:picChg>
      </pc:sldChg>
      <pc:sldChg chg="addSp delSp modSp add mod setBg">
        <pc:chgData name="Boss Z" userId="6c78e5bb0590f6cb" providerId="LiveId" clId="{78F97E00-1327-41B0-B001-EB523A41177A}" dt="2023-09-28T19:52:55.317" v="975"/>
        <pc:sldMkLst>
          <pc:docMk/>
          <pc:sldMk cId="2368550725" sldId="264"/>
        </pc:sldMkLst>
        <pc:spChg chg="mod">
          <ac:chgData name="Boss Z" userId="6c78e5bb0590f6cb" providerId="LiveId" clId="{78F97E00-1327-41B0-B001-EB523A41177A}" dt="2023-09-28T18:17:25.803" v="810" actId="207"/>
          <ac:spMkLst>
            <pc:docMk/>
            <pc:sldMk cId="2368550725" sldId="264"/>
            <ac:spMk id="2" creationId="{D722705E-CB12-A171-502A-0629A3A26BAD}"/>
          </ac:spMkLst>
        </pc:spChg>
        <pc:spChg chg="add del mod">
          <ac:chgData name="Boss Z" userId="6c78e5bb0590f6cb" providerId="LiveId" clId="{78F97E00-1327-41B0-B001-EB523A41177A}" dt="2023-09-28T18:16:22.326" v="790" actId="26606"/>
          <ac:spMkLst>
            <pc:docMk/>
            <pc:sldMk cId="2368550725" sldId="264"/>
            <ac:spMk id="3" creationId="{FAFF34D3-657D-B76F-EBD5-5E62EBEB5186}"/>
          </ac:spMkLst>
        </pc:spChg>
        <pc:spChg chg="add del mod">
          <ac:chgData name="Boss Z" userId="6c78e5bb0590f6cb" providerId="LiveId" clId="{78F97E00-1327-41B0-B001-EB523A41177A}" dt="2023-09-28T18:17:12.170" v="807" actId="26606"/>
          <ac:spMkLst>
            <pc:docMk/>
            <pc:sldMk cId="2368550725" sldId="264"/>
            <ac:spMk id="7" creationId="{FAFF34D3-657D-B76F-EBD5-5E62EBEB5186}"/>
          </ac:spMkLst>
        </pc:spChg>
        <pc:spChg chg="add del">
          <ac:chgData name="Boss Z" userId="6c78e5bb0590f6cb" providerId="LiveId" clId="{78F97E00-1327-41B0-B001-EB523A41177A}" dt="2023-09-28T18:17:12.170" v="807" actId="26606"/>
          <ac:spMkLst>
            <pc:docMk/>
            <pc:sldMk cId="2368550725" sldId="264"/>
            <ac:spMk id="8" creationId="{100EDD19-6802-4EC3-95CE-CFFAB042CFD6}"/>
          </ac:spMkLst>
        </pc:spChg>
        <pc:spChg chg="add del">
          <ac:chgData name="Boss Z" userId="6c78e5bb0590f6cb" providerId="LiveId" clId="{78F97E00-1327-41B0-B001-EB523A41177A}" dt="2023-09-28T18:17:12.170" v="807" actId="26606"/>
          <ac:spMkLst>
            <pc:docMk/>
            <pc:sldMk cId="2368550725" sldId="264"/>
            <ac:spMk id="10" creationId="{DB17E863-922E-4C26-BD64-E8FD41D28661}"/>
          </ac:spMkLst>
        </pc:spChg>
        <pc:spChg chg="add del">
          <ac:chgData name="Boss Z" userId="6c78e5bb0590f6cb" providerId="LiveId" clId="{78F97E00-1327-41B0-B001-EB523A41177A}" dt="2023-09-28T18:17:12.122" v="806" actId="26606"/>
          <ac:spMkLst>
            <pc:docMk/>
            <pc:sldMk cId="2368550725" sldId="264"/>
            <ac:spMk id="16" creationId="{C0763A76-9F1C-4FC5-82B7-DD475DA461B2}"/>
          </ac:spMkLst>
        </pc:spChg>
        <pc:spChg chg="add del">
          <ac:chgData name="Boss Z" userId="6c78e5bb0590f6cb" providerId="LiveId" clId="{78F97E00-1327-41B0-B001-EB523A41177A}" dt="2023-09-28T18:17:12.122" v="806" actId="26606"/>
          <ac:spMkLst>
            <pc:docMk/>
            <pc:sldMk cId="2368550725" sldId="264"/>
            <ac:spMk id="18" creationId="{E81BF4F6-F2CF-4984-9D14-D6966D92F99F}"/>
          </ac:spMkLst>
        </pc:spChg>
        <pc:spChg chg="add">
          <ac:chgData name="Boss Z" userId="6c78e5bb0590f6cb" providerId="LiveId" clId="{78F97E00-1327-41B0-B001-EB523A41177A}" dt="2023-09-28T18:17:12.170" v="807" actId="26606"/>
          <ac:spMkLst>
            <pc:docMk/>
            <pc:sldMk cId="2368550725" sldId="264"/>
            <ac:spMk id="20" creationId="{100EDD19-6802-4EC3-95CE-CFFAB042CFD6}"/>
          </ac:spMkLst>
        </pc:spChg>
        <pc:spChg chg="add">
          <ac:chgData name="Boss Z" userId="6c78e5bb0590f6cb" providerId="LiveId" clId="{78F97E00-1327-41B0-B001-EB523A41177A}" dt="2023-09-28T18:17:12.170" v="807" actId="26606"/>
          <ac:spMkLst>
            <pc:docMk/>
            <pc:sldMk cId="2368550725" sldId="264"/>
            <ac:spMk id="21" creationId="{DB17E863-922E-4C26-BD64-E8FD41D28661}"/>
          </ac:spMkLst>
        </pc:spChg>
        <pc:graphicFrameChg chg="add del">
          <ac:chgData name="Boss Z" userId="6c78e5bb0590f6cb" providerId="LiveId" clId="{78F97E00-1327-41B0-B001-EB523A41177A}" dt="2023-09-28T18:16:22.313" v="789" actId="26606"/>
          <ac:graphicFrameMkLst>
            <pc:docMk/>
            <pc:sldMk cId="2368550725" sldId="264"/>
            <ac:graphicFrameMk id="5" creationId="{725B1729-166E-4F7C-E31E-AA1DCFE542EA}"/>
          </ac:graphicFrameMkLst>
        </pc:graphicFrameChg>
        <pc:graphicFrameChg chg="add mod">
          <ac:chgData name="Boss Z" userId="6c78e5bb0590f6cb" providerId="LiveId" clId="{78F97E00-1327-41B0-B001-EB523A41177A}" dt="2023-09-28T19:52:55.317" v="975"/>
          <ac:graphicFrameMkLst>
            <pc:docMk/>
            <pc:sldMk cId="2368550725" sldId="264"/>
            <ac:graphicFrameMk id="22" creationId="{A5CE2165-C5B9-F1BC-2C36-B624E037E590}"/>
          </ac:graphicFrameMkLst>
        </pc:graphicFrameChg>
        <pc:picChg chg="add del">
          <ac:chgData name="Boss Z" userId="6c78e5bb0590f6cb" providerId="LiveId" clId="{78F97E00-1327-41B0-B001-EB523A41177A}" dt="2023-09-28T18:17:12.122" v="806" actId="26606"/>
          <ac:picMkLst>
            <pc:docMk/>
            <pc:sldMk cId="2368550725" sldId="264"/>
            <ac:picMk id="12" creationId="{7863C12F-31D2-0746-53D1-F7957AB1EE92}"/>
          </ac:picMkLst>
        </pc:picChg>
      </pc:sldChg>
      <pc:sldChg chg="addSp delSp modSp add mod setBg">
        <pc:chgData name="Boss Z" userId="6c78e5bb0590f6cb" providerId="LiveId" clId="{78F97E00-1327-41B0-B001-EB523A41177A}" dt="2023-09-29T14:45:49.934" v="1539" actId="27636"/>
        <pc:sldMkLst>
          <pc:docMk/>
          <pc:sldMk cId="706320728" sldId="265"/>
        </pc:sldMkLst>
        <pc:spChg chg="mod">
          <ac:chgData name="Boss Z" userId="6c78e5bb0590f6cb" providerId="LiveId" clId="{78F97E00-1327-41B0-B001-EB523A41177A}" dt="2023-09-28T20:06:58.640" v="1181" actId="207"/>
          <ac:spMkLst>
            <pc:docMk/>
            <pc:sldMk cId="706320728" sldId="265"/>
            <ac:spMk id="2" creationId="{D722705E-CB12-A171-502A-0629A3A26BAD}"/>
          </ac:spMkLst>
        </pc:spChg>
        <pc:spChg chg="add del mod">
          <ac:chgData name="Boss Z" userId="6c78e5bb0590f6cb" providerId="LiveId" clId="{78F97E00-1327-41B0-B001-EB523A41177A}" dt="2023-09-28T19:49:14.238" v="925" actId="26606"/>
          <ac:spMkLst>
            <pc:docMk/>
            <pc:sldMk cId="706320728" sldId="265"/>
            <ac:spMk id="3" creationId="{FAFF34D3-657D-B76F-EBD5-5E62EBEB5186}"/>
          </ac:spMkLst>
        </pc:spChg>
        <pc:spChg chg="add del mod">
          <ac:chgData name="Boss Z" userId="6c78e5bb0590f6cb" providerId="LiveId" clId="{78F97E00-1327-41B0-B001-EB523A41177A}" dt="2023-09-28T20:05:08.423" v="1137" actId="22"/>
          <ac:spMkLst>
            <pc:docMk/>
            <pc:sldMk cId="706320728" sldId="265"/>
            <ac:spMk id="6" creationId="{01BE0A3B-48F7-2E5C-5D25-314BF5875617}"/>
          </ac:spMkLst>
        </pc:spChg>
        <pc:spChg chg="add del">
          <ac:chgData name="Boss Z" userId="6c78e5bb0590f6cb" providerId="LiveId" clId="{78F97E00-1327-41B0-B001-EB523A41177A}" dt="2023-09-28T19:48:36.378" v="896" actId="26606"/>
          <ac:spMkLst>
            <pc:docMk/>
            <pc:sldMk cId="706320728" sldId="265"/>
            <ac:spMk id="8" creationId="{FAFF34D3-657D-B76F-EBD5-5E62EBEB5186}"/>
          </ac:spMkLst>
        </pc:spChg>
        <pc:spChg chg="add del">
          <ac:chgData name="Boss Z" userId="6c78e5bb0590f6cb" providerId="LiveId" clId="{78F97E00-1327-41B0-B001-EB523A41177A}" dt="2023-09-28T19:48:40.642" v="900" actId="26606"/>
          <ac:spMkLst>
            <pc:docMk/>
            <pc:sldMk cId="706320728" sldId="265"/>
            <ac:spMk id="9" creationId="{9F7D5CDA-D291-4307-BF55-1381FED29634}"/>
          </ac:spMkLst>
        </pc:spChg>
        <pc:spChg chg="add del">
          <ac:chgData name="Boss Z" userId="6c78e5bb0590f6cb" providerId="LiveId" clId="{78F97E00-1327-41B0-B001-EB523A41177A}" dt="2023-09-28T19:48:36.378" v="896" actId="26606"/>
          <ac:spMkLst>
            <pc:docMk/>
            <pc:sldMk cId="706320728" sldId="265"/>
            <ac:spMk id="10" creationId="{245A9F99-D9B1-4094-A2E2-B90AC1DB7B9C}"/>
          </ac:spMkLst>
        </pc:spChg>
        <pc:spChg chg="add del">
          <ac:chgData name="Boss Z" userId="6c78e5bb0590f6cb" providerId="LiveId" clId="{78F97E00-1327-41B0-B001-EB523A41177A}" dt="2023-09-28T19:48:47.275" v="904" actId="26606"/>
          <ac:spMkLst>
            <pc:docMk/>
            <pc:sldMk cId="706320728" sldId="265"/>
            <ac:spMk id="11" creationId="{E0CBAC23-2E3F-4A90-BA59-F8299F6A5439}"/>
          </ac:spMkLst>
        </pc:spChg>
        <pc:spChg chg="add del">
          <ac:chgData name="Boss Z" userId="6c78e5bb0590f6cb" providerId="LiveId" clId="{78F97E00-1327-41B0-B001-EB523A41177A}" dt="2023-09-28T19:48:36.378" v="896" actId="26606"/>
          <ac:spMkLst>
            <pc:docMk/>
            <pc:sldMk cId="706320728" sldId="265"/>
            <ac:spMk id="12" creationId="{B7FAF607-473A-4A43-A23D-BBFF5C4117BB}"/>
          </ac:spMkLst>
        </pc:spChg>
        <pc:spChg chg="add del">
          <ac:chgData name="Boss Z" userId="6c78e5bb0590f6cb" providerId="LiveId" clId="{78F97E00-1327-41B0-B001-EB523A41177A}" dt="2023-09-28T19:48:38.484" v="898" actId="26606"/>
          <ac:spMkLst>
            <pc:docMk/>
            <pc:sldMk cId="706320728" sldId="265"/>
            <ac:spMk id="19" creationId="{245A9F99-D9B1-4094-A2E2-B90AC1DB7B9C}"/>
          </ac:spMkLst>
        </pc:spChg>
        <pc:spChg chg="add del">
          <ac:chgData name="Boss Z" userId="6c78e5bb0590f6cb" providerId="LiveId" clId="{78F97E00-1327-41B0-B001-EB523A41177A}" dt="2023-09-28T19:48:38.484" v="898" actId="26606"/>
          <ac:spMkLst>
            <pc:docMk/>
            <pc:sldMk cId="706320728" sldId="265"/>
            <ac:spMk id="20" creationId="{B7FAF607-473A-4A43-A23D-BBFF5C4117BB}"/>
          </ac:spMkLst>
        </pc:spChg>
        <pc:spChg chg="add del">
          <ac:chgData name="Boss Z" userId="6c78e5bb0590f6cb" providerId="LiveId" clId="{78F97E00-1327-41B0-B001-EB523A41177A}" dt="2023-09-28T19:48:38.484" v="898" actId="26606"/>
          <ac:spMkLst>
            <pc:docMk/>
            <pc:sldMk cId="706320728" sldId="265"/>
            <ac:spMk id="22" creationId="{FAFF34D3-657D-B76F-EBD5-5E62EBEB5186}"/>
          </ac:spMkLst>
        </pc:spChg>
        <pc:spChg chg="add del">
          <ac:chgData name="Boss Z" userId="6c78e5bb0590f6cb" providerId="LiveId" clId="{78F97E00-1327-41B0-B001-EB523A41177A}" dt="2023-09-28T19:48:40.642" v="900" actId="26606"/>
          <ac:spMkLst>
            <pc:docMk/>
            <pc:sldMk cId="706320728" sldId="265"/>
            <ac:spMk id="28" creationId="{FAFF34D3-657D-B76F-EBD5-5E62EBEB5186}"/>
          </ac:spMkLst>
        </pc:spChg>
        <pc:spChg chg="add del">
          <ac:chgData name="Boss Z" userId="6c78e5bb0590f6cb" providerId="LiveId" clId="{78F97E00-1327-41B0-B001-EB523A41177A}" dt="2023-09-28T19:48:43.166" v="902" actId="26606"/>
          <ac:spMkLst>
            <pc:docMk/>
            <pc:sldMk cId="706320728" sldId="265"/>
            <ac:spMk id="31" creationId="{777A147A-9ED8-46B4-8660-1B3C2AA880B5}"/>
          </ac:spMkLst>
        </pc:spChg>
        <pc:spChg chg="add del">
          <ac:chgData name="Boss Z" userId="6c78e5bb0590f6cb" providerId="LiveId" clId="{78F97E00-1327-41B0-B001-EB523A41177A}" dt="2023-09-28T19:48:43.166" v="902" actId="26606"/>
          <ac:spMkLst>
            <pc:docMk/>
            <pc:sldMk cId="706320728" sldId="265"/>
            <ac:spMk id="32" creationId="{5D6C15A0-C087-4593-8414-2B4EC1CDC3DE}"/>
          </ac:spMkLst>
        </pc:spChg>
        <pc:spChg chg="add del">
          <ac:chgData name="Boss Z" userId="6c78e5bb0590f6cb" providerId="LiveId" clId="{78F97E00-1327-41B0-B001-EB523A41177A}" dt="2023-09-28T19:48:43.166" v="902" actId="26606"/>
          <ac:spMkLst>
            <pc:docMk/>
            <pc:sldMk cId="706320728" sldId="265"/>
            <ac:spMk id="33" creationId="{FAFF34D3-657D-B76F-EBD5-5E62EBEB5186}"/>
          </ac:spMkLst>
        </pc:spChg>
        <pc:spChg chg="add del">
          <ac:chgData name="Boss Z" userId="6c78e5bb0590f6cb" providerId="LiveId" clId="{78F97E00-1327-41B0-B001-EB523A41177A}" dt="2023-09-28T19:48:47.275" v="904" actId="26606"/>
          <ac:spMkLst>
            <pc:docMk/>
            <pc:sldMk cId="706320728" sldId="265"/>
            <ac:spMk id="35" creationId="{35DB3719-6FDC-4E5D-891D-FF40B7300F64}"/>
          </ac:spMkLst>
        </pc:spChg>
        <pc:spChg chg="add del">
          <ac:chgData name="Boss Z" userId="6c78e5bb0590f6cb" providerId="LiveId" clId="{78F97E00-1327-41B0-B001-EB523A41177A}" dt="2023-09-28T19:48:48.563" v="906" actId="26606"/>
          <ac:spMkLst>
            <pc:docMk/>
            <pc:sldMk cId="706320728" sldId="265"/>
            <ac:spMk id="38" creationId="{100EDD19-6802-4EC3-95CE-CFFAB042CFD6}"/>
          </ac:spMkLst>
        </pc:spChg>
        <pc:spChg chg="add del">
          <ac:chgData name="Boss Z" userId="6c78e5bb0590f6cb" providerId="LiveId" clId="{78F97E00-1327-41B0-B001-EB523A41177A}" dt="2023-09-28T19:48:48.563" v="906" actId="26606"/>
          <ac:spMkLst>
            <pc:docMk/>
            <pc:sldMk cId="706320728" sldId="265"/>
            <ac:spMk id="39" creationId="{DB17E863-922E-4C26-BD64-E8FD41D28661}"/>
          </ac:spMkLst>
        </pc:spChg>
        <pc:spChg chg="add del">
          <ac:chgData name="Boss Z" userId="6c78e5bb0590f6cb" providerId="LiveId" clId="{78F97E00-1327-41B0-B001-EB523A41177A}" dt="2023-09-28T19:48:48.563" v="906" actId="26606"/>
          <ac:spMkLst>
            <pc:docMk/>
            <pc:sldMk cId="706320728" sldId="265"/>
            <ac:spMk id="40" creationId="{FAFF34D3-657D-B76F-EBD5-5E62EBEB5186}"/>
          </ac:spMkLst>
        </pc:spChg>
        <pc:spChg chg="add del">
          <ac:chgData name="Boss Z" userId="6c78e5bb0590f6cb" providerId="LiveId" clId="{78F97E00-1327-41B0-B001-EB523A41177A}" dt="2023-09-28T19:48:50.492" v="908" actId="26606"/>
          <ac:spMkLst>
            <pc:docMk/>
            <pc:sldMk cId="706320728" sldId="265"/>
            <ac:spMk id="43" creationId="{B50AB553-2A96-4A92-96F2-93548E096954}"/>
          </ac:spMkLst>
        </pc:spChg>
        <pc:spChg chg="add del">
          <ac:chgData name="Boss Z" userId="6c78e5bb0590f6cb" providerId="LiveId" clId="{78F97E00-1327-41B0-B001-EB523A41177A}" dt="2023-09-28T19:48:50.492" v="908" actId="26606"/>
          <ac:spMkLst>
            <pc:docMk/>
            <pc:sldMk cId="706320728" sldId="265"/>
            <ac:spMk id="44" creationId="{FAFF34D3-657D-B76F-EBD5-5E62EBEB5186}"/>
          </ac:spMkLst>
        </pc:spChg>
        <pc:spChg chg="add del">
          <ac:chgData name="Boss Z" userId="6c78e5bb0590f6cb" providerId="LiveId" clId="{78F97E00-1327-41B0-B001-EB523A41177A}" dt="2023-09-28T19:48:58.219" v="910" actId="26606"/>
          <ac:spMkLst>
            <pc:docMk/>
            <pc:sldMk cId="706320728" sldId="265"/>
            <ac:spMk id="46" creationId="{1BB867FF-FC45-48F7-8104-F89BE54909F1}"/>
          </ac:spMkLst>
        </pc:spChg>
        <pc:spChg chg="add del">
          <ac:chgData name="Boss Z" userId="6c78e5bb0590f6cb" providerId="LiveId" clId="{78F97E00-1327-41B0-B001-EB523A41177A}" dt="2023-09-28T19:48:58.219" v="910" actId="26606"/>
          <ac:spMkLst>
            <pc:docMk/>
            <pc:sldMk cId="706320728" sldId="265"/>
            <ac:spMk id="47" creationId="{8BB56887-D0D5-4F0C-9E19-7247EB83C8B7}"/>
          </ac:spMkLst>
        </pc:spChg>
        <pc:spChg chg="add del">
          <ac:chgData name="Boss Z" userId="6c78e5bb0590f6cb" providerId="LiveId" clId="{78F97E00-1327-41B0-B001-EB523A41177A}" dt="2023-09-28T19:48:58.219" v="910" actId="26606"/>
          <ac:spMkLst>
            <pc:docMk/>
            <pc:sldMk cId="706320728" sldId="265"/>
            <ac:spMk id="48" creationId="{081E4A58-353D-44AE-B2FC-2A74E2E400F7}"/>
          </ac:spMkLst>
        </pc:spChg>
        <pc:spChg chg="add del">
          <ac:chgData name="Boss Z" userId="6c78e5bb0590f6cb" providerId="LiveId" clId="{78F97E00-1327-41B0-B001-EB523A41177A}" dt="2023-09-28T19:48:58.219" v="910" actId="26606"/>
          <ac:spMkLst>
            <pc:docMk/>
            <pc:sldMk cId="706320728" sldId="265"/>
            <ac:spMk id="49" creationId="{FAFF34D3-657D-B76F-EBD5-5E62EBEB5186}"/>
          </ac:spMkLst>
        </pc:spChg>
        <pc:spChg chg="add del">
          <ac:chgData name="Boss Z" userId="6c78e5bb0590f6cb" providerId="LiveId" clId="{78F97E00-1327-41B0-B001-EB523A41177A}" dt="2023-09-28T19:48:58.956" v="912" actId="26606"/>
          <ac:spMkLst>
            <pc:docMk/>
            <pc:sldMk cId="706320728" sldId="265"/>
            <ac:spMk id="51" creationId="{35DB3719-6FDC-4E5D-891D-FF40B7300F64}"/>
          </ac:spMkLst>
        </pc:spChg>
        <pc:spChg chg="add del">
          <ac:chgData name="Boss Z" userId="6c78e5bb0590f6cb" providerId="LiveId" clId="{78F97E00-1327-41B0-B001-EB523A41177A}" dt="2023-09-28T19:48:58.956" v="912" actId="26606"/>
          <ac:spMkLst>
            <pc:docMk/>
            <pc:sldMk cId="706320728" sldId="265"/>
            <ac:spMk id="52" creationId="{E0CBAC23-2E3F-4A90-BA59-F8299F6A5439}"/>
          </ac:spMkLst>
        </pc:spChg>
        <pc:spChg chg="add del">
          <ac:chgData name="Boss Z" userId="6c78e5bb0590f6cb" providerId="LiveId" clId="{78F97E00-1327-41B0-B001-EB523A41177A}" dt="2023-09-28T19:49:02.429" v="914" actId="26606"/>
          <ac:spMkLst>
            <pc:docMk/>
            <pc:sldMk cId="706320728" sldId="265"/>
            <ac:spMk id="55" creationId="{777A147A-9ED8-46B4-8660-1B3C2AA880B5}"/>
          </ac:spMkLst>
        </pc:spChg>
        <pc:spChg chg="add del">
          <ac:chgData name="Boss Z" userId="6c78e5bb0590f6cb" providerId="LiveId" clId="{78F97E00-1327-41B0-B001-EB523A41177A}" dt="2023-09-28T19:49:02.429" v="914" actId="26606"/>
          <ac:spMkLst>
            <pc:docMk/>
            <pc:sldMk cId="706320728" sldId="265"/>
            <ac:spMk id="56" creationId="{5D6C15A0-C087-4593-8414-2B4EC1CDC3DE}"/>
          </ac:spMkLst>
        </pc:spChg>
        <pc:spChg chg="add del">
          <ac:chgData name="Boss Z" userId="6c78e5bb0590f6cb" providerId="LiveId" clId="{78F97E00-1327-41B0-B001-EB523A41177A}" dt="2023-09-28T19:49:02.429" v="914" actId="26606"/>
          <ac:spMkLst>
            <pc:docMk/>
            <pc:sldMk cId="706320728" sldId="265"/>
            <ac:spMk id="57" creationId="{FAFF34D3-657D-B76F-EBD5-5E62EBEB5186}"/>
          </ac:spMkLst>
        </pc:spChg>
        <pc:spChg chg="add del">
          <ac:chgData name="Boss Z" userId="6c78e5bb0590f6cb" providerId="LiveId" clId="{78F97E00-1327-41B0-B001-EB523A41177A}" dt="2023-09-28T19:49:03.543" v="916" actId="26606"/>
          <ac:spMkLst>
            <pc:docMk/>
            <pc:sldMk cId="706320728" sldId="265"/>
            <ac:spMk id="59" creationId="{9F7D5CDA-D291-4307-BF55-1381FED29634}"/>
          </ac:spMkLst>
        </pc:spChg>
        <pc:spChg chg="add del">
          <ac:chgData name="Boss Z" userId="6c78e5bb0590f6cb" providerId="LiveId" clId="{78F97E00-1327-41B0-B001-EB523A41177A}" dt="2023-09-28T19:49:03.543" v="916" actId="26606"/>
          <ac:spMkLst>
            <pc:docMk/>
            <pc:sldMk cId="706320728" sldId="265"/>
            <ac:spMk id="60" creationId="{FAFF34D3-657D-B76F-EBD5-5E62EBEB5186}"/>
          </ac:spMkLst>
        </pc:spChg>
        <pc:spChg chg="add del">
          <ac:chgData name="Boss Z" userId="6c78e5bb0590f6cb" providerId="LiveId" clId="{78F97E00-1327-41B0-B001-EB523A41177A}" dt="2023-09-28T19:49:06.463" v="918" actId="26606"/>
          <ac:spMkLst>
            <pc:docMk/>
            <pc:sldMk cId="706320728" sldId="265"/>
            <ac:spMk id="63" creationId="{245A9F99-D9B1-4094-A2E2-B90AC1DB7B9C}"/>
          </ac:spMkLst>
        </pc:spChg>
        <pc:spChg chg="add del">
          <ac:chgData name="Boss Z" userId="6c78e5bb0590f6cb" providerId="LiveId" clId="{78F97E00-1327-41B0-B001-EB523A41177A}" dt="2023-09-28T19:49:06.463" v="918" actId="26606"/>
          <ac:spMkLst>
            <pc:docMk/>
            <pc:sldMk cId="706320728" sldId="265"/>
            <ac:spMk id="64" creationId="{B7FAF607-473A-4A43-A23D-BBFF5C4117BB}"/>
          </ac:spMkLst>
        </pc:spChg>
        <pc:spChg chg="add del">
          <ac:chgData name="Boss Z" userId="6c78e5bb0590f6cb" providerId="LiveId" clId="{78F97E00-1327-41B0-B001-EB523A41177A}" dt="2023-09-28T19:49:06.463" v="918" actId="26606"/>
          <ac:spMkLst>
            <pc:docMk/>
            <pc:sldMk cId="706320728" sldId="265"/>
            <ac:spMk id="66" creationId="{FAFF34D3-657D-B76F-EBD5-5E62EBEB5186}"/>
          </ac:spMkLst>
        </pc:spChg>
        <pc:spChg chg="add del">
          <ac:chgData name="Boss Z" userId="6c78e5bb0590f6cb" providerId="LiveId" clId="{78F97E00-1327-41B0-B001-EB523A41177A}" dt="2023-09-28T19:49:12.709" v="922" actId="26606"/>
          <ac:spMkLst>
            <pc:docMk/>
            <pc:sldMk cId="706320728" sldId="265"/>
            <ac:spMk id="71" creationId="{100EDD19-6802-4EC3-95CE-CFFAB042CFD6}"/>
          </ac:spMkLst>
        </pc:spChg>
        <pc:spChg chg="add del">
          <ac:chgData name="Boss Z" userId="6c78e5bb0590f6cb" providerId="LiveId" clId="{78F97E00-1327-41B0-B001-EB523A41177A}" dt="2023-09-28T19:49:12.709" v="922" actId="26606"/>
          <ac:spMkLst>
            <pc:docMk/>
            <pc:sldMk cId="706320728" sldId="265"/>
            <ac:spMk id="72" creationId="{DB17E863-922E-4C26-BD64-E8FD41D28661}"/>
          </ac:spMkLst>
        </pc:spChg>
        <pc:spChg chg="add del">
          <ac:chgData name="Boss Z" userId="6c78e5bb0590f6cb" providerId="LiveId" clId="{78F97E00-1327-41B0-B001-EB523A41177A}" dt="2023-09-28T19:49:12.709" v="922" actId="26606"/>
          <ac:spMkLst>
            <pc:docMk/>
            <pc:sldMk cId="706320728" sldId="265"/>
            <ac:spMk id="73" creationId="{FAFF34D3-657D-B76F-EBD5-5E62EBEB5186}"/>
          </ac:spMkLst>
        </pc:spChg>
        <pc:spChg chg="add del">
          <ac:chgData name="Boss Z" userId="6c78e5bb0590f6cb" providerId="LiveId" clId="{78F97E00-1327-41B0-B001-EB523A41177A}" dt="2023-09-28T19:49:14.228" v="924" actId="26606"/>
          <ac:spMkLst>
            <pc:docMk/>
            <pc:sldMk cId="706320728" sldId="265"/>
            <ac:spMk id="76" creationId="{B50AB553-2A96-4A92-96F2-93548E096954}"/>
          </ac:spMkLst>
        </pc:spChg>
        <pc:spChg chg="add del">
          <ac:chgData name="Boss Z" userId="6c78e5bb0590f6cb" providerId="LiveId" clId="{78F97E00-1327-41B0-B001-EB523A41177A}" dt="2023-09-28T19:49:14.228" v="924" actId="26606"/>
          <ac:spMkLst>
            <pc:docMk/>
            <pc:sldMk cId="706320728" sldId="265"/>
            <ac:spMk id="77" creationId="{FAFF34D3-657D-B76F-EBD5-5E62EBEB5186}"/>
          </ac:spMkLst>
        </pc:spChg>
        <pc:spChg chg="add del">
          <ac:chgData name="Boss Z" userId="6c78e5bb0590f6cb" providerId="LiveId" clId="{78F97E00-1327-41B0-B001-EB523A41177A}" dt="2023-09-28T19:49:45.693" v="937" actId="26606"/>
          <ac:spMkLst>
            <pc:docMk/>
            <pc:sldMk cId="706320728" sldId="265"/>
            <ac:spMk id="79" creationId="{1BB867FF-FC45-48F7-8104-F89BE54909F1}"/>
          </ac:spMkLst>
        </pc:spChg>
        <pc:spChg chg="add del">
          <ac:chgData name="Boss Z" userId="6c78e5bb0590f6cb" providerId="LiveId" clId="{78F97E00-1327-41B0-B001-EB523A41177A}" dt="2023-09-28T19:49:45.693" v="937" actId="26606"/>
          <ac:spMkLst>
            <pc:docMk/>
            <pc:sldMk cId="706320728" sldId="265"/>
            <ac:spMk id="80" creationId="{8BB56887-D0D5-4F0C-9E19-7247EB83C8B7}"/>
          </ac:spMkLst>
        </pc:spChg>
        <pc:spChg chg="add del">
          <ac:chgData name="Boss Z" userId="6c78e5bb0590f6cb" providerId="LiveId" clId="{78F97E00-1327-41B0-B001-EB523A41177A}" dt="2023-09-28T19:49:45.693" v="937" actId="26606"/>
          <ac:spMkLst>
            <pc:docMk/>
            <pc:sldMk cId="706320728" sldId="265"/>
            <ac:spMk id="81" creationId="{081E4A58-353D-44AE-B2FC-2A74E2E400F7}"/>
          </ac:spMkLst>
        </pc:spChg>
        <pc:spChg chg="add mod">
          <ac:chgData name="Boss Z" userId="6c78e5bb0590f6cb" providerId="LiveId" clId="{78F97E00-1327-41B0-B001-EB523A41177A}" dt="2023-09-29T14:45:49.934" v="1539" actId="27636"/>
          <ac:spMkLst>
            <pc:docMk/>
            <pc:sldMk cId="706320728" sldId="265"/>
            <ac:spMk id="82" creationId="{FAFF34D3-657D-B76F-EBD5-5E62EBEB5186}"/>
          </ac:spMkLst>
        </pc:spChg>
        <pc:spChg chg="add del">
          <ac:chgData name="Boss Z" userId="6c78e5bb0590f6cb" providerId="LiveId" clId="{78F97E00-1327-41B0-B001-EB523A41177A}" dt="2023-09-28T19:49:34.647" v="928" actId="26606"/>
          <ac:spMkLst>
            <pc:docMk/>
            <pc:sldMk cId="706320728" sldId="265"/>
            <ac:spMk id="87" creationId="{1BB867FF-FC45-48F7-8104-F89BE54909F1}"/>
          </ac:spMkLst>
        </pc:spChg>
        <pc:spChg chg="add del">
          <ac:chgData name="Boss Z" userId="6c78e5bb0590f6cb" providerId="LiveId" clId="{78F97E00-1327-41B0-B001-EB523A41177A}" dt="2023-09-28T19:49:38.229" v="932" actId="26606"/>
          <ac:spMkLst>
            <pc:docMk/>
            <pc:sldMk cId="706320728" sldId="265"/>
            <ac:spMk id="88" creationId="{B50AB553-2A96-4A92-96F2-93548E096954}"/>
          </ac:spMkLst>
        </pc:spChg>
        <pc:spChg chg="add del">
          <ac:chgData name="Boss Z" userId="6c78e5bb0590f6cb" providerId="LiveId" clId="{78F97E00-1327-41B0-B001-EB523A41177A}" dt="2023-09-28T19:49:34.647" v="928" actId="26606"/>
          <ac:spMkLst>
            <pc:docMk/>
            <pc:sldMk cId="706320728" sldId="265"/>
            <ac:spMk id="89" creationId="{8BB56887-D0D5-4F0C-9E19-7247EB83C8B7}"/>
          </ac:spMkLst>
        </pc:spChg>
        <pc:spChg chg="add del">
          <ac:chgData name="Boss Z" userId="6c78e5bb0590f6cb" providerId="LiveId" clId="{78F97E00-1327-41B0-B001-EB523A41177A}" dt="2023-09-28T19:49:41.877" v="934" actId="26606"/>
          <ac:spMkLst>
            <pc:docMk/>
            <pc:sldMk cId="706320728" sldId="265"/>
            <ac:spMk id="90" creationId="{1BB867FF-FC45-48F7-8104-F89BE54909F1}"/>
          </ac:spMkLst>
        </pc:spChg>
        <pc:spChg chg="add del">
          <ac:chgData name="Boss Z" userId="6c78e5bb0590f6cb" providerId="LiveId" clId="{78F97E00-1327-41B0-B001-EB523A41177A}" dt="2023-09-28T19:49:34.647" v="928" actId="26606"/>
          <ac:spMkLst>
            <pc:docMk/>
            <pc:sldMk cId="706320728" sldId="265"/>
            <ac:spMk id="91" creationId="{081E4A58-353D-44AE-B2FC-2A74E2E400F7}"/>
          </ac:spMkLst>
        </pc:spChg>
        <pc:spChg chg="add del">
          <ac:chgData name="Boss Z" userId="6c78e5bb0590f6cb" providerId="LiveId" clId="{78F97E00-1327-41B0-B001-EB523A41177A}" dt="2023-09-28T19:49:41.877" v="934" actId="26606"/>
          <ac:spMkLst>
            <pc:docMk/>
            <pc:sldMk cId="706320728" sldId="265"/>
            <ac:spMk id="92" creationId="{8BB56887-D0D5-4F0C-9E19-7247EB83C8B7}"/>
          </ac:spMkLst>
        </pc:spChg>
        <pc:spChg chg="add del">
          <ac:chgData name="Boss Z" userId="6c78e5bb0590f6cb" providerId="LiveId" clId="{78F97E00-1327-41B0-B001-EB523A41177A}" dt="2023-09-28T19:49:36.056" v="930" actId="26606"/>
          <ac:spMkLst>
            <pc:docMk/>
            <pc:sldMk cId="706320728" sldId="265"/>
            <ac:spMk id="93" creationId="{100EDD19-6802-4EC3-95CE-CFFAB042CFD6}"/>
          </ac:spMkLst>
        </pc:spChg>
        <pc:spChg chg="add del">
          <ac:chgData name="Boss Z" userId="6c78e5bb0590f6cb" providerId="LiveId" clId="{78F97E00-1327-41B0-B001-EB523A41177A}" dt="2023-09-28T19:49:36.056" v="930" actId="26606"/>
          <ac:spMkLst>
            <pc:docMk/>
            <pc:sldMk cId="706320728" sldId="265"/>
            <ac:spMk id="94" creationId="{DB17E863-922E-4C26-BD64-E8FD41D28661}"/>
          </ac:spMkLst>
        </pc:spChg>
        <pc:spChg chg="add del">
          <ac:chgData name="Boss Z" userId="6c78e5bb0590f6cb" providerId="LiveId" clId="{78F97E00-1327-41B0-B001-EB523A41177A}" dt="2023-09-28T19:49:41.877" v="934" actId="26606"/>
          <ac:spMkLst>
            <pc:docMk/>
            <pc:sldMk cId="706320728" sldId="265"/>
            <ac:spMk id="95" creationId="{081E4A58-353D-44AE-B2FC-2A74E2E400F7}"/>
          </ac:spMkLst>
        </pc:spChg>
        <pc:spChg chg="add del">
          <ac:chgData name="Boss Z" userId="6c78e5bb0590f6cb" providerId="LiveId" clId="{78F97E00-1327-41B0-B001-EB523A41177A}" dt="2023-09-28T19:49:45.685" v="936" actId="26606"/>
          <ac:spMkLst>
            <pc:docMk/>
            <pc:sldMk cId="706320728" sldId="265"/>
            <ac:spMk id="97" creationId="{100EDD19-6802-4EC3-95CE-CFFAB042CFD6}"/>
          </ac:spMkLst>
        </pc:spChg>
        <pc:spChg chg="add del">
          <ac:chgData name="Boss Z" userId="6c78e5bb0590f6cb" providerId="LiveId" clId="{78F97E00-1327-41B0-B001-EB523A41177A}" dt="2023-09-28T19:49:45.685" v="936" actId="26606"/>
          <ac:spMkLst>
            <pc:docMk/>
            <pc:sldMk cId="706320728" sldId="265"/>
            <ac:spMk id="98" creationId="{DB17E863-922E-4C26-BD64-E8FD41D28661}"/>
          </ac:spMkLst>
        </pc:spChg>
        <pc:spChg chg="add del">
          <ac:chgData name="Boss Z" userId="6c78e5bb0590f6cb" providerId="LiveId" clId="{78F97E00-1327-41B0-B001-EB523A41177A}" dt="2023-09-28T20:06:44.054" v="1178" actId="26606"/>
          <ac:spMkLst>
            <pc:docMk/>
            <pc:sldMk cId="706320728" sldId="265"/>
            <ac:spMk id="100" creationId="{1BB867FF-FC45-48F7-8104-F89BE54909F1}"/>
          </ac:spMkLst>
        </pc:spChg>
        <pc:spChg chg="add del">
          <ac:chgData name="Boss Z" userId="6c78e5bb0590f6cb" providerId="LiveId" clId="{78F97E00-1327-41B0-B001-EB523A41177A}" dt="2023-09-28T20:06:44.054" v="1178" actId="26606"/>
          <ac:spMkLst>
            <pc:docMk/>
            <pc:sldMk cId="706320728" sldId="265"/>
            <ac:spMk id="101" creationId="{8BB56887-D0D5-4F0C-9E19-7247EB83C8B7}"/>
          </ac:spMkLst>
        </pc:spChg>
        <pc:spChg chg="add del">
          <ac:chgData name="Boss Z" userId="6c78e5bb0590f6cb" providerId="LiveId" clId="{78F97E00-1327-41B0-B001-EB523A41177A}" dt="2023-09-28T20:06:44.054" v="1178" actId="26606"/>
          <ac:spMkLst>
            <pc:docMk/>
            <pc:sldMk cId="706320728" sldId="265"/>
            <ac:spMk id="102" creationId="{081E4A58-353D-44AE-B2FC-2A74E2E400F7}"/>
          </ac:spMkLst>
        </pc:spChg>
        <pc:spChg chg="add">
          <ac:chgData name="Boss Z" userId="6c78e5bb0590f6cb" providerId="LiveId" clId="{78F97E00-1327-41B0-B001-EB523A41177A}" dt="2023-09-28T20:06:44.054" v="1178" actId="26606"/>
          <ac:spMkLst>
            <pc:docMk/>
            <pc:sldMk cId="706320728" sldId="265"/>
            <ac:spMk id="107" creationId="{100EDD19-6802-4EC3-95CE-CFFAB042CFD6}"/>
          </ac:spMkLst>
        </pc:spChg>
        <pc:spChg chg="add">
          <ac:chgData name="Boss Z" userId="6c78e5bb0590f6cb" providerId="LiveId" clId="{78F97E00-1327-41B0-B001-EB523A41177A}" dt="2023-09-28T20:06:44.054" v="1178" actId="26606"/>
          <ac:spMkLst>
            <pc:docMk/>
            <pc:sldMk cId="706320728" sldId="265"/>
            <ac:spMk id="109" creationId="{DB17E863-922E-4C26-BD64-E8FD41D28661}"/>
          </ac:spMkLst>
        </pc:spChg>
        <pc:grpChg chg="add del">
          <ac:chgData name="Boss Z" userId="6c78e5bb0590f6cb" providerId="LiveId" clId="{78F97E00-1327-41B0-B001-EB523A41177A}" dt="2023-09-28T19:48:36.378" v="896" actId="26606"/>
          <ac:grpSpMkLst>
            <pc:docMk/>
            <pc:sldMk cId="706320728" sldId="265"/>
            <ac:grpSpMk id="14" creationId="{C5F6476F-D303-44D3-B30F-1BA348F0F64A}"/>
          </ac:grpSpMkLst>
        </pc:grpChg>
        <pc:grpChg chg="add del">
          <ac:chgData name="Boss Z" userId="6c78e5bb0590f6cb" providerId="LiveId" clId="{78F97E00-1327-41B0-B001-EB523A41177A}" dt="2023-09-28T19:48:38.484" v="898" actId="26606"/>
          <ac:grpSpMkLst>
            <pc:docMk/>
            <pc:sldMk cId="706320728" sldId="265"/>
            <ac:grpSpMk id="23" creationId="{C5F6476F-D303-44D3-B30F-1BA348F0F64A}"/>
          </ac:grpSpMkLst>
        </pc:grpChg>
        <pc:grpChg chg="add del">
          <ac:chgData name="Boss Z" userId="6c78e5bb0590f6cb" providerId="LiveId" clId="{78F97E00-1327-41B0-B001-EB523A41177A}" dt="2023-09-28T19:49:06.463" v="918" actId="26606"/>
          <ac:grpSpMkLst>
            <pc:docMk/>
            <pc:sldMk cId="706320728" sldId="265"/>
            <ac:grpSpMk id="67" creationId="{C5F6476F-D303-44D3-B30F-1BA348F0F64A}"/>
          </ac:grpSpMkLst>
        </pc:grpChg>
        <pc:graphicFrameChg chg="add del">
          <ac:chgData name="Boss Z" userId="6c78e5bb0590f6cb" providerId="LiveId" clId="{78F97E00-1327-41B0-B001-EB523A41177A}" dt="2023-09-28T19:48:34.849" v="894" actId="26606"/>
          <ac:graphicFrameMkLst>
            <pc:docMk/>
            <pc:sldMk cId="706320728" sldId="265"/>
            <ac:graphicFrameMk id="5" creationId="{1184A04F-B314-E50F-04DD-5204D5C6DC22}"/>
          </ac:graphicFrameMkLst>
        </pc:graphicFrameChg>
        <pc:graphicFrameChg chg="add del">
          <ac:chgData name="Boss Z" userId="6c78e5bb0590f6cb" providerId="LiveId" clId="{78F97E00-1327-41B0-B001-EB523A41177A}" dt="2023-09-28T19:48:47.275" v="904" actId="26606"/>
          <ac:graphicFrameMkLst>
            <pc:docMk/>
            <pc:sldMk cId="706320728" sldId="265"/>
            <ac:graphicFrameMk id="36" creationId="{B8BD862C-D97D-58D8-540C-E1CA8FC1E8E8}"/>
          </ac:graphicFrameMkLst>
        </pc:graphicFrameChg>
        <pc:graphicFrameChg chg="add del">
          <ac:chgData name="Boss Z" userId="6c78e5bb0590f6cb" providerId="LiveId" clId="{78F97E00-1327-41B0-B001-EB523A41177A}" dt="2023-09-28T19:48:58.956" v="912" actId="26606"/>
          <ac:graphicFrameMkLst>
            <pc:docMk/>
            <pc:sldMk cId="706320728" sldId="265"/>
            <ac:graphicFrameMk id="53" creationId="{B8BD862C-D97D-58D8-540C-E1CA8FC1E8E8}"/>
          </ac:graphicFrameMkLst>
        </pc:graphicFrameChg>
        <pc:graphicFrameChg chg="add del">
          <ac:chgData name="Boss Z" userId="6c78e5bb0590f6cb" providerId="LiveId" clId="{78F97E00-1327-41B0-B001-EB523A41177A}" dt="2023-09-28T19:49:10.404" v="920" actId="26606"/>
          <ac:graphicFrameMkLst>
            <pc:docMk/>
            <pc:sldMk cId="706320728" sldId="265"/>
            <ac:graphicFrameMk id="69" creationId="{1184A04F-B314-E50F-04DD-5204D5C6DC22}"/>
          </ac:graphicFrameMkLst>
        </pc:graphicFrameChg>
        <pc:picChg chg="add del">
          <ac:chgData name="Boss Z" userId="6c78e5bb0590f6cb" providerId="LiveId" clId="{78F97E00-1327-41B0-B001-EB523A41177A}" dt="2023-09-28T19:48:36.378" v="896" actId="26606"/>
          <ac:picMkLst>
            <pc:docMk/>
            <pc:sldMk cId="706320728" sldId="265"/>
            <ac:picMk id="7" creationId="{7F0287B3-4CE9-E9FD-4A42-0E23AB289462}"/>
          </ac:picMkLst>
        </pc:picChg>
        <pc:picChg chg="add del">
          <ac:chgData name="Boss Z" userId="6c78e5bb0590f6cb" providerId="LiveId" clId="{78F97E00-1327-41B0-B001-EB523A41177A}" dt="2023-09-28T19:48:38.484" v="898" actId="26606"/>
          <ac:picMkLst>
            <pc:docMk/>
            <pc:sldMk cId="706320728" sldId="265"/>
            <ac:picMk id="21" creationId="{F99563A9-D8E6-692B-6BC4-D8B86945F382}"/>
          </ac:picMkLst>
        </pc:picChg>
        <pc:picChg chg="add del">
          <ac:chgData name="Boss Z" userId="6c78e5bb0590f6cb" providerId="LiveId" clId="{78F97E00-1327-41B0-B001-EB523A41177A}" dt="2023-09-28T19:48:40.642" v="900" actId="26606"/>
          <ac:picMkLst>
            <pc:docMk/>
            <pc:sldMk cId="706320728" sldId="265"/>
            <ac:picMk id="29" creationId="{8A93AEC2-23A2-B9D8-D4B0-46BAEB96E4DA}"/>
          </ac:picMkLst>
        </pc:picChg>
        <pc:picChg chg="add del">
          <ac:chgData name="Boss Z" userId="6c78e5bb0590f6cb" providerId="LiveId" clId="{78F97E00-1327-41B0-B001-EB523A41177A}" dt="2023-09-28T19:48:50.492" v="908" actId="26606"/>
          <ac:picMkLst>
            <pc:docMk/>
            <pc:sldMk cId="706320728" sldId="265"/>
            <ac:picMk id="42" creationId="{CCB8E8F1-A09B-08A2-FE3D-3994B56AA951}"/>
          </ac:picMkLst>
        </pc:picChg>
        <pc:picChg chg="add del">
          <ac:chgData name="Boss Z" userId="6c78e5bb0590f6cb" providerId="LiveId" clId="{78F97E00-1327-41B0-B001-EB523A41177A}" dt="2023-09-28T19:49:03.543" v="916" actId="26606"/>
          <ac:picMkLst>
            <pc:docMk/>
            <pc:sldMk cId="706320728" sldId="265"/>
            <ac:picMk id="61" creationId="{8A93AEC2-23A2-B9D8-D4B0-46BAEB96E4DA}"/>
          </ac:picMkLst>
        </pc:picChg>
        <pc:picChg chg="add del">
          <ac:chgData name="Boss Z" userId="6c78e5bb0590f6cb" providerId="LiveId" clId="{78F97E00-1327-41B0-B001-EB523A41177A}" dt="2023-09-28T19:49:06.463" v="918" actId="26606"/>
          <ac:picMkLst>
            <pc:docMk/>
            <pc:sldMk cId="706320728" sldId="265"/>
            <ac:picMk id="65" creationId="{F99563A9-D8E6-692B-6BC4-D8B86945F382}"/>
          </ac:picMkLst>
        </pc:picChg>
        <pc:picChg chg="add del">
          <ac:chgData name="Boss Z" userId="6c78e5bb0590f6cb" providerId="LiveId" clId="{78F97E00-1327-41B0-B001-EB523A41177A}" dt="2023-09-28T19:49:14.228" v="924" actId="26606"/>
          <ac:picMkLst>
            <pc:docMk/>
            <pc:sldMk cId="706320728" sldId="265"/>
            <ac:picMk id="75" creationId="{CCB8E8F1-A09B-08A2-FE3D-3994B56AA951}"/>
          </ac:picMkLst>
        </pc:picChg>
        <pc:picChg chg="add del">
          <ac:chgData name="Boss Z" userId="6c78e5bb0590f6cb" providerId="LiveId" clId="{78F97E00-1327-41B0-B001-EB523A41177A}" dt="2023-09-28T19:49:38.229" v="932" actId="26606"/>
          <ac:picMkLst>
            <pc:docMk/>
            <pc:sldMk cId="706320728" sldId="265"/>
            <ac:picMk id="84" creationId="{EEC71EB1-5502-6BBA-A35E-92ED540355EF}"/>
          </ac:picMkLst>
        </pc:picChg>
        <pc:picChg chg="add del mod">
          <ac:chgData name="Boss Z" userId="6c78e5bb0590f6cb" providerId="LiveId" clId="{78F97E00-1327-41B0-B001-EB523A41177A}" dt="2023-09-29T14:45:35.090" v="1536" actId="478"/>
          <ac:picMkLst>
            <pc:docMk/>
            <pc:sldMk cId="706320728" sldId="265"/>
            <ac:picMk id="9218" creationId="{D68C8E4F-20BF-6854-1A34-07B55C8CE728}"/>
          </ac:picMkLst>
        </pc:picChg>
      </pc:sldChg>
      <pc:sldChg chg="addSp delSp modSp add mod setBg">
        <pc:chgData name="Boss Z" userId="6c78e5bb0590f6cb" providerId="LiveId" clId="{78F97E00-1327-41B0-B001-EB523A41177A}" dt="2023-09-29T14:43:46.579" v="1529" actId="1076"/>
        <pc:sldMkLst>
          <pc:docMk/>
          <pc:sldMk cId="402531167" sldId="266"/>
        </pc:sldMkLst>
        <pc:spChg chg="mod">
          <ac:chgData name="Boss Z" userId="6c78e5bb0590f6cb" providerId="LiveId" clId="{78F97E00-1327-41B0-B001-EB523A41177A}" dt="2023-09-28T19:55:26.603" v="989" actId="26606"/>
          <ac:spMkLst>
            <pc:docMk/>
            <pc:sldMk cId="402531167" sldId="266"/>
            <ac:spMk id="2" creationId="{D722705E-CB12-A171-502A-0629A3A26BAD}"/>
          </ac:spMkLst>
        </pc:spChg>
        <pc:spChg chg="mod">
          <ac:chgData name="Boss Z" userId="6c78e5bb0590f6cb" providerId="LiveId" clId="{78F97E00-1327-41B0-B001-EB523A41177A}" dt="2023-09-28T19:55:26.603" v="989" actId="26606"/>
          <ac:spMkLst>
            <pc:docMk/>
            <pc:sldMk cId="402531167" sldId="266"/>
            <ac:spMk id="3" creationId="{FAFF34D3-657D-B76F-EBD5-5E62EBEB5186}"/>
          </ac:spMkLst>
        </pc:spChg>
        <pc:spChg chg="add del">
          <ac:chgData name="Boss Z" userId="6c78e5bb0590f6cb" providerId="LiveId" clId="{78F97E00-1327-41B0-B001-EB523A41177A}" dt="2023-09-28T19:55:26.603" v="989" actId="26606"/>
          <ac:spMkLst>
            <pc:docMk/>
            <pc:sldMk cId="402531167" sldId="266"/>
            <ac:spMk id="8" creationId="{907EF6B7-1338-4443-8C46-6A318D952DFD}"/>
          </ac:spMkLst>
        </pc:spChg>
        <pc:spChg chg="add del">
          <ac:chgData name="Boss Z" userId="6c78e5bb0590f6cb" providerId="LiveId" clId="{78F97E00-1327-41B0-B001-EB523A41177A}" dt="2023-09-28T19:55:26.603" v="989" actId="26606"/>
          <ac:spMkLst>
            <pc:docMk/>
            <pc:sldMk cId="402531167" sldId="266"/>
            <ac:spMk id="10" creationId="{DAAE4CDD-124C-4DCF-9584-B6033B545DD5}"/>
          </ac:spMkLst>
        </pc:spChg>
        <pc:spChg chg="add del">
          <ac:chgData name="Boss Z" userId="6c78e5bb0590f6cb" providerId="LiveId" clId="{78F97E00-1327-41B0-B001-EB523A41177A}" dt="2023-09-28T19:55:26.603" v="989" actId="26606"/>
          <ac:spMkLst>
            <pc:docMk/>
            <pc:sldMk cId="402531167" sldId="266"/>
            <ac:spMk id="12" creationId="{081E4A58-353D-44AE-B2FC-2A74E2E400F7}"/>
          </ac:spMkLst>
        </pc:spChg>
        <pc:picChg chg="add mod">
          <ac:chgData name="Boss Z" userId="6c78e5bb0590f6cb" providerId="LiveId" clId="{78F97E00-1327-41B0-B001-EB523A41177A}" dt="2023-09-29T14:43:46.579" v="1529" actId="1076"/>
          <ac:picMkLst>
            <pc:docMk/>
            <pc:sldMk cId="402531167" sldId="266"/>
            <ac:picMk id="8194" creationId="{0CE9B3E4-DA45-8A4C-DE28-EC410E84B69F}"/>
          </ac:picMkLst>
        </pc:picChg>
      </pc:sldChg>
      <pc:sldChg chg="addSp delSp modSp add mod setBg">
        <pc:chgData name="Boss Z" userId="6c78e5bb0590f6cb" providerId="LiveId" clId="{78F97E00-1327-41B0-B001-EB523A41177A}" dt="2023-09-28T19:52:55.317" v="975"/>
        <pc:sldMkLst>
          <pc:docMk/>
          <pc:sldMk cId="1708915562" sldId="267"/>
        </pc:sldMkLst>
        <pc:spChg chg="mod">
          <ac:chgData name="Boss Z" userId="6c78e5bb0590f6cb" providerId="LiveId" clId="{78F97E00-1327-41B0-B001-EB523A41177A}" dt="2023-09-28T17:27:26.652" v="412" actId="403"/>
          <ac:spMkLst>
            <pc:docMk/>
            <pc:sldMk cId="1708915562" sldId="267"/>
            <ac:spMk id="2" creationId="{D722705E-CB12-A171-502A-0629A3A26BAD}"/>
          </ac:spMkLst>
        </pc:spChg>
        <pc:spChg chg="mod ord">
          <ac:chgData name="Boss Z" userId="6c78e5bb0590f6cb" providerId="LiveId" clId="{78F97E00-1327-41B0-B001-EB523A41177A}" dt="2023-09-28T19:52:55.317" v="975"/>
          <ac:spMkLst>
            <pc:docMk/>
            <pc:sldMk cId="1708915562" sldId="267"/>
            <ac:spMk id="3" creationId="{FAFF34D3-657D-B76F-EBD5-5E62EBEB5186}"/>
          </ac:spMkLst>
        </pc:spChg>
        <pc:spChg chg="add del">
          <ac:chgData name="Boss Z" userId="6c78e5bb0590f6cb" providerId="LiveId" clId="{78F97E00-1327-41B0-B001-EB523A41177A}" dt="2023-09-28T17:10:03.832" v="305" actId="26606"/>
          <ac:spMkLst>
            <pc:docMk/>
            <pc:sldMk cId="1708915562" sldId="267"/>
            <ac:spMk id="2055" creationId="{45D37F4E-DDB4-456B-97E0-9937730A039F}"/>
          </ac:spMkLst>
        </pc:spChg>
        <pc:spChg chg="add del">
          <ac:chgData name="Boss Z" userId="6c78e5bb0590f6cb" providerId="LiveId" clId="{78F97E00-1327-41B0-B001-EB523A41177A}" dt="2023-09-28T17:10:03.832" v="305" actId="26606"/>
          <ac:spMkLst>
            <pc:docMk/>
            <pc:sldMk cId="1708915562" sldId="267"/>
            <ac:spMk id="2057" creationId="{B2DD41CD-8F47-4F56-AD12-4E2FF7696987}"/>
          </ac:spMkLst>
        </pc:spChg>
        <pc:spChg chg="add del">
          <ac:chgData name="Boss Z" userId="6c78e5bb0590f6cb" providerId="LiveId" clId="{78F97E00-1327-41B0-B001-EB523A41177A}" dt="2023-09-28T17:10:11.573" v="307" actId="26606"/>
          <ac:spMkLst>
            <pc:docMk/>
            <pc:sldMk cId="1708915562" sldId="267"/>
            <ac:spMk id="2059" creationId="{9A0D773F-7A7D-4DBB-9DEA-86BB8B8F4BC8}"/>
          </ac:spMkLst>
        </pc:spChg>
        <pc:spChg chg="add del">
          <ac:chgData name="Boss Z" userId="6c78e5bb0590f6cb" providerId="LiveId" clId="{78F97E00-1327-41B0-B001-EB523A41177A}" dt="2023-09-28T17:10:11.573" v="307" actId="26606"/>
          <ac:spMkLst>
            <pc:docMk/>
            <pc:sldMk cId="1708915562" sldId="267"/>
            <ac:spMk id="2060" creationId="{7FF47CB7-972F-479F-A36D-9E72D26EC8DA}"/>
          </ac:spMkLst>
        </pc:spChg>
        <pc:spChg chg="add del">
          <ac:chgData name="Boss Z" userId="6c78e5bb0590f6cb" providerId="LiveId" clId="{78F97E00-1327-41B0-B001-EB523A41177A}" dt="2023-09-28T17:10:11.573" v="307" actId="26606"/>
          <ac:spMkLst>
            <pc:docMk/>
            <pc:sldMk cId="1708915562" sldId="267"/>
            <ac:spMk id="2061" creationId="{0D153B68-5844-490D-8E67-F616D6D721CA}"/>
          </ac:spMkLst>
        </pc:spChg>
        <pc:spChg chg="add del">
          <ac:chgData name="Boss Z" userId="6c78e5bb0590f6cb" providerId="LiveId" clId="{78F97E00-1327-41B0-B001-EB523A41177A}" dt="2023-09-28T17:10:18.913" v="309" actId="26606"/>
          <ac:spMkLst>
            <pc:docMk/>
            <pc:sldMk cId="1708915562" sldId="267"/>
            <ac:spMk id="2064" creationId="{9427AF5F-9A0E-42B7-A252-FD64C9885F9C}"/>
          </ac:spMkLst>
        </pc:spChg>
        <pc:spChg chg="add del">
          <ac:chgData name="Boss Z" userId="6c78e5bb0590f6cb" providerId="LiveId" clId="{78F97E00-1327-41B0-B001-EB523A41177A}" dt="2023-09-28T17:11:50.216" v="321" actId="26606"/>
          <ac:spMkLst>
            <pc:docMk/>
            <pc:sldMk cId="1708915562" sldId="267"/>
            <ac:spMk id="2069" creationId="{9427AF5F-9A0E-42B7-A252-FD64C9885F9C}"/>
          </ac:spMkLst>
        </pc:spChg>
        <pc:spChg chg="add del">
          <ac:chgData name="Boss Z" userId="6c78e5bb0590f6cb" providerId="LiveId" clId="{78F97E00-1327-41B0-B001-EB523A41177A}" dt="2023-09-28T17:12:29" v="330" actId="26606"/>
          <ac:spMkLst>
            <pc:docMk/>
            <pc:sldMk cId="1708915562" sldId="267"/>
            <ac:spMk id="2074" creationId="{2EB492CD-616E-47F8-933B-5E2D952A0593}"/>
          </ac:spMkLst>
        </pc:spChg>
        <pc:spChg chg="add del">
          <ac:chgData name="Boss Z" userId="6c78e5bb0590f6cb" providerId="LiveId" clId="{78F97E00-1327-41B0-B001-EB523A41177A}" dt="2023-09-28T17:12:29" v="330" actId="26606"/>
          <ac:spMkLst>
            <pc:docMk/>
            <pc:sldMk cId="1708915562" sldId="267"/>
            <ac:spMk id="2076" creationId="{59383CF9-23B5-4335-9B21-1791C4CF1C75}"/>
          </ac:spMkLst>
        </pc:spChg>
        <pc:spChg chg="add del">
          <ac:chgData name="Boss Z" userId="6c78e5bb0590f6cb" providerId="LiveId" clId="{78F97E00-1327-41B0-B001-EB523A41177A}" dt="2023-09-28T17:12:29" v="330" actId="26606"/>
          <ac:spMkLst>
            <pc:docMk/>
            <pc:sldMk cId="1708915562" sldId="267"/>
            <ac:spMk id="2078" creationId="{0007FE00-9498-4706-B255-6437B0252C02}"/>
          </ac:spMkLst>
        </pc:spChg>
        <pc:spChg chg="add del">
          <ac:chgData name="Boss Z" userId="6c78e5bb0590f6cb" providerId="LiveId" clId="{78F97E00-1327-41B0-B001-EB523A41177A}" dt="2023-09-28T17:12:09.282" v="325" actId="26606"/>
          <ac:spMkLst>
            <pc:docMk/>
            <pc:sldMk cId="1708915562" sldId="267"/>
            <ac:spMk id="2083" creationId="{04812C46-200A-4DEB-A05E-3ED6C68C2387}"/>
          </ac:spMkLst>
        </pc:spChg>
        <pc:spChg chg="add del">
          <ac:chgData name="Boss Z" userId="6c78e5bb0590f6cb" providerId="LiveId" clId="{78F97E00-1327-41B0-B001-EB523A41177A}" dt="2023-09-28T17:12:09.282" v="325" actId="26606"/>
          <ac:spMkLst>
            <pc:docMk/>
            <pc:sldMk cId="1708915562" sldId="267"/>
            <ac:spMk id="2085" creationId="{A783CD55-1776-4C75-9A8F-D1179C0C7B48}"/>
          </ac:spMkLst>
        </pc:spChg>
        <pc:spChg chg="add del">
          <ac:chgData name="Boss Z" userId="6c78e5bb0590f6cb" providerId="LiveId" clId="{78F97E00-1327-41B0-B001-EB523A41177A}" dt="2023-09-28T17:12:18.006" v="327" actId="26606"/>
          <ac:spMkLst>
            <pc:docMk/>
            <pc:sldMk cId="1708915562" sldId="267"/>
            <ac:spMk id="2087" creationId="{0007FE00-9498-4706-B255-6437B0252C02}"/>
          </ac:spMkLst>
        </pc:spChg>
        <pc:spChg chg="add del">
          <ac:chgData name="Boss Z" userId="6c78e5bb0590f6cb" providerId="LiveId" clId="{78F97E00-1327-41B0-B001-EB523A41177A}" dt="2023-09-28T17:12:18.006" v="327" actId="26606"/>
          <ac:spMkLst>
            <pc:docMk/>
            <pc:sldMk cId="1708915562" sldId="267"/>
            <ac:spMk id="2088" creationId="{2EB492CD-616E-47F8-933B-5E2D952A0593}"/>
          </ac:spMkLst>
        </pc:spChg>
        <pc:spChg chg="add del">
          <ac:chgData name="Boss Z" userId="6c78e5bb0590f6cb" providerId="LiveId" clId="{78F97E00-1327-41B0-B001-EB523A41177A}" dt="2023-09-28T17:12:18.006" v="327" actId="26606"/>
          <ac:spMkLst>
            <pc:docMk/>
            <pc:sldMk cId="1708915562" sldId="267"/>
            <ac:spMk id="2089" creationId="{59383CF9-23B5-4335-9B21-1791C4CF1C75}"/>
          </ac:spMkLst>
        </pc:spChg>
        <pc:spChg chg="add del">
          <ac:chgData name="Boss Z" userId="6c78e5bb0590f6cb" providerId="LiveId" clId="{78F97E00-1327-41B0-B001-EB523A41177A}" dt="2023-09-28T17:12:28.992" v="329" actId="26606"/>
          <ac:spMkLst>
            <pc:docMk/>
            <pc:sldMk cId="1708915562" sldId="267"/>
            <ac:spMk id="2091" creationId="{D3E17859-C5F0-476F-A082-A4CB8841DB24}"/>
          </ac:spMkLst>
        </pc:spChg>
        <pc:spChg chg="add del">
          <ac:chgData name="Boss Z" userId="6c78e5bb0590f6cb" providerId="LiveId" clId="{78F97E00-1327-41B0-B001-EB523A41177A}" dt="2023-09-28T17:12:28.992" v="329" actId="26606"/>
          <ac:spMkLst>
            <pc:docMk/>
            <pc:sldMk cId="1708915562" sldId="267"/>
            <ac:spMk id="2092" creationId="{70BEB1E7-2F88-40BC-B73D-42E5B6F80BFC}"/>
          </ac:spMkLst>
        </pc:spChg>
        <pc:spChg chg="add del">
          <ac:chgData name="Boss Z" userId="6c78e5bb0590f6cb" providerId="LiveId" clId="{78F97E00-1327-41B0-B001-EB523A41177A}" dt="2023-09-28T17:12:28.992" v="329" actId="26606"/>
          <ac:spMkLst>
            <pc:docMk/>
            <pc:sldMk cId="1708915562" sldId="267"/>
            <ac:spMk id="2093" creationId="{A7B99495-F43F-4D80-A44F-2CB4764EB90B}"/>
          </ac:spMkLst>
        </pc:spChg>
        <pc:picChg chg="add mod ord">
          <ac:chgData name="Boss Z" userId="6c78e5bb0590f6cb" providerId="LiveId" clId="{78F97E00-1327-41B0-B001-EB523A41177A}" dt="2023-09-28T17:12:29" v="330" actId="26606"/>
          <ac:picMkLst>
            <pc:docMk/>
            <pc:sldMk cId="1708915562" sldId="267"/>
            <ac:picMk id="4" creationId="{77BB6CC9-0B25-7357-9E90-007C74DDFD92}"/>
          </ac:picMkLst>
        </pc:picChg>
        <pc:picChg chg="add del">
          <ac:chgData name="Boss Z" userId="6c78e5bb0590f6cb" providerId="LiveId" clId="{78F97E00-1327-41B0-B001-EB523A41177A}" dt="2023-09-28T17:09:38.027" v="303"/>
          <ac:picMkLst>
            <pc:docMk/>
            <pc:sldMk cId="1708915562" sldId="267"/>
            <ac:picMk id="2050" creationId="{91CFAC8F-1CC3-DD3F-57FE-C7DFEE695613}"/>
          </ac:picMkLst>
        </pc:picChg>
        <pc:picChg chg="add del">
          <ac:chgData name="Boss Z" userId="6c78e5bb0590f6cb" providerId="LiveId" clId="{78F97E00-1327-41B0-B001-EB523A41177A}" dt="2023-09-28T17:10:03.832" v="305" actId="26606"/>
          <ac:picMkLst>
            <pc:docMk/>
            <pc:sldMk cId="1708915562" sldId="267"/>
            <ac:picMk id="2052" creationId="{91CFAC8F-1CC3-DD3F-57FE-C7DFEE695613}"/>
          </ac:picMkLst>
        </pc:picChg>
        <pc:picChg chg="add del">
          <ac:chgData name="Boss Z" userId="6c78e5bb0590f6cb" providerId="LiveId" clId="{78F97E00-1327-41B0-B001-EB523A41177A}" dt="2023-09-28T17:10:11.573" v="307" actId="26606"/>
          <ac:picMkLst>
            <pc:docMk/>
            <pc:sldMk cId="1708915562" sldId="267"/>
            <ac:picMk id="2062" creationId="{91CFAC8F-1CC3-DD3F-57FE-C7DFEE695613}"/>
          </ac:picMkLst>
        </pc:picChg>
        <pc:picChg chg="add del">
          <ac:chgData name="Boss Z" userId="6c78e5bb0590f6cb" providerId="LiveId" clId="{78F97E00-1327-41B0-B001-EB523A41177A}" dt="2023-09-28T17:10:18.913" v="309" actId="26606"/>
          <ac:picMkLst>
            <pc:docMk/>
            <pc:sldMk cId="1708915562" sldId="267"/>
            <ac:picMk id="2065" creationId="{91CFAC8F-1CC3-DD3F-57FE-C7DFEE695613}"/>
          </ac:picMkLst>
        </pc:picChg>
        <pc:picChg chg="add del">
          <ac:chgData name="Boss Z" userId="6c78e5bb0590f6cb" providerId="LiveId" clId="{78F97E00-1327-41B0-B001-EB523A41177A}" dt="2023-09-28T17:10:22.982" v="311" actId="26606"/>
          <ac:picMkLst>
            <pc:docMk/>
            <pc:sldMk cId="1708915562" sldId="267"/>
            <ac:picMk id="2067" creationId="{91CFAC8F-1CC3-DD3F-57FE-C7DFEE695613}"/>
          </ac:picMkLst>
        </pc:picChg>
        <pc:picChg chg="add del mod">
          <ac:chgData name="Boss Z" userId="6c78e5bb0590f6cb" providerId="LiveId" clId="{78F97E00-1327-41B0-B001-EB523A41177A}" dt="2023-09-28T17:11:38.665" v="319" actId="478"/>
          <ac:picMkLst>
            <pc:docMk/>
            <pc:sldMk cId="1708915562" sldId="267"/>
            <ac:picMk id="2070" creationId="{91CFAC8F-1CC3-DD3F-57FE-C7DFEE695613}"/>
          </ac:picMkLst>
        </pc:picChg>
        <pc:cxnChg chg="add">
          <ac:chgData name="Boss Z" userId="6c78e5bb0590f6cb" providerId="LiveId" clId="{78F97E00-1327-41B0-B001-EB523A41177A}" dt="2023-09-28T17:12:29" v="330" actId="26606"/>
          <ac:cxnSpMkLst>
            <pc:docMk/>
            <pc:sldMk cId="1708915562" sldId="267"/>
            <ac:cxnSpMk id="2095" creationId="{FC23E3B9-5ABF-58B3-E2B0-E9A5DAA90037}"/>
          </ac:cxnSpMkLst>
        </pc:cxnChg>
      </pc:sldChg>
      <pc:sldChg chg="addSp delSp modSp add del mod">
        <pc:chgData name="Boss Z" userId="6c78e5bb0590f6cb" providerId="LiveId" clId="{78F97E00-1327-41B0-B001-EB523A41177A}" dt="2023-09-28T17:07:46.588" v="301" actId="2696"/>
        <pc:sldMkLst>
          <pc:docMk/>
          <pc:sldMk cId="3140845642" sldId="268"/>
        </pc:sldMkLst>
        <pc:spChg chg="mod">
          <ac:chgData name="Boss Z" userId="6c78e5bb0590f6cb" providerId="LiveId" clId="{78F97E00-1327-41B0-B001-EB523A41177A}" dt="2023-09-28T17:06:32.880" v="293" actId="5793"/>
          <ac:spMkLst>
            <pc:docMk/>
            <pc:sldMk cId="3140845642" sldId="268"/>
            <ac:spMk id="3" creationId="{FAFF34D3-657D-B76F-EBD5-5E62EBEB5186}"/>
          </ac:spMkLst>
        </pc:spChg>
        <pc:spChg chg="add del">
          <ac:chgData name="Boss Z" userId="6c78e5bb0590f6cb" providerId="LiveId" clId="{78F97E00-1327-41B0-B001-EB523A41177A}" dt="2023-09-28T17:04:33.725" v="265"/>
          <ac:spMkLst>
            <pc:docMk/>
            <pc:sldMk cId="3140845642" sldId="268"/>
            <ac:spMk id="4" creationId="{7D4E55E6-6F39-4005-215C-AF8EFDC9356E}"/>
          </ac:spMkLst>
        </pc:spChg>
        <pc:spChg chg="add del">
          <ac:chgData name="Boss Z" userId="6c78e5bb0590f6cb" providerId="LiveId" clId="{78F97E00-1327-41B0-B001-EB523A41177A}" dt="2023-09-28T17:04:33.725" v="265"/>
          <ac:spMkLst>
            <pc:docMk/>
            <pc:sldMk cId="3140845642" sldId="268"/>
            <ac:spMk id="5" creationId="{110355E3-DA70-9521-A953-0A398B9296D0}"/>
          </ac:spMkLst>
        </pc:spChg>
        <pc:spChg chg="add del">
          <ac:chgData name="Boss Z" userId="6c78e5bb0590f6cb" providerId="LiveId" clId="{78F97E00-1327-41B0-B001-EB523A41177A}" dt="2023-09-28T17:04:33.725" v="265"/>
          <ac:spMkLst>
            <pc:docMk/>
            <pc:sldMk cId="3140845642" sldId="268"/>
            <ac:spMk id="6" creationId="{A167B042-B6B8-9749-978C-7156CCB0E354}"/>
          </ac:spMkLst>
        </pc:spChg>
        <pc:spChg chg="add del">
          <ac:chgData name="Boss Z" userId="6c78e5bb0590f6cb" providerId="LiveId" clId="{78F97E00-1327-41B0-B001-EB523A41177A}" dt="2023-09-28T17:04:38.690" v="267"/>
          <ac:spMkLst>
            <pc:docMk/>
            <pc:sldMk cId="3140845642" sldId="268"/>
            <ac:spMk id="7" creationId="{E54DF112-02F4-DA15-C358-BFF495E808CA}"/>
          </ac:spMkLst>
        </pc:spChg>
        <pc:spChg chg="add del">
          <ac:chgData name="Boss Z" userId="6c78e5bb0590f6cb" providerId="LiveId" clId="{78F97E00-1327-41B0-B001-EB523A41177A}" dt="2023-09-28T17:04:38.690" v="267"/>
          <ac:spMkLst>
            <pc:docMk/>
            <pc:sldMk cId="3140845642" sldId="268"/>
            <ac:spMk id="8" creationId="{F76C258B-2900-B602-9FBA-221BDB93A00F}"/>
          </ac:spMkLst>
        </pc:spChg>
        <pc:spChg chg="add del">
          <ac:chgData name="Boss Z" userId="6c78e5bb0590f6cb" providerId="LiveId" clId="{78F97E00-1327-41B0-B001-EB523A41177A}" dt="2023-09-28T17:04:38.690" v="267"/>
          <ac:spMkLst>
            <pc:docMk/>
            <pc:sldMk cId="3140845642" sldId="268"/>
            <ac:spMk id="9" creationId="{D3ED0419-3CF1-FFD1-8984-A57F607F8498}"/>
          </ac:spMkLst>
        </pc:spChg>
        <pc:cxnChg chg="add">
          <ac:chgData name="Boss Z" userId="6c78e5bb0590f6cb" providerId="LiveId" clId="{78F97E00-1327-41B0-B001-EB523A41177A}" dt="2023-09-28T17:06:53.993" v="294" actId="11529"/>
          <ac:cxnSpMkLst>
            <pc:docMk/>
            <pc:sldMk cId="3140845642" sldId="268"/>
            <ac:cxnSpMk id="11" creationId="{B7F8D9D3-D540-859C-4EF4-1951AE7587BF}"/>
          </ac:cxnSpMkLst>
        </pc:cxnChg>
      </pc:sldChg>
      <pc:sldChg chg="addSp delSp modSp new add del mod ord setBg">
        <pc:chgData name="Boss Z" userId="6c78e5bb0590f6cb" providerId="LiveId" clId="{78F97E00-1327-41B0-B001-EB523A41177A}" dt="2023-09-28T19:52:55.317" v="975"/>
        <pc:sldMkLst>
          <pc:docMk/>
          <pc:sldMk cId="375578401" sldId="269"/>
        </pc:sldMkLst>
        <pc:spChg chg="mod">
          <ac:chgData name="Boss Z" userId="6c78e5bb0590f6cb" providerId="LiveId" clId="{78F97E00-1327-41B0-B001-EB523A41177A}" dt="2023-09-28T17:27:14.125" v="409" actId="404"/>
          <ac:spMkLst>
            <pc:docMk/>
            <pc:sldMk cId="375578401" sldId="269"/>
            <ac:spMk id="2" creationId="{2E21E32D-AEFB-8DD8-3D40-289F567E9A0C}"/>
          </ac:spMkLst>
        </pc:spChg>
        <pc:spChg chg="add del mod">
          <ac:chgData name="Boss Z" userId="6c78e5bb0590f6cb" providerId="LiveId" clId="{78F97E00-1327-41B0-B001-EB523A41177A}" dt="2023-09-28T17:18:14.469" v="357" actId="26606"/>
          <ac:spMkLst>
            <pc:docMk/>
            <pc:sldMk cId="375578401" sldId="269"/>
            <ac:spMk id="3" creationId="{FB73CC52-CA8C-C538-180B-0C6DA4D15C63}"/>
          </ac:spMkLst>
        </pc:spChg>
        <pc:spChg chg="mod">
          <ac:chgData name="Boss Z" userId="6c78e5bb0590f6cb" providerId="LiveId" clId="{78F97E00-1327-41B0-B001-EB523A41177A}" dt="2023-09-28T19:52:55.317" v="975"/>
          <ac:spMkLst>
            <pc:docMk/>
            <pc:sldMk cId="375578401" sldId="269"/>
            <ac:spMk id="4" creationId="{10F897C1-5DEE-A841-189A-C560D107DA56}"/>
          </ac:spMkLst>
        </pc:spChg>
        <pc:spChg chg="add del">
          <ac:chgData name="Boss Z" userId="6c78e5bb0590f6cb" providerId="LiveId" clId="{78F97E00-1327-41B0-B001-EB523A41177A}" dt="2023-09-28T17:17:30.174" v="344" actId="26606"/>
          <ac:spMkLst>
            <pc:docMk/>
            <pc:sldMk cId="375578401" sldId="269"/>
            <ac:spMk id="9" creationId="{21739CA5-F0F5-48E1-8E8C-F24B71827E46}"/>
          </ac:spMkLst>
        </pc:spChg>
        <pc:spChg chg="add del">
          <ac:chgData name="Boss Z" userId="6c78e5bb0590f6cb" providerId="LiveId" clId="{78F97E00-1327-41B0-B001-EB523A41177A}" dt="2023-09-28T17:17:30.174" v="344" actId="26606"/>
          <ac:spMkLst>
            <pc:docMk/>
            <pc:sldMk cId="375578401" sldId="269"/>
            <ac:spMk id="11" creationId="{3EAD2937-F230-41D4-B9C5-975B129BFC20}"/>
          </ac:spMkLst>
        </pc:spChg>
        <pc:spChg chg="add del">
          <ac:chgData name="Boss Z" userId="6c78e5bb0590f6cb" providerId="LiveId" clId="{78F97E00-1327-41B0-B001-EB523A41177A}" dt="2023-09-28T17:18:04.318" v="354" actId="26606"/>
          <ac:spMkLst>
            <pc:docMk/>
            <pc:sldMk cId="375578401" sldId="269"/>
            <ac:spMk id="12" creationId="{4C608BEB-860E-4094-8511-78603564A75E}"/>
          </ac:spMkLst>
        </pc:spChg>
        <pc:spChg chg="add del">
          <ac:chgData name="Boss Z" userId="6c78e5bb0590f6cb" providerId="LiveId" clId="{78F97E00-1327-41B0-B001-EB523A41177A}" dt="2023-09-28T17:17:30.174" v="344" actId="26606"/>
          <ac:spMkLst>
            <pc:docMk/>
            <pc:sldMk cId="375578401" sldId="269"/>
            <ac:spMk id="13" creationId="{CCD444A3-C338-4886-B7F1-4BA2AF46EB64}"/>
          </ac:spMkLst>
        </pc:spChg>
        <pc:spChg chg="add del">
          <ac:chgData name="Boss Z" userId="6c78e5bb0590f6cb" providerId="LiveId" clId="{78F97E00-1327-41B0-B001-EB523A41177A}" dt="2023-09-28T17:18:04.318" v="354" actId="26606"/>
          <ac:spMkLst>
            <pc:docMk/>
            <pc:sldMk cId="375578401" sldId="269"/>
            <ac:spMk id="14" creationId="{FB73CC52-CA8C-C538-180B-0C6DA4D15C63}"/>
          </ac:spMkLst>
        </pc:spChg>
        <pc:spChg chg="add del">
          <ac:chgData name="Boss Z" userId="6c78e5bb0590f6cb" providerId="LiveId" clId="{78F97E00-1327-41B0-B001-EB523A41177A}" dt="2023-09-28T17:17:37.190" v="346" actId="26606"/>
          <ac:spMkLst>
            <pc:docMk/>
            <pc:sldMk cId="375578401" sldId="269"/>
            <ac:spMk id="15" creationId="{4FFBEE45-F140-49D5-85EA-C78C24340B23}"/>
          </ac:spMkLst>
        </pc:spChg>
        <pc:spChg chg="add del">
          <ac:chgData name="Boss Z" userId="6c78e5bb0590f6cb" providerId="LiveId" clId="{78F97E00-1327-41B0-B001-EB523A41177A}" dt="2023-09-28T17:18:14.461" v="356" actId="26606"/>
          <ac:spMkLst>
            <pc:docMk/>
            <pc:sldMk cId="375578401" sldId="269"/>
            <ac:spMk id="18" creationId="{428D436F-9ACD-4C92-AFC8-C934C527A6A4}"/>
          </ac:spMkLst>
        </pc:spChg>
        <pc:spChg chg="add del">
          <ac:chgData name="Boss Z" userId="6c78e5bb0590f6cb" providerId="LiveId" clId="{78F97E00-1327-41B0-B001-EB523A41177A}" dt="2023-09-28T17:18:14.461" v="356" actId="26606"/>
          <ac:spMkLst>
            <pc:docMk/>
            <pc:sldMk cId="375578401" sldId="269"/>
            <ac:spMk id="19" creationId="{090538E0-A884-4E60-A6AB-77D830E2FCED}"/>
          </ac:spMkLst>
        </pc:spChg>
        <pc:spChg chg="add del">
          <ac:chgData name="Boss Z" userId="6c78e5bb0590f6cb" providerId="LiveId" clId="{78F97E00-1327-41B0-B001-EB523A41177A}" dt="2023-09-28T17:18:14.461" v="356" actId="26606"/>
          <ac:spMkLst>
            <pc:docMk/>
            <pc:sldMk cId="375578401" sldId="269"/>
            <ac:spMk id="20" creationId="{DB0D7DD0-1C67-4D4C-9E06-678233DB8468}"/>
          </ac:spMkLst>
        </pc:spChg>
        <pc:spChg chg="add del">
          <ac:chgData name="Boss Z" userId="6c78e5bb0590f6cb" providerId="LiveId" clId="{78F97E00-1327-41B0-B001-EB523A41177A}" dt="2023-09-28T17:18:14.461" v="356" actId="26606"/>
          <ac:spMkLst>
            <pc:docMk/>
            <pc:sldMk cId="375578401" sldId="269"/>
            <ac:spMk id="21" creationId="{FB73CC52-CA8C-C538-180B-0C6DA4D15C63}"/>
          </ac:spMkLst>
        </pc:spChg>
        <pc:spChg chg="add">
          <ac:chgData name="Boss Z" userId="6c78e5bb0590f6cb" providerId="LiveId" clId="{78F97E00-1327-41B0-B001-EB523A41177A}" dt="2023-09-28T17:18:14.469" v="357" actId="26606"/>
          <ac:spMkLst>
            <pc:docMk/>
            <pc:sldMk cId="375578401" sldId="269"/>
            <ac:spMk id="23" creationId="{4FFBEE45-F140-49D5-85EA-C78C24340B23}"/>
          </ac:spMkLst>
        </pc:spChg>
        <pc:spChg chg="add mod">
          <ac:chgData name="Boss Z" userId="6c78e5bb0590f6cb" providerId="LiveId" clId="{78F97E00-1327-41B0-B001-EB523A41177A}" dt="2023-09-28T19:52:55.317" v="975"/>
          <ac:spMkLst>
            <pc:docMk/>
            <pc:sldMk cId="375578401" sldId="269"/>
            <ac:spMk id="24" creationId="{FB73CC52-CA8C-C538-180B-0C6DA4D15C63}"/>
          </ac:spMkLst>
        </pc:spChg>
        <pc:graphicFrameChg chg="add del">
          <ac:chgData name="Boss Z" userId="6c78e5bb0590f6cb" providerId="LiveId" clId="{78F97E00-1327-41B0-B001-EB523A41177A}" dt="2023-09-28T17:17:47.242" v="348" actId="26606"/>
          <ac:graphicFrameMkLst>
            <pc:docMk/>
            <pc:sldMk cId="375578401" sldId="269"/>
            <ac:graphicFrameMk id="6" creationId="{1309D122-7609-8AF3-FB37-24CA33852F4D}"/>
          </ac:graphicFrameMkLst>
        </pc:graphicFrameChg>
        <pc:graphicFrameChg chg="add del">
          <ac:chgData name="Boss Z" userId="6c78e5bb0590f6cb" providerId="LiveId" clId="{78F97E00-1327-41B0-B001-EB523A41177A}" dt="2023-09-28T17:17:50.922" v="350" actId="26606"/>
          <ac:graphicFrameMkLst>
            <pc:docMk/>
            <pc:sldMk cId="375578401" sldId="269"/>
            <ac:graphicFrameMk id="8" creationId="{A57813EB-DD39-ACC2-8CC1-648A20C5E20A}"/>
          </ac:graphicFrameMkLst>
        </pc:graphicFrameChg>
        <pc:graphicFrameChg chg="add del">
          <ac:chgData name="Boss Z" userId="6c78e5bb0590f6cb" providerId="LiveId" clId="{78F97E00-1327-41B0-B001-EB523A41177A}" dt="2023-09-28T17:18:01.706" v="352" actId="26606"/>
          <ac:graphicFrameMkLst>
            <pc:docMk/>
            <pc:sldMk cId="375578401" sldId="269"/>
            <ac:graphicFrameMk id="10" creationId="{702CB88B-A587-08CD-6474-441DF28C2985}"/>
          </ac:graphicFrameMkLst>
        </pc:graphicFrameChg>
        <pc:cxnChg chg="add del">
          <ac:chgData name="Boss Z" userId="6c78e5bb0590f6cb" providerId="LiveId" clId="{78F97E00-1327-41B0-B001-EB523A41177A}" dt="2023-09-28T17:18:04.318" v="354" actId="26606"/>
          <ac:cxnSpMkLst>
            <pc:docMk/>
            <pc:sldMk cId="375578401" sldId="269"/>
            <ac:cxnSpMk id="16" creationId="{1F16A8D4-FE87-4604-88B2-394B5D1EB437}"/>
          </ac:cxnSpMkLst>
        </pc:cxnChg>
      </pc:sldChg>
      <pc:sldChg chg="addSp delSp modSp add mod">
        <pc:chgData name="Boss Z" userId="6c78e5bb0590f6cb" providerId="LiveId" clId="{78F97E00-1327-41B0-B001-EB523A41177A}" dt="2023-09-28T17:19:44.117" v="363" actId="207"/>
        <pc:sldMkLst>
          <pc:docMk/>
          <pc:sldMk cId="3173564478" sldId="270"/>
        </pc:sldMkLst>
        <pc:spChg chg="mod">
          <ac:chgData name="Boss Z" userId="6c78e5bb0590f6cb" providerId="LiveId" clId="{78F97E00-1327-41B0-B001-EB523A41177A}" dt="2023-09-28T17:19:44.117" v="363" actId="207"/>
          <ac:spMkLst>
            <pc:docMk/>
            <pc:sldMk cId="3173564478" sldId="270"/>
            <ac:spMk id="2" creationId="{D722705E-CB12-A171-502A-0629A3A26BAD}"/>
          </ac:spMkLst>
        </pc:spChg>
        <pc:spChg chg="del mod">
          <ac:chgData name="Boss Z" userId="6c78e5bb0590f6cb" providerId="LiveId" clId="{78F97E00-1327-41B0-B001-EB523A41177A}" dt="2023-09-28T17:13:51.347" v="339" actId="26606"/>
          <ac:spMkLst>
            <pc:docMk/>
            <pc:sldMk cId="3173564478" sldId="270"/>
            <ac:spMk id="3" creationId="{FAFF34D3-657D-B76F-EBD5-5E62EBEB5186}"/>
          </ac:spMkLst>
        </pc:spChg>
        <pc:spChg chg="add del">
          <ac:chgData name="Boss Z" userId="6c78e5bb0590f6cb" providerId="LiveId" clId="{78F97E00-1327-41B0-B001-EB523A41177A}" dt="2023-09-28T17:13:51.347" v="339" actId="26606"/>
          <ac:spMkLst>
            <pc:docMk/>
            <pc:sldMk cId="3173564478" sldId="270"/>
            <ac:spMk id="2069" creationId="{9427AF5F-9A0E-42B7-A252-FD64C9885F9C}"/>
          </ac:spMkLst>
        </pc:spChg>
        <pc:spChg chg="add del">
          <ac:chgData name="Boss Z" userId="6c78e5bb0590f6cb" providerId="LiveId" clId="{78F97E00-1327-41B0-B001-EB523A41177A}" dt="2023-09-28T17:13:51.308" v="338" actId="26606"/>
          <ac:spMkLst>
            <pc:docMk/>
            <pc:sldMk cId="3173564478" sldId="270"/>
            <ac:spMk id="2075" creationId="{C0763A76-9F1C-4FC5-82B7-DD475DA461B2}"/>
          </ac:spMkLst>
        </pc:spChg>
        <pc:spChg chg="add del">
          <ac:chgData name="Boss Z" userId="6c78e5bb0590f6cb" providerId="LiveId" clId="{78F97E00-1327-41B0-B001-EB523A41177A}" dt="2023-09-28T17:13:51.308" v="338" actId="26606"/>
          <ac:spMkLst>
            <pc:docMk/>
            <pc:sldMk cId="3173564478" sldId="270"/>
            <ac:spMk id="2077" creationId="{E81BF4F6-F2CF-4984-9D14-D6966D92F99F}"/>
          </ac:spMkLst>
        </pc:spChg>
        <pc:spChg chg="add">
          <ac:chgData name="Boss Z" userId="6c78e5bb0590f6cb" providerId="LiveId" clId="{78F97E00-1327-41B0-B001-EB523A41177A}" dt="2023-09-28T17:13:51.347" v="339" actId="26606"/>
          <ac:spMkLst>
            <pc:docMk/>
            <pc:sldMk cId="3173564478" sldId="270"/>
            <ac:spMk id="2079" creationId="{9427AF5F-9A0E-42B7-A252-FD64C9885F9C}"/>
          </ac:spMkLst>
        </pc:spChg>
        <pc:graphicFrameChg chg="add">
          <ac:chgData name="Boss Z" userId="6c78e5bb0590f6cb" providerId="LiveId" clId="{78F97E00-1327-41B0-B001-EB523A41177A}" dt="2023-09-28T17:13:51.347" v="339" actId="26606"/>
          <ac:graphicFrameMkLst>
            <pc:docMk/>
            <pc:sldMk cId="3173564478" sldId="270"/>
            <ac:graphicFrameMk id="2072" creationId="{944A0735-BF12-8211-5D90-DDB4E1C095D6}"/>
          </ac:graphicFrameMkLst>
        </pc:graphicFrameChg>
        <pc:picChg chg="mod">
          <ac:chgData name="Boss Z" userId="6c78e5bb0590f6cb" providerId="LiveId" clId="{78F97E00-1327-41B0-B001-EB523A41177A}" dt="2023-09-28T17:13:51.308" v="338" actId="26606"/>
          <ac:picMkLst>
            <pc:docMk/>
            <pc:sldMk cId="3173564478" sldId="270"/>
            <ac:picMk id="2070" creationId="{91CFAC8F-1CC3-DD3F-57FE-C7DFEE695613}"/>
          </ac:picMkLst>
        </pc:picChg>
      </pc:sldChg>
      <pc:sldChg chg="addSp delSp modSp add mod">
        <pc:chgData name="Boss Z" userId="6c78e5bb0590f6cb" providerId="LiveId" clId="{78F97E00-1327-41B0-B001-EB523A41177A}" dt="2023-09-28T19:52:55.317" v="975"/>
        <pc:sldMkLst>
          <pc:docMk/>
          <pc:sldMk cId="1769612044" sldId="271"/>
        </pc:sldMkLst>
        <pc:spChg chg="mod">
          <ac:chgData name="Boss Z" userId="6c78e5bb0590f6cb" providerId="LiveId" clId="{78F97E00-1327-41B0-B001-EB523A41177A}" dt="2023-09-28T17:27:05.084" v="407" actId="404"/>
          <ac:spMkLst>
            <pc:docMk/>
            <pc:sldMk cId="1769612044" sldId="271"/>
            <ac:spMk id="2" creationId="{2E21E32D-AEFB-8DD8-3D40-289F567E9A0C}"/>
          </ac:spMkLst>
        </pc:spChg>
        <pc:spChg chg="del mod">
          <ac:chgData name="Boss Z" userId="6c78e5bb0590f6cb" providerId="LiveId" clId="{78F97E00-1327-41B0-B001-EB523A41177A}" dt="2023-09-28T17:23:17.080" v="383" actId="478"/>
          <ac:spMkLst>
            <pc:docMk/>
            <pc:sldMk cId="1769612044" sldId="271"/>
            <ac:spMk id="4" creationId="{10F897C1-5DEE-A841-189A-C560D107DA56}"/>
          </ac:spMkLst>
        </pc:spChg>
        <pc:spChg chg="add del mod">
          <ac:chgData name="Boss Z" userId="6c78e5bb0590f6cb" providerId="LiveId" clId="{78F97E00-1327-41B0-B001-EB523A41177A}" dt="2023-09-28T17:23:19.925" v="384" actId="478"/>
          <ac:spMkLst>
            <pc:docMk/>
            <pc:sldMk cId="1769612044" sldId="271"/>
            <ac:spMk id="5" creationId="{5B0E208B-7A78-785A-8DC8-9B1C2790E68D}"/>
          </ac:spMkLst>
        </pc:spChg>
        <pc:spChg chg="mod">
          <ac:chgData name="Boss Z" userId="6c78e5bb0590f6cb" providerId="LiveId" clId="{78F97E00-1327-41B0-B001-EB523A41177A}" dt="2023-09-28T19:52:55.317" v="975"/>
          <ac:spMkLst>
            <pc:docMk/>
            <pc:sldMk cId="1769612044" sldId="271"/>
            <ac:spMk id="24" creationId="{FB73CC52-CA8C-C538-180B-0C6DA4D15C63}"/>
          </ac:spMkLst>
        </pc:spChg>
      </pc:sldChg>
      <pc:sldChg chg="addSp modSp add mod ord">
        <pc:chgData name="Boss Z" userId="6c78e5bb0590f6cb" providerId="LiveId" clId="{78F97E00-1327-41B0-B001-EB523A41177A}" dt="2023-09-29T14:39:30.373" v="1522" actId="14100"/>
        <pc:sldMkLst>
          <pc:docMk/>
          <pc:sldMk cId="3018577470" sldId="272"/>
        </pc:sldMkLst>
        <pc:spChg chg="mod">
          <ac:chgData name="Boss Z" userId="6c78e5bb0590f6cb" providerId="LiveId" clId="{78F97E00-1327-41B0-B001-EB523A41177A}" dt="2023-09-28T18:21:56.496" v="840" actId="20577"/>
          <ac:spMkLst>
            <pc:docMk/>
            <pc:sldMk cId="3018577470" sldId="272"/>
            <ac:spMk id="2" creationId="{D722705E-CB12-A171-502A-0629A3A26BAD}"/>
          </ac:spMkLst>
        </pc:spChg>
        <pc:spChg chg="mod">
          <ac:chgData name="Boss Z" userId="6c78e5bb0590f6cb" providerId="LiveId" clId="{78F97E00-1327-41B0-B001-EB523A41177A}" dt="2023-09-29T14:37:35.481" v="1514" actId="404"/>
          <ac:spMkLst>
            <pc:docMk/>
            <pc:sldMk cId="3018577470" sldId="272"/>
            <ac:spMk id="3" creationId="{FAFF34D3-657D-B76F-EBD5-5E62EBEB5186}"/>
          </ac:spMkLst>
        </pc:spChg>
        <pc:spChg chg="add mod">
          <ac:chgData name="Boss Z" userId="6c78e5bb0590f6cb" providerId="LiveId" clId="{78F97E00-1327-41B0-B001-EB523A41177A}" dt="2023-09-29T14:39:30.373" v="1522" actId="14100"/>
          <ac:spMkLst>
            <pc:docMk/>
            <pc:sldMk cId="3018577470" sldId="272"/>
            <ac:spMk id="5" creationId="{5240B7DB-1BF7-AC08-1D5B-0C96395A2474}"/>
          </ac:spMkLst>
        </pc:spChg>
        <pc:picChg chg="add mod">
          <ac:chgData name="Boss Z" userId="6c78e5bb0590f6cb" providerId="LiveId" clId="{78F97E00-1327-41B0-B001-EB523A41177A}" dt="2023-09-29T14:38:07.499" v="1519" actId="1076"/>
          <ac:picMkLst>
            <pc:docMk/>
            <pc:sldMk cId="3018577470" sldId="272"/>
            <ac:picMk id="7170" creationId="{1951E684-EE13-AE18-D83A-A050DE0BA642}"/>
          </ac:picMkLst>
        </pc:picChg>
      </pc:sldChg>
      <pc:sldChg chg="add del">
        <pc:chgData name="Boss Z" userId="6c78e5bb0590f6cb" providerId="LiveId" clId="{78F97E00-1327-41B0-B001-EB523A41177A}" dt="2023-09-28T17:56:38.255" v="663" actId="2696"/>
        <pc:sldMkLst>
          <pc:docMk/>
          <pc:sldMk cId="4256254608" sldId="273"/>
        </pc:sldMkLst>
      </pc:sldChg>
      <pc:sldChg chg="new del">
        <pc:chgData name="Boss Z" userId="6c78e5bb0590f6cb" providerId="LiveId" clId="{78F97E00-1327-41B0-B001-EB523A41177A}" dt="2023-09-28T17:33:58.877" v="491" actId="47"/>
        <pc:sldMkLst>
          <pc:docMk/>
          <pc:sldMk cId="298354491" sldId="274"/>
        </pc:sldMkLst>
      </pc:sldChg>
      <pc:sldChg chg="new del">
        <pc:chgData name="Boss Z" userId="6c78e5bb0590f6cb" providerId="LiveId" clId="{78F97E00-1327-41B0-B001-EB523A41177A}" dt="2023-09-28T17:56:40.164" v="664" actId="2696"/>
        <pc:sldMkLst>
          <pc:docMk/>
          <pc:sldMk cId="4176699603" sldId="275"/>
        </pc:sldMkLst>
      </pc:sldChg>
      <pc:sldChg chg="modSp new mod setBg">
        <pc:chgData name="Boss Z" userId="6c78e5bb0590f6cb" providerId="LiveId" clId="{78F97E00-1327-41B0-B001-EB523A41177A}" dt="2023-09-28T17:33:55.720" v="490" actId="20577"/>
        <pc:sldMkLst>
          <pc:docMk/>
          <pc:sldMk cId="3761460946" sldId="276"/>
        </pc:sldMkLst>
        <pc:spChg chg="mod">
          <ac:chgData name="Boss Z" userId="6c78e5bb0590f6cb" providerId="LiveId" clId="{78F97E00-1327-41B0-B001-EB523A41177A}" dt="2023-09-28T17:33:55.720" v="490" actId="20577"/>
          <ac:spMkLst>
            <pc:docMk/>
            <pc:sldMk cId="3761460946" sldId="276"/>
            <ac:spMk id="2" creationId="{BE050880-FC16-F3C2-0B9B-261613B43447}"/>
          </ac:spMkLst>
        </pc:spChg>
      </pc:sldChg>
      <pc:sldChg chg="modSp add mod setBg">
        <pc:chgData name="Boss Z" userId="6c78e5bb0590f6cb" providerId="LiveId" clId="{78F97E00-1327-41B0-B001-EB523A41177A}" dt="2023-09-28T17:34:31.473" v="495"/>
        <pc:sldMkLst>
          <pc:docMk/>
          <pc:sldMk cId="2973217863" sldId="277"/>
        </pc:sldMkLst>
        <pc:spChg chg="mod">
          <ac:chgData name="Boss Z" userId="6c78e5bb0590f6cb" providerId="LiveId" clId="{78F97E00-1327-41B0-B001-EB523A41177A}" dt="2023-09-28T17:34:31.473" v="495"/>
          <ac:spMkLst>
            <pc:docMk/>
            <pc:sldMk cId="2973217863" sldId="277"/>
            <ac:spMk id="2" creationId="{BE050880-FC16-F3C2-0B9B-261613B43447}"/>
          </ac:spMkLst>
        </pc:spChg>
      </pc:sldChg>
      <pc:sldChg chg="modSp add mod ord">
        <pc:chgData name="Boss Z" userId="6c78e5bb0590f6cb" providerId="LiveId" clId="{78F97E00-1327-41B0-B001-EB523A41177A}" dt="2023-09-28T17:43:04.210" v="513" actId="6549"/>
        <pc:sldMkLst>
          <pc:docMk/>
          <pc:sldMk cId="3947354384" sldId="278"/>
        </pc:sldMkLst>
        <pc:spChg chg="mod">
          <ac:chgData name="Boss Z" userId="6c78e5bb0590f6cb" providerId="LiveId" clId="{78F97E00-1327-41B0-B001-EB523A41177A}" dt="2023-09-28T17:43:01.240" v="512" actId="6549"/>
          <ac:spMkLst>
            <pc:docMk/>
            <pc:sldMk cId="3947354384" sldId="278"/>
            <ac:spMk id="2" creationId="{D722705E-CB12-A171-502A-0629A3A26BAD}"/>
          </ac:spMkLst>
        </pc:spChg>
        <pc:spChg chg="mod">
          <ac:chgData name="Boss Z" userId="6c78e5bb0590f6cb" providerId="LiveId" clId="{78F97E00-1327-41B0-B001-EB523A41177A}" dt="2023-09-28T17:43:04.210" v="513" actId="6549"/>
          <ac:spMkLst>
            <pc:docMk/>
            <pc:sldMk cId="3947354384" sldId="278"/>
            <ac:spMk id="3" creationId="{FAFF34D3-657D-B76F-EBD5-5E62EBEB5186}"/>
          </ac:spMkLst>
        </pc:spChg>
      </pc:sldChg>
      <pc:sldChg chg="modSp add mod">
        <pc:chgData name="Boss Z" userId="6c78e5bb0590f6cb" providerId="LiveId" clId="{78F97E00-1327-41B0-B001-EB523A41177A}" dt="2023-09-28T17:43:16.612" v="517" actId="6549"/>
        <pc:sldMkLst>
          <pc:docMk/>
          <pc:sldMk cId="2077595426" sldId="279"/>
        </pc:sldMkLst>
        <pc:spChg chg="mod">
          <ac:chgData name="Boss Z" userId="6c78e5bb0590f6cb" providerId="LiveId" clId="{78F97E00-1327-41B0-B001-EB523A41177A}" dt="2023-09-28T17:43:10.931" v="514" actId="6549"/>
          <ac:spMkLst>
            <pc:docMk/>
            <pc:sldMk cId="2077595426" sldId="279"/>
            <ac:spMk id="2" creationId="{D722705E-CB12-A171-502A-0629A3A26BAD}"/>
          </ac:spMkLst>
        </pc:spChg>
        <pc:spChg chg="mod">
          <ac:chgData name="Boss Z" userId="6c78e5bb0590f6cb" providerId="LiveId" clId="{78F97E00-1327-41B0-B001-EB523A41177A}" dt="2023-09-28T17:43:16.612" v="517" actId="6549"/>
          <ac:spMkLst>
            <pc:docMk/>
            <pc:sldMk cId="2077595426" sldId="279"/>
            <ac:spMk id="3" creationId="{FAFF34D3-657D-B76F-EBD5-5E62EBEB5186}"/>
          </ac:spMkLst>
        </pc:spChg>
      </pc:sldChg>
      <pc:sldChg chg="addSp delSp modSp add mod ord setBg">
        <pc:chgData name="Boss Z" userId="6c78e5bb0590f6cb" providerId="LiveId" clId="{78F97E00-1327-41B0-B001-EB523A41177A}" dt="2023-09-28T20:07:48.231" v="1183" actId="2711"/>
        <pc:sldMkLst>
          <pc:docMk/>
          <pc:sldMk cId="306299229" sldId="280"/>
        </pc:sldMkLst>
        <pc:spChg chg="mod">
          <ac:chgData name="Boss Z" userId="6c78e5bb0590f6cb" providerId="LiveId" clId="{78F97E00-1327-41B0-B001-EB523A41177A}" dt="2023-09-28T17:54:20.283" v="657" actId="207"/>
          <ac:spMkLst>
            <pc:docMk/>
            <pc:sldMk cId="306299229" sldId="280"/>
            <ac:spMk id="2" creationId="{D722705E-CB12-A171-502A-0629A3A26BAD}"/>
          </ac:spMkLst>
        </pc:spChg>
        <pc:spChg chg="add del mod">
          <ac:chgData name="Boss Z" userId="6c78e5bb0590f6cb" providerId="LiveId" clId="{78F97E00-1327-41B0-B001-EB523A41177A}" dt="2023-09-28T17:53:44.962" v="654" actId="26606"/>
          <ac:spMkLst>
            <pc:docMk/>
            <pc:sldMk cId="306299229" sldId="280"/>
            <ac:spMk id="3" creationId="{FAFF34D3-657D-B76F-EBD5-5E62EBEB5186}"/>
          </ac:spMkLst>
        </pc:spChg>
        <pc:spChg chg="add del">
          <ac:chgData name="Boss Z" userId="6c78e5bb0590f6cb" providerId="LiveId" clId="{78F97E00-1327-41B0-B001-EB523A41177A}" dt="2023-09-28T17:53:06.403" v="637" actId="26606"/>
          <ac:spMkLst>
            <pc:docMk/>
            <pc:sldMk cId="306299229" sldId="280"/>
            <ac:spMk id="8" creationId="{B50AB553-2A96-4A92-96F2-93548E096954}"/>
          </ac:spMkLst>
        </pc:spChg>
        <pc:spChg chg="add del">
          <ac:chgData name="Boss Z" userId="6c78e5bb0590f6cb" providerId="LiveId" clId="{78F97E00-1327-41B0-B001-EB523A41177A}" dt="2023-09-28T17:49:33.556" v="571" actId="26606"/>
          <ac:spMkLst>
            <pc:docMk/>
            <pc:sldMk cId="306299229" sldId="280"/>
            <ac:spMk id="9" creationId="{BACC6370-2D7E-4714-9D71-7542949D7D5D}"/>
          </ac:spMkLst>
        </pc:spChg>
        <pc:spChg chg="add del">
          <ac:chgData name="Boss Z" userId="6c78e5bb0590f6cb" providerId="LiveId" clId="{78F97E00-1327-41B0-B001-EB523A41177A}" dt="2023-09-28T17:49:44.436" v="575" actId="26606"/>
          <ac:spMkLst>
            <pc:docMk/>
            <pc:sldMk cId="306299229" sldId="280"/>
            <ac:spMk id="10" creationId="{B50AB553-2A96-4A92-96F2-93548E096954}"/>
          </ac:spMkLst>
        </pc:spChg>
        <pc:spChg chg="add del">
          <ac:chgData name="Boss Z" userId="6c78e5bb0590f6cb" providerId="LiveId" clId="{78F97E00-1327-41B0-B001-EB523A41177A}" dt="2023-09-28T17:49:33.556" v="571" actId="26606"/>
          <ac:spMkLst>
            <pc:docMk/>
            <pc:sldMk cId="306299229" sldId="280"/>
            <ac:spMk id="11" creationId="{256B2C21-A230-48C0-8DF1-C46611373C44}"/>
          </ac:spMkLst>
        </pc:spChg>
        <pc:spChg chg="add del">
          <ac:chgData name="Boss Z" userId="6c78e5bb0590f6cb" providerId="LiveId" clId="{78F97E00-1327-41B0-B001-EB523A41177A}" dt="2023-09-28T17:49:33.556" v="571" actId="26606"/>
          <ac:spMkLst>
            <pc:docMk/>
            <pc:sldMk cId="306299229" sldId="280"/>
            <ac:spMk id="13" creationId="{3847E18C-932D-4C95-AABA-FEC7C9499AD7}"/>
          </ac:spMkLst>
        </pc:spChg>
        <pc:spChg chg="add del">
          <ac:chgData name="Boss Z" userId="6c78e5bb0590f6cb" providerId="LiveId" clId="{78F97E00-1327-41B0-B001-EB523A41177A}" dt="2023-09-28T17:53:09.500" v="639" actId="26606"/>
          <ac:spMkLst>
            <pc:docMk/>
            <pc:sldMk cId="306299229" sldId="280"/>
            <ac:spMk id="14" creationId="{3ECBE1F1-D69B-4AFA-ABD5-8E41720EF6DE}"/>
          </ac:spMkLst>
        </pc:spChg>
        <pc:spChg chg="add del">
          <ac:chgData name="Boss Z" userId="6c78e5bb0590f6cb" providerId="LiveId" clId="{78F97E00-1327-41B0-B001-EB523A41177A}" dt="2023-09-28T17:49:33.556" v="571" actId="26606"/>
          <ac:spMkLst>
            <pc:docMk/>
            <pc:sldMk cId="306299229" sldId="280"/>
            <ac:spMk id="15" creationId="{3150CB11-0C61-439E-910F-5787759E72A0}"/>
          </ac:spMkLst>
        </pc:spChg>
        <pc:spChg chg="add del">
          <ac:chgData name="Boss Z" userId="6c78e5bb0590f6cb" providerId="LiveId" clId="{78F97E00-1327-41B0-B001-EB523A41177A}" dt="2023-09-28T17:49:33.556" v="571" actId="26606"/>
          <ac:spMkLst>
            <pc:docMk/>
            <pc:sldMk cId="306299229" sldId="280"/>
            <ac:spMk id="17" creationId="{43F8A58B-5155-44CE-A5FF-7647B47D0A7A}"/>
          </ac:spMkLst>
        </pc:spChg>
        <pc:spChg chg="add del">
          <ac:chgData name="Boss Z" userId="6c78e5bb0590f6cb" providerId="LiveId" clId="{78F97E00-1327-41B0-B001-EB523A41177A}" dt="2023-09-28T17:53:09.500" v="639" actId="26606"/>
          <ac:spMkLst>
            <pc:docMk/>
            <pc:sldMk cId="306299229" sldId="280"/>
            <ac:spMk id="18" creationId="{603A6265-E10C-4B85-9C20-E75FCAF9CC63}"/>
          </ac:spMkLst>
        </pc:spChg>
        <pc:spChg chg="add del">
          <ac:chgData name="Boss Z" userId="6c78e5bb0590f6cb" providerId="LiveId" clId="{78F97E00-1327-41B0-B001-EB523A41177A}" dt="2023-09-28T17:49:33.556" v="571" actId="26606"/>
          <ac:spMkLst>
            <pc:docMk/>
            <pc:sldMk cId="306299229" sldId="280"/>
            <ac:spMk id="19" creationId="{443F2ACA-E6D6-4028-82DD-F03C262D5DE6}"/>
          </ac:spMkLst>
        </pc:spChg>
        <pc:spChg chg="add del">
          <ac:chgData name="Boss Z" userId="6c78e5bb0590f6cb" providerId="LiveId" clId="{78F97E00-1327-41B0-B001-EB523A41177A}" dt="2023-09-28T17:53:09.500" v="639" actId="26606"/>
          <ac:spMkLst>
            <pc:docMk/>
            <pc:sldMk cId="306299229" sldId="280"/>
            <ac:spMk id="20" creationId="{FAFF34D3-657D-B76F-EBD5-5E62EBEB5186}"/>
          </ac:spMkLst>
        </pc:spChg>
        <pc:spChg chg="add del">
          <ac:chgData name="Boss Z" userId="6c78e5bb0590f6cb" providerId="LiveId" clId="{78F97E00-1327-41B0-B001-EB523A41177A}" dt="2023-09-28T17:49:37.286" v="573" actId="26606"/>
          <ac:spMkLst>
            <pc:docMk/>
            <pc:sldMk cId="306299229" sldId="280"/>
            <ac:spMk id="21" creationId="{3ECBE1F1-D69B-4AFA-ABD5-8E41720EF6DE}"/>
          </ac:spMkLst>
        </pc:spChg>
        <pc:spChg chg="add del">
          <ac:chgData name="Boss Z" userId="6c78e5bb0590f6cb" providerId="LiveId" clId="{78F97E00-1327-41B0-B001-EB523A41177A}" dt="2023-09-28T17:49:37.286" v="573" actId="26606"/>
          <ac:spMkLst>
            <pc:docMk/>
            <pc:sldMk cId="306299229" sldId="280"/>
            <ac:spMk id="23" creationId="{603A6265-E10C-4B85-9C20-E75FCAF9CC63}"/>
          </ac:spMkLst>
        </pc:spChg>
        <pc:spChg chg="add del">
          <ac:chgData name="Boss Z" userId="6c78e5bb0590f6cb" providerId="LiveId" clId="{78F97E00-1327-41B0-B001-EB523A41177A}" dt="2023-09-28T17:49:37.286" v="573" actId="26606"/>
          <ac:spMkLst>
            <pc:docMk/>
            <pc:sldMk cId="306299229" sldId="280"/>
            <ac:spMk id="24" creationId="{FAFF34D3-657D-B76F-EBD5-5E62EBEB5186}"/>
          </ac:spMkLst>
        </pc:spChg>
        <pc:spChg chg="add del">
          <ac:chgData name="Boss Z" userId="6c78e5bb0590f6cb" providerId="LiveId" clId="{78F97E00-1327-41B0-B001-EB523A41177A}" dt="2023-09-28T17:53:18.387" v="641" actId="26606"/>
          <ac:spMkLst>
            <pc:docMk/>
            <pc:sldMk cId="306299229" sldId="280"/>
            <ac:spMk id="25" creationId="{100EDD19-6802-4EC3-95CE-CFFAB042CFD6}"/>
          </ac:spMkLst>
        </pc:spChg>
        <pc:spChg chg="add del">
          <ac:chgData name="Boss Z" userId="6c78e5bb0590f6cb" providerId="LiveId" clId="{78F97E00-1327-41B0-B001-EB523A41177A}" dt="2023-09-28T17:53:18.387" v="641" actId="26606"/>
          <ac:spMkLst>
            <pc:docMk/>
            <pc:sldMk cId="306299229" sldId="280"/>
            <ac:spMk id="27" creationId="{DB17E863-922E-4C26-BD64-E8FD41D28661}"/>
          </ac:spMkLst>
        </pc:spChg>
        <pc:spChg chg="add del">
          <ac:chgData name="Boss Z" userId="6c78e5bb0590f6cb" providerId="LiveId" clId="{78F97E00-1327-41B0-B001-EB523A41177A}" dt="2023-09-28T17:53:18.387" v="641" actId="26606"/>
          <ac:spMkLst>
            <pc:docMk/>
            <pc:sldMk cId="306299229" sldId="280"/>
            <ac:spMk id="28" creationId="{FAFF34D3-657D-B76F-EBD5-5E62EBEB5186}"/>
          </ac:spMkLst>
        </pc:spChg>
        <pc:spChg chg="add del">
          <ac:chgData name="Boss Z" userId="6c78e5bb0590f6cb" providerId="LiveId" clId="{78F97E00-1327-41B0-B001-EB523A41177A}" dt="2023-09-28T17:53:20.487" v="643" actId="26606"/>
          <ac:spMkLst>
            <pc:docMk/>
            <pc:sldMk cId="306299229" sldId="280"/>
            <ac:spMk id="30" creationId="{7AADB56C-BA56-4D1E-A42A-A07A474446EC}"/>
          </ac:spMkLst>
        </pc:spChg>
        <pc:spChg chg="add del">
          <ac:chgData name="Boss Z" userId="6c78e5bb0590f6cb" providerId="LiveId" clId="{78F97E00-1327-41B0-B001-EB523A41177A}" dt="2023-09-28T17:53:22.224" v="645" actId="26606"/>
          <ac:spMkLst>
            <pc:docMk/>
            <pc:sldMk cId="306299229" sldId="280"/>
            <ac:spMk id="34" creationId="{EDDBB197-D710-4A4F-A9CA-FD2177498BE8}"/>
          </ac:spMkLst>
        </pc:spChg>
        <pc:spChg chg="add del">
          <ac:chgData name="Boss Z" userId="6c78e5bb0590f6cb" providerId="LiveId" clId="{78F97E00-1327-41B0-B001-EB523A41177A}" dt="2023-09-28T17:53:22.224" v="645" actId="26606"/>
          <ac:spMkLst>
            <pc:docMk/>
            <pc:sldMk cId="306299229" sldId="280"/>
            <ac:spMk id="35" creationId="{975D1CFA-2CDB-4B64-BD9F-85744E8DA12F}"/>
          </ac:spMkLst>
        </pc:spChg>
        <pc:spChg chg="add del">
          <ac:chgData name="Boss Z" userId="6c78e5bb0590f6cb" providerId="LiveId" clId="{78F97E00-1327-41B0-B001-EB523A41177A}" dt="2023-09-28T17:53:22.224" v="645" actId="26606"/>
          <ac:spMkLst>
            <pc:docMk/>
            <pc:sldMk cId="306299229" sldId="280"/>
            <ac:spMk id="36" creationId="{FAFF34D3-657D-B76F-EBD5-5E62EBEB5186}"/>
          </ac:spMkLst>
        </pc:spChg>
        <pc:spChg chg="add del">
          <ac:chgData name="Boss Z" userId="6c78e5bb0590f6cb" providerId="LiveId" clId="{78F97E00-1327-41B0-B001-EB523A41177A}" dt="2023-09-28T17:53:26.889" v="647" actId="26606"/>
          <ac:spMkLst>
            <pc:docMk/>
            <pc:sldMk cId="306299229" sldId="280"/>
            <ac:spMk id="44" creationId="{B14C2221-2B8C-494D-9442-F812DF4E8794}"/>
          </ac:spMkLst>
        </pc:spChg>
        <pc:spChg chg="add del">
          <ac:chgData name="Boss Z" userId="6c78e5bb0590f6cb" providerId="LiveId" clId="{78F97E00-1327-41B0-B001-EB523A41177A}" dt="2023-09-28T17:53:26.889" v="647" actId="26606"/>
          <ac:spMkLst>
            <pc:docMk/>
            <pc:sldMk cId="306299229" sldId="280"/>
            <ac:spMk id="46" creationId="{FAFF34D3-657D-B76F-EBD5-5E62EBEB5186}"/>
          </ac:spMkLst>
        </pc:spChg>
        <pc:spChg chg="add">
          <ac:chgData name="Boss Z" userId="6c78e5bb0590f6cb" providerId="LiveId" clId="{78F97E00-1327-41B0-B001-EB523A41177A}" dt="2023-09-28T17:53:44.962" v="654" actId="26606"/>
          <ac:spMkLst>
            <pc:docMk/>
            <pc:sldMk cId="306299229" sldId="280"/>
            <ac:spMk id="54" creationId="{100EDD19-6802-4EC3-95CE-CFFAB042CFD6}"/>
          </ac:spMkLst>
        </pc:spChg>
        <pc:spChg chg="add">
          <ac:chgData name="Boss Z" userId="6c78e5bb0590f6cb" providerId="LiveId" clId="{78F97E00-1327-41B0-B001-EB523A41177A}" dt="2023-09-28T17:53:44.962" v="654" actId="26606"/>
          <ac:spMkLst>
            <pc:docMk/>
            <pc:sldMk cId="306299229" sldId="280"/>
            <ac:spMk id="55" creationId="{DB17E863-922E-4C26-BD64-E8FD41D28661}"/>
          </ac:spMkLst>
        </pc:spChg>
        <pc:spChg chg="add mod">
          <ac:chgData name="Boss Z" userId="6c78e5bb0590f6cb" providerId="LiveId" clId="{78F97E00-1327-41B0-B001-EB523A41177A}" dt="2023-09-28T20:07:48.231" v="1183" actId="2711"/>
          <ac:spMkLst>
            <pc:docMk/>
            <pc:sldMk cId="306299229" sldId="280"/>
            <ac:spMk id="56" creationId="{FAFF34D3-657D-B76F-EBD5-5E62EBEB5186}"/>
          </ac:spMkLst>
        </pc:spChg>
        <pc:grpChg chg="add del">
          <ac:chgData name="Boss Z" userId="6c78e5bb0590f6cb" providerId="LiveId" clId="{78F97E00-1327-41B0-B001-EB523A41177A}" dt="2023-09-28T17:53:22.224" v="645" actId="26606"/>
          <ac:grpSpMkLst>
            <pc:docMk/>
            <pc:sldMk cId="306299229" sldId="280"/>
            <ac:grpSpMk id="37" creationId="{25EE5136-01F1-466C-962D-BA9B4C6757AA}"/>
          </ac:grpSpMkLst>
        </pc:grpChg>
        <pc:graphicFrameChg chg="add del">
          <ac:chgData name="Boss Z" userId="6c78e5bb0590f6cb" providerId="LiveId" clId="{78F97E00-1327-41B0-B001-EB523A41177A}" dt="2023-09-28T17:49:33.556" v="571" actId="26606"/>
          <ac:graphicFrameMkLst>
            <pc:docMk/>
            <pc:sldMk cId="306299229" sldId="280"/>
            <ac:graphicFrameMk id="5" creationId="{21B6A57A-8126-BFD3-36B5-1C1DDC2A690F}"/>
          </ac:graphicFrameMkLst>
        </pc:graphicFrameChg>
        <pc:graphicFrameChg chg="add del">
          <ac:chgData name="Boss Z" userId="6c78e5bb0590f6cb" providerId="LiveId" clId="{78F97E00-1327-41B0-B001-EB523A41177A}" dt="2023-09-28T17:53:06.403" v="637" actId="26606"/>
          <ac:graphicFrameMkLst>
            <pc:docMk/>
            <pc:sldMk cId="306299229" sldId="280"/>
            <ac:graphicFrameMk id="12" creationId="{5064F4A0-ED9A-6912-3AB8-1D686EE51902}"/>
          </ac:graphicFrameMkLst>
        </pc:graphicFrameChg>
        <pc:graphicFrameChg chg="add del">
          <ac:chgData name="Boss Z" userId="6c78e5bb0590f6cb" providerId="LiveId" clId="{78F97E00-1327-41B0-B001-EB523A41177A}" dt="2023-09-28T17:49:44.436" v="575" actId="26606"/>
          <ac:graphicFrameMkLst>
            <pc:docMk/>
            <pc:sldMk cId="306299229" sldId="280"/>
            <ac:graphicFrameMk id="26" creationId="{61A252E0-7755-9D28-9350-873E491F9A71}"/>
          </ac:graphicFrameMkLst>
        </pc:graphicFrameChg>
        <pc:graphicFrameChg chg="add del">
          <ac:chgData name="Boss Z" userId="6c78e5bb0590f6cb" providerId="LiveId" clId="{78F97E00-1327-41B0-B001-EB523A41177A}" dt="2023-09-28T17:53:20.487" v="643" actId="26606"/>
          <ac:graphicFrameMkLst>
            <pc:docMk/>
            <pc:sldMk cId="306299229" sldId="280"/>
            <ac:graphicFrameMk id="32" creationId="{1F9A68E3-7541-5AB3-0118-78ED64DC0760}"/>
          </ac:graphicFrameMkLst>
        </pc:graphicFrameChg>
        <pc:graphicFrameChg chg="add del">
          <ac:chgData name="Boss Z" userId="6c78e5bb0590f6cb" providerId="LiveId" clId="{78F97E00-1327-41B0-B001-EB523A41177A}" dt="2023-09-28T17:53:31.221" v="649" actId="26606"/>
          <ac:graphicFrameMkLst>
            <pc:docMk/>
            <pc:sldMk cId="306299229" sldId="280"/>
            <ac:graphicFrameMk id="48" creationId="{1151D7D2-2E29-1547-D29B-D8CB23C1F2D4}"/>
          </ac:graphicFrameMkLst>
        </pc:graphicFrameChg>
        <pc:graphicFrameChg chg="add del">
          <ac:chgData name="Boss Z" userId="6c78e5bb0590f6cb" providerId="LiveId" clId="{78F97E00-1327-41B0-B001-EB523A41177A}" dt="2023-09-28T17:53:32.902" v="651" actId="26606"/>
          <ac:graphicFrameMkLst>
            <pc:docMk/>
            <pc:sldMk cId="306299229" sldId="280"/>
            <ac:graphicFrameMk id="50" creationId="{25992CCB-AEF8-6CE2-7DB5-BBD216A8F626}"/>
          </ac:graphicFrameMkLst>
        </pc:graphicFrameChg>
        <pc:graphicFrameChg chg="add del">
          <ac:chgData name="Boss Z" userId="6c78e5bb0590f6cb" providerId="LiveId" clId="{78F97E00-1327-41B0-B001-EB523A41177A}" dt="2023-09-28T17:53:44.948" v="653" actId="26606"/>
          <ac:graphicFrameMkLst>
            <pc:docMk/>
            <pc:sldMk cId="306299229" sldId="280"/>
            <ac:graphicFrameMk id="52" creationId="{51F5246A-9513-A646-560A-9BA2A1771EE8}"/>
          </ac:graphicFrameMkLst>
        </pc:graphicFrameChg>
        <pc:picChg chg="add del">
          <ac:chgData name="Boss Z" userId="6c78e5bb0590f6cb" providerId="LiveId" clId="{78F97E00-1327-41B0-B001-EB523A41177A}" dt="2023-09-28T17:49:44.436" v="575" actId="26606"/>
          <ac:picMkLst>
            <pc:docMk/>
            <pc:sldMk cId="306299229" sldId="280"/>
            <ac:picMk id="6" creationId="{41C2540C-9405-0BB1-487B-418CBC15ADDF}"/>
          </ac:picMkLst>
        </pc:picChg>
        <pc:picChg chg="add del">
          <ac:chgData name="Boss Z" userId="6c78e5bb0590f6cb" providerId="LiveId" clId="{78F97E00-1327-41B0-B001-EB523A41177A}" dt="2023-09-28T17:53:06.403" v="637" actId="26606"/>
          <ac:picMkLst>
            <pc:docMk/>
            <pc:sldMk cId="306299229" sldId="280"/>
            <ac:picMk id="7" creationId="{62D48AB6-6FCB-B81C-4049-16EFA01F82B4}"/>
          </ac:picMkLst>
        </pc:picChg>
        <pc:picChg chg="add del">
          <ac:chgData name="Boss Z" userId="6c78e5bb0590f6cb" providerId="LiveId" clId="{78F97E00-1327-41B0-B001-EB523A41177A}" dt="2023-09-28T17:53:09.500" v="639" actId="26606"/>
          <ac:picMkLst>
            <pc:docMk/>
            <pc:sldMk cId="306299229" sldId="280"/>
            <ac:picMk id="16" creationId="{EE5738C3-D618-A10A-A1B8-D9A2C29C9645}"/>
          </ac:picMkLst>
        </pc:picChg>
        <pc:picChg chg="add del">
          <ac:chgData name="Boss Z" userId="6c78e5bb0590f6cb" providerId="LiveId" clId="{78F97E00-1327-41B0-B001-EB523A41177A}" dt="2023-09-28T17:49:37.286" v="573" actId="26606"/>
          <ac:picMkLst>
            <pc:docMk/>
            <pc:sldMk cId="306299229" sldId="280"/>
            <ac:picMk id="22" creationId="{84304632-0B67-5B09-E690-3C57D1015875}"/>
          </ac:picMkLst>
        </pc:picChg>
        <pc:picChg chg="add del">
          <ac:chgData name="Boss Z" userId="6c78e5bb0590f6cb" providerId="LiveId" clId="{78F97E00-1327-41B0-B001-EB523A41177A}" dt="2023-09-28T17:53:20.487" v="643" actId="26606"/>
          <ac:picMkLst>
            <pc:docMk/>
            <pc:sldMk cId="306299229" sldId="280"/>
            <ac:picMk id="31" creationId="{CE2D6649-7D2C-1147-1C94-BE23CB7C55A1}"/>
          </ac:picMkLst>
        </pc:picChg>
        <pc:picChg chg="add del">
          <ac:chgData name="Boss Z" userId="6c78e5bb0590f6cb" providerId="LiveId" clId="{78F97E00-1327-41B0-B001-EB523A41177A}" dt="2023-09-28T17:53:22.224" v="645" actId="26606"/>
          <ac:picMkLst>
            <pc:docMk/>
            <pc:sldMk cId="306299229" sldId="280"/>
            <ac:picMk id="42" creationId="{1907434F-40C3-0405-FEDA-E906B8B7DC1E}"/>
          </ac:picMkLst>
        </pc:picChg>
        <pc:picChg chg="add del">
          <ac:chgData name="Boss Z" userId="6c78e5bb0590f6cb" providerId="LiveId" clId="{78F97E00-1327-41B0-B001-EB523A41177A}" dt="2023-09-28T17:53:26.889" v="647" actId="26606"/>
          <ac:picMkLst>
            <pc:docMk/>
            <pc:sldMk cId="306299229" sldId="280"/>
            <ac:picMk id="45" creationId="{46CB4B4A-D0A8-C0D2-3406-83E22CFC88BD}"/>
          </ac:picMkLst>
        </pc:picChg>
      </pc:sldChg>
      <pc:sldChg chg="modSp add mod">
        <pc:chgData name="Boss Z" userId="6c78e5bb0590f6cb" providerId="LiveId" clId="{78F97E00-1327-41B0-B001-EB523A41177A}" dt="2023-09-28T19:52:55.317" v="975"/>
        <pc:sldMkLst>
          <pc:docMk/>
          <pc:sldMk cId="2351787677" sldId="281"/>
        </pc:sldMkLst>
        <pc:spChg chg="mod">
          <ac:chgData name="Boss Z" userId="6c78e5bb0590f6cb" providerId="LiveId" clId="{78F97E00-1327-41B0-B001-EB523A41177A}" dt="2023-09-28T17:45:41.537" v="554" actId="6549"/>
          <ac:spMkLst>
            <pc:docMk/>
            <pc:sldMk cId="2351787677" sldId="281"/>
            <ac:spMk id="2" creationId="{D722705E-CB12-A171-502A-0629A3A26BAD}"/>
          </ac:spMkLst>
        </pc:spChg>
        <pc:spChg chg="mod">
          <ac:chgData name="Boss Z" userId="6c78e5bb0590f6cb" providerId="LiveId" clId="{78F97E00-1327-41B0-B001-EB523A41177A}" dt="2023-09-28T19:52:55.317" v="975"/>
          <ac:spMkLst>
            <pc:docMk/>
            <pc:sldMk cId="2351787677" sldId="281"/>
            <ac:spMk id="3" creationId="{FAFF34D3-657D-B76F-EBD5-5E62EBEB5186}"/>
          </ac:spMkLst>
        </pc:spChg>
      </pc:sldChg>
      <pc:sldChg chg="modSp add mod ord">
        <pc:chgData name="Boss Z" userId="6c78e5bb0590f6cb" providerId="LiveId" clId="{78F97E00-1327-41B0-B001-EB523A41177A}" dt="2023-09-28T18:23:18.273" v="845"/>
        <pc:sldMkLst>
          <pc:docMk/>
          <pc:sldMk cId="3587387813" sldId="282"/>
        </pc:sldMkLst>
        <pc:spChg chg="mod">
          <ac:chgData name="Boss Z" userId="6c78e5bb0590f6cb" providerId="LiveId" clId="{78F97E00-1327-41B0-B001-EB523A41177A}" dt="2023-09-28T18:23:18.273" v="845"/>
          <ac:spMkLst>
            <pc:docMk/>
            <pc:sldMk cId="3587387813" sldId="282"/>
            <ac:spMk id="2" creationId="{BE050880-FC16-F3C2-0B9B-261613B43447}"/>
          </ac:spMkLst>
        </pc:spChg>
      </pc:sldChg>
      <pc:sldChg chg="addSp delSp modSp add del mod setBg">
        <pc:chgData name="Boss Z" userId="6c78e5bb0590f6cb" providerId="LiveId" clId="{78F97E00-1327-41B0-B001-EB523A41177A}" dt="2023-09-28T18:14:28.416" v="775" actId="2696"/>
        <pc:sldMkLst>
          <pc:docMk/>
          <pc:sldMk cId="4060613582" sldId="283"/>
        </pc:sldMkLst>
        <pc:spChg chg="mod">
          <ac:chgData name="Boss Z" userId="6c78e5bb0590f6cb" providerId="LiveId" clId="{78F97E00-1327-41B0-B001-EB523A41177A}" dt="2023-09-28T18:12:03.981" v="740" actId="207"/>
          <ac:spMkLst>
            <pc:docMk/>
            <pc:sldMk cId="4060613582" sldId="283"/>
            <ac:spMk id="2" creationId="{D722705E-CB12-A171-502A-0629A3A26BAD}"/>
          </ac:spMkLst>
        </pc:spChg>
        <pc:spChg chg="mod">
          <ac:chgData name="Boss Z" userId="6c78e5bb0590f6cb" providerId="LiveId" clId="{78F97E00-1327-41B0-B001-EB523A41177A}" dt="2023-09-28T18:12:18.181" v="752" actId="27636"/>
          <ac:spMkLst>
            <pc:docMk/>
            <pc:sldMk cId="4060613582" sldId="283"/>
            <ac:spMk id="3" creationId="{FAFF34D3-657D-B76F-EBD5-5E62EBEB5186}"/>
          </ac:spMkLst>
        </pc:spChg>
        <pc:spChg chg="add del">
          <ac:chgData name="Boss Z" userId="6c78e5bb0590f6cb" providerId="LiveId" clId="{78F97E00-1327-41B0-B001-EB523A41177A}" dt="2023-09-28T18:11:42.470" v="739" actId="26606"/>
          <ac:spMkLst>
            <pc:docMk/>
            <pc:sldMk cId="4060613582" sldId="283"/>
            <ac:spMk id="4103" creationId="{7FF47CB7-972F-479F-A36D-9E72D26EC8DA}"/>
          </ac:spMkLst>
        </pc:spChg>
        <pc:spChg chg="add del">
          <ac:chgData name="Boss Z" userId="6c78e5bb0590f6cb" providerId="LiveId" clId="{78F97E00-1327-41B0-B001-EB523A41177A}" dt="2023-09-28T18:11:42.470" v="739" actId="26606"/>
          <ac:spMkLst>
            <pc:docMk/>
            <pc:sldMk cId="4060613582" sldId="283"/>
            <ac:spMk id="4105" creationId="{0D153B68-5844-490D-8E67-F616D6D721CA}"/>
          </ac:spMkLst>
        </pc:spChg>
        <pc:spChg chg="add del">
          <ac:chgData name="Boss Z" userId="6c78e5bb0590f6cb" providerId="LiveId" clId="{78F97E00-1327-41B0-B001-EB523A41177A}" dt="2023-09-28T18:11:42.470" v="739" actId="26606"/>
          <ac:spMkLst>
            <pc:docMk/>
            <pc:sldMk cId="4060613582" sldId="283"/>
            <ac:spMk id="4107" creationId="{9A0D773F-7A7D-4DBB-9DEA-86BB8B8F4BC8}"/>
          </ac:spMkLst>
        </pc:spChg>
        <pc:spChg chg="add del">
          <ac:chgData name="Boss Z" userId="6c78e5bb0590f6cb" providerId="LiveId" clId="{78F97E00-1327-41B0-B001-EB523A41177A}" dt="2023-09-28T18:11:42.360" v="738" actId="26606"/>
          <ac:spMkLst>
            <pc:docMk/>
            <pc:sldMk cId="4060613582" sldId="283"/>
            <ac:spMk id="4112" creationId="{B86AA2DA-281A-4806-8977-D617AEAC830F}"/>
          </ac:spMkLst>
        </pc:spChg>
        <pc:spChg chg="add del">
          <ac:chgData name="Boss Z" userId="6c78e5bb0590f6cb" providerId="LiveId" clId="{78F97E00-1327-41B0-B001-EB523A41177A}" dt="2023-09-28T18:11:42.360" v="738" actId="26606"/>
          <ac:spMkLst>
            <pc:docMk/>
            <pc:sldMk cId="4060613582" sldId="283"/>
            <ac:spMk id="4114" creationId="{64185774-6FC0-4B8D-A8DB-A8854688960B}"/>
          </ac:spMkLst>
        </pc:spChg>
        <pc:spChg chg="add del">
          <ac:chgData name="Boss Z" userId="6c78e5bb0590f6cb" providerId="LiveId" clId="{78F97E00-1327-41B0-B001-EB523A41177A}" dt="2023-09-28T18:11:42.360" v="738" actId="26606"/>
          <ac:spMkLst>
            <pc:docMk/>
            <pc:sldMk cId="4060613582" sldId="283"/>
            <ac:spMk id="4116" creationId="{B7D3B4FC-79F4-47D2-9D79-DA876E6AD813}"/>
          </ac:spMkLst>
        </pc:spChg>
        <pc:spChg chg="add del">
          <ac:chgData name="Boss Z" userId="6c78e5bb0590f6cb" providerId="LiveId" clId="{78F97E00-1327-41B0-B001-EB523A41177A}" dt="2023-09-28T18:11:42.360" v="738" actId="26606"/>
          <ac:spMkLst>
            <pc:docMk/>
            <pc:sldMk cId="4060613582" sldId="283"/>
            <ac:spMk id="4118" creationId="{2775D660-3127-4688-9782-F7C4639B1691}"/>
          </ac:spMkLst>
        </pc:spChg>
        <pc:spChg chg="add">
          <ac:chgData name="Boss Z" userId="6c78e5bb0590f6cb" providerId="LiveId" clId="{78F97E00-1327-41B0-B001-EB523A41177A}" dt="2023-09-28T18:11:42.470" v="739" actId="26606"/>
          <ac:spMkLst>
            <pc:docMk/>
            <pc:sldMk cId="4060613582" sldId="283"/>
            <ac:spMk id="4120" creationId="{7FF47CB7-972F-479F-A36D-9E72D26EC8DA}"/>
          </ac:spMkLst>
        </pc:spChg>
        <pc:spChg chg="add">
          <ac:chgData name="Boss Z" userId="6c78e5bb0590f6cb" providerId="LiveId" clId="{78F97E00-1327-41B0-B001-EB523A41177A}" dt="2023-09-28T18:11:42.470" v="739" actId="26606"/>
          <ac:spMkLst>
            <pc:docMk/>
            <pc:sldMk cId="4060613582" sldId="283"/>
            <ac:spMk id="4121" creationId="{0D153B68-5844-490D-8E67-F616D6D721CA}"/>
          </ac:spMkLst>
        </pc:spChg>
        <pc:spChg chg="add">
          <ac:chgData name="Boss Z" userId="6c78e5bb0590f6cb" providerId="LiveId" clId="{78F97E00-1327-41B0-B001-EB523A41177A}" dt="2023-09-28T18:11:42.470" v="739" actId="26606"/>
          <ac:spMkLst>
            <pc:docMk/>
            <pc:sldMk cId="4060613582" sldId="283"/>
            <ac:spMk id="4122" creationId="{9A0D773F-7A7D-4DBB-9DEA-86BB8B8F4BC8}"/>
          </ac:spMkLst>
        </pc:spChg>
        <pc:picChg chg="add mod">
          <ac:chgData name="Boss Z" userId="6c78e5bb0590f6cb" providerId="LiveId" clId="{78F97E00-1327-41B0-B001-EB523A41177A}" dt="2023-09-28T18:11:42.470" v="739" actId="26606"/>
          <ac:picMkLst>
            <pc:docMk/>
            <pc:sldMk cId="4060613582" sldId="283"/>
            <ac:picMk id="4098" creationId="{ADAEE9CA-12B8-E055-2BCF-48F18422371F}"/>
          </ac:picMkLst>
        </pc:picChg>
      </pc:sldChg>
      <pc:sldChg chg="addSp delSp modSp add mod modClrScheme delDesignElem chgLayout">
        <pc:chgData name="Boss Z" userId="6c78e5bb0590f6cb" providerId="LiveId" clId="{78F97E00-1327-41B0-B001-EB523A41177A}" dt="2023-09-29T13:46:46.069" v="1462" actId="1076"/>
        <pc:sldMkLst>
          <pc:docMk/>
          <pc:sldMk cId="3141207087" sldId="284"/>
        </pc:sldMkLst>
        <pc:spChg chg="mod ord">
          <ac:chgData name="Boss Z" userId="6c78e5bb0590f6cb" providerId="LiveId" clId="{78F97E00-1327-41B0-B001-EB523A41177A}" dt="2023-09-28T20:18:50.246" v="1335" actId="700"/>
          <ac:spMkLst>
            <pc:docMk/>
            <pc:sldMk cId="3141207087" sldId="284"/>
            <ac:spMk id="2" creationId="{D722705E-CB12-A171-502A-0629A3A26BAD}"/>
          </ac:spMkLst>
        </pc:spChg>
        <pc:spChg chg="add del mod ord">
          <ac:chgData name="Boss Z" userId="6c78e5bb0590f6cb" providerId="LiveId" clId="{78F97E00-1327-41B0-B001-EB523A41177A}" dt="2023-09-28T20:17:01.324" v="1326" actId="700"/>
          <ac:spMkLst>
            <pc:docMk/>
            <pc:sldMk cId="3141207087" sldId="284"/>
            <ac:spMk id="4" creationId="{EC581F00-3E6C-0170-FCB5-355E15423CD9}"/>
          </ac:spMkLst>
        </pc:spChg>
        <pc:spChg chg="add mod">
          <ac:chgData name="Boss Z" userId="6c78e5bb0590f6cb" providerId="LiveId" clId="{78F97E00-1327-41B0-B001-EB523A41177A}" dt="2023-09-28T20:14:27.674" v="1311"/>
          <ac:spMkLst>
            <pc:docMk/>
            <pc:sldMk cId="3141207087" sldId="284"/>
            <ac:spMk id="6" creationId="{D78928C5-79F7-3B18-46CE-C36D75C42144}"/>
          </ac:spMkLst>
        </pc:spChg>
        <pc:spChg chg="add mod">
          <ac:chgData name="Boss Z" userId="6c78e5bb0590f6cb" providerId="LiveId" clId="{78F97E00-1327-41B0-B001-EB523A41177A}" dt="2023-09-28T20:14:27.674" v="1311"/>
          <ac:spMkLst>
            <pc:docMk/>
            <pc:sldMk cId="3141207087" sldId="284"/>
            <ac:spMk id="7" creationId="{79934FA7-3FC9-D9B2-B584-3A841995129D}"/>
          </ac:spMkLst>
        </pc:spChg>
        <pc:spChg chg="add del mod ord">
          <ac:chgData name="Boss Z" userId="6c78e5bb0590f6cb" providerId="LiveId" clId="{78F97E00-1327-41B0-B001-EB523A41177A}" dt="2023-09-28T20:18:50.246" v="1335" actId="700"/>
          <ac:spMkLst>
            <pc:docMk/>
            <pc:sldMk cId="3141207087" sldId="284"/>
            <ac:spMk id="9" creationId="{39DDBF78-BDAF-B9AF-B528-7339F5332196}"/>
          </ac:spMkLst>
        </pc:spChg>
        <pc:spChg chg="add mod ord">
          <ac:chgData name="Boss Z" userId="6c78e5bb0590f6cb" providerId="LiveId" clId="{78F97E00-1327-41B0-B001-EB523A41177A}" dt="2023-09-28T20:20:54.866" v="1383" actId="1076"/>
          <ac:spMkLst>
            <pc:docMk/>
            <pc:sldMk cId="3141207087" sldId="284"/>
            <ac:spMk id="10" creationId="{566F9662-EF1E-AC58-3ADA-8B78654B7FD0}"/>
          </ac:spMkLst>
        </pc:spChg>
        <pc:spChg chg="add mod ord">
          <ac:chgData name="Boss Z" userId="6c78e5bb0590f6cb" providerId="LiveId" clId="{78F97E00-1327-41B0-B001-EB523A41177A}" dt="2023-09-28T20:20:57.554" v="1384" actId="1076"/>
          <ac:spMkLst>
            <pc:docMk/>
            <pc:sldMk cId="3141207087" sldId="284"/>
            <ac:spMk id="11" creationId="{BE451D50-5651-24CB-3578-06FB3C7547D6}"/>
          </ac:spMkLst>
        </pc:spChg>
        <pc:spChg chg="add del mod ord">
          <ac:chgData name="Boss Z" userId="6c78e5bb0590f6cb" providerId="LiveId" clId="{78F97E00-1327-41B0-B001-EB523A41177A}" dt="2023-09-28T20:19:14.829" v="1356"/>
          <ac:spMkLst>
            <pc:docMk/>
            <pc:sldMk cId="3141207087" sldId="284"/>
            <ac:spMk id="12" creationId="{1D1C3389-13C2-B25F-BEA3-F04196BC124C}"/>
          </ac:spMkLst>
        </pc:spChg>
        <pc:spChg chg="add mod">
          <ac:chgData name="Boss Z" userId="6c78e5bb0590f6cb" providerId="LiveId" clId="{78F97E00-1327-41B0-B001-EB523A41177A}" dt="2023-09-29T13:46:41.621" v="1461" actId="1076"/>
          <ac:spMkLst>
            <pc:docMk/>
            <pc:sldMk cId="3141207087" sldId="284"/>
            <ac:spMk id="14" creationId="{9E0F0DB2-4DD6-679E-0131-892573F6F1C5}"/>
          </ac:spMkLst>
        </pc:spChg>
        <pc:spChg chg="add del">
          <ac:chgData name="Boss Z" userId="6c78e5bb0590f6cb" providerId="LiveId" clId="{78F97E00-1327-41B0-B001-EB523A41177A}" dt="2023-09-29T13:44:17.202" v="1447"/>
          <ac:spMkLst>
            <pc:docMk/>
            <pc:sldMk cId="3141207087" sldId="284"/>
            <ac:spMk id="15" creationId="{E9E73D00-13A2-2A66-A02E-C8E86D068040}"/>
          </ac:spMkLst>
        </pc:spChg>
        <pc:spChg chg="del">
          <ac:chgData name="Boss Z" userId="6c78e5bb0590f6cb" providerId="LiveId" clId="{78F97E00-1327-41B0-B001-EB523A41177A}" dt="2023-09-28T20:14:04.176" v="1307" actId="700"/>
          <ac:spMkLst>
            <pc:docMk/>
            <pc:sldMk cId="3141207087" sldId="284"/>
            <ac:spMk id="25" creationId="{39F23E05-E5C5-497C-A842-7BD21B207609}"/>
          </ac:spMkLst>
        </pc:spChg>
        <pc:grpChg chg="add mod">
          <ac:chgData name="Boss Z" userId="6c78e5bb0590f6cb" providerId="LiveId" clId="{78F97E00-1327-41B0-B001-EB523A41177A}" dt="2023-09-28T20:14:27.674" v="1311"/>
          <ac:grpSpMkLst>
            <pc:docMk/>
            <pc:sldMk cId="3141207087" sldId="284"/>
            <ac:grpSpMk id="5" creationId="{ED768707-E054-2632-1FC1-1EDCA88F0D6F}"/>
          </ac:grpSpMkLst>
        </pc:grpChg>
        <pc:graphicFrameChg chg="add del mod">
          <ac:chgData name="Boss Z" userId="6c78e5bb0590f6cb" providerId="LiveId" clId="{78F97E00-1327-41B0-B001-EB523A41177A}" dt="2023-09-28T20:14:59.437" v="1315"/>
          <ac:graphicFrameMkLst>
            <pc:docMk/>
            <pc:sldMk cId="3141207087" sldId="284"/>
            <ac:graphicFrameMk id="8" creationId="{A918B901-0689-561F-901B-BAC6C6F61FFA}"/>
          </ac:graphicFrameMkLst>
        </pc:graphicFrameChg>
        <pc:graphicFrameChg chg="add mod modGraphic">
          <ac:chgData name="Boss Z" userId="6c78e5bb0590f6cb" providerId="LiveId" clId="{78F97E00-1327-41B0-B001-EB523A41177A}" dt="2023-09-29T13:42:26.502" v="1420" actId="14100"/>
          <ac:graphicFrameMkLst>
            <pc:docMk/>
            <pc:sldMk cId="3141207087" sldId="284"/>
            <ac:graphicFrameMk id="13" creationId="{E57D28A5-1A8B-B259-9F5D-B7829C0A08B4}"/>
          </ac:graphicFrameMkLst>
        </pc:graphicFrameChg>
        <pc:graphicFrameChg chg="mod ord modGraphic">
          <ac:chgData name="Boss Z" userId="6c78e5bb0590f6cb" providerId="LiveId" clId="{78F97E00-1327-41B0-B001-EB523A41177A}" dt="2023-09-28T20:21:59.528" v="1409" actId="20577"/>
          <ac:graphicFrameMkLst>
            <pc:docMk/>
            <pc:sldMk cId="3141207087" sldId="284"/>
            <ac:graphicFrameMk id="27" creationId="{B69A7A9F-1E37-E72C-0968-9AFD120F2E5C}"/>
          </ac:graphicFrameMkLst>
        </pc:graphicFrameChg>
        <pc:picChg chg="add mod">
          <ac:chgData name="Boss Z" userId="6c78e5bb0590f6cb" providerId="LiveId" clId="{78F97E00-1327-41B0-B001-EB523A41177A}" dt="2023-09-29T13:46:46.069" v="1462" actId="1076"/>
          <ac:picMkLst>
            <pc:docMk/>
            <pc:sldMk cId="3141207087" sldId="284"/>
            <ac:picMk id="3" creationId="{598CDE82-0B37-8DE9-A7C0-5B63A557D930}"/>
          </ac:picMkLst>
        </pc:picChg>
        <pc:picChg chg="del">
          <ac:chgData name="Boss Z" userId="6c78e5bb0590f6cb" providerId="LiveId" clId="{78F97E00-1327-41B0-B001-EB523A41177A}" dt="2023-09-28T18:13:37.013" v="763" actId="478"/>
          <ac:picMkLst>
            <pc:docMk/>
            <pc:sldMk cId="3141207087" sldId="284"/>
            <ac:picMk id="3074" creationId="{3BEF1C7A-CECF-FE34-7B47-4577806BC8A9}"/>
          </ac:picMkLst>
        </pc:picChg>
      </pc:sldChg>
      <pc:sldChg chg="modSp add mod ord">
        <pc:chgData name="Boss Z" userId="6c78e5bb0590f6cb" providerId="LiveId" clId="{78F97E00-1327-41B0-B001-EB523A41177A}" dt="2023-09-28T18:21:12.787" v="818"/>
        <pc:sldMkLst>
          <pc:docMk/>
          <pc:sldMk cId="2574668286" sldId="285"/>
        </pc:sldMkLst>
        <pc:spChg chg="mod">
          <ac:chgData name="Boss Z" userId="6c78e5bb0590f6cb" providerId="LiveId" clId="{78F97E00-1327-41B0-B001-EB523A41177A}" dt="2023-09-28T18:21:12.787" v="818"/>
          <ac:spMkLst>
            <pc:docMk/>
            <pc:sldMk cId="2574668286" sldId="285"/>
            <ac:spMk id="2" creationId="{BE050880-FC16-F3C2-0B9B-261613B43447}"/>
          </ac:spMkLst>
        </pc:spChg>
      </pc:sldChg>
      <pc:sldChg chg="modSp add mod ord">
        <pc:chgData name="Boss Z" userId="6c78e5bb0590f6cb" providerId="LiveId" clId="{78F97E00-1327-41B0-B001-EB523A41177A}" dt="2023-09-28T18:22:03.518" v="841"/>
        <pc:sldMkLst>
          <pc:docMk/>
          <pc:sldMk cId="187235968" sldId="286"/>
        </pc:sldMkLst>
        <pc:spChg chg="mod">
          <ac:chgData name="Boss Z" userId="6c78e5bb0590f6cb" providerId="LiveId" clId="{78F97E00-1327-41B0-B001-EB523A41177A}" dt="2023-09-28T18:22:03.518" v="841"/>
          <ac:spMkLst>
            <pc:docMk/>
            <pc:sldMk cId="187235968" sldId="286"/>
            <ac:spMk id="2" creationId="{BE050880-FC16-F3C2-0B9B-261613B43447}"/>
          </ac:spMkLst>
        </pc:spChg>
      </pc:sldChg>
      <pc:sldChg chg="modSp add mod">
        <pc:chgData name="Boss Z" userId="6c78e5bb0590f6cb" providerId="LiveId" clId="{78F97E00-1327-41B0-B001-EB523A41177A}" dt="2023-09-28T19:58:00.883" v="1035" actId="5793"/>
        <pc:sldMkLst>
          <pc:docMk/>
          <pc:sldMk cId="3730831821" sldId="287"/>
        </pc:sldMkLst>
        <pc:spChg chg="mod">
          <ac:chgData name="Boss Z" userId="6c78e5bb0590f6cb" providerId="LiveId" clId="{78F97E00-1327-41B0-B001-EB523A41177A}" dt="2023-09-28T18:25:43.939" v="855"/>
          <ac:spMkLst>
            <pc:docMk/>
            <pc:sldMk cId="3730831821" sldId="287"/>
            <ac:spMk id="2" creationId="{D722705E-CB12-A171-502A-0629A3A26BAD}"/>
          </ac:spMkLst>
        </pc:spChg>
        <pc:spChg chg="mod">
          <ac:chgData name="Boss Z" userId="6c78e5bb0590f6cb" providerId="LiveId" clId="{78F97E00-1327-41B0-B001-EB523A41177A}" dt="2023-09-28T19:58:00.883" v="1035" actId="5793"/>
          <ac:spMkLst>
            <pc:docMk/>
            <pc:sldMk cId="3730831821" sldId="287"/>
            <ac:spMk id="3" creationId="{FAFF34D3-657D-B76F-EBD5-5E62EBEB5186}"/>
          </ac:spMkLst>
        </pc:spChg>
      </pc:sldChg>
      <pc:sldChg chg="addSp delSp modSp add mod">
        <pc:chgData name="Boss Z" userId="6c78e5bb0590f6cb" providerId="LiveId" clId="{78F97E00-1327-41B0-B001-EB523A41177A}" dt="2023-09-28T20:11:54.813" v="1288" actId="27636"/>
        <pc:sldMkLst>
          <pc:docMk/>
          <pc:sldMk cId="4025317632" sldId="288"/>
        </pc:sldMkLst>
        <pc:spChg chg="mod">
          <ac:chgData name="Boss Z" userId="6c78e5bb0590f6cb" providerId="LiveId" clId="{78F97E00-1327-41B0-B001-EB523A41177A}" dt="2023-09-28T19:59:36.846" v="1037"/>
          <ac:spMkLst>
            <pc:docMk/>
            <pc:sldMk cId="4025317632" sldId="288"/>
            <ac:spMk id="2" creationId="{D722705E-CB12-A171-502A-0629A3A26BAD}"/>
          </ac:spMkLst>
        </pc:spChg>
        <pc:spChg chg="add del">
          <ac:chgData name="Boss Z" userId="6c78e5bb0590f6cb" providerId="LiveId" clId="{78F97E00-1327-41B0-B001-EB523A41177A}" dt="2023-09-28T20:00:56.412" v="1074"/>
          <ac:spMkLst>
            <pc:docMk/>
            <pc:sldMk cId="4025317632" sldId="288"/>
            <ac:spMk id="3" creationId="{A72F8721-4B23-E529-A853-1F894F37C537}"/>
          </ac:spMkLst>
        </pc:spChg>
        <pc:spChg chg="mod">
          <ac:chgData name="Boss Z" userId="6c78e5bb0590f6cb" providerId="LiveId" clId="{78F97E00-1327-41B0-B001-EB523A41177A}" dt="2023-09-28T20:11:54.813" v="1288" actId="27636"/>
          <ac:spMkLst>
            <pc:docMk/>
            <pc:sldMk cId="4025317632" sldId="288"/>
            <ac:spMk id="56" creationId="{FAFF34D3-657D-B76F-EBD5-5E62EBEB5186}"/>
          </ac:spMkLst>
        </pc:spChg>
      </pc:sldChg>
      <pc:sldChg chg="addSp delSp modSp add mod setBg">
        <pc:chgData name="Boss Z" userId="6c78e5bb0590f6cb" providerId="LiveId" clId="{78F97E00-1327-41B0-B001-EB523A41177A}" dt="2023-09-29T14:31:17.495" v="1509" actId="2711"/>
        <pc:sldMkLst>
          <pc:docMk/>
          <pc:sldMk cId="2766076114" sldId="289"/>
        </pc:sldMkLst>
        <pc:spChg chg="mod">
          <ac:chgData name="Boss Z" userId="6c78e5bb0590f6cb" providerId="LiveId" clId="{78F97E00-1327-41B0-B001-EB523A41177A}" dt="2023-09-29T14:18:48.758" v="1487" actId="207"/>
          <ac:spMkLst>
            <pc:docMk/>
            <pc:sldMk cId="2766076114" sldId="289"/>
            <ac:spMk id="2" creationId="{D722705E-CB12-A171-502A-0629A3A26BAD}"/>
          </ac:spMkLst>
        </pc:spChg>
        <pc:spChg chg="add del mod">
          <ac:chgData name="Boss Z" userId="6c78e5bb0590f6cb" providerId="LiveId" clId="{78F97E00-1327-41B0-B001-EB523A41177A}" dt="2023-09-29T14:18:35.808" v="1486" actId="26606"/>
          <ac:spMkLst>
            <pc:docMk/>
            <pc:sldMk cId="2766076114" sldId="289"/>
            <ac:spMk id="3" creationId="{FAFF34D3-657D-B76F-EBD5-5E62EBEB5186}"/>
          </ac:spMkLst>
        </pc:spChg>
        <pc:spChg chg="add">
          <ac:chgData name="Boss Z" userId="6c78e5bb0590f6cb" providerId="LiveId" clId="{78F97E00-1327-41B0-B001-EB523A41177A}" dt="2023-09-29T14:18:35.808" v="1486" actId="26606"/>
          <ac:spMkLst>
            <pc:docMk/>
            <pc:sldMk cId="2766076114" sldId="289"/>
            <ac:spMk id="8" creationId="{1BB867FF-FC45-48F7-8104-F89BE54909F1}"/>
          </ac:spMkLst>
        </pc:spChg>
        <pc:spChg chg="add del">
          <ac:chgData name="Boss Z" userId="6c78e5bb0590f6cb" providerId="LiveId" clId="{78F97E00-1327-41B0-B001-EB523A41177A}" dt="2023-09-29T14:18:35.797" v="1485" actId="26606"/>
          <ac:spMkLst>
            <pc:docMk/>
            <pc:sldMk cId="2766076114" sldId="289"/>
            <ac:spMk id="9" creationId="{7DA1F35B-C8F7-4A5A-9339-7DA4D785B300}"/>
          </ac:spMkLst>
        </pc:spChg>
        <pc:spChg chg="add">
          <ac:chgData name="Boss Z" userId="6c78e5bb0590f6cb" providerId="LiveId" clId="{78F97E00-1327-41B0-B001-EB523A41177A}" dt="2023-09-29T14:18:35.808" v="1486" actId="26606"/>
          <ac:spMkLst>
            <pc:docMk/>
            <pc:sldMk cId="2766076114" sldId="289"/>
            <ac:spMk id="10" creationId="{8BB56887-D0D5-4F0C-9E19-7247EB83C8B7}"/>
          </ac:spMkLst>
        </pc:spChg>
        <pc:spChg chg="add del">
          <ac:chgData name="Boss Z" userId="6c78e5bb0590f6cb" providerId="LiveId" clId="{78F97E00-1327-41B0-B001-EB523A41177A}" dt="2023-09-29T14:18:35.797" v="1485" actId="26606"/>
          <ac:spMkLst>
            <pc:docMk/>
            <pc:sldMk cId="2766076114" sldId="289"/>
            <ac:spMk id="11" creationId="{B2D4AD41-40DA-4A81-92F5-B6E3BA1ED82A}"/>
          </ac:spMkLst>
        </pc:spChg>
        <pc:spChg chg="add">
          <ac:chgData name="Boss Z" userId="6c78e5bb0590f6cb" providerId="LiveId" clId="{78F97E00-1327-41B0-B001-EB523A41177A}" dt="2023-09-29T14:18:35.808" v="1486" actId="26606"/>
          <ac:spMkLst>
            <pc:docMk/>
            <pc:sldMk cId="2766076114" sldId="289"/>
            <ac:spMk id="12" creationId="{081E4A58-353D-44AE-B2FC-2A74E2E400F7}"/>
          </ac:spMkLst>
        </pc:spChg>
        <pc:spChg chg="add mod">
          <ac:chgData name="Boss Z" userId="6c78e5bb0590f6cb" providerId="LiveId" clId="{78F97E00-1327-41B0-B001-EB523A41177A}" dt="2023-09-29T14:31:17.495" v="1509" actId="2711"/>
          <ac:spMkLst>
            <pc:docMk/>
            <pc:sldMk cId="2766076114" sldId="289"/>
            <ac:spMk id="13" creationId="{FAFF34D3-657D-B76F-EBD5-5E62EBEB5186}"/>
          </ac:spMkLst>
        </pc:spChg>
        <pc:graphicFrameChg chg="add del">
          <ac:chgData name="Boss Z" userId="6c78e5bb0590f6cb" providerId="LiveId" clId="{78F97E00-1327-41B0-B001-EB523A41177A}" dt="2023-09-29T14:18:29.193" v="1483" actId="26606"/>
          <ac:graphicFrameMkLst>
            <pc:docMk/>
            <pc:sldMk cId="2766076114" sldId="289"/>
            <ac:graphicFrameMk id="5" creationId="{82D2FFCC-CCF2-28CF-B541-905DC8B2311B}"/>
          </ac:graphicFrameMkLst>
        </pc:graphicFrameChg>
        <pc:graphicFrameChg chg="add del">
          <ac:chgData name="Boss Z" userId="6c78e5bb0590f6cb" providerId="LiveId" clId="{78F97E00-1327-41B0-B001-EB523A41177A}" dt="2023-09-29T14:18:35.797" v="1485" actId="26606"/>
          <ac:graphicFrameMkLst>
            <pc:docMk/>
            <pc:sldMk cId="2766076114" sldId="289"/>
            <ac:graphicFrameMk id="7" creationId="{14E86235-0D30-0AE8-59FB-AADEF9AFA5C9}"/>
          </ac:graphicFrameMkLst>
        </pc:graphicFrameChg>
      </pc:sldChg>
      <pc:sldChg chg="addSp delSp modSp add mod">
        <pc:chgData name="Boss Z" userId="6c78e5bb0590f6cb" providerId="LiveId" clId="{78F97E00-1327-41B0-B001-EB523A41177A}" dt="2023-10-12T19:45:53.204" v="2753" actId="108"/>
        <pc:sldMkLst>
          <pc:docMk/>
          <pc:sldMk cId="62097576" sldId="290"/>
        </pc:sldMkLst>
        <pc:spChg chg="mod">
          <ac:chgData name="Boss Z" userId="6c78e5bb0590f6cb" providerId="LiveId" clId="{78F97E00-1327-41B0-B001-EB523A41177A}" dt="2023-10-12T19:45:53.204" v="2753" actId="108"/>
          <ac:spMkLst>
            <pc:docMk/>
            <pc:sldMk cId="62097576" sldId="290"/>
            <ac:spMk id="2" creationId="{D722705E-CB12-A171-502A-0629A3A26BAD}"/>
          </ac:spMkLst>
        </pc:spChg>
        <pc:spChg chg="del">
          <ac:chgData name="Boss Z" userId="6c78e5bb0590f6cb" providerId="LiveId" clId="{78F97E00-1327-41B0-B001-EB523A41177A}" dt="2023-10-12T19:44:51.840" v="2747" actId="26606"/>
          <ac:spMkLst>
            <pc:docMk/>
            <pc:sldMk cId="62097576" sldId="290"/>
            <ac:spMk id="8" creationId="{1BB867FF-FC45-48F7-8104-F89BE54909F1}"/>
          </ac:spMkLst>
        </pc:spChg>
        <pc:spChg chg="del">
          <ac:chgData name="Boss Z" userId="6c78e5bb0590f6cb" providerId="LiveId" clId="{78F97E00-1327-41B0-B001-EB523A41177A}" dt="2023-10-12T19:44:51.840" v="2747" actId="26606"/>
          <ac:spMkLst>
            <pc:docMk/>
            <pc:sldMk cId="62097576" sldId="290"/>
            <ac:spMk id="10" creationId="{8BB56887-D0D5-4F0C-9E19-7247EB83C8B7}"/>
          </ac:spMkLst>
        </pc:spChg>
        <pc:spChg chg="del">
          <ac:chgData name="Boss Z" userId="6c78e5bb0590f6cb" providerId="LiveId" clId="{78F97E00-1327-41B0-B001-EB523A41177A}" dt="2023-10-12T19:44:51.840" v="2747" actId="26606"/>
          <ac:spMkLst>
            <pc:docMk/>
            <pc:sldMk cId="62097576" sldId="290"/>
            <ac:spMk id="12" creationId="{081E4A58-353D-44AE-B2FC-2A74E2E400F7}"/>
          </ac:spMkLst>
        </pc:spChg>
        <pc:spChg chg="mod">
          <ac:chgData name="Boss Z" userId="6c78e5bb0590f6cb" providerId="LiveId" clId="{78F97E00-1327-41B0-B001-EB523A41177A}" dt="2023-10-12T19:44:51.840" v="2747" actId="26606"/>
          <ac:spMkLst>
            <pc:docMk/>
            <pc:sldMk cId="62097576" sldId="290"/>
            <ac:spMk id="13" creationId="{FAFF34D3-657D-B76F-EBD5-5E62EBEB5186}"/>
          </ac:spMkLst>
        </pc:spChg>
        <pc:spChg chg="add">
          <ac:chgData name="Boss Z" userId="6c78e5bb0590f6cb" providerId="LiveId" clId="{78F97E00-1327-41B0-B001-EB523A41177A}" dt="2023-10-12T19:44:51.840" v="2747" actId="26606"/>
          <ac:spMkLst>
            <pc:docMk/>
            <pc:sldMk cId="62097576" sldId="290"/>
            <ac:spMk id="18" creationId="{100EDD19-6802-4EC3-95CE-CFFAB042CFD6}"/>
          </ac:spMkLst>
        </pc:spChg>
        <pc:spChg chg="add">
          <ac:chgData name="Boss Z" userId="6c78e5bb0590f6cb" providerId="LiveId" clId="{78F97E00-1327-41B0-B001-EB523A41177A}" dt="2023-10-12T19:44:51.840" v="2747" actId="26606"/>
          <ac:spMkLst>
            <pc:docMk/>
            <pc:sldMk cId="62097576" sldId="290"/>
            <ac:spMk id="20" creationId="{DB17E863-922E-4C26-BD64-E8FD41D28661}"/>
          </ac:spMkLst>
        </pc:spChg>
      </pc:sldChg>
      <pc:sldChg chg="addSp delSp modSp add mod">
        <pc:chgData name="Boss Z" userId="6c78e5bb0590f6cb" providerId="LiveId" clId="{78F97E00-1327-41B0-B001-EB523A41177A}" dt="2023-09-29T14:47:07.703" v="1560" actId="1076"/>
        <pc:sldMkLst>
          <pc:docMk/>
          <pc:sldMk cId="4106865044" sldId="291"/>
        </pc:sldMkLst>
        <pc:spChg chg="mod">
          <ac:chgData name="Boss Z" userId="6c78e5bb0590f6cb" providerId="LiveId" clId="{78F97E00-1327-41B0-B001-EB523A41177A}" dt="2023-09-29T14:47:07.170" v="1559" actId="26606"/>
          <ac:spMkLst>
            <pc:docMk/>
            <pc:sldMk cId="4106865044" sldId="291"/>
            <ac:spMk id="2" creationId="{D722705E-CB12-A171-502A-0629A3A26BAD}"/>
          </ac:spMkLst>
        </pc:spChg>
        <pc:spChg chg="add mod">
          <ac:chgData name="Boss Z" userId="6c78e5bb0590f6cb" providerId="LiveId" clId="{78F97E00-1327-41B0-B001-EB523A41177A}" dt="2023-09-29T14:47:07.703" v="1560" actId="1076"/>
          <ac:spMkLst>
            <pc:docMk/>
            <pc:sldMk cId="4106865044" sldId="291"/>
            <ac:spMk id="4" creationId="{FA94623D-179B-73A9-006F-C839D549F571}"/>
          </ac:spMkLst>
        </pc:spChg>
        <pc:spChg chg="del">
          <ac:chgData name="Boss Z" userId="6c78e5bb0590f6cb" providerId="LiveId" clId="{78F97E00-1327-41B0-B001-EB523A41177A}" dt="2023-09-29T14:45:42.287" v="1537" actId="478"/>
          <ac:spMkLst>
            <pc:docMk/>
            <pc:sldMk cId="4106865044" sldId="291"/>
            <ac:spMk id="82" creationId="{FAFF34D3-657D-B76F-EBD5-5E62EBEB5186}"/>
          </ac:spMkLst>
        </pc:spChg>
        <pc:spChg chg="add del">
          <ac:chgData name="Boss Z" userId="6c78e5bb0590f6cb" providerId="LiveId" clId="{78F97E00-1327-41B0-B001-EB523A41177A}" dt="2023-09-29T14:47:07.170" v="1559" actId="26606"/>
          <ac:spMkLst>
            <pc:docMk/>
            <pc:sldMk cId="4106865044" sldId="291"/>
            <ac:spMk id="107" creationId="{100EDD19-6802-4EC3-95CE-CFFAB042CFD6}"/>
          </ac:spMkLst>
        </pc:spChg>
        <pc:spChg chg="add del">
          <ac:chgData name="Boss Z" userId="6c78e5bb0590f6cb" providerId="LiveId" clId="{78F97E00-1327-41B0-B001-EB523A41177A}" dt="2023-09-29T14:47:07.170" v="1559" actId="26606"/>
          <ac:spMkLst>
            <pc:docMk/>
            <pc:sldMk cId="4106865044" sldId="291"/>
            <ac:spMk id="109" creationId="{DB17E863-922E-4C26-BD64-E8FD41D28661}"/>
          </ac:spMkLst>
        </pc:spChg>
        <pc:spChg chg="add del">
          <ac:chgData name="Boss Z" userId="6c78e5bb0590f6cb" providerId="LiveId" clId="{78F97E00-1327-41B0-B001-EB523A41177A}" dt="2023-09-29T14:46:51.037" v="1549" actId="26606"/>
          <ac:spMkLst>
            <pc:docMk/>
            <pc:sldMk cId="4106865044" sldId="291"/>
            <ac:spMk id="9223" creationId="{743AA782-23D1-4521-8CAD-47662984AA08}"/>
          </ac:spMkLst>
        </pc:spChg>
        <pc:spChg chg="add del">
          <ac:chgData name="Boss Z" userId="6c78e5bb0590f6cb" providerId="LiveId" clId="{78F97E00-1327-41B0-B001-EB523A41177A}" dt="2023-09-29T14:46:51.037" v="1549" actId="26606"/>
          <ac:spMkLst>
            <pc:docMk/>
            <pc:sldMk cId="4106865044" sldId="291"/>
            <ac:spMk id="9225" creationId="{71877DBC-BB60-40F0-AC93-2ACDBAAE60CE}"/>
          </ac:spMkLst>
        </pc:spChg>
        <pc:spChg chg="add del">
          <ac:chgData name="Boss Z" userId="6c78e5bb0590f6cb" providerId="LiveId" clId="{78F97E00-1327-41B0-B001-EB523A41177A}" dt="2023-09-29T14:46:53.594" v="1551" actId="26606"/>
          <ac:spMkLst>
            <pc:docMk/>
            <pc:sldMk cId="4106865044" sldId="291"/>
            <ac:spMk id="9227" creationId="{7B831B6F-405A-4B47-B9BB-5CA88F285844}"/>
          </ac:spMkLst>
        </pc:spChg>
        <pc:spChg chg="add del">
          <ac:chgData name="Boss Z" userId="6c78e5bb0590f6cb" providerId="LiveId" clId="{78F97E00-1327-41B0-B001-EB523A41177A}" dt="2023-09-29T14:46:53.594" v="1551" actId="26606"/>
          <ac:spMkLst>
            <pc:docMk/>
            <pc:sldMk cId="4106865044" sldId="291"/>
            <ac:spMk id="9228" creationId="{953EE71A-6488-4203-A7C4-77102FD0DCCA}"/>
          </ac:spMkLst>
        </pc:spChg>
        <pc:spChg chg="add del">
          <ac:chgData name="Boss Z" userId="6c78e5bb0590f6cb" providerId="LiveId" clId="{78F97E00-1327-41B0-B001-EB523A41177A}" dt="2023-09-29T14:47:07.170" v="1559" actId="26606"/>
          <ac:spMkLst>
            <pc:docMk/>
            <pc:sldMk cId="4106865044" sldId="291"/>
            <ac:spMk id="9230" creationId="{45D37F4E-DDB4-456B-97E0-9937730A039F}"/>
          </ac:spMkLst>
        </pc:spChg>
        <pc:spChg chg="add del">
          <ac:chgData name="Boss Z" userId="6c78e5bb0590f6cb" providerId="LiveId" clId="{78F97E00-1327-41B0-B001-EB523A41177A}" dt="2023-09-29T14:47:07.170" v="1559" actId="26606"/>
          <ac:spMkLst>
            <pc:docMk/>
            <pc:sldMk cId="4106865044" sldId="291"/>
            <ac:spMk id="9231" creationId="{B2DD41CD-8F47-4F56-AD12-4E2FF7696987}"/>
          </ac:spMkLst>
        </pc:spChg>
        <pc:spChg chg="add del">
          <ac:chgData name="Boss Z" userId="6c78e5bb0590f6cb" providerId="LiveId" clId="{78F97E00-1327-41B0-B001-EB523A41177A}" dt="2023-09-29T14:47:02.926" v="1555" actId="26606"/>
          <ac:spMkLst>
            <pc:docMk/>
            <pc:sldMk cId="4106865044" sldId="291"/>
            <ac:spMk id="9236" creationId="{2B97F24A-32CE-4C1C-A50D-3016B394DCFB}"/>
          </ac:spMkLst>
        </pc:spChg>
        <pc:spChg chg="add del">
          <ac:chgData name="Boss Z" userId="6c78e5bb0590f6cb" providerId="LiveId" clId="{78F97E00-1327-41B0-B001-EB523A41177A}" dt="2023-09-29T14:47:02.926" v="1555" actId="26606"/>
          <ac:spMkLst>
            <pc:docMk/>
            <pc:sldMk cId="4106865044" sldId="291"/>
            <ac:spMk id="9238" creationId="{CD8B4F24-440B-49E9-B85D-733523DC064B}"/>
          </ac:spMkLst>
        </pc:spChg>
        <pc:spChg chg="add del">
          <ac:chgData name="Boss Z" userId="6c78e5bb0590f6cb" providerId="LiveId" clId="{78F97E00-1327-41B0-B001-EB523A41177A}" dt="2023-09-29T14:47:04.960" v="1557" actId="26606"/>
          <ac:spMkLst>
            <pc:docMk/>
            <pc:sldMk cId="4106865044" sldId="291"/>
            <ac:spMk id="9240" creationId="{45D37F4E-DDB4-456B-97E0-9937730A039F}"/>
          </ac:spMkLst>
        </pc:spChg>
        <pc:spChg chg="add del">
          <ac:chgData name="Boss Z" userId="6c78e5bb0590f6cb" providerId="LiveId" clId="{78F97E00-1327-41B0-B001-EB523A41177A}" dt="2023-09-29T14:47:04.960" v="1557" actId="26606"/>
          <ac:spMkLst>
            <pc:docMk/>
            <pc:sldMk cId="4106865044" sldId="291"/>
            <ac:spMk id="9241" creationId="{B2DD41CD-8F47-4F56-AD12-4E2FF7696987}"/>
          </ac:spMkLst>
        </pc:spChg>
        <pc:picChg chg="mod ord">
          <ac:chgData name="Boss Z" userId="6c78e5bb0590f6cb" providerId="LiveId" clId="{78F97E00-1327-41B0-B001-EB523A41177A}" dt="2023-09-29T14:47:07.170" v="1559" actId="26606"/>
          <ac:picMkLst>
            <pc:docMk/>
            <pc:sldMk cId="4106865044" sldId="291"/>
            <ac:picMk id="9218" creationId="{D68C8E4F-20BF-6854-1A34-07B55C8CE728}"/>
          </ac:picMkLst>
        </pc:picChg>
      </pc:sldChg>
      <pc:sldChg chg="addSp delSp modSp add mod">
        <pc:chgData name="Boss Z" userId="6c78e5bb0590f6cb" providerId="LiveId" clId="{78F97E00-1327-41B0-B001-EB523A41177A}" dt="2023-09-29T14:48:59.507" v="1565" actId="26606"/>
        <pc:sldMkLst>
          <pc:docMk/>
          <pc:sldMk cId="932514062" sldId="292"/>
        </pc:sldMkLst>
        <pc:spChg chg="mod">
          <ac:chgData name="Boss Z" userId="6c78e5bb0590f6cb" providerId="LiveId" clId="{78F97E00-1327-41B0-B001-EB523A41177A}" dt="2023-09-29T14:48:59.507" v="1565" actId="26606"/>
          <ac:spMkLst>
            <pc:docMk/>
            <pc:sldMk cId="932514062" sldId="292"/>
            <ac:spMk id="2" creationId="{D722705E-CB12-A171-502A-0629A3A26BAD}"/>
          </ac:spMkLst>
        </pc:spChg>
        <pc:spChg chg="add del mod">
          <ac:chgData name="Boss Z" userId="6c78e5bb0590f6cb" providerId="LiveId" clId="{78F97E00-1327-41B0-B001-EB523A41177A}" dt="2023-09-29T14:48:16.474" v="1563"/>
          <ac:spMkLst>
            <pc:docMk/>
            <pc:sldMk cId="932514062" sldId="292"/>
            <ac:spMk id="4" creationId="{8401C7A9-E295-B5AF-D6E2-37117E6FD259}"/>
          </ac:spMkLst>
        </pc:spChg>
        <pc:spChg chg="add del">
          <ac:chgData name="Boss Z" userId="6c78e5bb0590f6cb" providerId="LiveId" clId="{78F97E00-1327-41B0-B001-EB523A41177A}" dt="2023-09-29T14:48:59.507" v="1565" actId="26606"/>
          <ac:spMkLst>
            <pc:docMk/>
            <pc:sldMk cId="932514062" sldId="292"/>
            <ac:spMk id="20" creationId="{100EDD19-6802-4EC3-95CE-CFFAB042CFD6}"/>
          </ac:spMkLst>
        </pc:spChg>
        <pc:spChg chg="add del">
          <ac:chgData name="Boss Z" userId="6c78e5bb0590f6cb" providerId="LiveId" clId="{78F97E00-1327-41B0-B001-EB523A41177A}" dt="2023-09-29T14:48:59.507" v="1565" actId="26606"/>
          <ac:spMkLst>
            <pc:docMk/>
            <pc:sldMk cId="932514062" sldId="292"/>
            <ac:spMk id="21" creationId="{DB17E863-922E-4C26-BD64-E8FD41D28661}"/>
          </ac:spMkLst>
        </pc:spChg>
        <pc:spChg chg="add del">
          <ac:chgData name="Boss Z" userId="6c78e5bb0590f6cb" providerId="LiveId" clId="{78F97E00-1327-41B0-B001-EB523A41177A}" dt="2023-09-29T14:48:59.507" v="1565" actId="26606"/>
          <ac:spMkLst>
            <pc:docMk/>
            <pc:sldMk cId="932514062" sldId="292"/>
            <ac:spMk id="10247" creationId="{F0DCC097-1DB8-4B6D-85D0-6FBA0E1CA4BA}"/>
          </ac:spMkLst>
        </pc:spChg>
        <pc:spChg chg="add del">
          <ac:chgData name="Boss Z" userId="6c78e5bb0590f6cb" providerId="LiveId" clId="{78F97E00-1327-41B0-B001-EB523A41177A}" dt="2023-09-29T14:48:59.507" v="1565" actId="26606"/>
          <ac:spMkLst>
            <pc:docMk/>
            <pc:sldMk cId="932514062" sldId="292"/>
            <ac:spMk id="10249" creationId="{E0B58608-23C8-4441-994D-C6823EEE1DB7}"/>
          </ac:spMkLst>
        </pc:spChg>
        <pc:graphicFrameChg chg="del">
          <ac:chgData name="Boss Z" userId="6c78e5bb0590f6cb" providerId="LiveId" clId="{78F97E00-1327-41B0-B001-EB523A41177A}" dt="2023-09-29T14:48:14.385" v="1562" actId="478"/>
          <ac:graphicFrameMkLst>
            <pc:docMk/>
            <pc:sldMk cId="932514062" sldId="292"/>
            <ac:graphicFrameMk id="22" creationId="{A5CE2165-C5B9-F1BC-2C36-B624E037E590}"/>
          </ac:graphicFrameMkLst>
        </pc:graphicFrameChg>
        <pc:picChg chg="add mod">
          <ac:chgData name="Boss Z" userId="6c78e5bb0590f6cb" providerId="LiveId" clId="{78F97E00-1327-41B0-B001-EB523A41177A}" dt="2023-09-29T14:48:59.507" v="1565" actId="26606"/>
          <ac:picMkLst>
            <pc:docMk/>
            <pc:sldMk cId="932514062" sldId="292"/>
            <ac:picMk id="10242" creationId="{DDCA1534-A4BF-CCA3-7647-5DC92E377EC9}"/>
          </ac:picMkLst>
        </pc:picChg>
      </pc:sldChg>
      <pc:sldChg chg="addSp delSp modSp add mod setBg">
        <pc:chgData name="Boss Z" userId="6c78e5bb0590f6cb" providerId="LiveId" clId="{78F97E00-1327-41B0-B001-EB523A41177A}" dt="2023-10-13T14:01:39.306" v="3433" actId="1076"/>
        <pc:sldMkLst>
          <pc:docMk/>
          <pc:sldMk cId="517683419" sldId="293"/>
        </pc:sldMkLst>
        <pc:spChg chg="mod">
          <ac:chgData name="Boss Z" userId="6c78e5bb0590f6cb" providerId="LiveId" clId="{78F97E00-1327-41B0-B001-EB523A41177A}" dt="2023-10-11T22:11:33.683" v="1918" actId="20577"/>
          <ac:spMkLst>
            <pc:docMk/>
            <pc:sldMk cId="517683419" sldId="293"/>
            <ac:spMk id="2" creationId="{D722705E-CB12-A171-502A-0629A3A26BAD}"/>
          </ac:spMkLst>
        </pc:spChg>
        <pc:spChg chg="mod">
          <ac:chgData name="Boss Z" userId="6c78e5bb0590f6cb" providerId="LiveId" clId="{78F97E00-1327-41B0-B001-EB523A41177A}" dt="2023-10-13T14:01:15.817" v="3428" actId="27636"/>
          <ac:spMkLst>
            <pc:docMk/>
            <pc:sldMk cId="517683419" sldId="293"/>
            <ac:spMk id="3" creationId="{FAFF34D3-657D-B76F-EBD5-5E62EBEB5186}"/>
          </ac:spMkLst>
        </pc:spChg>
        <pc:spChg chg="add del mod">
          <ac:chgData name="Boss Z" userId="6c78e5bb0590f6cb" providerId="LiveId" clId="{78F97E00-1327-41B0-B001-EB523A41177A}" dt="2023-10-13T13:58:20.525" v="3359"/>
          <ac:spMkLst>
            <pc:docMk/>
            <pc:sldMk cId="517683419" sldId="293"/>
            <ac:spMk id="8" creationId="{D05525D5-2611-F7C9-85DB-B40E1E92A6FA}"/>
          </ac:spMkLst>
        </pc:spChg>
        <pc:spChg chg="add del">
          <ac:chgData name="Boss Z" userId="6c78e5bb0590f6cb" providerId="LiveId" clId="{78F97E00-1327-41B0-B001-EB523A41177A}" dt="2023-10-11T19:41:13.226" v="1649" actId="26606"/>
          <ac:spMkLst>
            <pc:docMk/>
            <pc:sldMk cId="517683419" sldId="293"/>
            <ac:spMk id="11" creationId="{8761DDFE-071F-4200-B0AA-394476C2D2D6}"/>
          </ac:spMkLst>
        </pc:spChg>
        <pc:spChg chg="add del">
          <ac:chgData name="Boss Z" userId="6c78e5bb0590f6cb" providerId="LiveId" clId="{78F97E00-1327-41B0-B001-EB523A41177A}" dt="2023-10-11T19:41:14.785" v="1651" actId="26606"/>
          <ac:spMkLst>
            <pc:docMk/>
            <pc:sldMk cId="517683419" sldId="293"/>
            <ac:spMk id="13" creationId="{0990C621-3B8B-4820-8328-D47EF7CE823C}"/>
          </ac:spMkLst>
        </pc:spChg>
        <pc:spChg chg="add del">
          <ac:chgData name="Boss Z" userId="6c78e5bb0590f6cb" providerId="LiveId" clId="{78F97E00-1327-41B0-B001-EB523A41177A}" dt="2023-10-11T19:41:14.785" v="1651" actId="26606"/>
          <ac:spMkLst>
            <pc:docMk/>
            <pc:sldMk cId="517683419" sldId="293"/>
            <ac:spMk id="14" creationId="{385E1BDC-A9B0-4A87-82E3-F3187F69A802}"/>
          </ac:spMkLst>
        </pc:spChg>
        <pc:spChg chg="add del">
          <ac:chgData name="Boss Z" userId="6c78e5bb0590f6cb" providerId="LiveId" clId="{78F97E00-1327-41B0-B001-EB523A41177A}" dt="2023-10-11T19:41:14.785" v="1651" actId="26606"/>
          <ac:spMkLst>
            <pc:docMk/>
            <pc:sldMk cId="517683419" sldId="293"/>
            <ac:spMk id="15" creationId="{C1A2385B-1D2A-4E17-84FA-6CB7F0AAE473}"/>
          </ac:spMkLst>
        </pc:spChg>
        <pc:spChg chg="add del">
          <ac:chgData name="Boss Z" userId="6c78e5bb0590f6cb" providerId="LiveId" clId="{78F97E00-1327-41B0-B001-EB523A41177A}" dt="2023-10-11T19:41:14.785" v="1651" actId="26606"/>
          <ac:spMkLst>
            <pc:docMk/>
            <pc:sldMk cId="517683419" sldId="293"/>
            <ac:spMk id="17" creationId="{5E791F2F-79DB-4CC0-9FA1-001E3E91E8B7}"/>
          </ac:spMkLst>
        </pc:spChg>
        <pc:spChg chg="add del">
          <ac:chgData name="Boss Z" userId="6c78e5bb0590f6cb" providerId="LiveId" clId="{78F97E00-1327-41B0-B001-EB523A41177A}" dt="2023-10-11T19:41:33.215" v="1653" actId="26606"/>
          <ac:spMkLst>
            <pc:docMk/>
            <pc:sldMk cId="517683419" sldId="293"/>
            <ac:spMk id="19" creationId="{8761DDFE-071F-4200-B0AA-394476C2D2D6}"/>
          </ac:spMkLst>
        </pc:spChg>
        <pc:graphicFrameChg chg="add mod modGraphic">
          <ac:chgData name="Boss Z" userId="6c78e5bb0590f6cb" providerId="LiveId" clId="{78F97E00-1327-41B0-B001-EB523A41177A}" dt="2023-10-13T14:01:39.306" v="3433" actId="1076"/>
          <ac:graphicFrameMkLst>
            <pc:docMk/>
            <pc:sldMk cId="517683419" sldId="293"/>
            <ac:graphicFrameMk id="6" creationId="{8E51BA5D-CD2F-44FD-1320-8CF48289C70A}"/>
          </ac:graphicFrameMkLst>
        </pc:graphicFrameChg>
        <pc:picChg chg="add del mod">
          <ac:chgData name="Boss Z" userId="6c78e5bb0590f6cb" providerId="LiveId" clId="{78F97E00-1327-41B0-B001-EB523A41177A}" dt="2023-10-11T19:45:07.503" v="1689" actId="478"/>
          <ac:picMkLst>
            <pc:docMk/>
            <pc:sldMk cId="517683419" sldId="293"/>
            <ac:picMk id="5" creationId="{814AF1BB-3AC8-8FF6-44A9-A5F026424BFD}"/>
          </ac:picMkLst>
        </pc:picChg>
      </pc:sldChg>
      <pc:sldChg chg="delSp modSp add mod">
        <pc:chgData name="Boss Z" userId="6c78e5bb0590f6cb" providerId="LiveId" clId="{78F97E00-1327-41B0-B001-EB523A41177A}" dt="2023-10-11T22:11:59.983" v="1937" actId="1076"/>
        <pc:sldMkLst>
          <pc:docMk/>
          <pc:sldMk cId="324494727" sldId="294"/>
        </pc:sldMkLst>
        <pc:spChg chg="mod">
          <ac:chgData name="Boss Z" userId="6c78e5bb0590f6cb" providerId="LiveId" clId="{78F97E00-1327-41B0-B001-EB523A41177A}" dt="2023-10-11T22:11:41.702" v="1930" actId="20577"/>
          <ac:spMkLst>
            <pc:docMk/>
            <pc:sldMk cId="324494727" sldId="294"/>
            <ac:spMk id="2" creationId="{D722705E-CB12-A171-502A-0629A3A26BAD}"/>
          </ac:spMkLst>
        </pc:spChg>
        <pc:spChg chg="mod">
          <ac:chgData name="Boss Z" userId="6c78e5bb0590f6cb" providerId="LiveId" clId="{78F97E00-1327-41B0-B001-EB523A41177A}" dt="2023-10-11T20:05:44.965" v="1791" actId="20577"/>
          <ac:spMkLst>
            <pc:docMk/>
            <pc:sldMk cId="324494727" sldId="294"/>
            <ac:spMk id="3" creationId="{FAFF34D3-657D-B76F-EBD5-5E62EBEB5186}"/>
          </ac:spMkLst>
        </pc:spChg>
        <pc:graphicFrameChg chg="del">
          <ac:chgData name="Boss Z" userId="6c78e5bb0590f6cb" providerId="LiveId" clId="{78F97E00-1327-41B0-B001-EB523A41177A}" dt="2023-10-11T19:59:10.729" v="1710" actId="478"/>
          <ac:graphicFrameMkLst>
            <pc:docMk/>
            <pc:sldMk cId="324494727" sldId="294"/>
            <ac:graphicFrameMk id="6" creationId="{8E51BA5D-CD2F-44FD-1320-8CF48289C70A}"/>
          </ac:graphicFrameMkLst>
        </pc:graphicFrameChg>
        <pc:picChg chg="mod">
          <ac:chgData name="Boss Z" userId="6c78e5bb0590f6cb" providerId="LiveId" clId="{78F97E00-1327-41B0-B001-EB523A41177A}" dt="2023-10-11T22:11:59.983" v="1937" actId="1076"/>
          <ac:picMkLst>
            <pc:docMk/>
            <pc:sldMk cId="324494727" sldId="294"/>
            <ac:picMk id="5" creationId="{814AF1BB-3AC8-8FF6-44A9-A5F026424BFD}"/>
          </ac:picMkLst>
        </pc:picChg>
      </pc:sldChg>
      <pc:sldChg chg="addSp delSp modSp add mod">
        <pc:chgData name="Boss Z" userId="6c78e5bb0590f6cb" providerId="LiveId" clId="{78F97E00-1327-41B0-B001-EB523A41177A}" dt="2023-10-13T13:51:27.426" v="3337" actId="1076"/>
        <pc:sldMkLst>
          <pc:docMk/>
          <pc:sldMk cId="796780846" sldId="295"/>
        </pc:sldMkLst>
        <pc:spChg chg="mod">
          <ac:chgData name="Boss Z" userId="6c78e5bb0590f6cb" providerId="LiveId" clId="{78F97E00-1327-41B0-B001-EB523A41177A}" dt="2023-10-11T22:12:16.460" v="1956" actId="20577"/>
          <ac:spMkLst>
            <pc:docMk/>
            <pc:sldMk cId="796780846" sldId="295"/>
            <ac:spMk id="2" creationId="{D722705E-CB12-A171-502A-0629A3A26BAD}"/>
          </ac:spMkLst>
        </pc:spChg>
        <pc:spChg chg="mod">
          <ac:chgData name="Boss Z" userId="6c78e5bb0590f6cb" providerId="LiveId" clId="{78F97E00-1327-41B0-B001-EB523A41177A}" dt="2023-10-13T13:51:22.598" v="3336" actId="6549"/>
          <ac:spMkLst>
            <pc:docMk/>
            <pc:sldMk cId="796780846" sldId="295"/>
            <ac:spMk id="3" creationId="{FAFF34D3-657D-B76F-EBD5-5E62EBEB5186}"/>
          </ac:spMkLst>
        </pc:spChg>
        <pc:spChg chg="add del mod">
          <ac:chgData name="Boss Z" userId="6c78e5bb0590f6cb" providerId="LiveId" clId="{78F97E00-1327-41B0-B001-EB523A41177A}" dt="2023-10-11T20:00:41.574" v="1744" actId="478"/>
          <ac:spMkLst>
            <pc:docMk/>
            <pc:sldMk cId="796780846" sldId="295"/>
            <ac:spMk id="11" creationId="{A6547A5D-86A6-ED18-9D80-D09A4E120966}"/>
          </ac:spMkLst>
        </pc:spChg>
        <pc:spChg chg="add mod">
          <ac:chgData name="Boss Z" userId="6c78e5bb0590f6cb" providerId="LiveId" clId="{78F97E00-1327-41B0-B001-EB523A41177A}" dt="2023-10-13T13:41:05.235" v="3137" actId="20577"/>
          <ac:spMkLst>
            <pc:docMk/>
            <pc:sldMk cId="796780846" sldId="295"/>
            <ac:spMk id="14" creationId="{305588CA-DBE6-5067-7D6D-600ADB59CCBE}"/>
          </ac:spMkLst>
        </pc:spChg>
        <pc:spChg chg="add mod">
          <ac:chgData name="Boss Z" userId="6c78e5bb0590f6cb" providerId="LiveId" clId="{78F97E00-1327-41B0-B001-EB523A41177A}" dt="2023-10-13T13:51:27.426" v="3337" actId="1076"/>
          <ac:spMkLst>
            <pc:docMk/>
            <pc:sldMk cId="796780846" sldId="295"/>
            <ac:spMk id="15" creationId="{A927D091-B30B-B70F-CED9-1F939F085AF1}"/>
          </ac:spMkLst>
        </pc:spChg>
        <pc:spChg chg="add mod">
          <ac:chgData name="Boss Z" userId="6c78e5bb0590f6cb" providerId="LiveId" clId="{78F97E00-1327-41B0-B001-EB523A41177A}" dt="2023-10-13T13:42:44.689" v="3187" actId="1076"/>
          <ac:spMkLst>
            <pc:docMk/>
            <pc:sldMk cId="796780846" sldId="295"/>
            <ac:spMk id="16" creationId="{DD10810F-7F6A-673A-03EE-371E25FFB734}"/>
          </ac:spMkLst>
        </pc:spChg>
        <pc:spChg chg="add mod">
          <ac:chgData name="Boss Z" userId="6c78e5bb0590f6cb" providerId="LiveId" clId="{78F97E00-1327-41B0-B001-EB523A41177A}" dt="2023-10-11T22:07:13.568" v="1896" actId="1076"/>
          <ac:spMkLst>
            <pc:docMk/>
            <pc:sldMk cId="796780846" sldId="295"/>
            <ac:spMk id="17" creationId="{1F309948-2574-9FCA-73E7-DD875E4FF4D0}"/>
          </ac:spMkLst>
        </pc:spChg>
        <pc:spChg chg="add mod">
          <ac:chgData name="Boss Z" userId="6c78e5bb0590f6cb" providerId="LiveId" clId="{78F97E00-1327-41B0-B001-EB523A41177A}" dt="2023-10-13T13:41:23.962" v="3151" actId="20577"/>
          <ac:spMkLst>
            <pc:docMk/>
            <pc:sldMk cId="796780846" sldId="295"/>
            <ac:spMk id="20" creationId="{5E27134B-9927-73A5-14F8-0BEFA4C97D4C}"/>
          </ac:spMkLst>
        </pc:spChg>
        <pc:graphicFrameChg chg="del">
          <ac:chgData name="Boss Z" userId="6c78e5bb0590f6cb" providerId="LiveId" clId="{78F97E00-1327-41B0-B001-EB523A41177A}" dt="2023-10-11T19:55:19.382" v="1693" actId="478"/>
          <ac:graphicFrameMkLst>
            <pc:docMk/>
            <pc:sldMk cId="796780846" sldId="295"/>
            <ac:graphicFrameMk id="6" creationId="{8E51BA5D-CD2F-44FD-1320-8CF48289C70A}"/>
          </ac:graphicFrameMkLst>
        </pc:graphicFrameChg>
        <pc:graphicFrameChg chg="add del mod">
          <ac:chgData name="Boss Z" userId="6c78e5bb0590f6cb" providerId="LiveId" clId="{78F97E00-1327-41B0-B001-EB523A41177A}" dt="2023-10-11T20:00:36.624" v="1741" actId="478"/>
          <ac:graphicFrameMkLst>
            <pc:docMk/>
            <pc:sldMk cId="796780846" sldId="295"/>
            <ac:graphicFrameMk id="10" creationId="{E0D39966-8613-4B92-1354-2FC172435B35}"/>
          </ac:graphicFrameMkLst>
        </pc:graphicFrameChg>
        <pc:picChg chg="del">
          <ac:chgData name="Boss Z" userId="6c78e5bb0590f6cb" providerId="LiveId" clId="{78F97E00-1327-41B0-B001-EB523A41177A}" dt="2023-10-11T19:55:20.141" v="1694" actId="478"/>
          <ac:picMkLst>
            <pc:docMk/>
            <pc:sldMk cId="796780846" sldId="295"/>
            <ac:picMk id="5" creationId="{814AF1BB-3AC8-8FF6-44A9-A5F026424BFD}"/>
          </ac:picMkLst>
        </pc:picChg>
        <pc:picChg chg="add mod">
          <ac:chgData name="Boss Z" userId="6c78e5bb0590f6cb" providerId="LiveId" clId="{78F97E00-1327-41B0-B001-EB523A41177A}" dt="2023-10-13T13:40:34.434" v="3118" actId="1076"/>
          <ac:picMkLst>
            <pc:docMk/>
            <pc:sldMk cId="796780846" sldId="295"/>
            <ac:picMk id="7" creationId="{22311AAC-A0F3-0C40-FDEB-EBD705CE5504}"/>
          </ac:picMkLst>
        </pc:picChg>
        <pc:picChg chg="add mod">
          <ac:chgData name="Boss Z" userId="6c78e5bb0590f6cb" providerId="LiveId" clId="{78F97E00-1327-41B0-B001-EB523A41177A}" dt="2023-10-13T13:40:59.729" v="3130" actId="1076"/>
          <ac:picMkLst>
            <pc:docMk/>
            <pc:sldMk cId="796780846" sldId="295"/>
            <ac:picMk id="9" creationId="{196E6E2F-79ED-9892-CB6A-DA36E4B47D60}"/>
          </ac:picMkLst>
        </pc:picChg>
        <pc:picChg chg="add del mod">
          <ac:chgData name="Boss Z" userId="6c78e5bb0590f6cb" providerId="LiveId" clId="{78F97E00-1327-41B0-B001-EB523A41177A}" dt="2023-10-13T13:42:13.672" v="3177" actId="478"/>
          <ac:picMkLst>
            <pc:docMk/>
            <pc:sldMk cId="796780846" sldId="295"/>
            <ac:picMk id="13" creationId="{6C472D2B-42EE-3DDB-54A3-41886F343D00}"/>
          </ac:picMkLst>
        </pc:picChg>
        <pc:picChg chg="add mod">
          <ac:chgData name="Boss Z" userId="6c78e5bb0590f6cb" providerId="LiveId" clId="{78F97E00-1327-41B0-B001-EB523A41177A}" dt="2023-10-13T13:40:58.121" v="3129" actId="14100"/>
          <ac:picMkLst>
            <pc:docMk/>
            <pc:sldMk cId="796780846" sldId="295"/>
            <ac:picMk id="19" creationId="{6A984282-B38D-1E88-49DC-B0B6124CDD50}"/>
          </ac:picMkLst>
        </pc:picChg>
        <pc:picChg chg="add mod ord">
          <ac:chgData name="Boss Z" userId="6c78e5bb0590f6cb" providerId="LiveId" clId="{78F97E00-1327-41B0-B001-EB523A41177A}" dt="2023-10-13T13:42:41.473" v="3186" actId="1076"/>
          <ac:picMkLst>
            <pc:docMk/>
            <pc:sldMk cId="796780846" sldId="295"/>
            <ac:picMk id="22" creationId="{73E9F819-0185-E3C8-595D-E33F689132E5}"/>
          </ac:picMkLst>
        </pc:picChg>
      </pc:sldChg>
      <pc:sldChg chg="addSp delSp modSp add mod">
        <pc:chgData name="Boss Z" userId="6c78e5bb0590f6cb" providerId="LiveId" clId="{78F97E00-1327-41B0-B001-EB523A41177A}" dt="2023-10-13T14:02:43.756" v="3463" actId="20577"/>
        <pc:sldMkLst>
          <pc:docMk/>
          <pc:sldMk cId="2617432867" sldId="296"/>
        </pc:sldMkLst>
        <pc:spChg chg="mod">
          <ac:chgData name="Boss Z" userId="6c78e5bb0590f6cb" providerId="LiveId" clId="{78F97E00-1327-41B0-B001-EB523A41177A}" dt="2023-10-13T14:02:43.756" v="3463" actId="20577"/>
          <ac:spMkLst>
            <pc:docMk/>
            <pc:sldMk cId="2617432867" sldId="296"/>
            <ac:spMk id="2" creationId="{D722705E-CB12-A171-502A-0629A3A26BAD}"/>
          </ac:spMkLst>
        </pc:spChg>
        <pc:spChg chg="mod">
          <ac:chgData name="Boss Z" userId="6c78e5bb0590f6cb" providerId="LiveId" clId="{78F97E00-1327-41B0-B001-EB523A41177A}" dt="2023-10-13T13:50:53.417" v="3312" actId="404"/>
          <ac:spMkLst>
            <pc:docMk/>
            <pc:sldMk cId="2617432867" sldId="296"/>
            <ac:spMk id="3" creationId="{FAFF34D3-657D-B76F-EBD5-5E62EBEB5186}"/>
          </ac:spMkLst>
        </pc:spChg>
        <pc:spChg chg="add mod">
          <ac:chgData name="Boss Z" userId="6c78e5bb0590f6cb" providerId="LiveId" clId="{78F97E00-1327-41B0-B001-EB523A41177A}" dt="2023-10-13T13:50:28.353" v="3305" actId="1076"/>
          <ac:spMkLst>
            <pc:docMk/>
            <pc:sldMk cId="2617432867" sldId="296"/>
            <ac:spMk id="19" creationId="{7A9891B4-6B06-F710-10DE-836920F8331B}"/>
          </ac:spMkLst>
        </pc:spChg>
        <pc:picChg chg="add mod">
          <ac:chgData name="Boss Z" userId="6c78e5bb0590f6cb" providerId="LiveId" clId="{78F97E00-1327-41B0-B001-EB523A41177A}" dt="2023-10-13T12:39:20.279" v="3022" actId="1076"/>
          <ac:picMkLst>
            <pc:docMk/>
            <pc:sldMk cId="2617432867" sldId="296"/>
            <ac:picMk id="5" creationId="{F893BEFA-F508-AD58-1F63-92362A65B7CE}"/>
          </ac:picMkLst>
        </pc:picChg>
        <pc:picChg chg="del">
          <ac:chgData name="Boss Z" userId="6c78e5bb0590f6cb" providerId="LiveId" clId="{78F97E00-1327-41B0-B001-EB523A41177A}" dt="2023-10-11T20:10:14.532" v="1794" actId="478"/>
          <ac:picMkLst>
            <pc:docMk/>
            <pc:sldMk cId="2617432867" sldId="296"/>
            <ac:picMk id="7" creationId="{22311AAC-A0F3-0C40-FDEB-EBD705CE5504}"/>
          </ac:picMkLst>
        </pc:picChg>
        <pc:picChg chg="add del mod">
          <ac:chgData name="Boss Z" userId="6c78e5bb0590f6cb" providerId="LiveId" clId="{78F97E00-1327-41B0-B001-EB523A41177A}" dt="2023-10-13T12:52:08.432" v="3054" actId="478"/>
          <ac:picMkLst>
            <pc:docMk/>
            <pc:sldMk cId="2617432867" sldId="296"/>
            <ac:picMk id="8" creationId="{861C96D2-C3FD-87B7-43C9-D63D5736E6E9}"/>
          </ac:picMkLst>
        </pc:picChg>
        <pc:picChg chg="del">
          <ac:chgData name="Boss Z" userId="6c78e5bb0590f6cb" providerId="LiveId" clId="{78F97E00-1327-41B0-B001-EB523A41177A}" dt="2023-10-11T20:10:15.199" v="1795" actId="478"/>
          <ac:picMkLst>
            <pc:docMk/>
            <pc:sldMk cId="2617432867" sldId="296"/>
            <ac:picMk id="9" creationId="{196E6E2F-79ED-9892-CB6A-DA36E4B47D60}"/>
          </ac:picMkLst>
        </pc:picChg>
        <pc:picChg chg="add del mod">
          <ac:chgData name="Boss Z" userId="6c78e5bb0590f6cb" providerId="LiveId" clId="{78F97E00-1327-41B0-B001-EB523A41177A}" dt="2023-10-13T12:52:25.514" v="3057" actId="478"/>
          <ac:picMkLst>
            <pc:docMk/>
            <pc:sldMk cId="2617432867" sldId="296"/>
            <ac:picMk id="11" creationId="{F7BA4CCB-BA75-8FEA-D267-1EC024856AF5}"/>
          </ac:picMkLst>
        </pc:picChg>
        <pc:picChg chg="add mod">
          <ac:chgData name="Boss Z" userId="6c78e5bb0590f6cb" providerId="LiveId" clId="{78F97E00-1327-41B0-B001-EB523A41177A}" dt="2023-10-13T12:52:11.223" v="3056" actId="1076"/>
          <ac:picMkLst>
            <pc:docMk/>
            <pc:sldMk cId="2617432867" sldId="296"/>
            <ac:picMk id="12" creationId="{07DA9E9B-3532-C54E-F3C3-550F6113CB21}"/>
          </ac:picMkLst>
        </pc:picChg>
        <pc:picChg chg="del">
          <ac:chgData name="Boss Z" userId="6c78e5bb0590f6cb" providerId="LiveId" clId="{78F97E00-1327-41B0-B001-EB523A41177A}" dt="2023-10-11T20:10:25.718" v="1799" actId="478"/>
          <ac:picMkLst>
            <pc:docMk/>
            <pc:sldMk cId="2617432867" sldId="296"/>
            <ac:picMk id="13" creationId="{6C472D2B-42EE-3DDB-54A3-41886F343D00}"/>
          </ac:picMkLst>
        </pc:picChg>
        <pc:picChg chg="add mod">
          <ac:chgData name="Boss Z" userId="6c78e5bb0590f6cb" providerId="LiveId" clId="{78F97E00-1327-41B0-B001-EB523A41177A}" dt="2023-10-13T12:52:41.255" v="3064" actId="1076"/>
          <ac:picMkLst>
            <pc:docMk/>
            <pc:sldMk cId="2617432867" sldId="296"/>
            <ac:picMk id="15" creationId="{B2A03C5C-2C14-29E4-A931-BFA8E54F44A5}"/>
          </ac:picMkLst>
        </pc:picChg>
        <pc:picChg chg="add mod">
          <ac:chgData name="Boss Z" userId="6c78e5bb0590f6cb" providerId="LiveId" clId="{78F97E00-1327-41B0-B001-EB523A41177A}" dt="2023-10-13T12:56:21.495" v="3085" actId="1076"/>
          <ac:picMkLst>
            <pc:docMk/>
            <pc:sldMk cId="2617432867" sldId="296"/>
            <ac:picMk id="17" creationId="{6FBC6C56-BFCE-99BE-862E-07A579A0BEA8}"/>
          </ac:picMkLst>
        </pc:picChg>
      </pc:sldChg>
      <pc:sldChg chg="addSp delSp modSp add mod">
        <pc:chgData name="Boss Z" userId="6c78e5bb0590f6cb" providerId="LiveId" clId="{78F97E00-1327-41B0-B001-EB523A41177A}" dt="2023-10-13T14:02:56.051" v="3464"/>
        <pc:sldMkLst>
          <pc:docMk/>
          <pc:sldMk cId="3953732664" sldId="297"/>
        </pc:sldMkLst>
        <pc:spChg chg="mod">
          <ac:chgData name="Boss Z" userId="6c78e5bb0590f6cb" providerId="LiveId" clId="{78F97E00-1327-41B0-B001-EB523A41177A}" dt="2023-10-13T14:02:56.051" v="3464"/>
          <ac:spMkLst>
            <pc:docMk/>
            <pc:sldMk cId="3953732664" sldId="297"/>
            <ac:spMk id="2" creationId="{D722705E-CB12-A171-502A-0629A3A26BAD}"/>
          </ac:spMkLst>
        </pc:spChg>
        <pc:spChg chg="mod">
          <ac:chgData name="Boss Z" userId="6c78e5bb0590f6cb" providerId="LiveId" clId="{78F97E00-1327-41B0-B001-EB523A41177A}" dt="2023-10-13T13:51:00.921" v="3327" actId="20577"/>
          <ac:spMkLst>
            <pc:docMk/>
            <pc:sldMk cId="3953732664" sldId="297"/>
            <ac:spMk id="3" creationId="{FAFF34D3-657D-B76F-EBD5-5E62EBEB5186}"/>
          </ac:spMkLst>
        </pc:spChg>
        <pc:spChg chg="add mod">
          <ac:chgData name="Boss Z" userId="6c78e5bb0590f6cb" providerId="LiveId" clId="{78F97E00-1327-41B0-B001-EB523A41177A}" dt="2023-10-13T13:50:37.869" v="3307"/>
          <ac:spMkLst>
            <pc:docMk/>
            <pc:sldMk cId="3953732664" sldId="297"/>
            <ac:spMk id="19" creationId="{49F12838-D442-C667-6E35-839A719D0891}"/>
          </ac:spMkLst>
        </pc:spChg>
        <pc:picChg chg="del mod">
          <ac:chgData name="Boss Z" userId="6c78e5bb0590f6cb" providerId="LiveId" clId="{78F97E00-1327-41B0-B001-EB523A41177A}" dt="2023-10-13T12:44:47.971" v="3035" actId="478"/>
          <ac:picMkLst>
            <pc:docMk/>
            <pc:sldMk cId="3953732664" sldId="297"/>
            <ac:picMk id="5" creationId="{F893BEFA-F508-AD58-1F63-92362A65B7CE}"/>
          </ac:picMkLst>
        </pc:picChg>
        <pc:picChg chg="add mod">
          <ac:chgData name="Boss Z" userId="6c78e5bb0590f6cb" providerId="LiveId" clId="{78F97E00-1327-41B0-B001-EB523A41177A}" dt="2023-10-13T12:44:49.647" v="3036" actId="1076"/>
          <ac:picMkLst>
            <pc:docMk/>
            <pc:sldMk cId="3953732664" sldId="297"/>
            <ac:picMk id="6" creationId="{158A76D2-E718-7BDE-1769-08AB67D9A8F9}"/>
          </ac:picMkLst>
        </pc:picChg>
        <pc:picChg chg="add del mod modCrop">
          <ac:chgData name="Boss Z" userId="6c78e5bb0590f6cb" providerId="LiveId" clId="{78F97E00-1327-41B0-B001-EB523A41177A}" dt="2023-10-13T12:50:35.100" v="3050" actId="478"/>
          <ac:picMkLst>
            <pc:docMk/>
            <pc:sldMk cId="3953732664" sldId="297"/>
            <ac:picMk id="8" creationId="{A49FE6ED-0857-D32D-A084-890CEFE2E576}"/>
          </ac:picMkLst>
        </pc:picChg>
        <pc:picChg chg="add del mod">
          <ac:chgData name="Boss Z" userId="6c78e5bb0590f6cb" providerId="LiveId" clId="{78F97E00-1327-41B0-B001-EB523A41177A}" dt="2023-10-13T12:54:19.704" v="3071" actId="478"/>
          <ac:picMkLst>
            <pc:docMk/>
            <pc:sldMk cId="3953732664" sldId="297"/>
            <ac:picMk id="10" creationId="{58BC2F67-D132-758B-8DE3-ADD15E8A1FDC}"/>
          </ac:picMkLst>
        </pc:picChg>
        <pc:picChg chg="add del mod">
          <ac:chgData name="Boss Z" userId="6c78e5bb0590f6cb" providerId="LiveId" clId="{78F97E00-1327-41B0-B001-EB523A41177A}" dt="2023-10-13T12:53:23.064" v="3065" actId="478"/>
          <ac:picMkLst>
            <pc:docMk/>
            <pc:sldMk cId="3953732664" sldId="297"/>
            <ac:picMk id="12" creationId="{0A755026-3807-1926-93DB-6E27C7459996}"/>
          </ac:picMkLst>
        </pc:picChg>
        <pc:picChg chg="add mod">
          <ac:chgData name="Boss Z" userId="6c78e5bb0590f6cb" providerId="LiveId" clId="{78F97E00-1327-41B0-B001-EB523A41177A}" dt="2023-10-13T12:53:32.408" v="3070" actId="1076"/>
          <ac:picMkLst>
            <pc:docMk/>
            <pc:sldMk cId="3953732664" sldId="297"/>
            <ac:picMk id="14" creationId="{A1817375-5D35-184B-B94F-6EBB83A92935}"/>
          </ac:picMkLst>
        </pc:picChg>
        <pc:picChg chg="add mod">
          <ac:chgData name="Boss Z" userId="6c78e5bb0590f6cb" providerId="LiveId" clId="{78F97E00-1327-41B0-B001-EB523A41177A}" dt="2023-10-13T12:54:29.271" v="3076" actId="1076"/>
          <ac:picMkLst>
            <pc:docMk/>
            <pc:sldMk cId="3953732664" sldId="297"/>
            <ac:picMk id="16" creationId="{CB6BA718-DEC5-1F3F-84E4-D786058C2FF7}"/>
          </ac:picMkLst>
        </pc:picChg>
        <pc:picChg chg="add mod">
          <ac:chgData name="Boss Z" userId="6c78e5bb0590f6cb" providerId="LiveId" clId="{78F97E00-1327-41B0-B001-EB523A41177A}" dt="2023-10-13T12:55:42.192" v="3081" actId="1076"/>
          <ac:picMkLst>
            <pc:docMk/>
            <pc:sldMk cId="3953732664" sldId="297"/>
            <ac:picMk id="18" creationId="{983EB3E4-C408-0B7A-1392-4263EE7FB319}"/>
          </ac:picMkLst>
        </pc:picChg>
      </pc:sldChg>
      <pc:sldChg chg="addSp delSp modSp add mod">
        <pc:chgData name="Boss Z" userId="6c78e5bb0590f6cb" providerId="LiveId" clId="{78F97E00-1327-41B0-B001-EB523A41177A}" dt="2023-10-13T13:49:53.651" v="3298" actId="1076"/>
        <pc:sldMkLst>
          <pc:docMk/>
          <pc:sldMk cId="633120271" sldId="298"/>
        </pc:sldMkLst>
        <pc:spChg chg="mod">
          <ac:chgData name="Boss Z" userId="6c78e5bb0590f6cb" providerId="LiveId" clId="{78F97E00-1327-41B0-B001-EB523A41177A}" dt="2023-10-11T22:13:37.892" v="2008" actId="20577"/>
          <ac:spMkLst>
            <pc:docMk/>
            <pc:sldMk cId="633120271" sldId="298"/>
            <ac:spMk id="2" creationId="{D722705E-CB12-A171-502A-0629A3A26BAD}"/>
          </ac:spMkLst>
        </pc:spChg>
        <pc:spChg chg="mod">
          <ac:chgData name="Boss Z" userId="6c78e5bb0590f6cb" providerId="LiveId" clId="{78F97E00-1327-41B0-B001-EB523A41177A}" dt="2023-10-13T13:45:30.168" v="3244" actId="20577"/>
          <ac:spMkLst>
            <pc:docMk/>
            <pc:sldMk cId="633120271" sldId="298"/>
            <ac:spMk id="3" creationId="{FAFF34D3-657D-B76F-EBD5-5E62EBEB5186}"/>
          </ac:spMkLst>
        </pc:spChg>
        <pc:spChg chg="add mod">
          <ac:chgData name="Boss Z" userId="6c78e5bb0590f6cb" providerId="LiveId" clId="{78F97E00-1327-41B0-B001-EB523A41177A}" dt="2023-10-13T13:49:53.651" v="3298" actId="1076"/>
          <ac:spMkLst>
            <pc:docMk/>
            <pc:sldMk cId="633120271" sldId="298"/>
            <ac:spMk id="14" creationId="{15B09E83-30D5-468E-35AB-F403D9CCCC63}"/>
          </ac:spMkLst>
        </pc:spChg>
        <pc:picChg chg="del">
          <ac:chgData name="Boss Z" userId="6c78e5bb0590f6cb" providerId="LiveId" clId="{78F97E00-1327-41B0-B001-EB523A41177A}" dt="2023-10-11T22:13:28.225" v="1976" actId="478"/>
          <ac:picMkLst>
            <pc:docMk/>
            <pc:sldMk cId="633120271" sldId="298"/>
            <ac:picMk id="5" creationId="{F893BEFA-F508-AD58-1F63-92362A65B7CE}"/>
          </ac:picMkLst>
        </pc:picChg>
        <pc:picChg chg="add del mod">
          <ac:chgData name="Boss Z" userId="6c78e5bb0590f6cb" providerId="LiveId" clId="{78F97E00-1327-41B0-B001-EB523A41177A}" dt="2023-10-13T13:44:22.667" v="3188" actId="478"/>
          <ac:picMkLst>
            <pc:docMk/>
            <pc:sldMk cId="633120271" sldId="298"/>
            <ac:picMk id="6" creationId="{DC4403CC-2900-48C6-8275-0718D53A63B1}"/>
          </ac:picMkLst>
        </pc:picChg>
        <pc:picChg chg="add del mod">
          <ac:chgData name="Boss Z" userId="6c78e5bb0590f6cb" providerId="LiveId" clId="{78F97E00-1327-41B0-B001-EB523A41177A}" dt="2023-10-13T13:44:54.243" v="3193" actId="478"/>
          <ac:picMkLst>
            <pc:docMk/>
            <pc:sldMk cId="633120271" sldId="298"/>
            <ac:picMk id="8" creationId="{A908435D-FA86-EE76-EB42-F095BF5A67E7}"/>
          </ac:picMkLst>
        </pc:picChg>
        <pc:picChg chg="add mod">
          <ac:chgData name="Boss Z" userId="6c78e5bb0590f6cb" providerId="LiveId" clId="{78F97E00-1327-41B0-B001-EB523A41177A}" dt="2023-10-13T13:45:04.058" v="3198" actId="1076"/>
          <ac:picMkLst>
            <pc:docMk/>
            <pc:sldMk cId="633120271" sldId="298"/>
            <ac:picMk id="10" creationId="{ED2573DC-F948-9E13-381E-29633D9D9961}"/>
          </ac:picMkLst>
        </pc:picChg>
        <pc:picChg chg="add mod">
          <ac:chgData name="Boss Z" userId="6c78e5bb0590f6cb" providerId="LiveId" clId="{78F97E00-1327-41B0-B001-EB523A41177A}" dt="2023-10-13T13:45:43.745" v="3248" actId="1076"/>
          <ac:picMkLst>
            <pc:docMk/>
            <pc:sldMk cId="633120271" sldId="298"/>
            <ac:picMk id="12" creationId="{4906C1BE-2713-2BA9-E8A9-8D73ECCA0612}"/>
          </ac:picMkLst>
        </pc:picChg>
      </pc:sldChg>
      <pc:sldChg chg="addSp delSp modSp add mod">
        <pc:chgData name="Boss Z" userId="6c78e5bb0590f6cb" providerId="LiveId" clId="{78F97E00-1327-41B0-B001-EB523A41177A}" dt="2023-10-13T13:49:56" v="3299"/>
        <pc:sldMkLst>
          <pc:docMk/>
          <pc:sldMk cId="2646763521" sldId="299"/>
        </pc:sldMkLst>
        <pc:spChg chg="mod">
          <ac:chgData name="Boss Z" userId="6c78e5bb0590f6cb" providerId="LiveId" clId="{78F97E00-1327-41B0-B001-EB523A41177A}" dt="2023-10-11T22:13:49.565" v="2019" actId="20577"/>
          <ac:spMkLst>
            <pc:docMk/>
            <pc:sldMk cId="2646763521" sldId="299"/>
            <ac:spMk id="2" creationId="{D722705E-CB12-A171-502A-0629A3A26BAD}"/>
          </ac:spMkLst>
        </pc:spChg>
        <pc:spChg chg="mod">
          <ac:chgData name="Boss Z" userId="6c78e5bb0590f6cb" providerId="LiveId" clId="{78F97E00-1327-41B0-B001-EB523A41177A}" dt="2023-10-13T13:48:38.078" v="3264" actId="6549"/>
          <ac:spMkLst>
            <pc:docMk/>
            <pc:sldMk cId="2646763521" sldId="299"/>
            <ac:spMk id="3" creationId="{FAFF34D3-657D-B76F-EBD5-5E62EBEB5186}"/>
          </ac:spMkLst>
        </pc:spChg>
        <pc:spChg chg="add mod">
          <ac:chgData name="Boss Z" userId="6c78e5bb0590f6cb" providerId="LiveId" clId="{78F97E00-1327-41B0-B001-EB523A41177A}" dt="2023-10-13T13:49:19.057" v="3284" actId="1076"/>
          <ac:spMkLst>
            <pc:docMk/>
            <pc:sldMk cId="2646763521" sldId="299"/>
            <ac:spMk id="12" creationId="{57359B8F-0196-4A91-C731-7F24E970DEA6}"/>
          </ac:spMkLst>
        </pc:spChg>
        <pc:spChg chg="add mod">
          <ac:chgData name="Boss Z" userId="6c78e5bb0590f6cb" providerId="LiveId" clId="{78F97E00-1327-41B0-B001-EB523A41177A}" dt="2023-10-13T13:49:30.045" v="3296" actId="20577"/>
          <ac:spMkLst>
            <pc:docMk/>
            <pc:sldMk cId="2646763521" sldId="299"/>
            <ac:spMk id="13" creationId="{A2127CDA-07D2-5018-43DA-99413097A81B}"/>
          </ac:spMkLst>
        </pc:spChg>
        <pc:spChg chg="add mod">
          <ac:chgData name="Boss Z" userId="6c78e5bb0590f6cb" providerId="LiveId" clId="{78F97E00-1327-41B0-B001-EB523A41177A}" dt="2023-10-13T13:49:56" v="3299"/>
          <ac:spMkLst>
            <pc:docMk/>
            <pc:sldMk cId="2646763521" sldId="299"/>
            <ac:spMk id="14" creationId="{8D731F12-1A1A-74F4-5228-B1FBDA2F6032}"/>
          </ac:spMkLst>
        </pc:spChg>
        <pc:picChg chg="add del mod">
          <ac:chgData name="Boss Z" userId="6c78e5bb0590f6cb" providerId="LiveId" clId="{78F97E00-1327-41B0-B001-EB523A41177A}" dt="2023-10-13T13:46:56.151" v="3249" actId="478"/>
          <ac:picMkLst>
            <pc:docMk/>
            <pc:sldMk cId="2646763521" sldId="299"/>
            <ac:picMk id="5" creationId="{4E73ADDC-77F8-64B1-2FAA-2129F634E84A}"/>
          </ac:picMkLst>
        </pc:picChg>
        <pc:picChg chg="add del mod">
          <ac:chgData name="Boss Z" userId="6c78e5bb0590f6cb" providerId="LiveId" clId="{78F97E00-1327-41B0-B001-EB523A41177A}" dt="2023-10-13T13:48:10.680" v="3255" actId="478"/>
          <ac:picMkLst>
            <pc:docMk/>
            <pc:sldMk cId="2646763521" sldId="299"/>
            <ac:picMk id="7" creationId="{1C12552E-3F64-053A-5A85-328694B7C3DF}"/>
          </ac:picMkLst>
        </pc:picChg>
        <pc:picChg chg="add mod">
          <ac:chgData name="Boss Z" userId="6c78e5bb0590f6cb" providerId="LiveId" clId="{78F97E00-1327-41B0-B001-EB523A41177A}" dt="2023-10-13T13:49:21.557" v="3287" actId="1076"/>
          <ac:picMkLst>
            <pc:docMk/>
            <pc:sldMk cId="2646763521" sldId="299"/>
            <ac:picMk id="9" creationId="{200C9FF7-4B0F-226E-2AC2-7138FB98AD6F}"/>
          </ac:picMkLst>
        </pc:picChg>
        <pc:picChg chg="add mod">
          <ac:chgData name="Boss Z" userId="6c78e5bb0590f6cb" providerId="LiveId" clId="{78F97E00-1327-41B0-B001-EB523A41177A}" dt="2023-10-13T13:48:15.737" v="3258" actId="1076"/>
          <ac:picMkLst>
            <pc:docMk/>
            <pc:sldMk cId="2646763521" sldId="299"/>
            <ac:picMk id="11" creationId="{21010063-7CF5-EF0F-21F3-E37AEA24B857}"/>
          </ac:picMkLst>
        </pc:picChg>
      </pc:sldChg>
      <pc:sldChg chg="addSp delSp modSp add mod ord">
        <pc:chgData name="Boss Z" userId="6c78e5bb0590f6cb" providerId="LiveId" clId="{78F97E00-1327-41B0-B001-EB523A41177A}" dt="2023-10-13T09:52:54.869" v="3016"/>
        <pc:sldMkLst>
          <pc:docMk/>
          <pc:sldMk cId="788529142" sldId="300"/>
        </pc:sldMkLst>
        <pc:spChg chg="mod">
          <ac:chgData name="Boss Z" userId="6c78e5bb0590f6cb" providerId="LiveId" clId="{78F97E00-1327-41B0-B001-EB523A41177A}" dt="2023-10-13T09:52:54.869" v="3016"/>
          <ac:spMkLst>
            <pc:docMk/>
            <pc:sldMk cId="788529142" sldId="300"/>
            <ac:spMk id="2" creationId="{D722705E-CB12-A171-502A-0629A3A26BAD}"/>
          </ac:spMkLst>
        </pc:spChg>
        <pc:spChg chg="add del mod">
          <ac:chgData name="Boss Z" userId="6c78e5bb0590f6cb" providerId="LiveId" clId="{78F97E00-1327-41B0-B001-EB523A41177A}" dt="2023-10-13T09:52:28.129" v="2999" actId="22"/>
          <ac:spMkLst>
            <pc:docMk/>
            <pc:sldMk cId="788529142" sldId="300"/>
            <ac:spMk id="4" creationId="{6D2454B6-0E14-AA35-FF5C-2EAFB157AB87}"/>
          </ac:spMkLst>
        </pc:spChg>
        <pc:spChg chg="del mod">
          <ac:chgData name="Boss Z" userId="6c78e5bb0590f6cb" providerId="LiveId" clId="{78F97E00-1327-41B0-B001-EB523A41177A}" dt="2023-10-13T09:52:26.355" v="2998" actId="478"/>
          <ac:spMkLst>
            <pc:docMk/>
            <pc:sldMk cId="788529142" sldId="300"/>
            <ac:spMk id="13" creationId="{FAFF34D3-657D-B76F-EBD5-5E62EBEB5186}"/>
          </ac:spMkLst>
        </pc:spChg>
        <pc:picChg chg="add mod ord">
          <ac:chgData name="Boss Z" userId="6c78e5bb0590f6cb" providerId="LiveId" clId="{78F97E00-1327-41B0-B001-EB523A41177A}" dt="2023-10-13T09:52:30.942" v="3000" actId="1076"/>
          <ac:picMkLst>
            <pc:docMk/>
            <pc:sldMk cId="788529142" sldId="300"/>
            <ac:picMk id="6" creationId="{F0A7E443-DEDA-8647-8515-A0ADBD14260E}"/>
          </ac:picMkLst>
        </pc:picChg>
      </pc:sldChg>
      <pc:sldChg chg="addSp delSp modSp add mod">
        <pc:chgData name="Boss Z" userId="6c78e5bb0590f6cb" providerId="LiveId" clId="{78F97E00-1327-41B0-B001-EB523A41177A}" dt="2023-10-12T19:46:08.869" v="2755" actId="122"/>
        <pc:sldMkLst>
          <pc:docMk/>
          <pc:sldMk cId="2483338055" sldId="301"/>
        </pc:sldMkLst>
        <pc:spChg chg="mod">
          <ac:chgData name="Boss Z" userId="6c78e5bb0590f6cb" providerId="LiveId" clId="{78F97E00-1327-41B0-B001-EB523A41177A}" dt="2023-10-12T19:46:08.869" v="2755" actId="122"/>
          <ac:spMkLst>
            <pc:docMk/>
            <pc:sldMk cId="2483338055" sldId="301"/>
            <ac:spMk id="2" creationId="{D722705E-CB12-A171-502A-0629A3A26BAD}"/>
          </ac:spMkLst>
        </pc:spChg>
        <pc:spChg chg="add del">
          <ac:chgData name="Boss Z" userId="6c78e5bb0590f6cb" providerId="LiveId" clId="{78F97E00-1327-41B0-B001-EB523A41177A}" dt="2023-10-12T19:45:29.118" v="2752" actId="26606"/>
          <ac:spMkLst>
            <pc:docMk/>
            <pc:sldMk cId="2483338055" sldId="301"/>
            <ac:spMk id="8" creationId="{1BB867FF-FC45-48F7-8104-F89BE54909F1}"/>
          </ac:spMkLst>
        </pc:spChg>
        <pc:spChg chg="add del">
          <ac:chgData name="Boss Z" userId="6c78e5bb0590f6cb" providerId="LiveId" clId="{78F97E00-1327-41B0-B001-EB523A41177A}" dt="2023-10-12T19:45:29.118" v="2752" actId="26606"/>
          <ac:spMkLst>
            <pc:docMk/>
            <pc:sldMk cId="2483338055" sldId="301"/>
            <ac:spMk id="10" creationId="{8BB56887-D0D5-4F0C-9E19-7247EB83C8B7}"/>
          </ac:spMkLst>
        </pc:spChg>
        <pc:spChg chg="add del">
          <ac:chgData name="Boss Z" userId="6c78e5bb0590f6cb" providerId="LiveId" clId="{78F97E00-1327-41B0-B001-EB523A41177A}" dt="2023-10-12T19:45:29.118" v="2752" actId="26606"/>
          <ac:spMkLst>
            <pc:docMk/>
            <pc:sldMk cId="2483338055" sldId="301"/>
            <ac:spMk id="12" creationId="{081E4A58-353D-44AE-B2FC-2A74E2E400F7}"/>
          </ac:spMkLst>
        </pc:spChg>
        <pc:spChg chg="mod">
          <ac:chgData name="Boss Z" userId="6c78e5bb0590f6cb" providerId="LiveId" clId="{78F97E00-1327-41B0-B001-EB523A41177A}" dt="2023-10-12T19:45:29.118" v="2752" actId="26606"/>
          <ac:spMkLst>
            <pc:docMk/>
            <pc:sldMk cId="2483338055" sldId="301"/>
            <ac:spMk id="13" creationId="{FAFF34D3-657D-B76F-EBD5-5E62EBEB5186}"/>
          </ac:spMkLst>
        </pc:spChg>
        <pc:spChg chg="add del">
          <ac:chgData name="Boss Z" userId="6c78e5bb0590f6cb" providerId="LiveId" clId="{78F97E00-1327-41B0-B001-EB523A41177A}" dt="2023-10-12T19:45:26.606" v="2749" actId="26606"/>
          <ac:spMkLst>
            <pc:docMk/>
            <pc:sldMk cId="2483338055" sldId="301"/>
            <ac:spMk id="18" creationId="{EEBFA4C8-C301-60A7-C96E-E85360F5DFB4}"/>
          </ac:spMkLst>
        </pc:spChg>
        <pc:spChg chg="add del">
          <ac:chgData name="Boss Z" userId="6c78e5bb0590f6cb" providerId="LiveId" clId="{78F97E00-1327-41B0-B001-EB523A41177A}" dt="2023-10-12T19:45:29.063" v="2751" actId="26606"/>
          <ac:spMkLst>
            <pc:docMk/>
            <pc:sldMk cId="2483338055" sldId="301"/>
            <ac:spMk id="20" creationId="{B091B163-7D61-4891-ABCF-5C13D9C418D0}"/>
          </ac:spMkLst>
        </pc:spChg>
        <pc:spChg chg="add del">
          <ac:chgData name="Boss Z" userId="6c78e5bb0590f6cb" providerId="LiveId" clId="{78F97E00-1327-41B0-B001-EB523A41177A}" dt="2023-10-12T19:45:29.063" v="2751" actId="26606"/>
          <ac:spMkLst>
            <pc:docMk/>
            <pc:sldMk cId="2483338055" sldId="301"/>
            <ac:spMk id="21" creationId="{A2679492-7988-4050-9056-542444452411}"/>
          </ac:spMkLst>
        </pc:spChg>
        <pc:spChg chg="add">
          <ac:chgData name="Boss Z" userId="6c78e5bb0590f6cb" providerId="LiveId" clId="{78F97E00-1327-41B0-B001-EB523A41177A}" dt="2023-10-12T19:45:29.118" v="2752" actId="26606"/>
          <ac:spMkLst>
            <pc:docMk/>
            <pc:sldMk cId="2483338055" sldId="301"/>
            <ac:spMk id="29" creationId="{B14C2221-2B8C-494D-9442-F812DF4E8794}"/>
          </ac:spMkLst>
        </pc:spChg>
        <pc:grpChg chg="add del">
          <ac:chgData name="Boss Z" userId="6c78e5bb0590f6cb" providerId="LiveId" clId="{78F97E00-1327-41B0-B001-EB523A41177A}" dt="2023-10-12T19:45:29.063" v="2751" actId="26606"/>
          <ac:grpSpMkLst>
            <pc:docMk/>
            <pc:sldMk cId="2483338055" sldId="301"/>
            <ac:grpSpMk id="22" creationId="{0474DF76-993E-44DE-AFB0-C416182ACECF}"/>
          </ac:grpSpMkLst>
        </pc:grpChg>
        <pc:picChg chg="add">
          <ac:chgData name="Boss Z" userId="6c78e5bb0590f6cb" providerId="LiveId" clId="{78F97E00-1327-41B0-B001-EB523A41177A}" dt="2023-10-12T19:45:29.118" v="2752" actId="26606"/>
          <ac:picMkLst>
            <pc:docMk/>
            <pc:sldMk cId="2483338055" sldId="301"/>
            <ac:picMk id="17" creationId="{F66E6D8D-E1CA-FE6C-A682-EDEFE243B0F9}"/>
          </ac:picMkLst>
        </pc:picChg>
        <pc:cxnChg chg="add del">
          <ac:chgData name="Boss Z" userId="6c78e5bb0590f6cb" providerId="LiveId" clId="{78F97E00-1327-41B0-B001-EB523A41177A}" dt="2023-10-12T19:45:29.063" v="2751" actId="26606"/>
          <ac:cxnSpMkLst>
            <pc:docMk/>
            <pc:sldMk cId="2483338055" sldId="301"/>
            <ac:cxnSpMk id="27" creationId="{C49DA8F6-BCC1-4447-B54C-57856834B94B}"/>
          </ac:cxnSpMkLst>
        </pc:cxnChg>
      </pc:sldChg>
      <pc:sldChg chg="add del">
        <pc:chgData name="Boss Z" userId="6c78e5bb0590f6cb" providerId="LiveId" clId="{78F97E00-1327-41B0-B001-EB523A41177A}" dt="2023-10-12T19:26:24.893" v="2583" actId="47"/>
        <pc:sldMkLst>
          <pc:docMk/>
          <pc:sldMk cId="867571425" sldId="302"/>
        </pc:sldMkLst>
      </pc:sldChg>
      <pc:sldChg chg="addSp delSp modSp add mod">
        <pc:chgData name="Boss Z" userId="6c78e5bb0590f6cb" providerId="LiveId" clId="{78F97E00-1327-41B0-B001-EB523A41177A}" dt="2023-10-12T19:58:00.844" v="2980" actId="6549"/>
        <pc:sldMkLst>
          <pc:docMk/>
          <pc:sldMk cId="1110950620" sldId="303"/>
        </pc:sldMkLst>
        <pc:spChg chg="mod">
          <ac:chgData name="Boss Z" userId="6c78e5bb0590f6cb" providerId="LiveId" clId="{78F97E00-1327-41B0-B001-EB523A41177A}" dt="2023-10-12T19:49:58.233" v="2838" actId="108"/>
          <ac:spMkLst>
            <pc:docMk/>
            <pc:sldMk cId="1110950620" sldId="303"/>
            <ac:spMk id="2" creationId="{D722705E-CB12-A171-502A-0629A3A26BAD}"/>
          </ac:spMkLst>
        </pc:spChg>
        <pc:spChg chg="add del">
          <ac:chgData name="Boss Z" userId="6c78e5bb0590f6cb" providerId="LiveId" clId="{78F97E00-1327-41B0-B001-EB523A41177A}" dt="2023-10-12T19:50:50.677" v="2840"/>
          <ac:spMkLst>
            <pc:docMk/>
            <pc:sldMk cId="1110950620" sldId="303"/>
            <ac:spMk id="3" creationId="{DC6AF86C-F435-561C-27FD-70675DFF57CD}"/>
          </ac:spMkLst>
        </pc:spChg>
        <pc:spChg chg="add del mod">
          <ac:chgData name="Boss Z" userId="6c78e5bb0590f6cb" providerId="LiveId" clId="{78F97E00-1327-41B0-B001-EB523A41177A}" dt="2023-10-12T19:51:17.763" v="2843"/>
          <ac:spMkLst>
            <pc:docMk/>
            <pc:sldMk cId="1110950620" sldId="303"/>
            <ac:spMk id="4" creationId="{AC1CC723-E5E7-3315-3EEB-23270D4AEBBD}"/>
          </ac:spMkLst>
        </pc:spChg>
        <pc:spChg chg="del">
          <ac:chgData name="Boss Z" userId="6c78e5bb0590f6cb" providerId="LiveId" clId="{78F97E00-1327-41B0-B001-EB523A41177A}" dt="2023-10-12T19:49:19.145" v="2835" actId="26606"/>
          <ac:spMkLst>
            <pc:docMk/>
            <pc:sldMk cId="1110950620" sldId="303"/>
            <ac:spMk id="8" creationId="{1BB867FF-FC45-48F7-8104-F89BE54909F1}"/>
          </ac:spMkLst>
        </pc:spChg>
        <pc:spChg chg="del">
          <ac:chgData name="Boss Z" userId="6c78e5bb0590f6cb" providerId="LiveId" clId="{78F97E00-1327-41B0-B001-EB523A41177A}" dt="2023-10-12T19:49:19.145" v="2835" actId="26606"/>
          <ac:spMkLst>
            <pc:docMk/>
            <pc:sldMk cId="1110950620" sldId="303"/>
            <ac:spMk id="10" creationId="{8BB56887-D0D5-4F0C-9E19-7247EB83C8B7}"/>
          </ac:spMkLst>
        </pc:spChg>
        <pc:spChg chg="del">
          <ac:chgData name="Boss Z" userId="6c78e5bb0590f6cb" providerId="LiveId" clId="{78F97E00-1327-41B0-B001-EB523A41177A}" dt="2023-10-12T19:49:19.145" v="2835" actId="26606"/>
          <ac:spMkLst>
            <pc:docMk/>
            <pc:sldMk cId="1110950620" sldId="303"/>
            <ac:spMk id="12" creationId="{081E4A58-353D-44AE-B2FC-2A74E2E400F7}"/>
          </ac:spMkLst>
        </pc:spChg>
        <pc:spChg chg="add del mod">
          <ac:chgData name="Boss Z" userId="6c78e5bb0590f6cb" providerId="LiveId" clId="{78F97E00-1327-41B0-B001-EB523A41177A}" dt="2023-10-12T19:58:00.844" v="2980" actId="6549"/>
          <ac:spMkLst>
            <pc:docMk/>
            <pc:sldMk cId="1110950620" sldId="303"/>
            <ac:spMk id="13" creationId="{FAFF34D3-657D-B76F-EBD5-5E62EBEB5186}"/>
          </ac:spMkLst>
        </pc:spChg>
        <pc:spChg chg="add del">
          <ac:chgData name="Boss Z" userId="6c78e5bb0590f6cb" providerId="LiveId" clId="{78F97E00-1327-41B0-B001-EB523A41177A}" dt="2023-10-12T19:49:46.198" v="2837" actId="26606"/>
          <ac:spMkLst>
            <pc:docMk/>
            <pc:sldMk cId="1110950620" sldId="303"/>
            <ac:spMk id="18" creationId="{C9A36457-A5F4-4103-A443-02581C09185B}"/>
          </ac:spMkLst>
        </pc:spChg>
        <pc:spChg chg="add del">
          <ac:chgData name="Boss Z" userId="6c78e5bb0590f6cb" providerId="LiveId" clId="{78F97E00-1327-41B0-B001-EB523A41177A}" dt="2023-10-12T19:49:46.198" v="2837" actId="26606"/>
          <ac:spMkLst>
            <pc:docMk/>
            <pc:sldMk cId="1110950620" sldId="303"/>
            <ac:spMk id="20" creationId="{DC5FB7E8-B636-40FA-BE8D-48145C0F5C57}"/>
          </ac:spMkLst>
        </pc:spChg>
        <pc:spChg chg="add del">
          <ac:chgData name="Boss Z" userId="6c78e5bb0590f6cb" providerId="LiveId" clId="{78F97E00-1327-41B0-B001-EB523A41177A}" dt="2023-10-12T19:49:46.198" v="2837" actId="26606"/>
          <ac:spMkLst>
            <pc:docMk/>
            <pc:sldMk cId="1110950620" sldId="303"/>
            <ac:spMk id="22" creationId="{142DCE2C-2863-46FA-9BE7-24365A24D9BA}"/>
          </ac:spMkLst>
        </pc:spChg>
        <pc:spChg chg="add">
          <ac:chgData name="Boss Z" userId="6c78e5bb0590f6cb" providerId="LiveId" clId="{78F97E00-1327-41B0-B001-EB523A41177A}" dt="2023-10-12T19:49:46.198" v="2837" actId="26606"/>
          <ac:spMkLst>
            <pc:docMk/>
            <pc:sldMk cId="1110950620" sldId="303"/>
            <ac:spMk id="27" creationId="{100EDD19-6802-4EC3-95CE-CFFAB042CFD6}"/>
          </ac:spMkLst>
        </pc:spChg>
        <pc:spChg chg="add">
          <ac:chgData name="Boss Z" userId="6c78e5bb0590f6cb" providerId="LiveId" clId="{78F97E00-1327-41B0-B001-EB523A41177A}" dt="2023-10-12T19:49:46.198" v="2837" actId="26606"/>
          <ac:spMkLst>
            <pc:docMk/>
            <pc:sldMk cId="1110950620" sldId="303"/>
            <ac:spMk id="29" creationId="{DB17E863-922E-4C26-BD64-E8FD41D28661}"/>
          </ac:spMkLst>
        </pc:spChg>
      </pc:sldChg>
      <pc:sldChg chg="modSp add mod">
        <pc:chgData name="Boss Z" userId="6c78e5bb0590f6cb" providerId="LiveId" clId="{78F97E00-1327-41B0-B001-EB523A41177A}" dt="2023-10-12T19:46:44.852" v="2759"/>
        <pc:sldMkLst>
          <pc:docMk/>
          <pc:sldMk cId="4182300487" sldId="304"/>
        </pc:sldMkLst>
        <pc:spChg chg="mod">
          <ac:chgData name="Boss Z" userId="6c78e5bb0590f6cb" providerId="LiveId" clId="{78F97E00-1327-41B0-B001-EB523A41177A}" dt="2023-10-12T19:46:32.610" v="2758" actId="14100"/>
          <ac:spMkLst>
            <pc:docMk/>
            <pc:sldMk cId="4182300487" sldId="304"/>
            <ac:spMk id="2" creationId="{D722705E-CB12-A171-502A-0629A3A26BAD}"/>
          </ac:spMkLst>
        </pc:spChg>
        <pc:spChg chg="mod">
          <ac:chgData name="Boss Z" userId="6c78e5bb0590f6cb" providerId="LiveId" clId="{78F97E00-1327-41B0-B001-EB523A41177A}" dt="2023-10-12T19:46:44.852" v="2759"/>
          <ac:spMkLst>
            <pc:docMk/>
            <pc:sldMk cId="4182300487" sldId="304"/>
            <ac:spMk id="13" creationId="{FAFF34D3-657D-B76F-EBD5-5E62EBEB5186}"/>
          </ac:spMkLst>
        </pc:spChg>
      </pc:sldChg>
      <pc:sldChg chg="addSp modSp add mod">
        <pc:chgData name="Boss Z" userId="6c78e5bb0590f6cb" providerId="LiveId" clId="{78F97E00-1327-41B0-B001-EB523A41177A}" dt="2023-10-13T09:49:27.442" v="2997" actId="403"/>
        <pc:sldMkLst>
          <pc:docMk/>
          <pc:sldMk cId="135941357" sldId="305"/>
        </pc:sldMkLst>
        <pc:spChg chg="mod">
          <ac:chgData name="Boss Z" userId="6c78e5bb0590f6cb" providerId="LiveId" clId="{78F97E00-1327-41B0-B001-EB523A41177A}" dt="2023-10-13T09:49:27.442" v="2997" actId="403"/>
          <ac:spMkLst>
            <pc:docMk/>
            <pc:sldMk cId="135941357" sldId="305"/>
            <ac:spMk id="13" creationId="{FAFF34D3-657D-B76F-EBD5-5E62EBEB5186}"/>
          </ac:spMkLst>
        </pc:spChg>
        <pc:picChg chg="add mod">
          <ac:chgData name="Boss Z" userId="6c78e5bb0590f6cb" providerId="LiveId" clId="{78F97E00-1327-41B0-B001-EB523A41177A}" dt="2023-10-13T09:48:52.950" v="2989" actId="1076"/>
          <ac:picMkLst>
            <pc:docMk/>
            <pc:sldMk cId="135941357" sldId="305"/>
            <ac:picMk id="4" creationId="{EE33E800-50C0-E168-5016-30AB2F84C7D1}"/>
          </ac:picMkLst>
        </pc:picChg>
      </pc:sldChg>
      <pc:sldChg chg="add del setBg">
        <pc:chgData name="Boss Z" userId="6c78e5bb0590f6cb" providerId="LiveId" clId="{78F97E00-1327-41B0-B001-EB523A41177A}" dt="2023-10-13T14:27:02.648" v="3478" actId="47"/>
        <pc:sldMkLst>
          <pc:docMk/>
          <pc:sldMk cId="4231640340" sldId="306"/>
        </pc:sldMkLst>
      </pc:sldChg>
      <pc:sldChg chg="modSp add mod ord">
        <pc:chgData name="Boss Z" userId="6c78e5bb0590f6cb" providerId="LiveId" clId="{78F97E00-1327-41B0-B001-EB523A41177A}" dt="2023-10-13T14:27:06.445" v="3481" actId="20577"/>
        <pc:sldMkLst>
          <pc:docMk/>
          <pc:sldMk cId="4252194281" sldId="307"/>
        </pc:sldMkLst>
        <pc:spChg chg="mod">
          <ac:chgData name="Boss Z" userId="6c78e5bb0590f6cb" providerId="LiveId" clId="{78F97E00-1327-41B0-B001-EB523A41177A}" dt="2023-10-13T14:27:06.445" v="3481" actId="20577"/>
          <ac:spMkLst>
            <pc:docMk/>
            <pc:sldMk cId="4252194281" sldId="307"/>
            <ac:spMk id="2" creationId="{BE050880-FC16-F3C2-0B9B-261613B4344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8C2A3B-4ED0-49B0-828B-39C6E2276A40}"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C5092153-9D1F-4508-8831-174141A5FF64}">
      <dgm:prSet/>
      <dgm:spPr/>
      <dgm:t>
        <a:bodyPr/>
        <a:lstStyle/>
        <a:p>
          <a:r>
            <a:rPr lang="en-US"/>
            <a:t>Achieving</a:t>
          </a:r>
        </a:p>
      </dgm:t>
    </dgm:pt>
    <dgm:pt modelId="{DA5EC734-6C67-4B68-865C-846DC58762BE}" type="parTrans" cxnId="{036E88D2-A1C7-4B1B-8749-1682FC57F0EA}">
      <dgm:prSet/>
      <dgm:spPr/>
      <dgm:t>
        <a:bodyPr/>
        <a:lstStyle/>
        <a:p>
          <a:endParaRPr lang="en-US"/>
        </a:p>
      </dgm:t>
    </dgm:pt>
    <dgm:pt modelId="{764192FB-5FA2-4C83-9779-C5914FA3A40E}" type="sibTrans" cxnId="{036E88D2-A1C7-4B1B-8749-1682FC57F0EA}">
      <dgm:prSet/>
      <dgm:spPr/>
      <dgm:t>
        <a:bodyPr/>
        <a:lstStyle/>
        <a:p>
          <a:endParaRPr lang="en-US"/>
        </a:p>
      </dgm:t>
    </dgm:pt>
    <dgm:pt modelId="{E25C8D7A-F1AE-49D2-85DC-A71C11E5A51D}">
      <dgm:prSet/>
      <dgm:spPr/>
      <dgm:t>
        <a:bodyPr/>
        <a:lstStyle/>
        <a:p>
          <a:r>
            <a:rPr lang="en-US"/>
            <a:t>Achieving low bias and low variance simultaneously is challenging. There's a tradeoff between bias and variance.</a:t>
          </a:r>
        </a:p>
      </dgm:t>
    </dgm:pt>
    <dgm:pt modelId="{7369BB1D-0781-4C12-AF64-1507554CD464}" type="parTrans" cxnId="{EB3554C7-8D81-48B0-9DE7-FDF2E9C8FF95}">
      <dgm:prSet/>
      <dgm:spPr/>
      <dgm:t>
        <a:bodyPr/>
        <a:lstStyle/>
        <a:p>
          <a:endParaRPr lang="en-US"/>
        </a:p>
      </dgm:t>
    </dgm:pt>
    <dgm:pt modelId="{B49F35A0-5193-48FA-AD47-D2C5C0E9EC03}" type="sibTrans" cxnId="{EB3554C7-8D81-48B0-9DE7-FDF2E9C8FF95}">
      <dgm:prSet/>
      <dgm:spPr/>
      <dgm:t>
        <a:bodyPr/>
        <a:lstStyle/>
        <a:p>
          <a:endParaRPr lang="en-US"/>
        </a:p>
      </dgm:t>
    </dgm:pt>
    <dgm:pt modelId="{4976B614-F059-4F07-968E-5B2D7F6E82B0}">
      <dgm:prSet/>
      <dgm:spPr/>
      <dgm:t>
        <a:bodyPr/>
        <a:lstStyle/>
        <a:p>
          <a:r>
            <a:rPr lang="en-US"/>
            <a:t>Balancing</a:t>
          </a:r>
        </a:p>
      </dgm:t>
    </dgm:pt>
    <dgm:pt modelId="{C6BB5025-AE60-4B08-9E74-FE98C07FA536}" type="parTrans" cxnId="{09785941-503A-425F-8A2F-C5C045B90595}">
      <dgm:prSet/>
      <dgm:spPr/>
      <dgm:t>
        <a:bodyPr/>
        <a:lstStyle/>
        <a:p>
          <a:endParaRPr lang="en-US"/>
        </a:p>
      </dgm:t>
    </dgm:pt>
    <dgm:pt modelId="{2A7C93E3-DB71-4CF1-9069-F04AB3E33E66}" type="sibTrans" cxnId="{09785941-503A-425F-8A2F-C5C045B90595}">
      <dgm:prSet/>
      <dgm:spPr/>
      <dgm:t>
        <a:bodyPr/>
        <a:lstStyle/>
        <a:p>
          <a:endParaRPr lang="en-US"/>
        </a:p>
      </dgm:t>
    </dgm:pt>
    <dgm:pt modelId="{29671437-DF84-4583-B1ED-628F9F6EFD9F}">
      <dgm:prSet/>
      <dgm:spPr/>
      <dgm:t>
        <a:bodyPr/>
        <a:lstStyle/>
        <a:p>
          <a:r>
            <a:rPr lang="en-US"/>
            <a:t>Balancing bias and variance is crucial for building models that generalize well.</a:t>
          </a:r>
        </a:p>
      </dgm:t>
    </dgm:pt>
    <dgm:pt modelId="{372A3311-BAAF-4E6A-97E9-6D2B9F3A4286}" type="parTrans" cxnId="{68D7C3A2-DC20-4D14-92C1-D209DBBB0416}">
      <dgm:prSet/>
      <dgm:spPr/>
      <dgm:t>
        <a:bodyPr/>
        <a:lstStyle/>
        <a:p>
          <a:endParaRPr lang="en-US"/>
        </a:p>
      </dgm:t>
    </dgm:pt>
    <dgm:pt modelId="{5D8FB4F9-AEA2-48D9-AF19-8CFFB6437417}" type="sibTrans" cxnId="{68D7C3A2-DC20-4D14-92C1-D209DBBB0416}">
      <dgm:prSet/>
      <dgm:spPr/>
      <dgm:t>
        <a:bodyPr/>
        <a:lstStyle/>
        <a:p>
          <a:endParaRPr lang="en-US"/>
        </a:p>
      </dgm:t>
    </dgm:pt>
    <dgm:pt modelId="{50B6BF8F-BBDC-48FB-B24B-7FEA0AE7E342}" type="pres">
      <dgm:prSet presAssocID="{9B8C2A3B-4ED0-49B0-828B-39C6E2276A40}" presName="Name0" presStyleCnt="0">
        <dgm:presLayoutVars>
          <dgm:dir/>
          <dgm:animLvl val="lvl"/>
          <dgm:resizeHandles val="exact"/>
        </dgm:presLayoutVars>
      </dgm:prSet>
      <dgm:spPr/>
    </dgm:pt>
    <dgm:pt modelId="{BFF7D3F9-6CCF-4741-9419-AE19E86A04F0}" type="pres">
      <dgm:prSet presAssocID="{C5092153-9D1F-4508-8831-174141A5FF64}" presName="composite" presStyleCnt="0"/>
      <dgm:spPr/>
    </dgm:pt>
    <dgm:pt modelId="{328339D9-C218-4420-AE75-C44FD8343A4A}" type="pres">
      <dgm:prSet presAssocID="{C5092153-9D1F-4508-8831-174141A5FF64}" presName="parTx" presStyleLbl="alignNode1" presStyleIdx="0" presStyleCnt="2">
        <dgm:presLayoutVars>
          <dgm:chMax val="0"/>
          <dgm:chPref val="0"/>
        </dgm:presLayoutVars>
      </dgm:prSet>
      <dgm:spPr/>
    </dgm:pt>
    <dgm:pt modelId="{D71B8172-F37C-4226-81BA-161CD0DCA230}" type="pres">
      <dgm:prSet presAssocID="{C5092153-9D1F-4508-8831-174141A5FF64}" presName="desTx" presStyleLbl="alignAccFollowNode1" presStyleIdx="0" presStyleCnt="2">
        <dgm:presLayoutVars/>
      </dgm:prSet>
      <dgm:spPr/>
    </dgm:pt>
    <dgm:pt modelId="{CAAD5699-7E03-4826-9E5D-AD02810C56A9}" type="pres">
      <dgm:prSet presAssocID="{764192FB-5FA2-4C83-9779-C5914FA3A40E}" presName="space" presStyleCnt="0"/>
      <dgm:spPr/>
    </dgm:pt>
    <dgm:pt modelId="{89964F80-A70B-4692-8836-221E21758547}" type="pres">
      <dgm:prSet presAssocID="{4976B614-F059-4F07-968E-5B2D7F6E82B0}" presName="composite" presStyleCnt="0"/>
      <dgm:spPr/>
    </dgm:pt>
    <dgm:pt modelId="{F2FD3344-69E5-4297-8F9C-5A77AD786CBC}" type="pres">
      <dgm:prSet presAssocID="{4976B614-F059-4F07-968E-5B2D7F6E82B0}" presName="parTx" presStyleLbl="alignNode1" presStyleIdx="1" presStyleCnt="2">
        <dgm:presLayoutVars>
          <dgm:chMax val="0"/>
          <dgm:chPref val="0"/>
        </dgm:presLayoutVars>
      </dgm:prSet>
      <dgm:spPr/>
    </dgm:pt>
    <dgm:pt modelId="{BC58D1AE-1BCE-4DB7-B53F-95D2CF15305D}" type="pres">
      <dgm:prSet presAssocID="{4976B614-F059-4F07-968E-5B2D7F6E82B0}" presName="desTx" presStyleLbl="alignAccFollowNode1" presStyleIdx="1" presStyleCnt="2">
        <dgm:presLayoutVars/>
      </dgm:prSet>
      <dgm:spPr/>
    </dgm:pt>
  </dgm:ptLst>
  <dgm:cxnLst>
    <dgm:cxn modelId="{09785941-503A-425F-8A2F-C5C045B90595}" srcId="{9B8C2A3B-4ED0-49B0-828B-39C6E2276A40}" destId="{4976B614-F059-4F07-968E-5B2D7F6E82B0}" srcOrd="1" destOrd="0" parTransId="{C6BB5025-AE60-4B08-9E74-FE98C07FA536}" sibTransId="{2A7C93E3-DB71-4CF1-9069-F04AB3E33E66}"/>
    <dgm:cxn modelId="{6A2D7846-2BF8-4E95-BDCF-CD416B3584CE}" type="presOf" srcId="{4976B614-F059-4F07-968E-5B2D7F6E82B0}" destId="{F2FD3344-69E5-4297-8F9C-5A77AD786CBC}" srcOrd="0" destOrd="0" presId="urn:microsoft.com/office/officeart/2016/7/layout/HorizontalActionList"/>
    <dgm:cxn modelId="{83AF1A7F-3EDF-4BFE-AAEC-4A34D5354737}" type="presOf" srcId="{C5092153-9D1F-4508-8831-174141A5FF64}" destId="{328339D9-C218-4420-AE75-C44FD8343A4A}" srcOrd="0" destOrd="0" presId="urn:microsoft.com/office/officeart/2016/7/layout/HorizontalActionList"/>
    <dgm:cxn modelId="{38A6D78D-BE69-4927-9CA7-6EADEB33CA64}" type="presOf" srcId="{29671437-DF84-4583-B1ED-628F9F6EFD9F}" destId="{BC58D1AE-1BCE-4DB7-B53F-95D2CF15305D}" srcOrd="0" destOrd="0" presId="urn:microsoft.com/office/officeart/2016/7/layout/HorizontalActionList"/>
    <dgm:cxn modelId="{68D7C3A2-DC20-4D14-92C1-D209DBBB0416}" srcId="{4976B614-F059-4F07-968E-5B2D7F6E82B0}" destId="{29671437-DF84-4583-B1ED-628F9F6EFD9F}" srcOrd="0" destOrd="0" parTransId="{372A3311-BAAF-4E6A-97E9-6D2B9F3A4286}" sibTransId="{5D8FB4F9-AEA2-48D9-AF19-8CFFB6437417}"/>
    <dgm:cxn modelId="{931588BD-DEF8-4D14-A54C-01EA07EE3019}" type="presOf" srcId="{9B8C2A3B-4ED0-49B0-828B-39C6E2276A40}" destId="{50B6BF8F-BBDC-48FB-B24B-7FEA0AE7E342}" srcOrd="0" destOrd="0" presId="urn:microsoft.com/office/officeart/2016/7/layout/HorizontalActionList"/>
    <dgm:cxn modelId="{EB3554C7-8D81-48B0-9DE7-FDF2E9C8FF95}" srcId="{C5092153-9D1F-4508-8831-174141A5FF64}" destId="{E25C8D7A-F1AE-49D2-85DC-A71C11E5A51D}" srcOrd="0" destOrd="0" parTransId="{7369BB1D-0781-4C12-AF64-1507554CD464}" sibTransId="{B49F35A0-5193-48FA-AD47-D2C5C0E9EC03}"/>
    <dgm:cxn modelId="{337780CE-0A8E-49E5-8FFF-A7EBA49B13CA}" type="presOf" srcId="{E25C8D7A-F1AE-49D2-85DC-A71C11E5A51D}" destId="{D71B8172-F37C-4226-81BA-161CD0DCA230}" srcOrd="0" destOrd="0" presId="urn:microsoft.com/office/officeart/2016/7/layout/HorizontalActionList"/>
    <dgm:cxn modelId="{036E88D2-A1C7-4B1B-8749-1682FC57F0EA}" srcId="{9B8C2A3B-4ED0-49B0-828B-39C6E2276A40}" destId="{C5092153-9D1F-4508-8831-174141A5FF64}" srcOrd="0" destOrd="0" parTransId="{DA5EC734-6C67-4B68-865C-846DC58762BE}" sibTransId="{764192FB-5FA2-4C83-9779-C5914FA3A40E}"/>
    <dgm:cxn modelId="{480A7BBA-E7BE-4836-97CF-A0F5ACC7F08D}" type="presParOf" srcId="{50B6BF8F-BBDC-48FB-B24B-7FEA0AE7E342}" destId="{BFF7D3F9-6CCF-4741-9419-AE19E86A04F0}" srcOrd="0" destOrd="0" presId="urn:microsoft.com/office/officeart/2016/7/layout/HorizontalActionList"/>
    <dgm:cxn modelId="{D79B53BB-267F-4DB7-BAE7-4367E072014B}" type="presParOf" srcId="{BFF7D3F9-6CCF-4741-9419-AE19E86A04F0}" destId="{328339D9-C218-4420-AE75-C44FD8343A4A}" srcOrd="0" destOrd="0" presId="urn:microsoft.com/office/officeart/2016/7/layout/HorizontalActionList"/>
    <dgm:cxn modelId="{F8CAEAA3-6C64-4372-BB79-ED8DEC44F380}" type="presParOf" srcId="{BFF7D3F9-6CCF-4741-9419-AE19E86A04F0}" destId="{D71B8172-F37C-4226-81BA-161CD0DCA230}" srcOrd="1" destOrd="0" presId="urn:microsoft.com/office/officeart/2016/7/layout/HorizontalActionList"/>
    <dgm:cxn modelId="{9D051807-F474-44F7-8C81-9A6AB3BA7F9E}" type="presParOf" srcId="{50B6BF8F-BBDC-48FB-B24B-7FEA0AE7E342}" destId="{CAAD5699-7E03-4826-9E5D-AD02810C56A9}" srcOrd="1" destOrd="0" presId="urn:microsoft.com/office/officeart/2016/7/layout/HorizontalActionList"/>
    <dgm:cxn modelId="{2FC83758-B785-47B2-B4CC-5812D2D71010}" type="presParOf" srcId="{50B6BF8F-BBDC-48FB-B24B-7FEA0AE7E342}" destId="{89964F80-A70B-4692-8836-221E21758547}" srcOrd="2" destOrd="0" presId="urn:microsoft.com/office/officeart/2016/7/layout/HorizontalActionList"/>
    <dgm:cxn modelId="{8398D6D6-6910-491F-98EF-6C11EEDFD73B}" type="presParOf" srcId="{89964F80-A70B-4692-8836-221E21758547}" destId="{F2FD3344-69E5-4297-8F9C-5A77AD786CBC}" srcOrd="0" destOrd="0" presId="urn:microsoft.com/office/officeart/2016/7/layout/HorizontalActionList"/>
    <dgm:cxn modelId="{498B99AB-B904-4761-B9B3-54E3689D6DB7}" type="presParOf" srcId="{89964F80-A70B-4692-8836-221E21758547}" destId="{BC58D1AE-1BCE-4DB7-B53F-95D2CF15305D}"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F2BAE-1298-40EA-A898-7089377B915C}" type="doc">
      <dgm:prSet loTypeId="urn:microsoft.com/office/officeart/2016/7/layout/VerticalSolidActionList" loCatId="List" qsTypeId="urn:microsoft.com/office/officeart/2005/8/quickstyle/simple1" qsCatId="simple" csTypeId="urn:microsoft.com/office/officeart/2005/8/colors/accent5_2" csCatId="accent5" phldr="1"/>
      <dgm:spPr/>
      <dgm:t>
        <a:bodyPr/>
        <a:lstStyle/>
        <a:p>
          <a:endParaRPr lang="en-US"/>
        </a:p>
      </dgm:t>
    </dgm:pt>
    <dgm:pt modelId="{64BD7E5A-4420-4C60-A0DD-334CD469FD6E}">
      <dgm:prSet custT="1"/>
      <dgm:spPr/>
      <dgm:t>
        <a:bodyPr/>
        <a:lstStyle/>
        <a:p>
          <a:r>
            <a:rPr lang="en-US" sz="1200" b="1" i="0"/>
            <a:t>Concept:</a:t>
          </a:r>
          <a:endParaRPr lang="en-US" sz="1200" dirty="0"/>
        </a:p>
      </dgm:t>
    </dgm:pt>
    <dgm:pt modelId="{66020AFF-4DAA-4957-9711-D96D1994CB76}" type="parTrans" cxnId="{1B6C0A7D-2732-4C0E-9645-8547C1027111}">
      <dgm:prSet/>
      <dgm:spPr/>
      <dgm:t>
        <a:bodyPr/>
        <a:lstStyle/>
        <a:p>
          <a:endParaRPr lang="en-US" sz="2800"/>
        </a:p>
      </dgm:t>
    </dgm:pt>
    <dgm:pt modelId="{2BA3EA4F-3DB0-47E0-ABA6-00200C64D62E}" type="sibTrans" cxnId="{1B6C0A7D-2732-4C0E-9645-8547C1027111}">
      <dgm:prSet/>
      <dgm:spPr/>
      <dgm:t>
        <a:bodyPr/>
        <a:lstStyle/>
        <a:p>
          <a:endParaRPr lang="en-US" sz="2800"/>
        </a:p>
      </dgm:t>
    </dgm:pt>
    <dgm:pt modelId="{5BB3AD36-723B-4803-A322-97CA5B897552}">
      <dgm:prSet custT="1"/>
      <dgm:spPr/>
      <dgm:t>
        <a:bodyPr/>
        <a:lstStyle/>
        <a:p>
          <a:endParaRPr lang="en-US" sz="1200" dirty="0"/>
        </a:p>
      </dgm:t>
    </dgm:pt>
    <dgm:pt modelId="{08290B13-D69E-47C4-AEE3-BC5A019BEAEA}" type="parTrans" cxnId="{83A29FDA-C4BD-422B-A4A8-335B19B7C0E9}">
      <dgm:prSet/>
      <dgm:spPr/>
      <dgm:t>
        <a:bodyPr/>
        <a:lstStyle/>
        <a:p>
          <a:endParaRPr lang="en-US" sz="2800"/>
        </a:p>
      </dgm:t>
    </dgm:pt>
    <dgm:pt modelId="{D87F72B9-140C-48C7-9287-72DD0D5F9AE8}" type="sibTrans" cxnId="{83A29FDA-C4BD-422B-A4A8-335B19B7C0E9}">
      <dgm:prSet/>
      <dgm:spPr/>
      <dgm:t>
        <a:bodyPr/>
        <a:lstStyle/>
        <a:p>
          <a:endParaRPr lang="en-US" sz="2800"/>
        </a:p>
      </dgm:t>
    </dgm:pt>
    <dgm:pt modelId="{0D0F5B57-F357-4538-830D-3B1DD9C80C21}">
      <dgm:prSet custT="1"/>
      <dgm:spPr/>
      <dgm:t>
        <a:bodyPr/>
        <a:lstStyle/>
        <a:p>
          <a:r>
            <a:rPr lang="en-US" sz="1200" b="1" i="0"/>
            <a:t>Advantages:</a:t>
          </a:r>
          <a:endParaRPr lang="en-US" sz="1200" dirty="0"/>
        </a:p>
      </dgm:t>
    </dgm:pt>
    <dgm:pt modelId="{123FA712-04C4-455A-9A94-F9AD4E2D80DD}" type="parTrans" cxnId="{0D6DCA16-6335-446D-A902-8CBE4FDF2FFF}">
      <dgm:prSet/>
      <dgm:spPr/>
      <dgm:t>
        <a:bodyPr/>
        <a:lstStyle/>
        <a:p>
          <a:endParaRPr lang="en-US" sz="2800"/>
        </a:p>
      </dgm:t>
    </dgm:pt>
    <dgm:pt modelId="{F82215C9-CE01-4D34-9DBF-73E716BB82E1}" type="sibTrans" cxnId="{0D6DCA16-6335-446D-A902-8CBE4FDF2FFF}">
      <dgm:prSet/>
      <dgm:spPr/>
      <dgm:t>
        <a:bodyPr/>
        <a:lstStyle/>
        <a:p>
          <a:endParaRPr lang="en-US" sz="2800"/>
        </a:p>
      </dgm:t>
    </dgm:pt>
    <dgm:pt modelId="{507548B7-A8E6-4D9B-A1B2-A4BE4542062D}">
      <dgm:prSet custT="1"/>
      <dgm:spPr/>
      <dgm:t>
        <a:bodyPr/>
        <a:lstStyle/>
        <a:p>
          <a:pPr algn="l"/>
          <a:r>
            <a:rPr lang="en-US" sz="1200" b="0" i="0" dirty="0"/>
            <a:t>Provides a sparse solution (some coefficients are exactly zero), making it easier to interpret the model.</a:t>
          </a:r>
          <a:endParaRPr lang="en-US" sz="1200" dirty="0"/>
        </a:p>
      </dgm:t>
    </dgm:pt>
    <dgm:pt modelId="{332599D4-820A-4579-A6A1-A4DDBB0759EC}" type="parTrans" cxnId="{ECFD5745-0F1A-4C66-9E75-E495C8EDDD23}">
      <dgm:prSet/>
      <dgm:spPr/>
      <dgm:t>
        <a:bodyPr/>
        <a:lstStyle/>
        <a:p>
          <a:endParaRPr lang="en-US" sz="2800"/>
        </a:p>
      </dgm:t>
    </dgm:pt>
    <dgm:pt modelId="{441417ED-C706-499A-B565-C23F81795FAB}" type="sibTrans" cxnId="{ECFD5745-0F1A-4C66-9E75-E495C8EDDD23}">
      <dgm:prSet/>
      <dgm:spPr/>
      <dgm:t>
        <a:bodyPr/>
        <a:lstStyle/>
        <a:p>
          <a:endParaRPr lang="en-US" sz="2800"/>
        </a:p>
      </dgm:t>
    </dgm:pt>
    <dgm:pt modelId="{A0C54775-24B3-43F7-A489-52FA5FD5811A}">
      <dgm:prSet custT="1"/>
      <dgm:spPr/>
      <dgm:t>
        <a:bodyPr/>
        <a:lstStyle/>
        <a:p>
          <a:r>
            <a:rPr lang="en-US" sz="1200" b="1" i="0"/>
            <a:t>Disadvantages:</a:t>
          </a:r>
          <a:endParaRPr lang="en-US" sz="1200" dirty="0"/>
        </a:p>
      </dgm:t>
    </dgm:pt>
    <dgm:pt modelId="{2BC9E8DE-E767-4802-B9C6-E6ECE5790396}" type="parTrans" cxnId="{9E390710-299F-4078-940B-00567E0DEC99}">
      <dgm:prSet/>
      <dgm:spPr/>
      <dgm:t>
        <a:bodyPr/>
        <a:lstStyle/>
        <a:p>
          <a:endParaRPr lang="en-US" sz="2800"/>
        </a:p>
      </dgm:t>
    </dgm:pt>
    <dgm:pt modelId="{66C24B8C-049E-499C-9C92-8F4D6B5043B5}" type="sibTrans" cxnId="{9E390710-299F-4078-940B-00567E0DEC99}">
      <dgm:prSet/>
      <dgm:spPr/>
      <dgm:t>
        <a:bodyPr/>
        <a:lstStyle/>
        <a:p>
          <a:endParaRPr lang="en-US" sz="2800"/>
        </a:p>
      </dgm:t>
    </dgm:pt>
    <dgm:pt modelId="{E5BE14AE-389A-4798-9F9A-F4A14EA4C517}">
      <dgm:prSet custT="1"/>
      <dgm:spPr/>
      <dgm:t>
        <a:bodyPr/>
        <a:lstStyle/>
        <a:p>
          <a:r>
            <a:rPr lang="en-US" sz="1200" b="0" i="0" dirty="0"/>
            <a:t>It may not perform well if all features are important or if features are highly correlated.</a:t>
          </a:r>
          <a:endParaRPr lang="en-US" sz="1200" dirty="0"/>
        </a:p>
      </dgm:t>
    </dgm:pt>
    <dgm:pt modelId="{A33BC256-D9ED-46F8-9AD0-C13001C5220B}" type="parTrans" cxnId="{6E4E9C73-1E21-41F5-9FFB-FF545F014121}">
      <dgm:prSet/>
      <dgm:spPr/>
      <dgm:t>
        <a:bodyPr/>
        <a:lstStyle/>
        <a:p>
          <a:endParaRPr lang="en-US" sz="2800"/>
        </a:p>
      </dgm:t>
    </dgm:pt>
    <dgm:pt modelId="{4D1CA4F7-830E-4B23-823A-366D1B58C31A}" type="sibTrans" cxnId="{6E4E9C73-1E21-41F5-9FFB-FF545F014121}">
      <dgm:prSet/>
      <dgm:spPr/>
      <dgm:t>
        <a:bodyPr/>
        <a:lstStyle/>
        <a:p>
          <a:endParaRPr lang="en-US" sz="2800"/>
        </a:p>
      </dgm:t>
    </dgm:pt>
    <dgm:pt modelId="{75D937D0-5F5E-4C3C-9D6F-DB6406A8414A}">
      <dgm:prSet custT="1"/>
      <dgm:spPr/>
      <dgm:t>
        <a:bodyPr/>
        <a:lstStyle/>
        <a:p>
          <a:r>
            <a:rPr lang="en-US" sz="1200" b="0" i="0" dirty="0"/>
            <a:t>L1 regularization, also known as Lasso (Least Absolute Shrinkage and Selection Operator), adds the absolute values of the coefficients (also known as weights) to the loss function.</a:t>
          </a:r>
          <a:endParaRPr lang="en-US" sz="1200" dirty="0"/>
        </a:p>
      </dgm:t>
    </dgm:pt>
    <dgm:pt modelId="{4225A4BF-B128-4C8D-8253-2FD78D8024BF}" type="parTrans" cxnId="{6445BCE6-CD2F-4887-88D9-9A93B0B13195}">
      <dgm:prSet/>
      <dgm:spPr/>
      <dgm:t>
        <a:bodyPr/>
        <a:lstStyle/>
        <a:p>
          <a:endParaRPr lang="en-US" sz="1600"/>
        </a:p>
      </dgm:t>
    </dgm:pt>
    <dgm:pt modelId="{676BEBFB-2DAE-4285-BA5D-F34F008BB48E}" type="sibTrans" cxnId="{6445BCE6-CD2F-4887-88D9-9A93B0B13195}">
      <dgm:prSet/>
      <dgm:spPr/>
      <dgm:t>
        <a:bodyPr/>
        <a:lstStyle/>
        <a:p>
          <a:endParaRPr lang="en-US" sz="1600"/>
        </a:p>
      </dgm:t>
    </dgm:pt>
    <dgm:pt modelId="{3A211251-D007-4C32-8197-3293863495B0}">
      <dgm:prSet custT="1"/>
      <dgm:spPr/>
      <dgm:t>
        <a:bodyPr/>
        <a:lstStyle/>
        <a:p>
          <a:endParaRPr lang="en-US" sz="1200" b="0" i="0" dirty="0"/>
        </a:p>
      </dgm:t>
    </dgm:pt>
    <dgm:pt modelId="{3F0E597A-E3CD-45B2-AF37-DFB703B3BED9}" type="parTrans" cxnId="{63045F2C-B3DB-41A9-B04F-8F52450E01FE}">
      <dgm:prSet/>
      <dgm:spPr/>
      <dgm:t>
        <a:bodyPr/>
        <a:lstStyle/>
        <a:p>
          <a:endParaRPr lang="en-US" sz="1600"/>
        </a:p>
      </dgm:t>
    </dgm:pt>
    <dgm:pt modelId="{10461B6F-6F6C-4E76-A57D-8BEF5F497402}" type="sibTrans" cxnId="{63045F2C-B3DB-41A9-B04F-8F52450E01FE}">
      <dgm:prSet/>
      <dgm:spPr/>
      <dgm:t>
        <a:bodyPr/>
        <a:lstStyle/>
        <a:p>
          <a:endParaRPr lang="en-US" sz="1600"/>
        </a:p>
      </dgm:t>
    </dgm:pt>
    <dgm:pt modelId="{C1DE1C6B-1B5D-49A9-BA7E-72BACA16A6F9}">
      <dgm:prSet custT="1"/>
      <dgm:spPr/>
      <dgm:t>
        <a:bodyPr/>
        <a:lstStyle/>
        <a:p>
          <a:pPr algn="l"/>
          <a:r>
            <a:rPr lang="en-US" sz="1200" b="0" i="0" dirty="0"/>
            <a:t>Can be used for feature selection.</a:t>
          </a:r>
        </a:p>
      </dgm:t>
    </dgm:pt>
    <dgm:pt modelId="{34EE554B-E302-4B0A-AAD3-3C919E178AD2}" type="parTrans" cxnId="{43A9EC8A-6426-4EE7-853A-5A95DC305448}">
      <dgm:prSet/>
      <dgm:spPr/>
      <dgm:t>
        <a:bodyPr/>
        <a:lstStyle/>
        <a:p>
          <a:endParaRPr lang="en-US" sz="1600"/>
        </a:p>
      </dgm:t>
    </dgm:pt>
    <dgm:pt modelId="{87FA829D-8841-4FB2-8145-167A9119A6E8}" type="sibTrans" cxnId="{43A9EC8A-6426-4EE7-853A-5A95DC305448}">
      <dgm:prSet/>
      <dgm:spPr/>
      <dgm:t>
        <a:bodyPr/>
        <a:lstStyle/>
        <a:p>
          <a:endParaRPr lang="en-US" sz="1600"/>
        </a:p>
      </dgm:t>
    </dgm:pt>
    <dgm:pt modelId="{20A5ADFC-073E-431B-AEB9-FB635F82C92D}">
      <dgm:prSet custT="1"/>
      <dgm:spPr/>
      <dgm:t>
        <a:bodyPr/>
        <a:lstStyle/>
        <a:p>
          <a:endParaRPr lang="en-US" sz="1200" b="0" i="0" dirty="0"/>
        </a:p>
      </dgm:t>
    </dgm:pt>
    <dgm:pt modelId="{9D8F36F1-BD6C-4F25-A907-33E56CF1DD5A}" type="parTrans" cxnId="{CACD0933-7C2C-4C55-904D-80B1136D3D7A}">
      <dgm:prSet/>
      <dgm:spPr/>
      <dgm:t>
        <a:bodyPr/>
        <a:lstStyle/>
        <a:p>
          <a:endParaRPr lang="en-US" sz="1600"/>
        </a:p>
      </dgm:t>
    </dgm:pt>
    <dgm:pt modelId="{8B626935-F719-4255-9929-7C6834E78BFB}" type="sibTrans" cxnId="{CACD0933-7C2C-4C55-904D-80B1136D3D7A}">
      <dgm:prSet/>
      <dgm:spPr/>
      <dgm:t>
        <a:bodyPr/>
        <a:lstStyle/>
        <a:p>
          <a:endParaRPr lang="en-US" sz="1600"/>
        </a:p>
      </dgm:t>
    </dgm:pt>
    <dgm:pt modelId="{C5B48379-9D57-4827-9C08-36DE74D529F1}" type="pres">
      <dgm:prSet presAssocID="{1BBF2BAE-1298-40EA-A898-7089377B915C}" presName="Name0" presStyleCnt="0">
        <dgm:presLayoutVars>
          <dgm:dir/>
          <dgm:animLvl val="lvl"/>
          <dgm:resizeHandles val="exact"/>
        </dgm:presLayoutVars>
      </dgm:prSet>
      <dgm:spPr/>
    </dgm:pt>
    <dgm:pt modelId="{4C345529-D5D1-4B16-ACA8-F023ACFD00C9}" type="pres">
      <dgm:prSet presAssocID="{64BD7E5A-4420-4C60-A0DD-334CD469FD6E}" presName="linNode" presStyleCnt="0"/>
      <dgm:spPr/>
    </dgm:pt>
    <dgm:pt modelId="{46A3B92A-AA27-479E-9065-26E7BE09ABEE}" type="pres">
      <dgm:prSet presAssocID="{64BD7E5A-4420-4C60-A0DD-334CD469FD6E}" presName="parentText" presStyleLbl="alignNode1" presStyleIdx="0" presStyleCnt="3">
        <dgm:presLayoutVars>
          <dgm:chMax val="1"/>
          <dgm:bulletEnabled/>
        </dgm:presLayoutVars>
      </dgm:prSet>
      <dgm:spPr/>
    </dgm:pt>
    <dgm:pt modelId="{3AC6EA0E-673C-4C88-860F-753D483ED625}" type="pres">
      <dgm:prSet presAssocID="{64BD7E5A-4420-4C60-A0DD-334CD469FD6E}" presName="descendantText" presStyleLbl="alignAccFollowNode1" presStyleIdx="0" presStyleCnt="3" custLinFactNeighborX="-1931" custLinFactNeighborY="-45479">
        <dgm:presLayoutVars>
          <dgm:bulletEnabled/>
        </dgm:presLayoutVars>
      </dgm:prSet>
      <dgm:spPr/>
    </dgm:pt>
    <dgm:pt modelId="{1AB4976F-FCF9-41DE-932F-BD961F27AF6E}" type="pres">
      <dgm:prSet presAssocID="{2BA3EA4F-3DB0-47E0-ABA6-00200C64D62E}" presName="sp" presStyleCnt="0"/>
      <dgm:spPr/>
    </dgm:pt>
    <dgm:pt modelId="{EB7E4D57-497C-4EB0-995A-FE7D09A878CF}" type="pres">
      <dgm:prSet presAssocID="{0D0F5B57-F357-4538-830D-3B1DD9C80C21}" presName="linNode" presStyleCnt="0"/>
      <dgm:spPr/>
    </dgm:pt>
    <dgm:pt modelId="{84C14595-FF23-4A84-BBB9-69A12854E562}" type="pres">
      <dgm:prSet presAssocID="{0D0F5B57-F357-4538-830D-3B1DD9C80C21}" presName="parentText" presStyleLbl="alignNode1" presStyleIdx="1" presStyleCnt="3">
        <dgm:presLayoutVars>
          <dgm:chMax val="1"/>
          <dgm:bulletEnabled/>
        </dgm:presLayoutVars>
      </dgm:prSet>
      <dgm:spPr/>
    </dgm:pt>
    <dgm:pt modelId="{BBD47DFF-9F8C-48B2-8696-20B1DFB64C16}" type="pres">
      <dgm:prSet presAssocID="{0D0F5B57-F357-4538-830D-3B1DD9C80C21}" presName="descendantText" presStyleLbl="alignAccFollowNode1" presStyleIdx="1" presStyleCnt="3" custLinFactNeighborX="-831" custLinFactNeighborY="-165">
        <dgm:presLayoutVars>
          <dgm:bulletEnabled/>
        </dgm:presLayoutVars>
      </dgm:prSet>
      <dgm:spPr/>
    </dgm:pt>
    <dgm:pt modelId="{90AAE8FE-2617-473E-848C-9772A04F3BBD}" type="pres">
      <dgm:prSet presAssocID="{F82215C9-CE01-4D34-9DBF-73E716BB82E1}" presName="sp" presStyleCnt="0"/>
      <dgm:spPr/>
    </dgm:pt>
    <dgm:pt modelId="{73B4D67B-A014-43DC-8FCC-BE54E257809F}" type="pres">
      <dgm:prSet presAssocID="{A0C54775-24B3-43F7-A489-52FA5FD5811A}" presName="linNode" presStyleCnt="0"/>
      <dgm:spPr/>
    </dgm:pt>
    <dgm:pt modelId="{8775CABA-0A8A-4AC4-94D3-C4EFC61456E0}" type="pres">
      <dgm:prSet presAssocID="{A0C54775-24B3-43F7-A489-52FA5FD5811A}" presName="parentText" presStyleLbl="alignNode1" presStyleIdx="2" presStyleCnt="3">
        <dgm:presLayoutVars>
          <dgm:chMax val="1"/>
          <dgm:bulletEnabled/>
        </dgm:presLayoutVars>
      </dgm:prSet>
      <dgm:spPr/>
    </dgm:pt>
    <dgm:pt modelId="{2E867818-8450-4A72-A74B-4C67CB897C85}" type="pres">
      <dgm:prSet presAssocID="{A0C54775-24B3-43F7-A489-52FA5FD5811A}" presName="descendantText" presStyleLbl="alignAccFollowNode1" presStyleIdx="2" presStyleCnt="3">
        <dgm:presLayoutVars>
          <dgm:bulletEnabled/>
        </dgm:presLayoutVars>
      </dgm:prSet>
      <dgm:spPr/>
    </dgm:pt>
  </dgm:ptLst>
  <dgm:cxnLst>
    <dgm:cxn modelId="{9E390710-299F-4078-940B-00567E0DEC99}" srcId="{1BBF2BAE-1298-40EA-A898-7089377B915C}" destId="{A0C54775-24B3-43F7-A489-52FA5FD5811A}" srcOrd="2" destOrd="0" parTransId="{2BC9E8DE-E767-4802-B9C6-E6ECE5790396}" sibTransId="{66C24B8C-049E-499C-9C92-8F4D6B5043B5}"/>
    <dgm:cxn modelId="{0D6DCA16-6335-446D-A902-8CBE4FDF2FFF}" srcId="{1BBF2BAE-1298-40EA-A898-7089377B915C}" destId="{0D0F5B57-F357-4538-830D-3B1DD9C80C21}" srcOrd="1" destOrd="0" parTransId="{123FA712-04C4-455A-9A94-F9AD4E2D80DD}" sibTransId="{F82215C9-CE01-4D34-9DBF-73E716BB82E1}"/>
    <dgm:cxn modelId="{AFDC9621-D7B1-472C-9878-DEF9E115215C}" type="presOf" srcId="{20A5ADFC-073E-431B-AEB9-FB635F82C92D}" destId="{2E867818-8450-4A72-A74B-4C67CB897C85}" srcOrd="0" destOrd="1" presId="urn:microsoft.com/office/officeart/2016/7/layout/VerticalSolidActionList"/>
    <dgm:cxn modelId="{63045F2C-B3DB-41A9-B04F-8F52450E01FE}" srcId="{64BD7E5A-4420-4C60-A0DD-334CD469FD6E}" destId="{3A211251-D007-4C32-8197-3293863495B0}" srcOrd="2" destOrd="0" parTransId="{3F0E597A-E3CD-45B2-AF37-DFB703B3BED9}" sibTransId="{10461B6F-6F6C-4E76-A57D-8BEF5F497402}"/>
    <dgm:cxn modelId="{CACD0933-7C2C-4C55-904D-80B1136D3D7A}" srcId="{A0C54775-24B3-43F7-A489-52FA5FD5811A}" destId="{20A5ADFC-073E-431B-AEB9-FB635F82C92D}" srcOrd="1" destOrd="0" parTransId="{9D8F36F1-BD6C-4F25-A907-33E56CF1DD5A}" sibTransId="{8B626935-F719-4255-9929-7C6834E78BFB}"/>
    <dgm:cxn modelId="{DB9D863F-6A88-45D0-B3CD-70C847AA10B7}" type="presOf" srcId="{5BB3AD36-723B-4803-A322-97CA5B897552}" destId="{3AC6EA0E-673C-4C88-860F-753D483ED625}" srcOrd="0" destOrd="0" presId="urn:microsoft.com/office/officeart/2016/7/layout/VerticalSolidActionList"/>
    <dgm:cxn modelId="{ECFD5745-0F1A-4C66-9E75-E495C8EDDD23}" srcId="{0D0F5B57-F357-4538-830D-3B1DD9C80C21}" destId="{507548B7-A8E6-4D9B-A1B2-A4BE4542062D}" srcOrd="0" destOrd="0" parTransId="{332599D4-820A-4579-A6A1-A4DDBB0759EC}" sibTransId="{441417ED-C706-499A-B565-C23F81795FAB}"/>
    <dgm:cxn modelId="{C2FA2F51-88EF-4534-906B-E4C1B472F929}" type="presOf" srcId="{3A211251-D007-4C32-8197-3293863495B0}" destId="{3AC6EA0E-673C-4C88-860F-753D483ED625}" srcOrd="0" destOrd="2" presId="urn:microsoft.com/office/officeart/2016/7/layout/VerticalSolidActionList"/>
    <dgm:cxn modelId="{6E4E9C73-1E21-41F5-9FFB-FF545F014121}" srcId="{A0C54775-24B3-43F7-A489-52FA5FD5811A}" destId="{E5BE14AE-389A-4798-9F9A-F4A14EA4C517}" srcOrd="0" destOrd="0" parTransId="{A33BC256-D9ED-46F8-9AD0-C13001C5220B}" sibTransId="{4D1CA4F7-830E-4B23-823A-366D1B58C31A}"/>
    <dgm:cxn modelId="{A2F02B57-A455-4BCF-9DC7-7410F2DB7CF9}" type="presOf" srcId="{75D937D0-5F5E-4C3C-9D6F-DB6406A8414A}" destId="{3AC6EA0E-673C-4C88-860F-753D483ED625}" srcOrd="0" destOrd="1" presId="urn:microsoft.com/office/officeart/2016/7/layout/VerticalSolidActionList"/>
    <dgm:cxn modelId="{276CF57A-4E5B-4306-A989-40CE638E9F80}" type="presOf" srcId="{64BD7E5A-4420-4C60-A0DD-334CD469FD6E}" destId="{46A3B92A-AA27-479E-9065-26E7BE09ABEE}" srcOrd="0" destOrd="0" presId="urn:microsoft.com/office/officeart/2016/7/layout/VerticalSolidActionList"/>
    <dgm:cxn modelId="{1B6C0A7D-2732-4C0E-9645-8547C1027111}" srcId="{1BBF2BAE-1298-40EA-A898-7089377B915C}" destId="{64BD7E5A-4420-4C60-A0DD-334CD469FD6E}" srcOrd="0" destOrd="0" parTransId="{66020AFF-4DAA-4957-9711-D96D1994CB76}" sibTransId="{2BA3EA4F-3DB0-47E0-ABA6-00200C64D62E}"/>
    <dgm:cxn modelId="{43A9EC8A-6426-4EE7-853A-5A95DC305448}" srcId="{0D0F5B57-F357-4538-830D-3B1DD9C80C21}" destId="{C1DE1C6B-1B5D-49A9-BA7E-72BACA16A6F9}" srcOrd="1" destOrd="0" parTransId="{34EE554B-E302-4B0A-AAD3-3C919E178AD2}" sibTransId="{87FA829D-8841-4FB2-8145-167A9119A6E8}"/>
    <dgm:cxn modelId="{FF9219BD-90D3-4B79-8CC5-09C760EECF39}" type="presOf" srcId="{0D0F5B57-F357-4538-830D-3B1DD9C80C21}" destId="{84C14595-FF23-4A84-BBB9-69A12854E562}" srcOrd="0" destOrd="0" presId="urn:microsoft.com/office/officeart/2016/7/layout/VerticalSolidActionList"/>
    <dgm:cxn modelId="{37ACC4C9-2B6F-4ED9-B193-383FBD35A073}" type="presOf" srcId="{C1DE1C6B-1B5D-49A9-BA7E-72BACA16A6F9}" destId="{BBD47DFF-9F8C-48B2-8696-20B1DFB64C16}" srcOrd="0" destOrd="1" presId="urn:microsoft.com/office/officeart/2016/7/layout/VerticalSolidActionList"/>
    <dgm:cxn modelId="{F5058CDA-82D3-490F-9A67-0A73217F64A0}" type="presOf" srcId="{A0C54775-24B3-43F7-A489-52FA5FD5811A}" destId="{8775CABA-0A8A-4AC4-94D3-C4EFC61456E0}" srcOrd="0" destOrd="0" presId="urn:microsoft.com/office/officeart/2016/7/layout/VerticalSolidActionList"/>
    <dgm:cxn modelId="{83A29FDA-C4BD-422B-A4A8-335B19B7C0E9}" srcId="{64BD7E5A-4420-4C60-A0DD-334CD469FD6E}" destId="{5BB3AD36-723B-4803-A322-97CA5B897552}" srcOrd="0" destOrd="0" parTransId="{08290B13-D69E-47C4-AEE3-BC5A019BEAEA}" sibTransId="{D87F72B9-140C-48C7-9287-72DD0D5F9AE8}"/>
    <dgm:cxn modelId="{F4CCEFE3-B32F-40E0-B1BC-CE53E9853484}" type="presOf" srcId="{1BBF2BAE-1298-40EA-A898-7089377B915C}" destId="{C5B48379-9D57-4827-9C08-36DE74D529F1}" srcOrd="0" destOrd="0" presId="urn:microsoft.com/office/officeart/2016/7/layout/VerticalSolidActionList"/>
    <dgm:cxn modelId="{703163E5-81E3-4F4E-A35B-D4E5E7E1ABF0}" type="presOf" srcId="{E5BE14AE-389A-4798-9F9A-F4A14EA4C517}" destId="{2E867818-8450-4A72-A74B-4C67CB897C85}" srcOrd="0" destOrd="0" presId="urn:microsoft.com/office/officeart/2016/7/layout/VerticalSolidActionList"/>
    <dgm:cxn modelId="{6445BCE6-CD2F-4887-88D9-9A93B0B13195}" srcId="{64BD7E5A-4420-4C60-A0DD-334CD469FD6E}" destId="{75D937D0-5F5E-4C3C-9D6F-DB6406A8414A}" srcOrd="1" destOrd="0" parTransId="{4225A4BF-B128-4C8D-8253-2FD78D8024BF}" sibTransId="{676BEBFB-2DAE-4285-BA5D-F34F008BB48E}"/>
    <dgm:cxn modelId="{7D8499FE-382A-4D4C-9508-2DF79AEC1635}" type="presOf" srcId="{507548B7-A8E6-4D9B-A1B2-A4BE4542062D}" destId="{BBD47DFF-9F8C-48B2-8696-20B1DFB64C16}" srcOrd="0" destOrd="0" presId="urn:microsoft.com/office/officeart/2016/7/layout/VerticalSolidActionList"/>
    <dgm:cxn modelId="{F2771B92-2088-4607-A82A-5E9CE6AE360C}" type="presParOf" srcId="{C5B48379-9D57-4827-9C08-36DE74D529F1}" destId="{4C345529-D5D1-4B16-ACA8-F023ACFD00C9}" srcOrd="0" destOrd="0" presId="urn:microsoft.com/office/officeart/2016/7/layout/VerticalSolidActionList"/>
    <dgm:cxn modelId="{CB02330B-F422-4B36-8BB4-D7DFAC7A2708}" type="presParOf" srcId="{4C345529-D5D1-4B16-ACA8-F023ACFD00C9}" destId="{46A3B92A-AA27-479E-9065-26E7BE09ABEE}" srcOrd="0" destOrd="0" presId="urn:microsoft.com/office/officeart/2016/7/layout/VerticalSolidActionList"/>
    <dgm:cxn modelId="{E2817242-37D7-4F51-9C62-1B7218258586}" type="presParOf" srcId="{4C345529-D5D1-4B16-ACA8-F023ACFD00C9}" destId="{3AC6EA0E-673C-4C88-860F-753D483ED625}" srcOrd="1" destOrd="0" presId="urn:microsoft.com/office/officeart/2016/7/layout/VerticalSolidActionList"/>
    <dgm:cxn modelId="{2DC7AB81-A444-4780-90E8-F2C6C0FDDF25}" type="presParOf" srcId="{C5B48379-9D57-4827-9C08-36DE74D529F1}" destId="{1AB4976F-FCF9-41DE-932F-BD961F27AF6E}" srcOrd="1" destOrd="0" presId="urn:microsoft.com/office/officeart/2016/7/layout/VerticalSolidActionList"/>
    <dgm:cxn modelId="{8DE306B4-2F15-45CE-A127-C3CFF6546BCF}" type="presParOf" srcId="{C5B48379-9D57-4827-9C08-36DE74D529F1}" destId="{EB7E4D57-497C-4EB0-995A-FE7D09A878CF}" srcOrd="2" destOrd="0" presId="urn:microsoft.com/office/officeart/2016/7/layout/VerticalSolidActionList"/>
    <dgm:cxn modelId="{D5509ED7-C86D-4189-9A46-4B91CC2AEC76}" type="presParOf" srcId="{EB7E4D57-497C-4EB0-995A-FE7D09A878CF}" destId="{84C14595-FF23-4A84-BBB9-69A12854E562}" srcOrd="0" destOrd="0" presId="urn:microsoft.com/office/officeart/2016/7/layout/VerticalSolidActionList"/>
    <dgm:cxn modelId="{B1D0A90E-3668-4DF6-A972-7D854A797BD3}" type="presParOf" srcId="{EB7E4D57-497C-4EB0-995A-FE7D09A878CF}" destId="{BBD47DFF-9F8C-48B2-8696-20B1DFB64C16}" srcOrd="1" destOrd="0" presId="urn:microsoft.com/office/officeart/2016/7/layout/VerticalSolidActionList"/>
    <dgm:cxn modelId="{3B8C6657-CC94-4B1D-9BA4-67D91ACB18C9}" type="presParOf" srcId="{C5B48379-9D57-4827-9C08-36DE74D529F1}" destId="{90AAE8FE-2617-473E-848C-9772A04F3BBD}" srcOrd="3" destOrd="0" presId="urn:microsoft.com/office/officeart/2016/7/layout/VerticalSolidActionList"/>
    <dgm:cxn modelId="{BC3F10AC-D382-44FA-8D9A-3E14F109698A}" type="presParOf" srcId="{C5B48379-9D57-4827-9C08-36DE74D529F1}" destId="{73B4D67B-A014-43DC-8FCC-BE54E257809F}" srcOrd="4" destOrd="0" presId="urn:microsoft.com/office/officeart/2016/7/layout/VerticalSolidActionList"/>
    <dgm:cxn modelId="{2DA9CB42-737D-43B4-A9AC-5FC81788B07C}" type="presParOf" srcId="{73B4D67B-A014-43DC-8FCC-BE54E257809F}" destId="{8775CABA-0A8A-4AC4-94D3-C4EFC61456E0}" srcOrd="0" destOrd="0" presId="urn:microsoft.com/office/officeart/2016/7/layout/VerticalSolidActionList"/>
    <dgm:cxn modelId="{403CF8C8-24A7-4A8C-A99F-C4F7562EAF3F}" type="presParOf" srcId="{73B4D67B-A014-43DC-8FCC-BE54E257809F}" destId="{2E867818-8450-4A72-A74B-4C67CB897C8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F2BAE-1298-40EA-A898-7089377B915C}" type="doc">
      <dgm:prSet loTypeId="urn:microsoft.com/office/officeart/2016/7/layout/VerticalSolidActionList" loCatId="List" qsTypeId="urn:microsoft.com/office/officeart/2005/8/quickstyle/simple1" qsCatId="simple" csTypeId="urn:microsoft.com/office/officeart/2005/8/colors/accent5_2" csCatId="accent5" phldr="1"/>
      <dgm:spPr/>
      <dgm:t>
        <a:bodyPr/>
        <a:lstStyle/>
        <a:p>
          <a:endParaRPr lang="en-US"/>
        </a:p>
      </dgm:t>
    </dgm:pt>
    <dgm:pt modelId="{64BD7E5A-4420-4C60-A0DD-334CD469FD6E}">
      <dgm:prSet custT="1"/>
      <dgm:spPr/>
      <dgm:t>
        <a:bodyPr/>
        <a:lstStyle/>
        <a:p>
          <a:r>
            <a:rPr lang="en-US" sz="1200" b="1" i="0"/>
            <a:t>Concept:</a:t>
          </a:r>
          <a:endParaRPr lang="en-US" sz="1200" dirty="0"/>
        </a:p>
      </dgm:t>
    </dgm:pt>
    <dgm:pt modelId="{66020AFF-4DAA-4957-9711-D96D1994CB76}" type="parTrans" cxnId="{1B6C0A7D-2732-4C0E-9645-8547C1027111}">
      <dgm:prSet/>
      <dgm:spPr/>
      <dgm:t>
        <a:bodyPr/>
        <a:lstStyle/>
        <a:p>
          <a:endParaRPr lang="en-US" sz="2800"/>
        </a:p>
      </dgm:t>
    </dgm:pt>
    <dgm:pt modelId="{2BA3EA4F-3DB0-47E0-ABA6-00200C64D62E}" type="sibTrans" cxnId="{1B6C0A7D-2732-4C0E-9645-8547C1027111}">
      <dgm:prSet/>
      <dgm:spPr/>
      <dgm:t>
        <a:bodyPr/>
        <a:lstStyle/>
        <a:p>
          <a:endParaRPr lang="en-US" sz="2800"/>
        </a:p>
      </dgm:t>
    </dgm:pt>
    <dgm:pt modelId="{5BB3AD36-723B-4803-A322-97CA5B897552}">
      <dgm:prSet custT="1"/>
      <dgm:spPr/>
      <dgm:t>
        <a:bodyPr/>
        <a:lstStyle/>
        <a:p>
          <a:endParaRPr lang="en-US" sz="1200" dirty="0"/>
        </a:p>
      </dgm:t>
    </dgm:pt>
    <dgm:pt modelId="{08290B13-D69E-47C4-AEE3-BC5A019BEAEA}" type="parTrans" cxnId="{83A29FDA-C4BD-422B-A4A8-335B19B7C0E9}">
      <dgm:prSet/>
      <dgm:spPr/>
      <dgm:t>
        <a:bodyPr/>
        <a:lstStyle/>
        <a:p>
          <a:endParaRPr lang="en-US" sz="2800"/>
        </a:p>
      </dgm:t>
    </dgm:pt>
    <dgm:pt modelId="{D87F72B9-140C-48C7-9287-72DD0D5F9AE8}" type="sibTrans" cxnId="{83A29FDA-C4BD-422B-A4A8-335B19B7C0E9}">
      <dgm:prSet/>
      <dgm:spPr/>
      <dgm:t>
        <a:bodyPr/>
        <a:lstStyle/>
        <a:p>
          <a:endParaRPr lang="en-US" sz="2800"/>
        </a:p>
      </dgm:t>
    </dgm:pt>
    <dgm:pt modelId="{0D0F5B57-F357-4538-830D-3B1DD9C80C21}">
      <dgm:prSet custT="1"/>
      <dgm:spPr/>
      <dgm:t>
        <a:bodyPr/>
        <a:lstStyle/>
        <a:p>
          <a:r>
            <a:rPr lang="en-US" sz="1200" b="1" i="0"/>
            <a:t>Advantages:</a:t>
          </a:r>
          <a:endParaRPr lang="en-US" sz="1200" dirty="0"/>
        </a:p>
      </dgm:t>
    </dgm:pt>
    <dgm:pt modelId="{123FA712-04C4-455A-9A94-F9AD4E2D80DD}" type="parTrans" cxnId="{0D6DCA16-6335-446D-A902-8CBE4FDF2FFF}">
      <dgm:prSet/>
      <dgm:spPr/>
      <dgm:t>
        <a:bodyPr/>
        <a:lstStyle/>
        <a:p>
          <a:endParaRPr lang="en-US" sz="2800"/>
        </a:p>
      </dgm:t>
    </dgm:pt>
    <dgm:pt modelId="{F82215C9-CE01-4D34-9DBF-73E716BB82E1}" type="sibTrans" cxnId="{0D6DCA16-6335-446D-A902-8CBE4FDF2FFF}">
      <dgm:prSet/>
      <dgm:spPr/>
      <dgm:t>
        <a:bodyPr/>
        <a:lstStyle/>
        <a:p>
          <a:endParaRPr lang="en-US" sz="2800"/>
        </a:p>
      </dgm:t>
    </dgm:pt>
    <dgm:pt modelId="{507548B7-A8E6-4D9B-A1B2-A4BE4542062D}">
      <dgm:prSet custT="1"/>
      <dgm:spPr/>
      <dgm:t>
        <a:bodyPr/>
        <a:lstStyle/>
        <a:p>
          <a:r>
            <a:rPr lang="en-US" sz="1200" b="0" i="0" dirty="0"/>
            <a:t>Helps prevent multicollinearity (correlation between predictor variables).</a:t>
          </a:r>
          <a:endParaRPr lang="en-US" sz="1200" dirty="0"/>
        </a:p>
      </dgm:t>
    </dgm:pt>
    <dgm:pt modelId="{332599D4-820A-4579-A6A1-A4DDBB0759EC}" type="parTrans" cxnId="{ECFD5745-0F1A-4C66-9E75-E495C8EDDD23}">
      <dgm:prSet/>
      <dgm:spPr/>
      <dgm:t>
        <a:bodyPr/>
        <a:lstStyle/>
        <a:p>
          <a:endParaRPr lang="en-US" sz="2800"/>
        </a:p>
      </dgm:t>
    </dgm:pt>
    <dgm:pt modelId="{441417ED-C706-499A-B565-C23F81795FAB}" type="sibTrans" cxnId="{ECFD5745-0F1A-4C66-9E75-E495C8EDDD23}">
      <dgm:prSet/>
      <dgm:spPr/>
      <dgm:t>
        <a:bodyPr/>
        <a:lstStyle/>
        <a:p>
          <a:endParaRPr lang="en-US" sz="2800"/>
        </a:p>
      </dgm:t>
    </dgm:pt>
    <dgm:pt modelId="{A0C54775-24B3-43F7-A489-52FA5FD5811A}">
      <dgm:prSet custT="1"/>
      <dgm:spPr/>
      <dgm:t>
        <a:bodyPr/>
        <a:lstStyle/>
        <a:p>
          <a:r>
            <a:rPr lang="en-US" sz="1200" b="1" i="0"/>
            <a:t>Disadvantages:</a:t>
          </a:r>
          <a:endParaRPr lang="en-US" sz="1200" dirty="0"/>
        </a:p>
      </dgm:t>
    </dgm:pt>
    <dgm:pt modelId="{2BC9E8DE-E767-4802-B9C6-E6ECE5790396}" type="parTrans" cxnId="{9E390710-299F-4078-940B-00567E0DEC99}">
      <dgm:prSet/>
      <dgm:spPr/>
      <dgm:t>
        <a:bodyPr/>
        <a:lstStyle/>
        <a:p>
          <a:endParaRPr lang="en-US" sz="2800"/>
        </a:p>
      </dgm:t>
    </dgm:pt>
    <dgm:pt modelId="{66C24B8C-049E-499C-9C92-8F4D6B5043B5}" type="sibTrans" cxnId="{9E390710-299F-4078-940B-00567E0DEC99}">
      <dgm:prSet/>
      <dgm:spPr/>
      <dgm:t>
        <a:bodyPr/>
        <a:lstStyle/>
        <a:p>
          <a:endParaRPr lang="en-US" sz="2800"/>
        </a:p>
      </dgm:t>
    </dgm:pt>
    <dgm:pt modelId="{E5BE14AE-389A-4798-9F9A-F4A14EA4C517}">
      <dgm:prSet custT="1"/>
      <dgm:spPr/>
      <dgm:t>
        <a:bodyPr/>
        <a:lstStyle/>
        <a:p>
          <a:r>
            <a:rPr lang="en-US" sz="1200" b="0" i="0" dirty="0"/>
            <a:t>Doesn't perform feature selection as effectively as L1 regularization.</a:t>
          </a:r>
          <a:endParaRPr lang="en-US" sz="1200" dirty="0"/>
        </a:p>
      </dgm:t>
    </dgm:pt>
    <dgm:pt modelId="{A33BC256-D9ED-46F8-9AD0-C13001C5220B}" type="parTrans" cxnId="{6E4E9C73-1E21-41F5-9FFB-FF545F014121}">
      <dgm:prSet/>
      <dgm:spPr/>
      <dgm:t>
        <a:bodyPr/>
        <a:lstStyle/>
        <a:p>
          <a:endParaRPr lang="en-US" sz="2800"/>
        </a:p>
      </dgm:t>
    </dgm:pt>
    <dgm:pt modelId="{4D1CA4F7-830E-4B23-823A-366D1B58C31A}" type="sibTrans" cxnId="{6E4E9C73-1E21-41F5-9FFB-FF545F014121}">
      <dgm:prSet/>
      <dgm:spPr/>
      <dgm:t>
        <a:bodyPr/>
        <a:lstStyle/>
        <a:p>
          <a:endParaRPr lang="en-US" sz="2800"/>
        </a:p>
      </dgm:t>
    </dgm:pt>
    <dgm:pt modelId="{344FDED6-6F14-4848-9618-A306C6818F10}">
      <dgm:prSet custT="1"/>
      <dgm:spPr/>
      <dgm:t>
        <a:bodyPr/>
        <a:lstStyle/>
        <a:p>
          <a:r>
            <a:rPr lang="en-US" sz="1200" b="0" i="0" dirty="0"/>
            <a:t>Generally performs well when all features are relevant.</a:t>
          </a:r>
        </a:p>
      </dgm:t>
    </dgm:pt>
    <dgm:pt modelId="{46CC6E96-29E1-4C19-9FFE-A07D9FF8DC0B}" type="parTrans" cxnId="{79DBA957-8CD0-46C1-8BAE-ADA6E46D0501}">
      <dgm:prSet/>
      <dgm:spPr/>
      <dgm:t>
        <a:bodyPr/>
        <a:lstStyle/>
        <a:p>
          <a:endParaRPr lang="en-US" sz="1600"/>
        </a:p>
      </dgm:t>
    </dgm:pt>
    <dgm:pt modelId="{50E2E42E-B7A7-404D-8D25-F18F6FA9CB79}" type="sibTrans" cxnId="{79DBA957-8CD0-46C1-8BAE-ADA6E46D0501}">
      <dgm:prSet/>
      <dgm:spPr/>
      <dgm:t>
        <a:bodyPr/>
        <a:lstStyle/>
        <a:p>
          <a:endParaRPr lang="en-US" sz="1600"/>
        </a:p>
      </dgm:t>
    </dgm:pt>
    <dgm:pt modelId="{75D937D0-5F5E-4C3C-9D6F-DB6406A8414A}">
      <dgm:prSet custT="1"/>
      <dgm:spPr/>
      <dgm:t>
        <a:bodyPr/>
        <a:lstStyle/>
        <a:p>
          <a:r>
            <a:rPr lang="en-US" sz="1200" b="0" i="0" dirty="0"/>
            <a:t>L2 regularization, also known as Ridge, adds the squares of the coefficients to the loss function.</a:t>
          </a:r>
          <a:endParaRPr lang="en-US" sz="1200" dirty="0"/>
        </a:p>
      </dgm:t>
    </dgm:pt>
    <dgm:pt modelId="{4225A4BF-B128-4C8D-8253-2FD78D8024BF}" type="parTrans" cxnId="{6445BCE6-CD2F-4887-88D9-9A93B0B13195}">
      <dgm:prSet/>
      <dgm:spPr/>
      <dgm:t>
        <a:bodyPr/>
        <a:lstStyle/>
        <a:p>
          <a:endParaRPr lang="en-US" sz="1600"/>
        </a:p>
      </dgm:t>
    </dgm:pt>
    <dgm:pt modelId="{676BEBFB-2DAE-4285-BA5D-F34F008BB48E}" type="sibTrans" cxnId="{6445BCE6-CD2F-4887-88D9-9A93B0B13195}">
      <dgm:prSet/>
      <dgm:spPr/>
      <dgm:t>
        <a:bodyPr/>
        <a:lstStyle/>
        <a:p>
          <a:endParaRPr lang="en-US" sz="1600"/>
        </a:p>
      </dgm:t>
    </dgm:pt>
    <dgm:pt modelId="{C5B48379-9D57-4827-9C08-36DE74D529F1}" type="pres">
      <dgm:prSet presAssocID="{1BBF2BAE-1298-40EA-A898-7089377B915C}" presName="Name0" presStyleCnt="0">
        <dgm:presLayoutVars>
          <dgm:dir/>
          <dgm:animLvl val="lvl"/>
          <dgm:resizeHandles val="exact"/>
        </dgm:presLayoutVars>
      </dgm:prSet>
      <dgm:spPr/>
    </dgm:pt>
    <dgm:pt modelId="{4C345529-D5D1-4B16-ACA8-F023ACFD00C9}" type="pres">
      <dgm:prSet presAssocID="{64BD7E5A-4420-4C60-A0DD-334CD469FD6E}" presName="linNode" presStyleCnt="0"/>
      <dgm:spPr/>
    </dgm:pt>
    <dgm:pt modelId="{46A3B92A-AA27-479E-9065-26E7BE09ABEE}" type="pres">
      <dgm:prSet presAssocID="{64BD7E5A-4420-4C60-A0DD-334CD469FD6E}" presName="parentText" presStyleLbl="alignNode1" presStyleIdx="0" presStyleCnt="3">
        <dgm:presLayoutVars>
          <dgm:chMax val="1"/>
          <dgm:bulletEnabled/>
        </dgm:presLayoutVars>
      </dgm:prSet>
      <dgm:spPr/>
    </dgm:pt>
    <dgm:pt modelId="{3AC6EA0E-673C-4C88-860F-753D483ED625}" type="pres">
      <dgm:prSet presAssocID="{64BD7E5A-4420-4C60-A0DD-334CD469FD6E}" presName="descendantText" presStyleLbl="alignAccFollowNode1" presStyleIdx="0" presStyleCnt="3">
        <dgm:presLayoutVars>
          <dgm:bulletEnabled/>
        </dgm:presLayoutVars>
      </dgm:prSet>
      <dgm:spPr/>
    </dgm:pt>
    <dgm:pt modelId="{1AB4976F-FCF9-41DE-932F-BD961F27AF6E}" type="pres">
      <dgm:prSet presAssocID="{2BA3EA4F-3DB0-47E0-ABA6-00200C64D62E}" presName="sp" presStyleCnt="0"/>
      <dgm:spPr/>
    </dgm:pt>
    <dgm:pt modelId="{EB7E4D57-497C-4EB0-995A-FE7D09A878CF}" type="pres">
      <dgm:prSet presAssocID="{0D0F5B57-F357-4538-830D-3B1DD9C80C21}" presName="linNode" presStyleCnt="0"/>
      <dgm:spPr/>
    </dgm:pt>
    <dgm:pt modelId="{84C14595-FF23-4A84-BBB9-69A12854E562}" type="pres">
      <dgm:prSet presAssocID="{0D0F5B57-F357-4538-830D-3B1DD9C80C21}" presName="parentText" presStyleLbl="alignNode1" presStyleIdx="1" presStyleCnt="3">
        <dgm:presLayoutVars>
          <dgm:chMax val="1"/>
          <dgm:bulletEnabled/>
        </dgm:presLayoutVars>
      </dgm:prSet>
      <dgm:spPr/>
    </dgm:pt>
    <dgm:pt modelId="{BBD47DFF-9F8C-48B2-8696-20B1DFB64C16}" type="pres">
      <dgm:prSet presAssocID="{0D0F5B57-F357-4538-830D-3B1DD9C80C21}" presName="descendantText" presStyleLbl="alignAccFollowNode1" presStyleIdx="1" presStyleCnt="3">
        <dgm:presLayoutVars>
          <dgm:bulletEnabled/>
        </dgm:presLayoutVars>
      </dgm:prSet>
      <dgm:spPr/>
    </dgm:pt>
    <dgm:pt modelId="{90AAE8FE-2617-473E-848C-9772A04F3BBD}" type="pres">
      <dgm:prSet presAssocID="{F82215C9-CE01-4D34-9DBF-73E716BB82E1}" presName="sp" presStyleCnt="0"/>
      <dgm:spPr/>
    </dgm:pt>
    <dgm:pt modelId="{73B4D67B-A014-43DC-8FCC-BE54E257809F}" type="pres">
      <dgm:prSet presAssocID="{A0C54775-24B3-43F7-A489-52FA5FD5811A}" presName="linNode" presStyleCnt="0"/>
      <dgm:spPr/>
    </dgm:pt>
    <dgm:pt modelId="{8775CABA-0A8A-4AC4-94D3-C4EFC61456E0}" type="pres">
      <dgm:prSet presAssocID="{A0C54775-24B3-43F7-A489-52FA5FD5811A}" presName="parentText" presStyleLbl="alignNode1" presStyleIdx="2" presStyleCnt="3">
        <dgm:presLayoutVars>
          <dgm:chMax val="1"/>
          <dgm:bulletEnabled/>
        </dgm:presLayoutVars>
      </dgm:prSet>
      <dgm:spPr/>
    </dgm:pt>
    <dgm:pt modelId="{2E867818-8450-4A72-A74B-4C67CB897C85}" type="pres">
      <dgm:prSet presAssocID="{A0C54775-24B3-43F7-A489-52FA5FD5811A}" presName="descendantText" presStyleLbl="alignAccFollowNode1" presStyleIdx="2" presStyleCnt="3">
        <dgm:presLayoutVars>
          <dgm:bulletEnabled/>
        </dgm:presLayoutVars>
      </dgm:prSet>
      <dgm:spPr/>
    </dgm:pt>
  </dgm:ptLst>
  <dgm:cxnLst>
    <dgm:cxn modelId="{9E390710-299F-4078-940B-00567E0DEC99}" srcId="{1BBF2BAE-1298-40EA-A898-7089377B915C}" destId="{A0C54775-24B3-43F7-A489-52FA5FD5811A}" srcOrd="2" destOrd="0" parTransId="{2BC9E8DE-E767-4802-B9C6-E6ECE5790396}" sibTransId="{66C24B8C-049E-499C-9C92-8F4D6B5043B5}"/>
    <dgm:cxn modelId="{0D6DCA16-6335-446D-A902-8CBE4FDF2FFF}" srcId="{1BBF2BAE-1298-40EA-A898-7089377B915C}" destId="{0D0F5B57-F357-4538-830D-3B1DD9C80C21}" srcOrd="1" destOrd="0" parTransId="{123FA712-04C4-455A-9A94-F9AD4E2D80DD}" sibTransId="{F82215C9-CE01-4D34-9DBF-73E716BB82E1}"/>
    <dgm:cxn modelId="{DB9D863F-6A88-45D0-B3CD-70C847AA10B7}" type="presOf" srcId="{5BB3AD36-723B-4803-A322-97CA5B897552}" destId="{3AC6EA0E-673C-4C88-860F-753D483ED625}" srcOrd="0" destOrd="0" presId="urn:microsoft.com/office/officeart/2016/7/layout/VerticalSolidActionList"/>
    <dgm:cxn modelId="{ECFD5745-0F1A-4C66-9E75-E495C8EDDD23}" srcId="{0D0F5B57-F357-4538-830D-3B1DD9C80C21}" destId="{507548B7-A8E6-4D9B-A1B2-A4BE4542062D}" srcOrd="0" destOrd="0" parTransId="{332599D4-820A-4579-A6A1-A4DDBB0759EC}" sibTransId="{441417ED-C706-499A-B565-C23F81795FAB}"/>
    <dgm:cxn modelId="{6E4E9C73-1E21-41F5-9FFB-FF545F014121}" srcId="{A0C54775-24B3-43F7-A489-52FA5FD5811A}" destId="{E5BE14AE-389A-4798-9F9A-F4A14EA4C517}" srcOrd="0" destOrd="0" parTransId="{A33BC256-D9ED-46F8-9AD0-C13001C5220B}" sibTransId="{4D1CA4F7-830E-4B23-823A-366D1B58C31A}"/>
    <dgm:cxn modelId="{A2F02B57-A455-4BCF-9DC7-7410F2DB7CF9}" type="presOf" srcId="{75D937D0-5F5E-4C3C-9D6F-DB6406A8414A}" destId="{3AC6EA0E-673C-4C88-860F-753D483ED625}" srcOrd="0" destOrd="1" presId="urn:microsoft.com/office/officeart/2016/7/layout/VerticalSolidActionList"/>
    <dgm:cxn modelId="{79DBA957-8CD0-46C1-8BAE-ADA6E46D0501}" srcId="{0D0F5B57-F357-4538-830D-3B1DD9C80C21}" destId="{344FDED6-6F14-4848-9618-A306C6818F10}" srcOrd="1" destOrd="0" parTransId="{46CC6E96-29E1-4C19-9FFE-A07D9FF8DC0B}" sibTransId="{50E2E42E-B7A7-404D-8D25-F18F6FA9CB79}"/>
    <dgm:cxn modelId="{276CF57A-4E5B-4306-A989-40CE638E9F80}" type="presOf" srcId="{64BD7E5A-4420-4C60-A0DD-334CD469FD6E}" destId="{46A3B92A-AA27-479E-9065-26E7BE09ABEE}" srcOrd="0" destOrd="0" presId="urn:microsoft.com/office/officeart/2016/7/layout/VerticalSolidActionList"/>
    <dgm:cxn modelId="{1B6C0A7D-2732-4C0E-9645-8547C1027111}" srcId="{1BBF2BAE-1298-40EA-A898-7089377B915C}" destId="{64BD7E5A-4420-4C60-A0DD-334CD469FD6E}" srcOrd="0" destOrd="0" parTransId="{66020AFF-4DAA-4957-9711-D96D1994CB76}" sibTransId="{2BA3EA4F-3DB0-47E0-ABA6-00200C64D62E}"/>
    <dgm:cxn modelId="{46EE3491-7F1F-40FD-B0E2-0BF079D8D8FC}" type="presOf" srcId="{344FDED6-6F14-4848-9618-A306C6818F10}" destId="{BBD47DFF-9F8C-48B2-8696-20B1DFB64C16}" srcOrd="0" destOrd="1" presId="urn:microsoft.com/office/officeart/2016/7/layout/VerticalSolidActionList"/>
    <dgm:cxn modelId="{FF9219BD-90D3-4B79-8CC5-09C760EECF39}" type="presOf" srcId="{0D0F5B57-F357-4538-830D-3B1DD9C80C21}" destId="{84C14595-FF23-4A84-BBB9-69A12854E562}" srcOrd="0" destOrd="0" presId="urn:microsoft.com/office/officeart/2016/7/layout/VerticalSolidActionList"/>
    <dgm:cxn modelId="{F5058CDA-82D3-490F-9A67-0A73217F64A0}" type="presOf" srcId="{A0C54775-24B3-43F7-A489-52FA5FD5811A}" destId="{8775CABA-0A8A-4AC4-94D3-C4EFC61456E0}" srcOrd="0" destOrd="0" presId="urn:microsoft.com/office/officeart/2016/7/layout/VerticalSolidActionList"/>
    <dgm:cxn modelId="{83A29FDA-C4BD-422B-A4A8-335B19B7C0E9}" srcId="{64BD7E5A-4420-4C60-A0DD-334CD469FD6E}" destId="{5BB3AD36-723B-4803-A322-97CA5B897552}" srcOrd="0" destOrd="0" parTransId="{08290B13-D69E-47C4-AEE3-BC5A019BEAEA}" sibTransId="{D87F72B9-140C-48C7-9287-72DD0D5F9AE8}"/>
    <dgm:cxn modelId="{F4CCEFE3-B32F-40E0-B1BC-CE53E9853484}" type="presOf" srcId="{1BBF2BAE-1298-40EA-A898-7089377B915C}" destId="{C5B48379-9D57-4827-9C08-36DE74D529F1}" srcOrd="0" destOrd="0" presId="urn:microsoft.com/office/officeart/2016/7/layout/VerticalSolidActionList"/>
    <dgm:cxn modelId="{703163E5-81E3-4F4E-A35B-D4E5E7E1ABF0}" type="presOf" srcId="{E5BE14AE-389A-4798-9F9A-F4A14EA4C517}" destId="{2E867818-8450-4A72-A74B-4C67CB897C85}" srcOrd="0" destOrd="0" presId="urn:microsoft.com/office/officeart/2016/7/layout/VerticalSolidActionList"/>
    <dgm:cxn modelId="{6445BCE6-CD2F-4887-88D9-9A93B0B13195}" srcId="{64BD7E5A-4420-4C60-A0DD-334CD469FD6E}" destId="{75D937D0-5F5E-4C3C-9D6F-DB6406A8414A}" srcOrd="1" destOrd="0" parTransId="{4225A4BF-B128-4C8D-8253-2FD78D8024BF}" sibTransId="{676BEBFB-2DAE-4285-BA5D-F34F008BB48E}"/>
    <dgm:cxn modelId="{7D8499FE-382A-4D4C-9508-2DF79AEC1635}" type="presOf" srcId="{507548B7-A8E6-4D9B-A1B2-A4BE4542062D}" destId="{BBD47DFF-9F8C-48B2-8696-20B1DFB64C16}" srcOrd="0" destOrd="0" presId="urn:microsoft.com/office/officeart/2016/7/layout/VerticalSolidActionList"/>
    <dgm:cxn modelId="{F2771B92-2088-4607-A82A-5E9CE6AE360C}" type="presParOf" srcId="{C5B48379-9D57-4827-9C08-36DE74D529F1}" destId="{4C345529-D5D1-4B16-ACA8-F023ACFD00C9}" srcOrd="0" destOrd="0" presId="urn:microsoft.com/office/officeart/2016/7/layout/VerticalSolidActionList"/>
    <dgm:cxn modelId="{CB02330B-F422-4B36-8BB4-D7DFAC7A2708}" type="presParOf" srcId="{4C345529-D5D1-4B16-ACA8-F023ACFD00C9}" destId="{46A3B92A-AA27-479E-9065-26E7BE09ABEE}" srcOrd="0" destOrd="0" presId="urn:microsoft.com/office/officeart/2016/7/layout/VerticalSolidActionList"/>
    <dgm:cxn modelId="{E2817242-37D7-4F51-9C62-1B7218258586}" type="presParOf" srcId="{4C345529-D5D1-4B16-ACA8-F023ACFD00C9}" destId="{3AC6EA0E-673C-4C88-860F-753D483ED625}" srcOrd="1" destOrd="0" presId="urn:microsoft.com/office/officeart/2016/7/layout/VerticalSolidActionList"/>
    <dgm:cxn modelId="{2DC7AB81-A444-4780-90E8-F2C6C0FDDF25}" type="presParOf" srcId="{C5B48379-9D57-4827-9C08-36DE74D529F1}" destId="{1AB4976F-FCF9-41DE-932F-BD961F27AF6E}" srcOrd="1" destOrd="0" presId="urn:microsoft.com/office/officeart/2016/7/layout/VerticalSolidActionList"/>
    <dgm:cxn modelId="{8DE306B4-2F15-45CE-A127-C3CFF6546BCF}" type="presParOf" srcId="{C5B48379-9D57-4827-9C08-36DE74D529F1}" destId="{EB7E4D57-497C-4EB0-995A-FE7D09A878CF}" srcOrd="2" destOrd="0" presId="urn:microsoft.com/office/officeart/2016/7/layout/VerticalSolidActionList"/>
    <dgm:cxn modelId="{D5509ED7-C86D-4189-9A46-4B91CC2AEC76}" type="presParOf" srcId="{EB7E4D57-497C-4EB0-995A-FE7D09A878CF}" destId="{84C14595-FF23-4A84-BBB9-69A12854E562}" srcOrd="0" destOrd="0" presId="urn:microsoft.com/office/officeart/2016/7/layout/VerticalSolidActionList"/>
    <dgm:cxn modelId="{B1D0A90E-3668-4DF6-A972-7D854A797BD3}" type="presParOf" srcId="{EB7E4D57-497C-4EB0-995A-FE7D09A878CF}" destId="{BBD47DFF-9F8C-48B2-8696-20B1DFB64C16}" srcOrd="1" destOrd="0" presId="urn:microsoft.com/office/officeart/2016/7/layout/VerticalSolidActionList"/>
    <dgm:cxn modelId="{3B8C6657-CC94-4B1D-9BA4-67D91ACB18C9}" type="presParOf" srcId="{C5B48379-9D57-4827-9C08-36DE74D529F1}" destId="{90AAE8FE-2617-473E-848C-9772A04F3BBD}" srcOrd="3" destOrd="0" presId="urn:microsoft.com/office/officeart/2016/7/layout/VerticalSolidActionList"/>
    <dgm:cxn modelId="{BC3F10AC-D382-44FA-8D9A-3E14F109698A}" type="presParOf" srcId="{C5B48379-9D57-4827-9C08-36DE74D529F1}" destId="{73B4D67B-A014-43DC-8FCC-BE54E257809F}" srcOrd="4" destOrd="0" presId="urn:microsoft.com/office/officeart/2016/7/layout/VerticalSolidActionList"/>
    <dgm:cxn modelId="{2DA9CB42-737D-43B4-A9AC-5FC81788B07C}" type="presParOf" srcId="{73B4D67B-A014-43DC-8FCC-BE54E257809F}" destId="{8775CABA-0A8A-4AC4-94D3-C4EFC61456E0}" srcOrd="0" destOrd="0" presId="urn:microsoft.com/office/officeart/2016/7/layout/VerticalSolidActionList"/>
    <dgm:cxn modelId="{403CF8C8-24A7-4A8C-A99F-C4F7562EAF3F}" type="presParOf" srcId="{73B4D67B-A014-43DC-8FCC-BE54E257809F}" destId="{2E867818-8450-4A72-A74B-4C67CB897C85}" srcOrd="1" destOrd="0" presId="urn:microsoft.com/office/officeart/2016/7/layout/VerticalSolidAction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351F56-2967-4B07-BE5F-30B61D307E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956573-B1A4-44F7-B2E0-FF314274F329}">
      <dgm:prSet/>
      <dgm:spPr/>
      <dgm:t>
        <a:bodyPr/>
        <a:lstStyle/>
        <a:p>
          <a:r>
            <a:rPr lang="en-US" b="0" i="0"/>
            <a:t>Definition: </a:t>
          </a:r>
          <a:endParaRPr lang="en-US" dirty="0"/>
        </a:p>
      </dgm:t>
    </dgm:pt>
    <dgm:pt modelId="{2855B8DA-74EF-41AB-B9BD-5ED789AC33BB}" type="parTrans" cxnId="{B6F89B5B-1CCF-4F60-9779-6978FB21C991}">
      <dgm:prSet/>
      <dgm:spPr/>
      <dgm:t>
        <a:bodyPr/>
        <a:lstStyle/>
        <a:p>
          <a:endParaRPr lang="en-US"/>
        </a:p>
      </dgm:t>
    </dgm:pt>
    <dgm:pt modelId="{F696E554-659C-44CD-89A6-DD0F40BD2AAA}" type="sibTrans" cxnId="{B6F89B5B-1CCF-4F60-9779-6978FB21C991}">
      <dgm:prSet/>
      <dgm:spPr/>
      <dgm:t>
        <a:bodyPr/>
        <a:lstStyle/>
        <a:p>
          <a:endParaRPr lang="en-US"/>
        </a:p>
      </dgm:t>
    </dgm:pt>
    <dgm:pt modelId="{27282120-0921-4A35-9C60-A35A8C3BFD26}">
      <dgm:prSet/>
      <dgm:spPr/>
      <dgm:t>
        <a:bodyPr/>
        <a:lstStyle/>
        <a:p>
          <a:r>
            <a:rPr lang="en-US" b="0" i="0"/>
            <a:t>Dropout is a technique in which randomly selected neurons in a neural network are temporarily deactivated (or "dropped out") during training. This means that these neurons do not contribute to the forward pass of information or the backward pass of gradients during a particular training iteration.</a:t>
          </a:r>
          <a:endParaRPr lang="en-US"/>
        </a:p>
      </dgm:t>
    </dgm:pt>
    <dgm:pt modelId="{227ECA77-C4DC-4B81-9A14-7CFAFEFA56F7}" type="parTrans" cxnId="{F03300ED-7BE8-4759-B3FA-78E53155F14E}">
      <dgm:prSet/>
      <dgm:spPr/>
      <dgm:t>
        <a:bodyPr/>
        <a:lstStyle/>
        <a:p>
          <a:endParaRPr lang="en-US"/>
        </a:p>
      </dgm:t>
    </dgm:pt>
    <dgm:pt modelId="{6B694141-BBD2-49BB-A77C-73DA90EA2266}" type="sibTrans" cxnId="{F03300ED-7BE8-4759-B3FA-78E53155F14E}">
      <dgm:prSet/>
      <dgm:spPr/>
      <dgm:t>
        <a:bodyPr/>
        <a:lstStyle/>
        <a:p>
          <a:endParaRPr lang="en-US"/>
        </a:p>
      </dgm:t>
    </dgm:pt>
    <dgm:pt modelId="{C389CE09-1884-49AD-9273-618EFCC0B0E2}">
      <dgm:prSet/>
      <dgm:spPr/>
      <dgm:t>
        <a:bodyPr/>
        <a:lstStyle/>
        <a:p>
          <a:r>
            <a:rPr lang="en-US" b="0" i="0" dirty="0"/>
            <a:t>How </a:t>
          </a:r>
          <a:r>
            <a:rPr lang="en-US" b="0" i="0"/>
            <a:t>Dropout Works: </a:t>
          </a:r>
          <a:endParaRPr lang="en-US" dirty="0"/>
        </a:p>
      </dgm:t>
    </dgm:pt>
    <dgm:pt modelId="{8AD56F71-2BC7-439F-BC1D-DEEE520A89E5}" type="parTrans" cxnId="{B746750F-C7C6-4AA7-9E6E-78FD51C35933}">
      <dgm:prSet/>
      <dgm:spPr/>
      <dgm:t>
        <a:bodyPr/>
        <a:lstStyle/>
        <a:p>
          <a:endParaRPr lang="en-US"/>
        </a:p>
      </dgm:t>
    </dgm:pt>
    <dgm:pt modelId="{025AF5B9-9C8B-4B88-BFF3-CA3F5C1E848F}" type="sibTrans" cxnId="{B746750F-C7C6-4AA7-9E6E-78FD51C35933}">
      <dgm:prSet/>
      <dgm:spPr/>
      <dgm:t>
        <a:bodyPr/>
        <a:lstStyle/>
        <a:p>
          <a:endParaRPr lang="en-US"/>
        </a:p>
      </dgm:t>
    </dgm:pt>
    <dgm:pt modelId="{438D23F0-765D-4C0E-AF33-171E1A9ECE8B}">
      <dgm:prSet/>
      <dgm:spPr/>
      <dgm:t>
        <a:bodyPr/>
        <a:lstStyle/>
        <a:p>
          <a:r>
            <a:rPr lang="en-US" b="0" i="0"/>
            <a:t>During each training iteration, a random subset of neurons is "dropped out" with a certain probability (typically around 0.5). This means that for that iteration, those neurons do not participate in the computation of the output.</a:t>
          </a:r>
          <a:endParaRPr lang="en-US"/>
        </a:p>
      </dgm:t>
    </dgm:pt>
    <dgm:pt modelId="{3094733E-F986-4CD2-9DFC-9E2C0E161B66}" type="parTrans" cxnId="{B409E7EB-50F7-4B51-A499-DFC6DFFB9449}">
      <dgm:prSet/>
      <dgm:spPr/>
      <dgm:t>
        <a:bodyPr/>
        <a:lstStyle/>
        <a:p>
          <a:endParaRPr lang="en-US"/>
        </a:p>
      </dgm:t>
    </dgm:pt>
    <dgm:pt modelId="{64E94873-A931-45CF-B8CC-FA587846F099}" type="sibTrans" cxnId="{B409E7EB-50F7-4B51-A499-DFC6DFFB9449}">
      <dgm:prSet/>
      <dgm:spPr/>
      <dgm:t>
        <a:bodyPr/>
        <a:lstStyle/>
        <a:p>
          <a:endParaRPr lang="en-US"/>
        </a:p>
      </dgm:t>
    </dgm:pt>
    <dgm:pt modelId="{417836F5-196F-4F51-A02C-1BEA02E90375}">
      <dgm:prSet/>
      <dgm:spPr/>
      <dgm:t>
        <a:bodyPr/>
        <a:lstStyle/>
        <a:p>
          <a:r>
            <a:rPr lang="en-US" b="0" i="0"/>
            <a:t>In the next iteration, a different random subset of neurons is dropped out.</a:t>
          </a:r>
          <a:endParaRPr lang="en-US"/>
        </a:p>
      </dgm:t>
    </dgm:pt>
    <dgm:pt modelId="{D0F35B7C-230F-4518-AA09-ED5FA2DB19A8}" type="parTrans" cxnId="{999EDBAB-217B-46D0-8F5F-69D53BE74DAF}">
      <dgm:prSet/>
      <dgm:spPr/>
      <dgm:t>
        <a:bodyPr/>
        <a:lstStyle/>
        <a:p>
          <a:endParaRPr lang="en-US"/>
        </a:p>
      </dgm:t>
    </dgm:pt>
    <dgm:pt modelId="{651E98B5-6BE3-4A3F-B17D-FC312B7EF59D}" type="sibTrans" cxnId="{999EDBAB-217B-46D0-8F5F-69D53BE74DAF}">
      <dgm:prSet/>
      <dgm:spPr/>
      <dgm:t>
        <a:bodyPr/>
        <a:lstStyle/>
        <a:p>
          <a:endParaRPr lang="en-US"/>
        </a:p>
      </dgm:t>
    </dgm:pt>
    <dgm:pt modelId="{7DADA359-6C23-4D0C-A481-365FDD08854E}">
      <dgm:prSet/>
      <dgm:spPr/>
      <dgm:t>
        <a:bodyPr/>
        <a:lstStyle/>
        <a:p>
          <a:r>
            <a:rPr lang="en-US" b="0" i="0"/>
            <a:t>This process of randomly dropping out neurons is repeated for each training iteration.</a:t>
          </a:r>
          <a:endParaRPr lang="en-US"/>
        </a:p>
      </dgm:t>
    </dgm:pt>
    <dgm:pt modelId="{07D7072C-53FD-48B5-9AE9-2A44BE04D894}" type="parTrans" cxnId="{6656B3B5-EA3D-4741-982F-06C35C25970B}">
      <dgm:prSet/>
      <dgm:spPr/>
      <dgm:t>
        <a:bodyPr/>
        <a:lstStyle/>
        <a:p>
          <a:endParaRPr lang="en-US"/>
        </a:p>
      </dgm:t>
    </dgm:pt>
    <dgm:pt modelId="{D55C6DEE-CA2C-4C7B-95FF-F415392759D2}" type="sibTrans" cxnId="{6656B3B5-EA3D-4741-982F-06C35C25970B}">
      <dgm:prSet/>
      <dgm:spPr/>
      <dgm:t>
        <a:bodyPr/>
        <a:lstStyle/>
        <a:p>
          <a:endParaRPr lang="en-US"/>
        </a:p>
      </dgm:t>
    </dgm:pt>
    <dgm:pt modelId="{B0324BED-EDED-451B-AE8F-7936F41B6823}">
      <dgm:prSet/>
      <dgm:spPr/>
      <dgm:t>
        <a:bodyPr/>
        <a:lstStyle/>
        <a:p>
          <a:r>
            <a:rPr lang="en-US" b="0" i="0" dirty="0"/>
            <a:t>Effect </a:t>
          </a:r>
          <a:r>
            <a:rPr lang="en-US" b="0" i="0"/>
            <a:t>of Dropout:</a:t>
          </a:r>
          <a:endParaRPr lang="en-US" dirty="0"/>
        </a:p>
      </dgm:t>
    </dgm:pt>
    <dgm:pt modelId="{EAB97C48-B9FE-4A44-B49C-C6F872C6EE48}" type="parTrans" cxnId="{A88A293F-1A91-4BF7-839D-FCBADE1517DA}">
      <dgm:prSet/>
      <dgm:spPr/>
      <dgm:t>
        <a:bodyPr/>
        <a:lstStyle/>
        <a:p>
          <a:endParaRPr lang="en-US"/>
        </a:p>
      </dgm:t>
    </dgm:pt>
    <dgm:pt modelId="{1300911C-0B6B-4EDB-A4CA-D135E09914E2}" type="sibTrans" cxnId="{A88A293F-1A91-4BF7-839D-FCBADE1517DA}">
      <dgm:prSet/>
      <dgm:spPr/>
      <dgm:t>
        <a:bodyPr/>
        <a:lstStyle/>
        <a:p>
          <a:endParaRPr lang="en-US"/>
        </a:p>
      </dgm:t>
    </dgm:pt>
    <dgm:pt modelId="{29C80280-9CC8-41FE-9519-CEC87BD869FB}">
      <dgm:prSet/>
      <dgm:spPr/>
      <dgm:t>
        <a:bodyPr/>
        <a:lstStyle/>
        <a:p>
          <a:r>
            <a:rPr lang="en-US" b="0" i="0"/>
            <a:t>Dropout introduces a form of redundancy in the network. Because different subsets of neurons are dropped out in each iteration, the network is forced to learn more robust and generalized features. It prevents the network from relying too heavily on any particular set of neurons.</a:t>
          </a:r>
          <a:endParaRPr lang="en-US"/>
        </a:p>
      </dgm:t>
    </dgm:pt>
    <dgm:pt modelId="{2046C41E-E8A8-4022-BF9E-5A1D3928F75C}" type="parTrans" cxnId="{496C8F02-E559-42CE-A2B3-7E99C95FA9EF}">
      <dgm:prSet/>
      <dgm:spPr/>
      <dgm:t>
        <a:bodyPr/>
        <a:lstStyle/>
        <a:p>
          <a:endParaRPr lang="en-US"/>
        </a:p>
      </dgm:t>
    </dgm:pt>
    <dgm:pt modelId="{B10AF3C8-E1B9-43CF-AA8C-18C477C84129}" type="sibTrans" cxnId="{496C8F02-E559-42CE-A2B3-7E99C95FA9EF}">
      <dgm:prSet/>
      <dgm:spPr/>
      <dgm:t>
        <a:bodyPr/>
        <a:lstStyle/>
        <a:p>
          <a:endParaRPr lang="en-US"/>
        </a:p>
      </dgm:t>
    </dgm:pt>
    <dgm:pt modelId="{B89DD04D-79C0-44FB-8B98-34810F8D6783}" type="pres">
      <dgm:prSet presAssocID="{83351F56-2967-4B07-BE5F-30B61D307E23}" presName="linear" presStyleCnt="0">
        <dgm:presLayoutVars>
          <dgm:animLvl val="lvl"/>
          <dgm:resizeHandles val="exact"/>
        </dgm:presLayoutVars>
      </dgm:prSet>
      <dgm:spPr/>
    </dgm:pt>
    <dgm:pt modelId="{EC694A92-9D30-467C-94A7-6DCE8809C8DD}" type="pres">
      <dgm:prSet presAssocID="{24956573-B1A4-44F7-B2E0-FF314274F329}" presName="parentText" presStyleLbl="node1" presStyleIdx="0" presStyleCnt="3">
        <dgm:presLayoutVars>
          <dgm:chMax val="0"/>
          <dgm:bulletEnabled val="1"/>
        </dgm:presLayoutVars>
      </dgm:prSet>
      <dgm:spPr/>
    </dgm:pt>
    <dgm:pt modelId="{A1542F46-5F02-408F-9330-C80084DB9EE9}" type="pres">
      <dgm:prSet presAssocID="{24956573-B1A4-44F7-B2E0-FF314274F329}" presName="childText" presStyleLbl="revTx" presStyleIdx="0" presStyleCnt="3">
        <dgm:presLayoutVars>
          <dgm:bulletEnabled val="1"/>
        </dgm:presLayoutVars>
      </dgm:prSet>
      <dgm:spPr/>
    </dgm:pt>
    <dgm:pt modelId="{E784878E-E0CA-491F-8FD0-7F1B718F9088}" type="pres">
      <dgm:prSet presAssocID="{C389CE09-1884-49AD-9273-618EFCC0B0E2}" presName="parentText" presStyleLbl="node1" presStyleIdx="1" presStyleCnt="3">
        <dgm:presLayoutVars>
          <dgm:chMax val="0"/>
          <dgm:bulletEnabled val="1"/>
        </dgm:presLayoutVars>
      </dgm:prSet>
      <dgm:spPr/>
    </dgm:pt>
    <dgm:pt modelId="{EEF3F3C5-9DCA-41F0-90EE-18CDBEB3D5B8}" type="pres">
      <dgm:prSet presAssocID="{C389CE09-1884-49AD-9273-618EFCC0B0E2}" presName="childText" presStyleLbl="revTx" presStyleIdx="1" presStyleCnt="3">
        <dgm:presLayoutVars>
          <dgm:bulletEnabled val="1"/>
        </dgm:presLayoutVars>
      </dgm:prSet>
      <dgm:spPr/>
    </dgm:pt>
    <dgm:pt modelId="{9F8E9162-C0E5-468C-9A40-87ED9BFD3CA3}" type="pres">
      <dgm:prSet presAssocID="{B0324BED-EDED-451B-AE8F-7936F41B6823}" presName="parentText" presStyleLbl="node1" presStyleIdx="2" presStyleCnt="3">
        <dgm:presLayoutVars>
          <dgm:chMax val="0"/>
          <dgm:bulletEnabled val="1"/>
        </dgm:presLayoutVars>
      </dgm:prSet>
      <dgm:spPr/>
    </dgm:pt>
    <dgm:pt modelId="{1E95F891-1B18-46CF-9275-BCD5AE9CF292}" type="pres">
      <dgm:prSet presAssocID="{B0324BED-EDED-451B-AE8F-7936F41B6823}" presName="childText" presStyleLbl="revTx" presStyleIdx="2" presStyleCnt="3">
        <dgm:presLayoutVars>
          <dgm:bulletEnabled val="1"/>
        </dgm:presLayoutVars>
      </dgm:prSet>
      <dgm:spPr/>
    </dgm:pt>
  </dgm:ptLst>
  <dgm:cxnLst>
    <dgm:cxn modelId="{D87A7700-0740-485B-B2FD-2F7DE4C9EF81}" type="presOf" srcId="{C389CE09-1884-49AD-9273-618EFCC0B0E2}" destId="{E784878E-E0CA-491F-8FD0-7F1B718F9088}" srcOrd="0" destOrd="0" presId="urn:microsoft.com/office/officeart/2005/8/layout/vList2"/>
    <dgm:cxn modelId="{34136601-0B6D-4CA1-B47A-3B32105B4C7F}" type="presOf" srcId="{B0324BED-EDED-451B-AE8F-7936F41B6823}" destId="{9F8E9162-C0E5-468C-9A40-87ED9BFD3CA3}" srcOrd="0" destOrd="0" presId="urn:microsoft.com/office/officeart/2005/8/layout/vList2"/>
    <dgm:cxn modelId="{496C8F02-E559-42CE-A2B3-7E99C95FA9EF}" srcId="{B0324BED-EDED-451B-AE8F-7936F41B6823}" destId="{29C80280-9CC8-41FE-9519-CEC87BD869FB}" srcOrd="0" destOrd="0" parTransId="{2046C41E-E8A8-4022-BF9E-5A1D3928F75C}" sibTransId="{B10AF3C8-E1B9-43CF-AA8C-18C477C84129}"/>
    <dgm:cxn modelId="{B746750F-C7C6-4AA7-9E6E-78FD51C35933}" srcId="{83351F56-2967-4B07-BE5F-30B61D307E23}" destId="{C389CE09-1884-49AD-9273-618EFCC0B0E2}" srcOrd="1" destOrd="0" parTransId="{8AD56F71-2BC7-439F-BC1D-DEEE520A89E5}" sibTransId="{025AF5B9-9C8B-4B88-BFF3-CA3F5C1E848F}"/>
    <dgm:cxn modelId="{02C94F3E-B743-486E-B364-385BF7F2F4AC}" type="presOf" srcId="{29C80280-9CC8-41FE-9519-CEC87BD869FB}" destId="{1E95F891-1B18-46CF-9275-BCD5AE9CF292}" srcOrd="0" destOrd="0" presId="urn:microsoft.com/office/officeart/2005/8/layout/vList2"/>
    <dgm:cxn modelId="{A88A293F-1A91-4BF7-839D-FCBADE1517DA}" srcId="{83351F56-2967-4B07-BE5F-30B61D307E23}" destId="{B0324BED-EDED-451B-AE8F-7936F41B6823}" srcOrd="2" destOrd="0" parTransId="{EAB97C48-B9FE-4A44-B49C-C6F872C6EE48}" sibTransId="{1300911C-0B6B-4EDB-A4CA-D135E09914E2}"/>
    <dgm:cxn modelId="{B6F89B5B-1CCF-4F60-9779-6978FB21C991}" srcId="{83351F56-2967-4B07-BE5F-30B61D307E23}" destId="{24956573-B1A4-44F7-B2E0-FF314274F329}" srcOrd="0" destOrd="0" parTransId="{2855B8DA-74EF-41AB-B9BD-5ED789AC33BB}" sibTransId="{F696E554-659C-44CD-89A6-DD0F40BD2AAA}"/>
    <dgm:cxn modelId="{EE58FB5B-1BBD-407D-9D5B-50FEA0AD3284}" type="presOf" srcId="{27282120-0921-4A35-9C60-A35A8C3BFD26}" destId="{A1542F46-5F02-408F-9330-C80084DB9EE9}" srcOrd="0" destOrd="0" presId="urn:microsoft.com/office/officeart/2005/8/layout/vList2"/>
    <dgm:cxn modelId="{4C23534D-399F-4C4B-9455-A58DF68D067B}" type="presOf" srcId="{7DADA359-6C23-4D0C-A481-365FDD08854E}" destId="{EEF3F3C5-9DCA-41F0-90EE-18CDBEB3D5B8}" srcOrd="0" destOrd="2" presId="urn:microsoft.com/office/officeart/2005/8/layout/vList2"/>
    <dgm:cxn modelId="{E8C6F17D-448A-4204-ACAD-1C80CB2A54A2}" type="presOf" srcId="{417836F5-196F-4F51-A02C-1BEA02E90375}" destId="{EEF3F3C5-9DCA-41F0-90EE-18CDBEB3D5B8}" srcOrd="0" destOrd="1" presId="urn:microsoft.com/office/officeart/2005/8/layout/vList2"/>
    <dgm:cxn modelId="{92192183-606F-43FF-99D6-F6FD5FE0D2B4}" type="presOf" srcId="{83351F56-2967-4B07-BE5F-30B61D307E23}" destId="{B89DD04D-79C0-44FB-8B98-34810F8D6783}" srcOrd="0" destOrd="0" presId="urn:microsoft.com/office/officeart/2005/8/layout/vList2"/>
    <dgm:cxn modelId="{6652F59C-C6F4-45B2-A0C2-DF7FC58B5D29}" type="presOf" srcId="{438D23F0-765D-4C0E-AF33-171E1A9ECE8B}" destId="{EEF3F3C5-9DCA-41F0-90EE-18CDBEB3D5B8}" srcOrd="0" destOrd="0" presId="urn:microsoft.com/office/officeart/2005/8/layout/vList2"/>
    <dgm:cxn modelId="{999EDBAB-217B-46D0-8F5F-69D53BE74DAF}" srcId="{C389CE09-1884-49AD-9273-618EFCC0B0E2}" destId="{417836F5-196F-4F51-A02C-1BEA02E90375}" srcOrd="1" destOrd="0" parTransId="{D0F35B7C-230F-4518-AA09-ED5FA2DB19A8}" sibTransId="{651E98B5-6BE3-4A3F-B17D-FC312B7EF59D}"/>
    <dgm:cxn modelId="{6656B3B5-EA3D-4741-982F-06C35C25970B}" srcId="{C389CE09-1884-49AD-9273-618EFCC0B0E2}" destId="{7DADA359-6C23-4D0C-A481-365FDD08854E}" srcOrd="2" destOrd="0" parTransId="{07D7072C-53FD-48B5-9AE9-2A44BE04D894}" sibTransId="{D55C6DEE-CA2C-4C7B-95FF-F415392759D2}"/>
    <dgm:cxn modelId="{2A66BDE6-F017-4BAA-BE5E-2159BD7A97F5}" type="presOf" srcId="{24956573-B1A4-44F7-B2E0-FF314274F329}" destId="{EC694A92-9D30-467C-94A7-6DCE8809C8DD}" srcOrd="0" destOrd="0" presId="urn:microsoft.com/office/officeart/2005/8/layout/vList2"/>
    <dgm:cxn modelId="{B409E7EB-50F7-4B51-A499-DFC6DFFB9449}" srcId="{C389CE09-1884-49AD-9273-618EFCC0B0E2}" destId="{438D23F0-765D-4C0E-AF33-171E1A9ECE8B}" srcOrd="0" destOrd="0" parTransId="{3094733E-F986-4CD2-9DFC-9E2C0E161B66}" sibTransId="{64E94873-A931-45CF-B8CC-FA587846F099}"/>
    <dgm:cxn modelId="{F03300ED-7BE8-4759-B3FA-78E53155F14E}" srcId="{24956573-B1A4-44F7-B2E0-FF314274F329}" destId="{27282120-0921-4A35-9C60-A35A8C3BFD26}" srcOrd="0" destOrd="0" parTransId="{227ECA77-C4DC-4B81-9A14-7CFAFEFA56F7}" sibTransId="{6B694141-BBD2-49BB-A77C-73DA90EA2266}"/>
    <dgm:cxn modelId="{0714688A-A466-4C9A-A735-701965E27107}" type="presParOf" srcId="{B89DD04D-79C0-44FB-8B98-34810F8D6783}" destId="{EC694A92-9D30-467C-94A7-6DCE8809C8DD}" srcOrd="0" destOrd="0" presId="urn:microsoft.com/office/officeart/2005/8/layout/vList2"/>
    <dgm:cxn modelId="{19D90579-CCBD-4BAE-842D-C8CFA81782CB}" type="presParOf" srcId="{B89DD04D-79C0-44FB-8B98-34810F8D6783}" destId="{A1542F46-5F02-408F-9330-C80084DB9EE9}" srcOrd="1" destOrd="0" presId="urn:microsoft.com/office/officeart/2005/8/layout/vList2"/>
    <dgm:cxn modelId="{975A71FD-76E8-4799-8D93-93D80AA62AFF}" type="presParOf" srcId="{B89DD04D-79C0-44FB-8B98-34810F8D6783}" destId="{E784878E-E0CA-491F-8FD0-7F1B718F9088}" srcOrd="2" destOrd="0" presId="urn:microsoft.com/office/officeart/2005/8/layout/vList2"/>
    <dgm:cxn modelId="{5D19D423-B6A4-405A-B9C9-7A30A68ED621}" type="presParOf" srcId="{B89DD04D-79C0-44FB-8B98-34810F8D6783}" destId="{EEF3F3C5-9DCA-41F0-90EE-18CDBEB3D5B8}" srcOrd="3" destOrd="0" presId="urn:microsoft.com/office/officeart/2005/8/layout/vList2"/>
    <dgm:cxn modelId="{8E94F5C5-3BE8-45F6-8E7E-4D2378AF0D03}" type="presParOf" srcId="{B89DD04D-79C0-44FB-8B98-34810F8D6783}" destId="{9F8E9162-C0E5-468C-9A40-87ED9BFD3CA3}" srcOrd="4" destOrd="0" presId="urn:microsoft.com/office/officeart/2005/8/layout/vList2"/>
    <dgm:cxn modelId="{4136F90B-45B7-4217-B649-97A7A7CB7DBB}" type="presParOf" srcId="{B89DD04D-79C0-44FB-8B98-34810F8D6783}" destId="{1E95F891-1B18-46CF-9275-BCD5AE9CF29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339D9-C218-4420-AE75-C44FD8343A4A}">
      <dsp:nvSpPr>
        <dsp:cNvPr id="0" name=""/>
        <dsp:cNvSpPr/>
      </dsp:nvSpPr>
      <dsp:spPr>
        <a:xfrm>
          <a:off x="1157" y="632214"/>
          <a:ext cx="2768907" cy="8306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805" tIns="218805" rIns="218805" bIns="218805" numCol="1" spcCol="1270" anchor="ctr" anchorCtr="0">
          <a:noAutofit/>
        </a:bodyPr>
        <a:lstStyle/>
        <a:p>
          <a:pPr marL="0" lvl="0" indent="0" algn="ctr" defTabSz="1244600">
            <a:lnSpc>
              <a:spcPct val="90000"/>
            </a:lnSpc>
            <a:spcBef>
              <a:spcPct val="0"/>
            </a:spcBef>
            <a:spcAft>
              <a:spcPct val="35000"/>
            </a:spcAft>
            <a:buNone/>
          </a:pPr>
          <a:r>
            <a:rPr lang="en-US" sz="2800" kern="1200"/>
            <a:t>Achieving</a:t>
          </a:r>
        </a:p>
      </dsp:txBody>
      <dsp:txXfrm>
        <a:off x="1157" y="632214"/>
        <a:ext cx="2768907" cy="830672"/>
      </dsp:txXfrm>
    </dsp:sp>
    <dsp:sp modelId="{D71B8172-F37C-4226-81BA-161CD0DCA230}">
      <dsp:nvSpPr>
        <dsp:cNvPr id="0" name=""/>
        <dsp:cNvSpPr/>
      </dsp:nvSpPr>
      <dsp:spPr>
        <a:xfrm>
          <a:off x="1157" y="1462886"/>
          <a:ext cx="2768907" cy="23624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3507" tIns="273507" rIns="273507" bIns="273507" numCol="1" spcCol="1270" anchor="t" anchorCtr="0">
          <a:noAutofit/>
        </a:bodyPr>
        <a:lstStyle/>
        <a:p>
          <a:pPr marL="0" lvl="0" indent="0" algn="l" defTabSz="933450">
            <a:lnSpc>
              <a:spcPct val="90000"/>
            </a:lnSpc>
            <a:spcBef>
              <a:spcPct val="0"/>
            </a:spcBef>
            <a:spcAft>
              <a:spcPct val="35000"/>
            </a:spcAft>
            <a:buNone/>
          </a:pPr>
          <a:r>
            <a:rPr lang="en-US" sz="2100" kern="1200"/>
            <a:t>Achieving low bias and low variance simultaneously is challenging. There's a tradeoff between bias and variance.</a:t>
          </a:r>
        </a:p>
      </dsp:txBody>
      <dsp:txXfrm>
        <a:off x="1157" y="1462886"/>
        <a:ext cx="2768907" cy="2362420"/>
      </dsp:txXfrm>
    </dsp:sp>
    <dsp:sp modelId="{F2FD3344-69E5-4297-8F9C-5A77AD786CBC}">
      <dsp:nvSpPr>
        <dsp:cNvPr id="0" name=""/>
        <dsp:cNvSpPr/>
      </dsp:nvSpPr>
      <dsp:spPr>
        <a:xfrm>
          <a:off x="2878065" y="632214"/>
          <a:ext cx="2768907" cy="8306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805" tIns="218805" rIns="218805" bIns="218805" numCol="1" spcCol="1270" anchor="ctr" anchorCtr="0">
          <a:noAutofit/>
        </a:bodyPr>
        <a:lstStyle/>
        <a:p>
          <a:pPr marL="0" lvl="0" indent="0" algn="ctr" defTabSz="1244600">
            <a:lnSpc>
              <a:spcPct val="90000"/>
            </a:lnSpc>
            <a:spcBef>
              <a:spcPct val="0"/>
            </a:spcBef>
            <a:spcAft>
              <a:spcPct val="35000"/>
            </a:spcAft>
            <a:buNone/>
          </a:pPr>
          <a:r>
            <a:rPr lang="en-US" sz="2800" kern="1200"/>
            <a:t>Balancing</a:t>
          </a:r>
        </a:p>
      </dsp:txBody>
      <dsp:txXfrm>
        <a:off x="2878065" y="632214"/>
        <a:ext cx="2768907" cy="830672"/>
      </dsp:txXfrm>
    </dsp:sp>
    <dsp:sp modelId="{BC58D1AE-1BCE-4DB7-B53F-95D2CF15305D}">
      <dsp:nvSpPr>
        <dsp:cNvPr id="0" name=""/>
        <dsp:cNvSpPr/>
      </dsp:nvSpPr>
      <dsp:spPr>
        <a:xfrm>
          <a:off x="2878065" y="1462886"/>
          <a:ext cx="2768907" cy="23624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3507" tIns="273507" rIns="273507" bIns="273507" numCol="1" spcCol="1270" anchor="t" anchorCtr="0">
          <a:noAutofit/>
        </a:bodyPr>
        <a:lstStyle/>
        <a:p>
          <a:pPr marL="0" lvl="0" indent="0" algn="l" defTabSz="933450">
            <a:lnSpc>
              <a:spcPct val="90000"/>
            </a:lnSpc>
            <a:spcBef>
              <a:spcPct val="0"/>
            </a:spcBef>
            <a:spcAft>
              <a:spcPct val="35000"/>
            </a:spcAft>
            <a:buNone/>
          </a:pPr>
          <a:r>
            <a:rPr lang="en-US" sz="2100" kern="1200"/>
            <a:t>Balancing bias and variance is crucial for building models that generalize well.</a:t>
          </a:r>
        </a:p>
      </dsp:txBody>
      <dsp:txXfrm>
        <a:off x="2878065" y="1462886"/>
        <a:ext cx="2768907" cy="2362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6EA0E-673C-4C88-860F-753D483ED625}">
      <dsp:nvSpPr>
        <dsp:cNvPr id="0" name=""/>
        <dsp:cNvSpPr/>
      </dsp:nvSpPr>
      <dsp:spPr>
        <a:xfrm>
          <a:off x="999390" y="0"/>
          <a:ext cx="4076276" cy="6915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91" tIns="175655" rIns="79091" bIns="175655" numCol="1" spcCol="1270" anchor="ctr" anchorCtr="0">
          <a:noAutofit/>
        </a:bodyPr>
        <a:lstStyle/>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b="0" i="0" kern="1200" dirty="0"/>
            <a:t>L1 regularization, also known as Lasso (Least Absolute Shrinkage and Selection Operator), adds the absolute values of the coefficients (also known as weights) to the loss function.</a:t>
          </a:r>
          <a:endParaRPr lang="en-US" sz="1200" kern="1200" dirty="0"/>
        </a:p>
        <a:p>
          <a:pPr marL="0" lvl="0" indent="0" algn="l" defTabSz="533400">
            <a:lnSpc>
              <a:spcPct val="90000"/>
            </a:lnSpc>
            <a:spcBef>
              <a:spcPct val="0"/>
            </a:spcBef>
            <a:spcAft>
              <a:spcPct val="35000"/>
            </a:spcAft>
            <a:buNone/>
          </a:pPr>
          <a:endParaRPr lang="en-US" sz="1200" b="0" i="0" kern="1200" dirty="0"/>
        </a:p>
      </dsp:txBody>
      <dsp:txXfrm>
        <a:off x="999390" y="0"/>
        <a:ext cx="4076276" cy="691554"/>
      </dsp:txXfrm>
    </dsp:sp>
    <dsp:sp modelId="{46A3B92A-AA27-479E-9065-26E7BE09ABEE}">
      <dsp:nvSpPr>
        <dsp:cNvPr id="0" name=""/>
        <dsp:cNvSpPr/>
      </dsp:nvSpPr>
      <dsp:spPr>
        <a:xfrm>
          <a:off x="0" y="674"/>
          <a:ext cx="1019069" cy="69155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26" tIns="68310" rIns="53926" bIns="68310" numCol="1" spcCol="1270" anchor="ctr" anchorCtr="0">
          <a:noAutofit/>
        </a:bodyPr>
        <a:lstStyle/>
        <a:p>
          <a:pPr marL="0" lvl="0" indent="0" algn="ctr" defTabSz="533400">
            <a:lnSpc>
              <a:spcPct val="90000"/>
            </a:lnSpc>
            <a:spcBef>
              <a:spcPct val="0"/>
            </a:spcBef>
            <a:spcAft>
              <a:spcPct val="35000"/>
            </a:spcAft>
            <a:buNone/>
          </a:pPr>
          <a:r>
            <a:rPr lang="en-US" sz="1200" b="1" i="0" kern="1200"/>
            <a:t>Concept:</a:t>
          </a:r>
          <a:endParaRPr lang="en-US" sz="1200" kern="1200" dirty="0"/>
        </a:p>
      </dsp:txBody>
      <dsp:txXfrm>
        <a:off x="0" y="674"/>
        <a:ext cx="1019069" cy="691554"/>
      </dsp:txXfrm>
    </dsp:sp>
    <dsp:sp modelId="{BBD47DFF-9F8C-48B2-8696-20B1DFB64C16}">
      <dsp:nvSpPr>
        <dsp:cNvPr id="0" name=""/>
        <dsp:cNvSpPr/>
      </dsp:nvSpPr>
      <dsp:spPr>
        <a:xfrm>
          <a:off x="1010600" y="732581"/>
          <a:ext cx="4076276" cy="6915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91" tIns="175655" rIns="79091" bIns="175655" numCol="1" spcCol="1270" anchor="ctr" anchorCtr="0">
          <a:noAutofit/>
        </a:bodyPr>
        <a:lstStyle/>
        <a:p>
          <a:pPr marL="0" lvl="0" indent="0" algn="l" defTabSz="533400">
            <a:lnSpc>
              <a:spcPct val="90000"/>
            </a:lnSpc>
            <a:spcBef>
              <a:spcPct val="0"/>
            </a:spcBef>
            <a:spcAft>
              <a:spcPct val="35000"/>
            </a:spcAft>
            <a:buNone/>
          </a:pPr>
          <a:r>
            <a:rPr lang="en-US" sz="1200" b="0" i="0" kern="1200" dirty="0"/>
            <a:t>Provides a sparse solution (some coefficients are exactly zero), making it easier to interpret the model.</a:t>
          </a:r>
          <a:endParaRPr lang="en-US" sz="1200" kern="1200" dirty="0"/>
        </a:p>
        <a:p>
          <a:pPr marL="0" lvl="0" indent="0" algn="l" defTabSz="533400">
            <a:lnSpc>
              <a:spcPct val="90000"/>
            </a:lnSpc>
            <a:spcBef>
              <a:spcPct val="0"/>
            </a:spcBef>
            <a:spcAft>
              <a:spcPct val="35000"/>
            </a:spcAft>
            <a:buNone/>
          </a:pPr>
          <a:r>
            <a:rPr lang="en-US" sz="1200" b="0" i="0" kern="1200" dirty="0"/>
            <a:t>Can be used for feature selection.</a:t>
          </a:r>
        </a:p>
      </dsp:txBody>
      <dsp:txXfrm>
        <a:off x="1010600" y="732581"/>
        <a:ext cx="4076276" cy="691554"/>
      </dsp:txXfrm>
    </dsp:sp>
    <dsp:sp modelId="{84C14595-FF23-4A84-BBB9-69A12854E562}">
      <dsp:nvSpPr>
        <dsp:cNvPr id="0" name=""/>
        <dsp:cNvSpPr/>
      </dsp:nvSpPr>
      <dsp:spPr>
        <a:xfrm>
          <a:off x="0" y="733722"/>
          <a:ext cx="1019069" cy="69155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26" tIns="68310" rIns="53926" bIns="68310" numCol="1" spcCol="1270" anchor="ctr" anchorCtr="0">
          <a:noAutofit/>
        </a:bodyPr>
        <a:lstStyle/>
        <a:p>
          <a:pPr marL="0" lvl="0" indent="0" algn="ctr" defTabSz="533400">
            <a:lnSpc>
              <a:spcPct val="90000"/>
            </a:lnSpc>
            <a:spcBef>
              <a:spcPct val="0"/>
            </a:spcBef>
            <a:spcAft>
              <a:spcPct val="35000"/>
            </a:spcAft>
            <a:buNone/>
          </a:pPr>
          <a:r>
            <a:rPr lang="en-US" sz="1200" b="1" i="0" kern="1200"/>
            <a:t>Advantages:</a:t>
          </a:r>
          <a:endParaRPr lang="en-US" sz="1200" kern="1200" dirty="0"/>
        </a:p>
      </dsp:txBody>
      <dsp:txXfrm>
        <a:off x="0" y="733722"/>
        <a:ext cx="1019069" cy="691554"/>
      </dsp:txXfrm>
    </dsp:sp>
    <dsp:sp modelId="{2E867818-8450-4A72-A74B-4C67CB897C85}">
      <dsp:nvSpPr>
        <dsp:cNvPr id="0" name=""/>
        <dsp:cNvSpPr/>
      </dsp:nvSpPr>
      <dsp:spPr>
        <a:xfrm>
          <a:off x="1019069" y="1466770"/>
          <a:ext cx="4076276" cy="6915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91" tIns="175655" rIns="79091" bIns="175655" numCol="1" spcCol="1270" anchor="ctr" anchorCtr="0">
          <a:noAutofit/>
        </a:bodyPr>
        <a:lstStyle/>
        <a:p>
          <a:pPr marL="0" lvl="0" indent="0" algn="l" defTabSz="533400">
            <a:lnSpc>
              <a:spcPct val="90000"/>
            </a:lnSpc>
            <a:spcBef>
              <a:spcPct val="0"/>
            </a:spcBef>
            <a:spcAft>
              <a:spcPct val="35000"/>
            </a:spcAft>
            <a:buNone/>
          </a:pPr>
          <a:r>
            <a:rPr lang="en-US" sz="1200" b="0" i="0" kern="1200" dirty="0"/>
            <a:t>It may not perform well if all features are important or if features are highly correlated.</a:t>
          </a:r>
          <a:endParaRPr lang="en-US" sz="1200" kern="1200" dirty="0"/>
        </a:p>
        <a:p>
          <a:pPr marL="0" lvl="0" indent="0" algn="l" defTabSz="533400">
            <a:lnSpc>
              <a:spcPct val="90000"/>
            </a:lnSpc>
            <a:spcBef>
              <a:spcPct val="0"/>
            </a:spcBef>
            <a:spcAft>
              <a:spcPct val="35000"/>
            </a:spcAft>
            <a:buNone/>
          </a:pPr>
          <a:endParaRPr lang="en-US" sz="1200" b="0" i="0" kern="1200" dirty="0"/>
        </a:p>
      </dsp:txBody>
      <dsp:txXfrm>
        <a:off x="1019069" y="1466770"/>
        <a:ext cx="4076276" cy="691554"/>
      </dsp:txXfrm>
    </dsp:sp>
    <dsp:sp modelId="{8775CABA-0A8A-4AC4-94D3-C4EFC61456E0}">
      <dsp:nvSpPr>
        <dsp:cNvPr id="0" name=""/>
        <dsp:cNvSpPr/>
      </dsp:nvSpPr>
      <dsp:spPr>
        <a:xfrm>
          <a:off x="0" y="1466770"/>
          <a:ext cx="1019069" cy="69155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26" tIns="68310" rIns="53926" bIns="68310" numCol="1" spcCol="1270" anchor="ctr" anchorCtr="0">
          <a:noAutofit/>
        </a:bodyPr>
        <a:lstStyle/>
        <a:p>
          <a:pPr marL="0" lvl="0" indent="0" algn="ctr" defTabSz="533400">
            <a:lnSpc>
              <a:spcPct val="90000"/>
            </a:lnSpc>
            <a:spcBef>
              <a:spcPct val="0"/>
            </a:spcBef>
            <a:spcAft>
              <a:spcPct val="35000"/>
            </a:spcAft>
            <a:buNone/>
          </a:pPr>
          <a:r>
            <a:rPr lang="en-US" sz="1200" b="1" i="0" kern="1200"/>
            <a:t>Disadvantages:</a:t>
          </a:r>
          <a:endParaRPr lang="en-US" sz="1200" kern="1200" dirty="0"/>
        </a:p>
      </dsp:txBody>
      <dsp:txXfrm>
        <a:off x="0" y="1466770"/>
        <a:ext cx="1019069" cy="69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6EA0E-673C-4C88-860F-753D483ED625}">
      <dsp:nvSpPr>
        <dsp:cNvPr id="0" name=""/>
        <dsp:cNvSpPr/>
      </dsp:nvSpPr>
      <dsp:spPr>
        <a:xfrm>
          <a:off x="983084" y="674"/>
          <a:ext cx="3932338" cy="6915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98" tIns="175655" rIns="76298" bIns="175655" numCol="1" spcCol="1270" anchor="ctr" anchorCtr="0">
          <a:noAutofit/>
        </a:bodyPr>
        <a:lstStyle/>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b="0" i="0" kern="1200" dirty="0"/>
            <a:t>L2 regularization, also known as Ridge, adds the squares of the coefficients to the loss function.</a:t>
          </a:r>
          <a:endParaRPr lang="en-US" sz="1200" kern="1200" dirty="0"/>
        </a:p>
      </dsp:txBody>
      <dsp:txXfrm>
        <a:off x="983084" y="674"/>
        <a:ext cx="3932338" cy="691554"/>
      </dsp:txXfrm>
    </dsp:sp>
    <dsp:sp modelId="{46A3B92A-AA27-479E-9065-26E7BE09ABEE}">
      <dsp:nvSpPr>
        <dsp:cNvPr id="0" name=""/>
        <dsp:cNvSpPr/>
      </dsp:nvSpPr>
      <dsp:spPr>
        <a:xfrm>
          <a:off x="0" y="674"/>
          <a:ext cx="983084" cy="69155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22" tIns="68310" rIns="52022" bIns="68310" numCol="1" spcCol="1270" anchor="ctr" anchorCtr="0">
          <a:noAutofit/>
        </a:bodyPr>
        <a:lstStyle/>
        <a:p>
          <a:pPr marL="0" lvl="0" indent="0" algn="ctr" defTabSz="533400">
            <a:lnSpc>
              <a:spcPct val="90000"/>
            </a:lnSpc>
            <a:spcBef>
              <a:spcPct val="0"/>
            </a:spcBef>
            <a:spcAft>
              <a:spcPct val="35000"/>
            </a:spcAft>
            <a:buNone/>
          </a:pPr>
          <a:r>
            <a:rPr lang="en-US" sz="1200" b="1" i="0" kern="1200"/>
            <a:t>Concept:</a:t>
          </a:r>
          <a:endParaRPr lang="en-US" sz="1200" kern="1200" dirty="0"/>
        </a:p>
      </dsp:txBody>
      <dsp:txXfrm>
        <a:off x="0" y="674"/>
        <a:ext cx="983084" cy="691554"/>
      </dsp:txXfrm>
    </dsp:sp>
    <dsp:sp modelId="{BBD47DFF-9F8C-48B2-8696-20B1DFB64C16}">
      <dsp:nvSpPr>
        <dsp:cNvPr id="0" name=""/>
        <dsp:cNvSpPr/>
      </dsp:nvSpPr>
      <dsp:spPr>
        <a:xfrm>
          <a:off x="983084" y="733722"/>
          <a:ext cx="3932338" cy="6915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98" tIns="175655" rIns="76298" bIns="175655" numCol="1" spcCol="1270" anchor="ctr" anchorCtr="0">
          <a:noAutofit/>
        </a:bodyPr>
        <a:lstStyle/>
        <a:p>
          <a:pPr marL="0" lvl="0" indent="0" algn="l" defTabSz="533400">
            <a:lnSpc>
              <a:spcPct val="90000"/>
            </a:lnSpc>
            <a:spcBef>
              <a:spcPct val="0"/>
            </a:spcBef>
            <a:spcAft>
              <a:spcPct val="35000"/>
            </a:spcAft>
            <a:buNone/>
          </a:pPr>
          <a:r>
            <a:rPr lang="en-US" sz="1200" b="0" i="0" kern="1200" dirty="0"/>
            <a:t>Helps prevent multicollinearity (correlation between predictor variables).</a:t>
          </a:r>
          <a:endParaRPr lang="en-US" sz="1200" kern="1200" dirty="0"/>
        </a:p>
        <a:p>
          <a:pPr marL="0" lvl="0" indent="0" algn="l" defTabSz="533400">
            <a:lnSpc>
              <a:spcPct val="90000"/>
            </a:lnSpc>
            <a:spcBef>
              <a:spcPct val="0"/>
            </a:spcBef>
            <a:spcAft>
              <a:spcPct val="35000"/>
            </a:spcAft>
            <a:buNone/>
          </a:pPr>
          <a:r>
            <a:rPr lang="en-US" sz="1200" b="0" i="0" kern="1200" dirty="0"/>
            <a:t>Generally performs well when all features are relevant.</a:t>
          </a:r>
        </a:p>
      </dsp:txBody>
      <dsp:txXfrm>
        <a:off x="983084" y="733722"/>
        <a:ext cx="3932338" cy="691554"/>
      </dsp:txXfrm>
    </dsp:sp>
    <dsp:sp modelId="{84C14595-FF23-4A84-BBB9-69A12854E562}">
      <dsp:nvSpPr>
        <dsp:cNvPr id="0" name=""/>
        <dsp:cNvSpPr/>
      </dsp:nvSpPr>
      <dsp:spPr>
        <a:xfrm>
          <a:off x="0" y="733722"/>
          <a:ext cx="983084" cy="69155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22" tIns="68310" rIns="52022" bIns="68310" numCol="1" spcCol="1270" anchor="ctr" anchorCtr="0">
          <a:noAutofit/>
        </a:bodyPr>
        <a:lstStyle/>
        <a:p>
          <a:pPr marL="0" lvl="0" indent="0" algn="ctr" defTabSz="533400">
            <a:lnSpc>
              <a:spcPct val="90000"/>
            </a:lnSpc>
            <a:spcBef>
              <a:spcPct val="0"/>
            </a:spcBef>
            <a:spcAft>
              <a:spcPct val="35000"/>
            </a:spcAft>
            <a:buNone/>
          </a:pPr>
          <a:r>
            <a:rPr lang="en-US" sz="1200" b="1" i="0" kern="1200"/>
            <a:t>Advantages:</a:t>
          </a:r>
          <a:endParaRPr lang="en-US" sz="1200" kern="1200" dirty="0"/>
        </a:p>
      </dsp:txBody>
      <dsp:txXfrm>
        <a:off x="0" y="733722"/>
        <a:ext cx="983084" cy="691554"/>
      </dsp:txXfrm>
    </dsp:sp>
    <dsp:sp modelId="{2E867818-8450-4A72-A74B-4C67CB897C85}">
      <dsp:nvSpPr>
        <dsp:cNvPr id="0" name=""/>
        <dsp:cNvSpPr/>
      </dsp:nvSpPr>
      <dsp:spPr>
        <a:xfrm>
          <a:off x="983084" y="1466770"/>
          <a:ext cx="3932338" cy="6915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98" tIns="175655" rIns="76298" bIns="175655" numCol="1" spcCol="1270" anchor="ctr" anchorCtr="0">
          <a:noAutofit/>
        </a:bodyPr>
        <a:lstStyle/>
        <a:p>
          <a:pPr marL="0" lvl="0" indent="0" algn="l" defTabSz="533400">
            <a:lnSpc>
              <a:spcPct val="90000"/>
            </a:lnSpc>
            <a:spcBef>
              <a:spcPct val="0"/>
            </a:spcBef>
            <a:spcAft>
              <a:spcPct val="35000"/>
            </a:spcAft>
            <a:buNone/>
          </a:pPr>
          <a:r>
            <a:rPr lang="en-US" sz="1200" b="0" i="0" kern="1200" dirty="0"/>
            <a:t>Doesn't perform feature selection as effectively as L1 regularization.</a:t>
          </a:r>
          <a:endParaRPr lang="en-US" sz="1200" kern="1200" dirty="0"/>
        </a:p>
      </dsp:txBody>
      <dsp:txXfrm>
        <a:off x="983084" y="1466770"/>
        <a:ext cx="3932338" cy="691554"/>
      </dsp:txXfrm>
    </dsp:sp>
    <dsp:sp modelId="{8775CABA-0A8A-4AC4-94D3-C4EFC61456E0}">
      <dsp:nvSpPr>
        <dsp:cNvPr id="0" name=""/>
        <dsp:cNvSpPr/>
      </dsp:nvSpPr>
      <dsp:spPr>
        <a:xfrm>
          <a:off x="0" y="1466770"/>
          <a:ext cx="983084" cy="69155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22" tIns="68310" rIns="52022" bIns="68310" numCol="1" spcCol="1270" anchor="ctr" anchorCtr="0">
          <a:noAutofit/>
        </a:bodyPr>
        <a:lstStyle/>
        <a:p>
          <a:pPr marL="0" lvl="0" indent="0" algn="ctr" defTabSz="533400">
            <a:lnSpc>
              <a:spcPct val="90000"/>
            </a:lnSpc>
            <a:spcBef>
              <a:spcPct val="0"/>
            </a:spcBef>
            <a:spcAft>
              <a:spcPct val="35000"/>
            </a:spcAft>
            <a:buNone/>
          </a:pPr>
          <a:r>
            <a:rPr lang="en-US" sz="1200" b="1" i="0" kern="1200"/>
            <a:t>Disadvantages:</a:t>
          </a:r>
          <a:endParaRPr lang="en-US" sz="1200" kern="1200" dirty="0"/>
        </a:p>
      </dsp:txBody>
      <dsp:txXfrm>
        <a:off x="0" y="1466770"/>
        <a:ext cx="983084" cy="691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94A92-9D30-467C-94A7-6DCE8809C8DD}">
      <dsp:nvSpPr>
        <dsp:cNvPr id="0" name=""/>
        <dsp:cNvSpPr/>
      </dsp:nvSpPr>
      <dsp:spPr>
        <a:xfrm>
          <a:off x="0" y="98955"/>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Definition: </a:t>
          </a:r>
          <a:endParaRPr lang="en-US" sz="2100" kern="1200" dirty="0"/>
        </a:p>
      </dsp:txBody>
      <dsp:txXfrm>
        <a:off x="24588" y="123543"/>
        <a:ext cx="10466424" cy="454509"/>
      </dsp:txXfrm>
    </dsp:sp>
    <dsp:sp modelId="{A1542F46-5F02-408F-9330-C80084DB9EE9}">
      <dsp:nvSpPr>
        <dsp:cNvPr id="0" name=""/>
        <dsp:cNvSpPr/>
      </dsp:nvSpPr>
      <dsp:spPr>
        <a:xfrm>
          <a:off x="0" y="602640"/>
          <a:ext cx="105156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Dropout is a technique in which randomly selected neurons in a neural network are temporarily deactivated (or "dropped out") during training. This means that these neurons do not contribute to the forward pass of information or the backward pass of gradients during a particular training iteration.</a:t>
          </a:r>
          <a:endParaRPr lang="en-US" sz="1600" kern="1200"/>
        </a:p>
      </dsp:txBody>
      <dsp:txXfrm>
        <a:off x="0" y="602640"/>
        <a:ext cx="10515600" cy="738990"/>
      </dsp:txXfrm>
    </dsp:sp>
    <dsp:sp modelId="{E784878E-E0CA-491F-8FD0-7F1B718F9088}">
      <dsp:nvSpPr>
        <dsp:cNvPr id="0" name=""/>
        <dsp:cNvSpPr/>
      </dsp:nvSpPr>
      <dsp:spPr>
        <a:xfrm>
          <a:off x="0" y="1341630"/>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How </a:t>
          </a:r>
          <a:r>
            <a:rPr lang="en-US" sz="2100" b="0" i="0" kern="1200"/>
            <a:t>Dropout Works: </a:t>
          </a:r>
          <a:endParaRPr lang="en-US" sz="2100" kern="1200" dirty="0"/>
        </a:p>
      </dsp:txBody>
      <dsp:txXfrm>
        <a:off x="24588" y="1366218"/>
        <a:ext cx="10466424" cy="454509"/>
      </dsp:txXfrm>
    </dsp:sp>
    <dsp:sp modelId="{EEF3F3C5-9DCA-41F0-90EE-18CDBEB3D5B8}">
      <dsp:nvSpPr>
        <dsp:cNvPr id="0" name=""/>
        <dsp:cNvSpPr/>
      </dsp:nvSpPr>
      <dsp:spPr>
        <a:xfrm>
          <a:off x="0" y="1845315"/>
          <a:ext cx="10515600"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During each training iteration, a random subset of neurons is "dropped out" with a certain probability (typically around 0.5). This means that for that iteration, those neurons do not participate in the computation of the output.</a:t>
          </a:r>
          <a:endParaRPr lang="en-US" sz="1600" kern="1200"/>
        </a:p>
        <a:p>
          <a:pPr marL="171450" lvl="1" indent="-171450" algn="l" defTabSz="711200">
            <a:lnSpc>
              <a:spcPct val="90000"/>
            </a:lnSpc>
            <a:spcBef>
              <a:spcPct val="0"/>
            </a:spcBef>
            <a:spcAft>
              <a:spcPct val="20000"/>
            </a:spcAft>
            <a:buChar char="•"/>
          </a:pPr>
          <a:r>
            <a:rPr lang="en-US" sz="1600" b="0" i="0" kern="1200"/>
            <a:t>In the next iteration, a different random subset of neurons is dropped out.</a:t>
          </a:r>
          <a:endParaRPr lang="en-US" sz="1600" kern="1200"/>
        </a:p>
        <a:p>
          <a:pPr marL="171450" lvl="1" indent="-171450" algn="l" defTabSz="711200">
            <a:lnSpc>
              <a:spcPct val="90000"/>
            </a:lnSpc>
            <a:spcBef>
              <a:spcPct val="0"/>
            </a:spcBef>
            <a:spcAft>
              <a:spcPct val="20000"/>
            </a:spcAft>
            <a:buChar char="•"/>
          </a:pPr>
          <a:r>
            <a:rPr lang="en-US" sz="1600" b="0" i="0" kern="1200"/>
            <a:t>This process of randomly dropping out neurons is repeated for each training iteration.</a:t>
          </a:r>
          <a:endParaRPr lang="en-US" sz="1600" kern="1200"/>
        </a:p>
      </dsp:txBody>
      <dsp:txXfrm>
        <a:off x="0" y="1845315"/>
        <a:ext cx="10515600" cy="1065015"/>
      </dsp:txXfrm>
    </dsp:sp>
    <dsp:sp modelId="{9F8E9162-C0E5-468C-9A40-87ED9BFD3CA3}">
      <dsp:nvSpPr>
        <dsp:cNvPr id="0" name=""/>
        <dsp:cNvSpPr/>
      </dsp:nvSpPr>
      <dsp:spPr>
        <a:xfrm>
          <a:off x="0" y="2910330"/>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Effect </a:t>
          </a:r>
          <a:r>
            <a:rPr lang="en-US" sz="2100" b="0" i="0" kern="1200"/>
            <a:t>of Dropout:</a:t>
          </a:r>
          <a:endParaRPr lang="en-US" sz="2100" kern="1200" dirty="0"/>
        </a:p>
      </dsp:txBody>
      <dsp:txXfrm>
        <a:off x="24588" y="2934918"/>
        <a:ext cx="10466424" cy="454509"/>
      </dsp:txXfrm>
    </dsp:sp>
    <dsp:sp modelId="{1E95F891-1B18-46CF-9275-BCD5AE9CF292}">
      <dsp:nvSpPr>
        <dsp:cNvPr id="0" name=""/>
        <dsp:cNvSpPr/>
      </dsp:nvSpPr>
      <dsp:spPr>
        <a:xfrm>
          <a:off x="0" y="3414015"/>
          <a:ext cx="105156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Dropout introduces a form of redundancy in the network. Because different subsets of neurons are dropped out in each iteration, the network is forced to learn more robust and generalized features. It prevents the network from relying too heavily on any particular set of neurons.</a:t>
          </a:r>
          <a:endParaRPr lang="en-US" sz="1600" kern="1200"/>
        </a:p>
      </dsp:txBody>
      <dsp:txXfrm>
        <a:off x="0" y="3414015"/>
        <a:ext cx="10515600" cy="73899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F456-EAD7-9D39-2419-C9B4D2063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8255BA-B0F2-AC78-1EF6-EB23C8FA1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85F59-4ADE-1ADD-9AFE-83C4361ACDCC}"/>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5" name="Footer Placeholder 4">
            <a:extLst>
              <a:ext uri="{FF2B5EF4-FFF2-40B4-BE49-F238E27FC236}">
                <a16:creationId xmlns:a16="http://schemas.microsoft.com/office/drawing/2014/main" id="{44E1E24A-3A46-F5FD-36FC-5A7DC3510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ECC9B-CB34-28F4-1C46-D64B505477B2}"/>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34333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CDC1-227E-B4D8-17C6-BE5315B86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59BD-C475-B77E-BA4F-18D734049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3367A-803D-29BE-F673-FB401A869512}"/>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5" name="Footer Placeholder 4">
            <a:extLst>
              <a:ext uri="{FF2B5EF4-FFF2-40B4-BE49-F238E27FC236}">
                <a16:creationId xmlns:a16="http://schemas.microsoft.com/office/drawing/2014/main" id="{08423C27-4729-E0FD-73DF-3FA8532CA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5FE18-191A-AE69-3794-D47DE610DEF9}"/>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428802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8F618-4A48-6F09-FFC5-CDB480F7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3AD70-30D8-730F-B25F-F29BE68FC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2030A-B413-03BD-7031-682DB410C7E9}"/>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5" name="Footer Placeholder 4">
            <a:extLst>
              <a:ext uri="{FF2B5EF4-FFF2-40B4-BE49-F238E27FC236}">
                <a16:creationId xmlns:a16="http://schemas.microsoft.com/office/drawing/2014/main" id="{0248F337-965C-B74C-EE07-B5167669C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4656-B1A0-76B7-C119-41FE8B4CC9F0}"/>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122163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832-47C1-AB16-3A6B-090844A34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FE789-C2D2-CCD4-0DF2-640DB1E4A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1FEA5-6DB9-DD76-49BC-837E4A2CBC6A}"/>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5" name="Footer Placeholder 4">
            <a:extLst>
              <a:ext uri="{FF2B5EF4-FFF2-40B4-BE49-F238E27FC236}">
                <a16:creationId xmlns:a16="http://schemas.microsoft.com/office/drawing/2014/main" id="{07717141-5CBB-478B-60BF-82DE6CDD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DD0A6-AA8F-5596-16CA-0FD840C906A6}"/>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226845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7509-D781-58C6-9E80-B45E734EA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48E5A4-CB06-80A7-D81B-F625EFE5B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CCBB7-5CAD-DA73-C3E3-2304B66002E1}"/>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5" name="Footer Placeholder 4">
            <a:extLst>
              <a:ext uri="{FF2B5EF4-FFF2-40B4-BE49-F238E27FC236}">
                <a16:creationId xmlns:a16="http://schemas.microsoft.com/office/drawing/2014/main" id="{29991599-0B80-C9C5-F4EB-2FDB1A368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177B1-B402-2937-4F28-342D5581E852}"/>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73047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FB99-1F55-4A5D-8D32-2F6A6D9BB2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689A5-33C7-D501-EBBA-487784DC5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140991-A0CA-A19E-99ED-A33D8E6E2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9C36B-AF60-D218-ED62-ECE17B9F1BB5}"/>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6" name="Footer Placeholder 5">
            <a:extLst>
              <a:ext uri="{FF2B5EF4-FFF2-40B4-BE49-F238E27FC236}">
                <a16:creationId xmlns:a16="http://schemas.microsoft.com/office/drawing/2014/main" id="{EB65B5DF-FCBD-83C9-7CD2-8C4E3247C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C62DC-870B-D708-25F3-2A2375F6FEA6}"/>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292721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F26B-2DC1-BFF4-0083-040EF07516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A19FF6-8CEB-238A-9F03-B07059C70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C15FE-CDFC-C7A0-7633-DE29B421A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01293-FB21-87BE-DC05-017ACF438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27FF2-442E-F338-D120-B9F3A0C95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2C3A05-46A1-1A66-66E2-5B7CA9DC02C2}"/>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8" name="Footer Placeholder 7">
            <a:extLst>
              <a:ext uri="{FF2B5EF4-FFF2-40B4-BE49-F238E27FC236}">
                <a16:creationId xmlns:a16="http://schemas.microsoft.com/office/drawing/2014/main" id="{2E2E94DF-EC9D-C258-4403-ACA1529A6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385D69-2467-7209-587C-781EDDD3F0CE}"/>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367217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F3A1-DBD2-D441-A55E-89DCB7F93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95143-943B-A9D0-8709-C876EB2BBB7E}"/>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4" name="Footer Placeholder 3">
            <a:extLst>
              <a:ext uri="{FF2B5EF4-FFF2-40B4-BE49-F238E27FC236}">
                <a16:creationId xmlns:a16="http://schemas.microsoft.com/office/drawing/2014/main" id="{0DC7F016-2E93-F70A-8E02-31C9001CF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E0C66-9EF9-3405-1EAC-1CA75E545866}"/>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248225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9B1DF-78DB-552A-DC1A-BD1B8DAF0FB1}"/>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3" name="Footer Placeholder 2">
            <a:extLst>
              <a:ext uri="{FF2B5EF4-FFF2-40B4-BE49-F238E27FC236}">
                <a16:creationId xmlns:a16="http://schemas.microsoft.com/office/drawing/2014/main" id="{A734DDBE-5C99-D929-0132-304CC5833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8EFB0-09AB-2D7A-1BF8-3A5390EF1105}"/>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82522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18F9-E1B8-C408-C1F2-8CCCEAD73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279E93-E6A3-DB10-1C4D-EBDED2E4A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53582B-8AF0-2B56-FBC1-265CA4BD8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EA8F3-823F-4E1D-39EB-FB3446EBAD62}"/>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6" name="Footer Placeholder 5">
            <a:extLst>
              <a:ext uri="{FF2B5EF4-FFF2-40B4-BE49-F238E27FC236}">
                <a16:creationId xmlns:a16="http://schemas.microsoft.com/office/drawing/2014/main" id="{5DC61C17-0292-9070-BB40-0A68F1F09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5C171-8C07-22DD-5EE7-D2AD651FCAE0}"/>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309259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1E3C-A0FF-43E0-5190-96373239E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7EC61-B840-2D24-EB28-DC63C6332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AD19E2-6FB4-CB76-E27B-250CBEBE5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F4089-1982-15F3-DC7C-6AEFC24578B3}"/>
              </a:ext>
            </a:extLst>
          </p:cNvPr>
          <p:cNvSpPr>
            <a:spLocks noGrp="1"/>
          </p:cNvSpPr>
          <p:nvPr>
            <p:ph type="dt" sz="half" idx="10"/>
          </p:nvPr>
        </p:nvSpPr>
        <p:spPr/>
        <p:txBody>
          <a:bodyPr/>
          <a:lstStyle/>
          <a:p>
            <a:fld id="{F264F05E-0A30-4CD3-8F3C-2A7490A7E7BA}" type="datetimeFigureOut">
              <a:rPr lang="en-US" smtClean="0"/>
              <a:t>10/11/2023</a:t>
            </a:fld>
            <a:endParaRPr lang="en-US"/>
          </a:p>
        </p:txBody>
      </p:sp>
      <p:sp>
        <p:nvSpPr>
          <p:cNvPr id="6" name="Footer Placeholder 5">
            <a:extLst>
              <a:ext uri="{FF2B5EF4-FFF2-40B4-BE49-F238E27FC236}">
                <a16:creationId xmlns:a16="http://schemas.microsoft.com/office/drawing/2014/main" id="{EB0B79B1-180E-2499-3D06-D93D27AE2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63FFE-3DD3-E8EF-FA8C-B21C03C0370E}"/>
              </a:ext>
            </a:extLst>
          </p:cNvPr>
          <p:cNvSpPr>
            <a:spLocks noGrp="1"/>
          </p:cNvSpPr>
          <p:nvPr>
            <p:ph type="sldNum" sz="quarter" idx="12"/>
          </p:nvPr>
        </p:nvSpPr>
        <p:spPr/>
        <p:txBody>
          <a:bodyPr/>
          <a:lstStyle/>
          <a:p>
            <a:fld id="{D1184AEE-EB63-438E-9A81-9CAB784737C3}" type="slidenum">
              <a:rPr lang="en-US" smtClean="0"/>
              <a:t>‹#›</a:t>
            </a:fld>
            <a:endParaRPr lang="en-US"/>
          </a:p>
        </p:txBody>
      </p:sp>
    </p:spTree>
    <p:extLst>
      <p:ext uri="{BB962C8B-B14F-4D97-AF65-F5344CB8AC3E}">
        <p14:creationId xmlns:p14="http://schemas.microsoft.com/office/powerpoint/2010/main" val="14686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5019F-584C-C0D8-F465-16EA6DDA1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9C83D7-9FA7-B6BF-E790-13B93991B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4DD8E-D62C-C07E-CA16-19A8BA59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4F05E-0A30-4CD3-8F3C-2A7490A7E7BA}" type="datetimeFigureOut">
              <a:rPr lang="en-US" smtClean="0"/>
              <a:t>10/11/2023</a:t>
            </a:fld>
            <a:endParaRPr lang="en-US"/>
          </a:p>
        </p:txBody>
      </p:sp>
      <p:sp>
        <p:nvSpPr>
          <p:cNvPr id="5" name="Footer Placeholder 4">
            <a:extLst>
              <a:ext uri="{FF2B5EF4-FFF2-40B4-BE49-F238E27FC236}">
                <a16:creationId xmlns:a16="http://schemas.microsoft.com/office/drawing/2014/main" id="{3992791B-A39B-A760-99FC-3E7C281F2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191457-F708-F13F-6D25-5C519255E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84AEE-EB63-438E-9A81-9CAB784737C3}" type="slidenum">
              <a:rPr lang="en-US" smtClean="0"/>
              <a:t>‹#›</a:t>
            </a:fld>
            <a:endParaRPr lang="en-US"/>
          </a:p>
        </p:txBody>
      </p:sp>
    </p:spTree>
    <p:extLst>
      <p:ext uri="{BB962C8B-B14F-4D97-AF65-F5344CB8AC3E}">
        <p14:creationId xmlns:p14="http://schemas.microsoft.com/office/powerpoint/2010/main" val="49206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Layout" Target="../diagrams/layout2.xml"/><Relationship Id="rId7" Type="http://schemas.openxmlformats.org/officeDocument/2006/relationships/image" Target="../media/image3.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SelfExplainML/PiML-Toolbo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olab.research.google.com/drive/1jVVDesIAX4BYZo6gAzhuKmn7hEpDDWtb?usp=sha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87F9-30BF-7C49-23E3-5EE95942BCF3}"/>
              </a:ext>
            </a:extLst>
          </p:cNvPr>
          <p:cNvSpPr>
            <a:spLocks noGrp="1"/>
          </p:cNvSpPr>
          <p:nvPr>
            <p:ph type="ctrTitle"/>
          </p:nvPr>
        </p:nvSpPr>
        <p:spPr>
          <a:xfrm>
            <a:off x="1441807" y="1561672"/>
            <a:ext cx="9144000" cy="931150"/>
          </a:xfrm>
        </p:spPr>
        <p:txBody>
          <a:bodyPr>
            <a:normAutofit/>
          </a:bodyPr>
          <a:lstStyle/>
          <a:p>
            <a:r>
              <a:rPr lang="en-US" sz="4800" dirty="0">
                <a:solidFill>
                  <a:srgbClr val="FF0000"/>
                </a:solidFill>
              </a:rPr>
              <a:t>Model robustness and regularization</a:t>
            </a:r>
          </a:p>
        </p:txBody>
      </p:sp>
      <p:sp>
        <p:nvSpPr>
          <p:cNvPr id="3" name="Subtitle 2">
            <a:extLst>
              <a:ext uri="{FF2B5EF4-FFF2-40B4-BE49-F238E27FC236}">
                <a16:creationId xmlns:a16="http://schemas.microsoft.com/office/drawing/2014/main" id="{48D0EBAF-5D68-A74E-0401-47CE2A712F69}"/>
              </a:ext>
            </a:extLst>
          </p:cNvPr>
          <p:cNvSpPr>
            <a:spLocks noGrp="1"/>
          </p:cNvSpPr>
          <p:nvPr>
            <p:ph type="subTitle" idx="1"/>
          </p:nvPr>
        </p:nvSpPr>
        <p:spPr>
          <a:xfrm>
            <a:off x="1441807" y="3242639"/>
            <a:ext cx="9469348" cy="1802169"/>
          </a:xfrm>
        </p:spPr>
        <p:txBody>
          <a:bodyPr/>
          <a:lstStyle/>
          <a:p>
            <a:pPr algn="l"/>
            <a:r>
              <a:rPr lang="en-US" b="0" i="0" dirty="0">
                <a:solidFill>
                  <a:srgbClr val="FF0000"/>
                </a:solidFill>
                <a:effectLst/>
                <a:latin typeface="Söhne"/>
              </a:rPr>
              <a:t>Enhancing Generalization in Machine Learning</a:t>
            </a:r>
          </a:p>
          <a:p>
            <a:pPr algn="l"/>
            <a:r>
              <a:rPr lang="en-US" b="0" i="0" dirty="0" err="1">
                <a:effectLst/>
                <a:latin typeface="Söhne"/>
              </a:rPr>
              <a:t>Nengfeng</a:t>
            </a:r>
            <a:r>
              <a:rPr lang="en-US" b="0" i="0" dirty="0">
                <a:effectLst/>
                <a:latin typeface="Söhne"/>
              </a:rPr>
              <a:t> Zhou,  Wells Fargo</a:t>
            </a:r>
          </a:p>
          <a:p>
            <a:pPr algn="l"/>
            <a:r>
              <a:rPr lang="en-US" b="0" i="0" dirty="0">
                <a:effectLst/>
                <a:latin typeface="Söhne"/>
              </a:rPr>
              <a:t>10/16/2023</a:t>
            </a:r>
          </a:p>
          <a:p>
            <a:endParaRPr lang="en-US" dirty="0"/>
          </a:p>
        </p:txBody>
      </p:sp>
      <p:sp>
        <p:nvSpPr>
          <p:cNvPr id="4" name="TextBox 3">
            <a:extLst>
              <a:ext uri="{FF2B5EF4-FFF2-40B4-BE49-F238E27FC236}">
                <a16:creationId xmlns:a16="http://schemas.microsoft.com/office/drawing/2014/main" id="{3FF2931F-2325-13C6-456A-7D14A440C6B1}"/>
              </a:ext>
            </a:extLst>
          </p:cNvPr>
          <p:cNvSpPr txBox="1"/>
          <p:nvPr/>
        </p:nvSpPr>
        <p:spPr>
          <a:xfrm>
            <a:off x="4489807" y="5794625"/>
            <a:ext cx="7222732" cy="646331"/>
          </a:xfrm>
          <a:prstGeom prst="rect">
            <a:avLst/>
          </a:prstGeom>
          <a:noFill/>
        </p:spPr>
        <p:txBody>
          <a:bodyPr wrap="square" rtlCol="0">
            <a:spAutoFit/>
          </a:bodyPr>
          <a:lstStyle/>
          <a:p>
            <a:r>
              <a:rPr lang="en-US" dirty="0"/>
              <a:t>Disclaim:  The views expressed in the presentation are those of the author and do not represent the views of Wells Fargo</a:t>
            </a:r>
          </a:p>
        </p:txBody>
      </p:sp>
    </p:spTree>
    <p:extLst>
      <p:ext uri="{BB962C8B-B14F-4D97-AF65-F5344CB8AC3E}">
        <p14:creationId xmlns:p14="http://schemas.microsoft.com/office/powerpoint/2010/main" val="5810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Consequences of Overfitting</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Söhne"/>
              </a:rPr>
              <a:t>Poor Generalization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Overfit models fail to generalize patterns beyond the training set.</a:t>
            </a:r>
          </a:p>
          <a:p>
            <a:pPr algn="l">
              <a:buFont typeface="Arial" panose="020B0604020202020204" pitchFamily="34" charset="0"/>
              <a:buChar char="•"/>
            </a:pPr>
            <a:r>
              <a:rPr lang="en-US" b="1" i="0" dirty="0">
                <a:effectLst/>
                <a:latin typeface="Söhne"/>
              </a:rPr>
              <a:t>Reduced Predictive Power</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Performance on unseen data deteriorates significantly.</a:t>
            </a:r>
          </a:p>
          <a:p>
            <a:pPr algn="l">
              <a:buFont typeface="Arial" panose="020B0604020202020204" pitchFamily="34" charset="0"/>
              <a:buChar char="•"/>
            </a:pPr>
            <a:r>
              <a:rPr lang="en-US" b="1" i="0" dirty="0">
                <a:effectLst/>
                <a:latin typeface="Söhne"/>
              </a:rPr>
              <a:t>Limited Real-world Applicability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Overfit models often fail when faced with new, real-world data.</a:t>
            </a:r>
          </a:p>
        </p:txBody>
      </p:sp>
    </p:spTree>
    <p:extLst>
      <p:ext uri="{BB962C8B-B14F-4D97-AF65-F5344CB8AC3E}">
        <p14:creationId xmlns:p14="http://schemas.microsoft.com/office/powerpoint/2010/main" val="207759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Metrics to Measure Overfitting</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p:txBody>
          <a:bodyPr>
            <a:normAutofit/>
          </a:bodyPr>
          <a:lstStyle/>
          <a:p>
            <a:pPr algn="l"/>
            <a:r>
              <a:rPr lang="en-US" sz="2400" b="1" i="0" dirty="0">
                <a:effectLst/>
                <a:latin typeface="Söhne"/>
              </a:rPr>
              <a:t>ROC-AUC Score (for Binary Classification):</a:t>
            </a:r>
            <a:endParaRPr lang="en-US" sz="2400" b="0" i="0" dirty="0">
              <a:effectLst/>
              <a:latin typeface="Söhne"/>
            </a:endParaRPr>
          </a:p>
          <a:p>
            <a:pPr algn="l">
              <a:buFont typeface="Arial" panose="020B0604020202020204" pitchFamily="34" charset="0"/>
              <a:buChar char="•"/>
            </a:pPr>
            <a:r>
              <a:rPr lang="en-US" sz="2400" b="0" i="0" dirty="0">
                <a:effectLst/>
                <a:latin typeface="Söhne"/>
              </a:rPr>
              <a:t>Receiver Operating Characteristic - Area Under the Curve measures the area under the ROC curve. AUC close to 1 indicates a good model, but if it's significantly higher on the training data than the test data, overfitting might be present.</a:t>
            </a:r>
          </a:p>
          <a:p>
            <a:pPr algn="l"/>
            <a:r>
              <a:rPr lang="en-US" sz="2400" b="1" i="0" dirty="0">
                <a:effectLst/>
                <a:latin typeface="Söhne"/>
              </a:rPr>
              <a:t>R-squared (for Regression):</a:t>
            </a:r>
            <a:endParaRPr lang="en-US" sz="2400" b="0" i="0" dirty="0">
              <a:effectLst/>
              <a:latin typeface="Söhne"/>
            </a:endParaRPr>
          </a:p>
          <a:p>
            <a:pPr algn="l">
              <a:buFont typeface="Arial" panose="020B0604020202020204" pitchFamily="34" charset="0"/>
              <a:buChar char="•"/>
            </a:pPr>
            <a:r>
              <a:rPr lang="en-US" sz="2400" b="0" i="0" dirty="0">
                <a:effectLst/>
                <a:latin typeface="Söhne"/>
              </a:rPr>
              <a:t>In regression problems, R-squared measures how well the model's predictions match the actual data. If R-squared is very high on training data but much lower on test data, overfitting may be occurring.</a:t>
            </a:r>
          </a:p>
          <a:p>
            <a:pPr marL="0" indent="0" algn="l">
              <a:buNone/>
            </a:pPr>
            <a:endParaRPr lang="en-US" sz="3600" b="0" i="0" dirty="0">
              <a:effectLst/>
              <a:latin typeface="Söhne"/>
            </a:endParaRPr>
          </a:p>
        </p:txBody>
      </p:sp>
    </p:spTree>
    <p:extLst>
      <p:ext uri="{BB962C8B-B14F-4D97-AF65-F5344CB8AC3E}">
        <p14:creationId xmlns:p14="http://schemas.microsoft.com/office/powerpoint/2010/main" val="235178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880-FC16-F3C2-0B9B-261613B43447}"/>
              </a:ext>
            </a:extLst>
          </p:cNvPr>
          <p:cNvSpPr>
            <a:spLocks noGrp="1"/>
          </p:cNvSpPr>
          <p:nvPr>
            <p:ph type="title"/>
          </p:nvPr>
        </p:nvSpPr>
        <p:spPr/>
        <p:txBody>
          <a:bodyPr/>
          <a:lstStyle/>
          <a:p>
            <a:r>
              <a:rPr lang="en-US" dirty="0">
                <a:solidFill>
                  <a:schemeClr val="bg1"/>
                </a:solidFill>
              </a:rPr>
              <a:t>Techniques to Mitigate Overfitting</a:t>
            </a:r>
          </a:p>
        </p:txBody>
      </p:sp>
    </p:spTree>
    <p:extLst>
      <p:ext uri="{BB962C8B-B14F-4D97-AF65-F5344CB8AC3E}">
        <p14:creationId xmlns:p14="http://schemas.microsoft.com/office/powerpoint/2010/main" val="35873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Techniques to Mitigate Overfitting</a:t>
            </a:r>
          </a:p>
        </p:txBody>
      </p:sp>
      <p:sp>
        <p:nvSpPr>
          <p:cNvPr id="5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929384"/>
            <a:ext cx="10515600" cy="4251960"/>
          </a:xfrm>
        </p:spPr>
        <p:txBody>
          <a:bodyPr>
            <a:normAutofit/>
          </a:bodyPr>
          <a:lstStyle/>
          <a:p>
            <a:r>
              <a:rPr lang="en-US" sz="1700" b="1" i="0" dirty="0">
                <a:effectLst/>
              </a:rPr>
              <a:t>Model Simplification</a:t>
            </a:r>
          </a:p>
          <a:p>
            <a:pPr lvl="1"/>
            <a:r>
              <a:rPr lang="en-US" sz="1700" b="1" i="0" dirty="0">
                <a:effectLst/>
              </a:rPr>
              <a:t>Reducing Model Complexity : </a:t>
            </a:r>
            <a:r>
              <a:rPr lang="en-US" sz="1700" b="0" i="0" dirty="0">
                <a:effectLst/>
              </a:rPr>
              <a:t>Use simpler models with fewer parameters to avoid fitting noise.</a:t>
            </a:r>
          </a:p>
          <a:p>
            <a:pPr lvl="1"/>
            <a:r>
              <a:rPr lang="en-US" sz="1700" b="1" i="0" dirty="0">
                <a:effectLst/>
              </a:rPr>
              <a:t>Feature Selection : </a:t>
            </a:r>
            <a:r>
              <a:rPr lang="en-US" sz="1700" b="0" i="0" dirty="0">
                <a:effectLst/>
              </a:rPr>
              <a:t>Identify and utilize only the most relevant features, discarding less informative ones.</a:t>
            </a:r>
          </a:p>
          <a:p>
            <a:r>
              <a:rPr lang="en-US" sz="1700" b="1" i="0" dirty="0">
                <a:effectLst/>
              </a:rPr>
              <a:t>Regularization</a:t>
            </a:r>
          </a:p>
          <a:p>
            <a:pPr lvl="1"/>
            <a:r>
              <a:rPr lang="en-US" sz="1700" b="1" i="0" dirty="0">
                <a:effectLst/>
              </a:rPr>
              <a:t>L1 and L2 Regularization : </a:t>
            </a:r>
            <a:r>
              <a:rPr lang="en-US" sz="1700" b="0" i="0" dirty="0">
                <a:effectLst/>
              </a:rPr>
              <a:t>Add penalty terms to the loss function to discourage large weights, preventing the model from becoming too complex.</a:t>
            </a:r>
          </a:p>
          <a:p>
            <a:pPr lvl="1"/>
            <a:r>
              <a:rPr lang="en-US" sz="1700" b="1" i="0" dirty="0">
                <a:effectLst/>
              </a:rPr>
              <a:t>Dropout : </a:t>
            </a:r>
            <a:r>
              <a:rPr lang="en-US" sz="1700" b="0" i="0" dirty="0">
                <a:effectLst/>
              </a:rPr>
              <a:t>Randomly deactivate neurons during training to prevent over-reliance on specific neurons.</a:t>
            </a:r>
          </a:p>
          <a:p>
            <a:r>
              <a:rPr lang="en-US" sz="1700" b="1" i="0" dirty="0">
                <a:effectLst/>
              </a:rPr>
              <a:t>Early Stopping : </a:t>
            </a:r>
            <a:r>
              <a:rPr lang="en-US" sz="1700" dirty="0"/>
              <a:t>Monitor validation performance and stop </a:t>
            </a:r>
            <a:r>
              <a:rPr lang="en-US" sz="1700" b="0" i="0" dirty="0">
                <a:effectLst/>
              </a:rPr>
              <a:t>training once performance on a separate validation set plateaus or starts to worsen.</a:t>
            </a:r>
          </a:p>
          <a:p>
            <a:r>
              <a:rPr lang="en-US" sz="1700" b="1" i="0" dirty="0">
                <a:effectLst/>
              </a:rPr>
              <a:t>Data Augmentation</a:t>
            </a:r>
          </a:p>
          <a:p>
            <a:pPr lvl="1"/>
            <a:r>
              <a:rPr lang="en-US" sz="1700" b="1" i="0" dirty="0">
                <a:effectLst/>
              </a:rPr>
              <a:t>Increasing Training Data : </a:t>
            </a:r>
            <a:r>
              <a:rPr lang="en-US" sz="1700" b="0" i="0" dirty="0">
                <a:effectLst/>
              </a:rPr>
              <a:t>Collecting more diverse and representative data to reduce the likelihood of overfitting.</a:t>
            </a:r>
          </a:p>
          <a:p>
            <a:r>
              <a:rPr lang="en-US" sz="1700" b="1" i="0" dirty="0">
                <a:effectLst/>
              </a:rPr>
              <a:t>Cross-Validation :</a:t>
            </a:r>
            <a:r>
              <a:rPr lang="en-US" sz="1700" b="0" i="0" dirty="0">
                <a:effectLst/>
              </a:rPr>
              <a:t>Use techniques like k-fold cross-validation to assess how well the model will generalize to new data.</a:t>
            </a:r>
          </a:p>
        </p:txBody>
      </p:sp>
    </p:spTree>
    <p:extLst>
      <p:ext uri="{BB962C8B-B14F-4D97-AF65-F5344CB8AC3E}">
        <p14:creationId xmlns:p14="http://schemas.microsoft.com/office/powerpoint/2010/main" val="30629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Model Simplification</a:t>
            </a:r>
          </a:p>
        </p:txBody>
      </p:sp>
      <p:sp>
        <p:nvSpPr>
          <p:cNvPr id="5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929384"/>
            <a:ext cx="10515600" cy="4251960"/>
          </a:xfrm>
        </p:spPr>
        <p:txBody>
          <a:bodyPr>
            <a:normAutofit lnSpcReduction="10000"/>
          </a:bodyPr>
          <a:lstStyle/>
          <a:p>
            <a:r>
              <a:rPr lang="en-US" b="1" i="0" dirty="0">
                <a:effectLst/>
              </a:rPr>
              <a:t>Reducing Model Complexity : </a:t>
            </a:r>
            <a:r>
              <a:rPr lang="en-US" b="0" i="0" dirty="0">
                <a:effectLst/>
              </a:rPr>
              <a:t>Use simpler models with fewer parameters to avoid fitting noise.  </a:t>
            </a:r>
            <a:r>
              <a:rPr lang="en-US" dirty="0"/>
              <a:t>For example, in </a:t>
            </a:r>
            <a:r>
              <a:rPr lang="en-US" dirty="0" err="1"/>
              <a:t>XGBoost</a:t>
            </a:r>
            <a:r>
              <a:rPr lang="en-US" dirty="0"/>
              <a:t> model, model simplicity can be achieved by: </a:t>
            </a:r>
            <a:endParaRPr lang="en-US" sz="2200" dirty="0"/>
          </a:p>
          <a:p>
            <a:pPr lvl="1"/>
            <a:r>
              <a:rPr lang="en-US" sz="2200" i="0" dirty="0">
                <a:effectLst/>
              </a:rPr>
              <a:t>Limiting the Maximum Depth of Trees (</a:t>
            </a:r>
            <a:r>
              <a:rPr lang="en-US" sz="2200" i="0" dirty="0" err="1">
                <a:effectLst/>
              </a:rPr>
              <a:t>max_depth</a:t>
            </a:r>
            <a:r>
              <a:rPr lang="en-US" sz="2200" i="0" dirty="0">
                <a:effectLst/>
              </a:rPr>
              <a:t>)</a:t>
            </a:r>
          </a:p>
          <a:p>
            <a:pPr lvl="1"/>
            <a:r>
              <a:rPr lang="en-US" sz="2200" i="0" dirty="0">
                <a:effectLst/>
              </a:rPr>
              <a:t>Minimizing the Number of Trees (</a:t>
            </a:r>
            <a:r>
              <a:rPr lang="en-US" sz="2200" i="0" dirty="0" err="1">
                <a:effectLst/>
              </a:rPr>
              <a:t>n_estimators</a:t>
            </a:r>
            <a:r>
              <a:rPr lang="en-US" sz="2200" i="0" dirty="0">
                <a:effectLst/>
              </a:rPr>
              <a:t>)</a:t>
            </a:r>
          </a:p>
          <a:p>
            <a:pPr lvl="1"/>
            <a:r>
              <a:rPr lang="en-US" sz="2200" i="0" dirty="0">
                <a:effectLst/>
              </a:rPr>
              <a:t>Increasing Minimum Child Weight (</a:t>
            </a:r>
            <a:r>
              <a:rPr lang="en-US" sz="2200" i="0" dirty="0" err="1">
                <a:effectLst/>
              </a:rPr>
              <a:t>min_child_weight</a:t>
            </a:r>
            <a:r>
              <a:rPr lang="en-US" sz="2200" i="0" dirty="0">
                <a:effectLst/>
              </a:rPr>
              <a:t>) </a:t>
            </a:r>
            <a:endParaRPr lang="en-US" sz="2200" dirty="0"/>
          </a:p>
          <a:p>
            <a:pPr lvl="1"/>
            <a:r>
              <a:rPr lang="en-US" sz="2200" i="0" dirty="0">
                <a:effectLst/>
              </a:rPr>
              <a:t>Reducing the Learning Rate (</a:t>
            </a:r>
            <a:r>
              <a:rPr lang="en-US" sz="2200" i="0" dirty="0" err="1">
                <a:effectLst/>
              </a:rPr>
              <a:t>learning_rate</a:t>
            </a:r>
            <a:r>
              <a:rPr lang="en-US" sz="2200" i="0" dirty="0">
                <a:effectLst/>
              </a:rPr>
              <a:t>)</a:t>
            </a:r>
            <a:endParaRPr lang="en-US" sz="2200" b="0" i="0" dirty="0">
              <a:effectLst/>
            </a:endParaRPr>
          </a:p>
          <a:p>
            <a:r>
              <a:rPr lang="en-US" b="1" i="0" dirty="0">
                <a:effectLst/>
              </a:rPr>
              <a:t>Feature Selection : </a:t>
            </a:r>
            <a:r>
              <a:rPr lang="en-US" b="0" i="0" dirty="0">
                <a:effectLst/>
              </a:rPr>
              <a:t>Identify and utilize only the most relevant features, discarding less informative ones. </a:t>
            </a:r>
          </a:p>
          <a:p>
            <a:pPr lvl="1"/>
            <a:r>
              <a:rPr lang="en-US" sz="2200" dirty="0"/>
              <a:t>For example, in </a:t>
            </a:r>
            <a:r>
              <a:rPr lang="en-US" sz="2200" dirty="0" err="1"/>
              <a:t>XGBoost</a:t>
            </a:r>
            <a:r>
              <a:rPr lang="en-US" sz="2200" dirty="0"/>
              <a:t> model, analyze feature importance scores after training and consider removing less important features. This simplifies the model and may improve performance.</a:t>
            </a:r>
          </a:p>
        </p:txBody>
      </p:sp>
    </p:spTree>
    <p:extLst>
      <p:ext uri="{BB962C8B-B14F-4D97-AF65-F5344CB8AC3E}">
        <p14:creationId xmlns:p14="http://schemas.microsoft.com/office/powerpoint/2010/main" val="402531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normAutofit/>
          </a:bodyPr>
          <a:lstStyle/>
          <a:p>
            <a:r>
              <a:rPr lang="en-US" sz="4000" dirty="0">
                <a:solidFill>
                  <a:srgbClr val="FF0000"/>
                </a:solidFill>
              </a:rPr>
              <a:t>L1 and L2 Regularization</a:t>
            </a:r>
            <a:endParaRPr lang="en-US" sz="4000" dirty="0"/>
          </a:p>
        </p:txBody>
      </p:sp>
      <p:sp>
        <p:nvSpPr>
          <p:cNvPr id="10" name="Text Placeholder 9">
            <a:extLst>
              <a:ext uri="{FF2B5EF4-FFF2-40B4-BE49-F238E27FC236}">
                <a16:creationId xmlns:a16="http://schemas.microsoft.com/office/drawing/2014/main" id="{566F9662-EF1E-AC58-3ADA-8B78654B7FD0}"/>
              </a:ext>
            </a:extLst>
          </p:cNvPr>
          <p:cNvSpPr>
            <a:spLocks noGrp="1"/>
          </p:cNvSpPr>
          <p:nvPr>
            <p:ph type="body" idx="1"/>
          </p:nvPr>
        </p:nvSpPr>
        <p:spPr>
          <a:xfrm>
            <a:off x="836612" y="1580369"/>
            <a:ext cx="5157787" cy="417764"/>
          </a:xfrm>
        </p:spPr>
        <p:txBody>
          <a:bodyPr>
            <a:normAutofit lnSpcReduction="10000"/>
          </a:bodyPr>
          <a:lstStyle/>
          <a:p>
            <a:r>
              <a:rPr lang="en-US" dirty="0"/>
              <a:t>L1 Regularization</a:t>
            </a:r>
          </a:p>
        </p:txBody>
      </p:sp>
      <p:graphicFrame>
        <p:nvGraphicFramePr>
          <p:cNvPr id="27" name="Content Placeholder 2">
            <a:extLst>
              <a:ext uri="{FF2B5EF4-FFF2-40B4-BE49-F238E27FC236}">
                <a16:creationId xmlns:a16="http://schemas.microsoft.com/office/drawing/2014/main" id="{B69A7A9F-1E37-E72C-0968-9AFD120F2E5C}"/>
              </a:ext>
            </a:extLst>
          </p:cNvPr>
          <p:cNvGraphicFramePr>
            <a:graphicFrameLocks noGrp="1"/>
          </p:cNvGraphicFramePr>
          <p:nvPr>
            <p:ph sz="half" idx="2"/>
            <p:extLst>
              <p:ext uri="{D42A27DB-BD31-4B8C-83A1-F6EECF244321}">
                <p14:modId xmlns:p14="http://schemas.microsoft.com/office/powerpoint/2010/main" val="3950654534"/>
              </p:ext>
            </p:extLst>
          </p:nvPr>
        </p:nvGraphicFramePr>
        <p:xfrm>
          <a:off x="867832" y="2024980"/>
          <a:ext cx="5095345" cy="215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10">
            <a:extLst>
              <a:ext uri="{FF2B5EF4-FFF2-40B4-BE49-F238E27FC236}">
                <a16:creationId xmlns:a16="http://schemas.microsoft.com/office/drawing/2014/main" id="{BE451D50-5651-24CB-3578-06FB3C7547D6}"/>
              </a:ext>
            </a:extLst>
          </p:cNvPr>
          <p:cNvSpPr>
            <a:spLocks noGrp="1"/>
          </p:cNvSpPr>
          <p:nvPr>
            <p:ph type="body" sz="quarter" idx="3"/>
          </p:nvPr>
        </p:nvSpPr>
        <p:spPr>
          <a:xfrm>
            <a:off x="6169024" y="1499657"/>
            <a:ext cx="5183188" cy="506942"/>
          </a:xfrm>
        </p:spPr>
        <p:txBody>
          <a:bodyPr>
            <a:normAutofit lnSpcReduction="10000"/>
          </a:bodyPr>
          <a:lstStyle/>
          <a:p>
            <a:r>
              <a:rPr lang="en-US" dirty="0"/>
              <a:t>L2 Regularization</a:t>
            </a:r>
          </a:p>
        </p:txBody>
      </p:sp>
      <p:pic>
        <p:nvPicPr>
          <p:cNvPr id="3" name="Picture 2" descr="Regularization | Regularization Techniques in Machine Learning">
            <a:extLst>
              <a:ext uri="{FF2B5EF4-FFF2-40B4-BE49-F238E27FC236}">
                <a16:creationId xmlns:a16="http://schemas.microsoft.com/office/drawing/2014/main" id="{598CDE82-0B37-8DE9-A7C0-5B63A557D930}"/>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507065" y="4216839"/>
            <a:ext cx="3492321" cy="21215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ontent Placeholder 2">
            <a:extLst>
              <a:ext uri="{FF2B5EF4-FFF2-40B4-BE49-F238E27FC236}">
                <a16:creationId xmlns:a16="http://schemas.microsoft.com/office/drawing/2014/main" id="{E57D28A5-1A8B-B259-9F5D-B7829C0A08B4}"/>
              </a:ext>
            </a:extLst>
          </p:cNvPr>
          <p:cNvGraphicFramePr>
            <a:graphicFrameLocks noGrp="1"/>
          </p:cNvGraphicFramePr>
          <p:nvPr>
            <p:ph sz="quarter" idx="4"/>
            <p:extLst>
              <p:ext uri="{D42A27DB-BD31-4B8C-83A1-F6EECF244321}">
                <p14:modId xmlns:p14="http://schemas.microsoft.com/office/powerpoint/2010/main" val="1279071073"/>
              </p:ext>
            </p:extLst>
          </p:nvPr>
        </p:nvGraphicFramePr>
        <p:xfrm>
          <a:off x="6228825" y="1998133"/>
          <a:ext cx="4915423" cy="2159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13">
            <a:extLst>
              <a:ext uri="{FF2B5EF4-FFF2-40B4-BE49-F238E27FC236}">
                <a16:creationId xmlns:a16="http://schemas.microsoft.com/office/drawing/2014/main" id="{9E0F0DB2-4DD6-679E-0131-892573F6F1C5}"/>
              </a:ext>
            </a:extLst>
          </p:cNvPr>
          <p:cNvSpPr txBox="1"/>
          <p:nvPr/>
        </p:nvSpPr>
        <p:spPr>
          <a:xfrm>
            <a:off x="5963177" y="4851402"/>
            <a:ext cx="5149849" cy="1200329"/>
          </a:xfrm>
          <a:prstGeom prst="rect">
            <a:avLst/>
          </a:prstGeom>
          <a:noFill/>
        </p:spPr>
        <p:txBody>
          <a:bodyPr wrap="square" rtlCol="0">
            <a:spAutoFit/>
          </a:bodyPr>
          <a:lstStyle/>
          <a:p>
            <a:r>
              <a:rPr lang="en-US" dirty="0"/>
              <a:t>In </a:t>
            </a:r>
            <a:r>
              <a:rPr lang="en-US" dirty="0" err="1"/>
              <a:t>XGBoost</a:t>
            </a:r>
            <a:r>
              <a:rPr lang="en-US" dirty="0"/>
              <a:t> model, the </a:t>
            </a:r>
            <a:r>
              <a:rPr lang="en-US" dirty="0" err="1"/>
              <a:t>reg_alpha</a:t>
            </a:r>
            <a:r>
              <a:rPr lang="en-US" dirty="0"/>
              <a:t> and </a:t>
            </a:r>
            <a:r>
              <a:rPr lang="en-US" dirty="0" err="1"/>
              <a:t>reg_lambda</a:t>
            </a:r>
            <a:r>
              <a:rPr lang="en-US" dirty="0"/>
              <a:t> parameters introduce L1 and L2 regularization terms, respectively, to the model's objective function. The default value of 0 means no L1/L2 regularization. </a:t>
            </a:r>
          </a:p>
        </p:txBody>
      </p:sp>
    </p:spTree>
    <p:extLst>
      <p:ext uri="{BB962C8B-B14F-4D97-AF65-F5344CB8AC3E}">
        <p14:creationId xmlns:p14="http://schemas.microsoft.com/office/powerpoint/2010/main" val="314120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Dropout</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A5CE2165-C5B9-F1BC-2C36-B624E037E590}"/>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55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a:solidFill>
                  <a:srgbClr val="FF0000"/>
                </a:solidFill>
              </a:rPr>
              <a:t>Dropout</a:t>
            </a:r>
            <a:endParaRPr lang="en-US" dirty="0">
              <a:solidFill>
                <a:srgbClr val="FF0000"/>
              </a:solidFill>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ython - Tensorflow : What is actually tf.nn.dropout output_keep_prob? -  Stack Overflow">
            <a:extLst>
              <a:ext uri="{FF2B5EF4-FFF2-40B4-BE49-F238E27FC236}">
                <a16:creationId xmlns:a16="http://schemas.microsoft.com/office/drawing/2014/main" id="{DDCA1534-A4BF-CCA3-7647-5DC92E377E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648" y="1825625"/>
            <a:ext cx="83767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51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sz="5400" dirty="0">
                <a:solidFill>
                  <a:srgbClr val="FF0000"/>
                </a:solidFill>
              </a:rPr>
              <a:t>Early Stopping</a:t>
            </a:r>
          </a:p>
        </p:txBody>
      </p:sp>
      <p:sp>
        <p:nvSpPr>
          <p:cNvPr id="10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929384"/>
            <a:ext cx="10515600" cy="4251960"/>
          </a:xfrm>
        </p:spPr>
        <p:txBody>
          <a:bodyPr>
            <a:normAutofit/>
          </a:bodyPr>
          <a:lstStyle/>
          <a:p>
            <a:pPr marL="0" indent="0">
              <a:buNone/>
            </a:pPr>
            <a:r>
              <a:rPr lang="en-US" sz="1600" b="1" i="0" dirty="0">
                <a:effectLst/>
                <a:latin typeface="Söhne"/>
              </a:rPr>
              <a:t>Early stopping</a:t>
            </a:r>
            <a:r>
              <a:rPr lang="en-US" sz="1600" b="0" i="0" dirty="0">
                <a:effectLst/>
                <a:latin typeface="Söhne"/>
              </a:rPr>
              <a:t> is a regularization technique used in training machine learning models, particularly in deep learning. It involves monitoring the performance of the model on a validation dataset during training and stopping the training process once the performance on the validation set starts to deteriorate.</a:t>
            </a:r>
          </a:p>
          <a:p>
            <a:pPr>
              <a:buFont typeface="+mj-lt"/>
              <a:buAutoNum type="arabicPeriod"/>
            </a:pPr>
            <a:r>
              <a:rPr lang="en-US" sz="1600" b="1" i="0" dirty="0">
                <a:effectLst/>
                <a:latin typeface="Söhne"/>
              </a:rPr>
              <a:t>Monitoring Validation Performance:</a:t>
            </a:r>
            <a:r>
              <a:rPr lang="en-US" sz="1600" dirty="0">
                <a:latin typeface="Söhne"/>
              </a:rPr>
              <a:t> </a:t>
            </a:r>
            <a:r>
              <a:rPr lang="en-US" sz="1600" b="0" i="0" dirty="0">
                <a:effectLst/>
                <a:latin typeface="Söhne"/>
              </a:rPr>
              <a:t>During the training process, a separate validation dataset (not used for training) is set aside to evaluate the model's performance.</a:t>
            </a:r>
          </a:p>
          <a:p>
            <a:pPr>
              <a:buFont typeface="+mj-lt"/>
              <a:buAutoNum type="arabicPeriod"/>
            </a:pPr>
            <a:r>
              <a:rPr lang="en-US" sz="1600" b="1" i="0" dirty="0">
                <a:effectLst/>
                <a:latin typeface="Söhne"/>
              </a:rPr>
              <a:t>Tracking Loss or Metric:  </a:t>
            </a:r>
            <a:r>
              <a:rPr lang="en-US" sz="1600" b="0" i="0" dirty="0">
                <a:effectLst/>
                <a:latin typeface="Söhne"/>
              </a:rPr>
              <a:t>The performance of the model is assessed based on a chosen metric (e.g., loss function, accuracy, etc.) calculated on the validation set.</a:t>
            </a:r>
          </a:p>
          <a:p>
            <a:pPr>
              <a:buFont typeface="+mj-lt"/>
              <a:buAutoNum type="arabicPeriod"/>
            </a:pPr>
            <a:r>
              <a:rPr lang="en-US" sz="1600" b="1" i="0" dirty="0">
                <a:effectLst/>
                <a:latin typeface="Söhne"/>
              </a:rPr>
              <a:t>Early Stopping Criterion: </a:t>
            </a:r>
            <a:r>
              <a:rPr lang="en-US" sz="1600" b="0" i="0" dirty="0">
                <a:effectLst/>
                <a:latin typeface="Söhne"/>
              </a:rPr>
              <a:t>An early stopping criterion is defined, such as "stop training if the validation loss does not improve for a certain number of epochs."</a:t>
            </a:r>
          </a:p>
          <a:p>
            <a:pPr>
              <a:buFont typeface="+mj-lt"/>
              <a:buAutoNum type="arabicPeriod"/>
            </a:pPr>
            <a:r>
              <a:rPr lang="en-US" sz="1600" b="1" i="0" dirty="0">
                <a:effectLst/>
                <a:latin typeface="Söhne"/>
              </a:rPr>
              <a:t>Stopping Criteria: </a:t>
            </a:r>
            <a:r>
              <a:rPr lang="en-US" sz="1600" b="0" i="0" dirty="0">
                <a:effectLst/>
                <a:latin typeface="Söhne"/>
              </a:rPr>
              <a:t>The stopping criteria can be based on various conditions, like a specific number of epochs without improvement, or when the improvement falls below a certain threshold.</a:t>
            </a:r>
          </a:p>
          <a:p>
            <a:pPr>
              <a:buFont typeface="+mj-lt"/>
              <a:buAutoNum type="arabicPeriod"/>
            </a:pPr>
            <a:r>
              <a:rPr lang="en-US" sz="1600" b="1" i="0" dirty="0">
                <a:effectLst/>
                <a:latin typeface="Söhne"/>
              </a:rPr>
              <a:t>Halting Training: </a:t>
            </a:r>
            <a:r>
              <a:rPr lang="en-US" sz="1600" b="0" i="0" dirty="0">
                <a:effectLst/>
                <a:latin typeface="Söhne"/>
              </a:rPr>
              <a:t>Once the stopping criteria are met, the training process is halted, and the model parameters at that point are considered the final model.</a:t>
            </a:r>
          </a:p>
        </p:txBody>
      </p:sp>
    </p:spTree>
    <p:extLst>
      <p:ext uri="{BB962C8B-B14F-4D97-AF65-F5344CB8AC3E}">
        <p14:creationId xmlns:p14="http://schemas.microsoft.com/office/powerpoint/2010/main" val="70632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sz="5400">
                <a:solidFill>
                  <a:srgbClr val="FF0000"/>
                </a:solidFill>
              </a:rPr>
              <a:t>Early Stopping</a:t>
            </a:r>
            <a:endParaRPr lang="en-US" sz="5400" dirty="0">
              <a:solidFill>
                <a:srgbClr val="FF0000"/>
              </a:solidFill>
            </a:endParaRPr>
          </a:p>
        </p:txBody>
      </p:sp>
      <p:sp>
        <p:nvSpPr>
          <p:cNvPr id="10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Why “early-stopping” works as Regularization? | by RAHUL JAIN | Medium">
            <a:extLst>
              <a:ext uri="{FF2B5EF4-FFF2-40B4-BE49-F238E27FC236}">
                <a16:creationId xmlns:a16="http://schemas.microsoft.com/office/drawing/2014/main" id="{D68C8E4F-20BF-6854-1A34-07B55C8CE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5" y="1936401"/>
            <a:ext cx="5400675"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A94623D-179B-73A9-006F-C839D549F571}"/>
              </a:ext>
            </a:extLst>
          </p:cNvPr>
          <p:cNvSpPr>
            <a:spLocks noGrp="1"/>
          </p:cNvSpPr>
          <p:nvPr>
            <p:ph idx="1"/>
          </p:nvPr>
        </p:nvSpPr>
        <p:spPr>
          <a:xfrm>
            <a:off x="838200" y="2226318"/>
            <a:ext cx="4627652" cy="2936021"/>
          </a:xfrm>
        </p:spPr>
        <p:txBody>
          <a:bodyPr>
            <a:normAutofit/>
          </a:bodyPr>
          <a:lstStyle/>
          <a:p>
            <a:pPr marL="0" indent="0">
              <a:buNone/>
            </a:pPr>
            <a:r>
              <a:rPr lang="en-US" sz="1800" b="0" i="0" dirty="0">
                <a:effectLst/>
                <a:latin typeface="Söhne"/>
              </a:rPr>
              <a:t>Example python code: </a:t>
            </a:r>
          </a:p>
          <a:p>
            <a:pPr marL="457200" lvl="1" indent="0">
              <a:buNone/>
            </a:pPr>
            <a:r>
              <a:rPr lang="en-US" sz="1800" b="0" i="0" dirty="0" err="1">
                <a:effectLst/>
                <a:latin typeface="Söhne"/>
              </a:rPr>
              <a:t>eval_set</a:t>
            </a:r>
            <a:r>
              <a:rPr lang="en-US" sz="1800" b="0" i="0" dirty="0">
                <a:effectLst/>
                <a:latin typeface="Söhne"/>
              </a:rPr>
              <a:t> = [(</a:t>
            </a:r>
            <a:r>
              <a:rPr lang="en-US" sz="1800" b="0" i="0" dirty="0" err="1">
                <a:effectLst/>
                <a:latin typeface="Söhne"/>
              </a:rPr>
              <a:t>X_val</a:t>
            </a:r>
            <a:r>
              <a:rPr lang="en-US" sz="1800" b="0" i="0" dirty="0">
                <a:effectLst/>
                <a:latin typeface="Söhne"/>
              </a:rPr>
              <a:t>, </a:t>
            </a:r>
            <a:r>
              <a:rPr lang="en-US" sz="1800" b="0" i="0" dirty="0" err="1">
                <a:effectLst/>
                <a:latin typeface="Söhne"/>
              </a:rPr>
              <a:t>y_val</a:t>
            </a:r>
            <a:r>
              <a:rPr lang="en-US" sz="1800" b="0" i="0" dirty="0">
                <a:effectLst/>
                <a:latin typeface="Söhne"/>
              </a:rPr>
              <a:t>)]</a:t>
            </a:r>
          </a:p>
          <a:p>
            <a:pPr marL="457200" lvl="1" indent="0">
              <a:buNone/>
            </a:pPr>
            <a:r>
              <a:rPr lang="en-US" sz="1800" b="0" i="0" dirty="0" err="1">
                <a:effectLst/>
                <a:latin typeface="Söhne"/>
              </a:rPr>
              <a:t>xgb_model.fit</a:t>
            </a:r>
            <a:r>
              <a:rPr lang="en-US" sz="1800" b="0" i="0" dirty="0">
                <a:effectLst/>
                <a:latin typeface="Söhne"/>
              </a:rPr>
              <a:t>(</a:t>
            </a:r>
            <a:r>
              <a:rPr lang="en-US" sz="1800" b="0" i="0" dirty="0" err="1">
                <a:effectLst/>
                <a:latin typeface="Söhne"/>
              </a:rPr>
              <a:t>X_train</a:t>
            </a:r>
            <a:r>
              <a:rPr lang="en-US" sz="1800" b="0" i="0" dirty="0">
                <a:effectLst/>
                <a:latin typeface="Söhne"/>
              </a:rPr>
              <a:t>, </a:t>
            </a:r>
            <a:r>
              <a:rPr lang="en-US" sz="1800" b="0" i="0" dirty="0" err="1">
                <a:effectLst/>
                <a:latin typeface="Söhne"/>
              </a:rPr>
              <a:t>y_train</a:t>
            </a:r>
            <a:r>
              <a:rPr lang="en-US" sz="1800" b="0" i="0" dirty="0">
                <a:effectLst/>
                <a:latin typeface="Söhne"/>
              </a:rPr>
              <a:t>, </a:t>
            </a:r>
            <a:r>
              <a:rPr lang="en-US" sz="1800" b="0" i="0" dirty="0" err="1">
                <a:effectLst/>
                <a:latin typeface="Söhne"/>
              </a:rPr>
              <a:t>eval_set</a:t>
            </a:r>
            <a:r>
              <a:rPr lang="en-US" sz="1800" b="0" i="0" dirty="0">
                <a:effectLst/>
                <a:latin typeface="Söhne"/>
              </a:rPr>
              <a:t>=</a:t>
            </a:r>
            <a:r>
              <a:rPr lang="en-US" sz="1800" b="0" i="0" dirty="0" err="1">
                <a:effectLst/>
                <a:latin typeface="Söhne"/>
              </a:rPr>
              <a:t>eval_set</a:t>
            </a:r>
            <a:r>
              <a:rPr lang="en-US" sz="1800" b="0" i="0" dirty="0">
                <a:effectLst/>
                <a:latin typeface="Söhne"/>
              </a:rPr>
              <a:t>, </a:t>
            </a:r>
            <a:r>
              <a:rPr lang="en-US" sz="1800" b="0" i="0" dirty="0" err="1">
                <a:effectLst/>
                <a:latin typeface="Söhne"/>
              </a:rPr>
              <a:t>eval_metric</a:t>
            </a:r>
            <a:r>
              <a:rPr lang="en-US" sz="1800" b="0" i="0" dirty="0">
                <a:effectLst/>
                <a:latin typeface="Söhne"/>
              </a:rPr>
              <a:t>='</a:t>
            </a:r>
            <a:r>
              <a:rPr lang="en-US" sz="1800" b="0" i="0" dirty="0" err="1">
                <a:effectLst/>
                <a:latin typeface="Söhne"/>
              </a:rPr>
              <a:t>rmse</a:t>
            </a:r>
            <a:r>
              <a:rPr lang="en-US" sz="1800" b="0" i="0" dirty="0">
                <a:effectLst/>
                <a:latin typeface="Söhne"/>
              </a:rPr>
              <a:t>', </a:t>
            </a:r>
            <a:r>
              <a:rPr lang="en-US" sz="1800" b="0" i="0" dirty="0" err="1">
                <a:effectLst/>
                <a:latin typeface="Söhne"/>
              </a:rPr>
              <a:t>early_stopping_rounds</a:t>
            </a:r>
            <a:r>
              <a:rPr lang="en-US" sz="1800" b="0" i="0" dirty="0">
                <a:effectLst/>
                <a:latin typeface="Söhne"/>
              </a:rPr>
              <a:t>=10)</a:t>
            </a:r>
          </a:p>
          <a:p>
            <a:pPr marL="0" indent="0">
              <a:buNone/>
            </a:pPr>
            <a:endParaRPr lang="en-US" sz="3200" dirty="0"/>
          </a:p>
        </p:txBody>
      </p:sp>
    </p:spTree>
    <p:extLst>
      <p:ext uri="{BB962C8B-B14F-4D97-AF65-F5344CB8AC3E}">
        <p14:creationId xmlns:p14="http://schemas.microsoft.com/office/powerpoint/2010/main" val="410686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Agenda</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p:txBody>
          <a:bodyPr/>
          <a:lstStyle/>
          <a:p>
            <a:r>
              <a:rPr lang="en-US" b="0" i="0" dirty="0">
                <a:effectLst/>
                <a:latin typeface="Söhne"/>
              </a:rPr>
              <a:t>Bias and Variance</a:t>
            </a:r>
          </a:p>
          <a:p>
            <a:pPr algn="l">
              <a:buFont typeface="Arial" panose="020B0604020202020204" pitchFamily="34" charset="0"/>
              <a:buChar char="•"/>
            </a:pPr>
            <a:r>
              <a:rPr lang="en-US" b="0" i="0" dirty="0">
                <a:effectLst/>
                <a:latin typeface="Söhne"/>
              </a:rPr>
              <a:t>Overfitting</a:t>
            </a:r>
          </a:p>
          <a:p>
            <a:pPr algn="l">
              <a:buFont typeface="Arial" panose="020B0604020202020204" pitchFamily="34" charset="0"/>
              <a:buChar char="•"/>
            </a:pPr>
            <a:r>
              <a:rPr lang="en-US" b="0" i="0" dirty="0">
                <a:effectLst/>
                <a:latin typeface="Söhne"/>
              </a:rPr>
              <a:t>Techniques to Mitigate Overfitting</a:t>
            </a:r>
          </a:p>
          <a:p>
            <a:pPr algn="l">
              <a:buFont typeface="Arial" panose="020B0604020202020204" pitchFamily="34" charset="0"/>
              <a:buChar char="•"/>
            </a:pPr>
            <a:r>
              <a:rPr lang="en-US" b="0" i="0" dirty="0">
                <a:effectLst/>
                <a:latin typeface="Söhne"/>
              </a:rPr>
              <a:t>Model Robustness </a:t>
            </a:r>
            <a:r>
              <a:rPr lang="en-US" dirty="0">
                <a:latin typeface="Söhne"/>
              </a:rPr>
              <a:t>t</a:t>
            </a:r>
            <a:r>
              <a:rPr lang="en-US" b="0" i="0" dirty="0">
                <a:effectLst/>
                <a:latin typeface="Söhne"/>
              </a:rPr>
              <a:t>o Data Perturbation</a:t>
            </a:r>
          </a:p>
          <a:p>
            <a:pPr algn="l">
              <a:buFont typeface="Arial" panose="020B0604020202020204" pitchFamily="34" charset="0"/>
              <a:buChar char="•"/>
            </a:pPr>
            <a:r>
              <a:rPr lang="en-US" b="0" i="0" dirty="0">
                <a:effectLst/>
                <a:latin typeface="Söhne"/>
              </a:rPr>
              <a:t>Case Studies</a:t>
            </a:r>
          </a:p>
          <a:p>
            <a:pPr algn="l">
              <a:buFont typeface="Arial" panose="020B0604020202020204" pitchFamily="34" charset="0"/>
              <a:buChar char="•"/>
            </a:pPr>
            <a:r>
              <a:rPr lang="en-US" b="0" i="0" dirty="0">
                <a:effectLst/>
                <a:latin typeface="Söhne"/>
              </a:rPr>
              <a:t>Q&amp;A</a:t>
            </a:r>
          </a:p>
          <a:p>
            <a:endParaRPr lang="en-US" dirty="0"/>
          </a:p>
        </p:txBody>
      </p:sp>
    </p:spTree>
    <p:extLst>
      <p:ext uri="{BB962C8B-B14F-4D97-AF65-F5344CB8AC3E}">
        <p14:creationId xmlns:p14="http://schemas.microsoft.com/office/powerpoint/2010/main" val="123102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a:solidFill>
                  <a:srgbClr val="FF0000"/>
                </a:solidFill>
              </a:rPr>
              <a:t>Data Augmentation</a:t>
            </a:r>
            <a:endParaRPr lang="en-US" dirty="0">
              <a:solidFill>
                <a:srgbClr val="FF0000"/>
              </a:solidFill>
            </a:endParaRP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p:txBody>
          <a:bodyPr>
            <a:normAutofit lnSpcReduction="10000"/>
          </a:bodyPr>
          <a:lstStyle/>
          <a:p>
            <a:pPr marL="0" indent="0" algn="l">
              <a:buNone/>
            </a:pPr>
            <a:r>
              <a:rPr lang="en-US" sz="2000" b="1" i="0">
                <a:effectLst/>
                <a:latin typeface="Söhne"/>
              </a:rPr>
              <a:t>Data Augmentation</a:t>
            </a:r>
            <a:r>
              <a:rPr lang="en-US" sz="2000" b="0" i="0">
                <a:effectLst/>
                <a:latin typeface="Söhne"/>
              </a:rPr>
              <a:t> is a technique used in machine learning and deep learning to increase the diversity of a training dataset without collecting additional data. It involves applying various transformations to the existing data, such as rotations, </a:t>
            </a:r>
            <a:r>
              <a:rPr lang="en-US" sz="2000" i="0">
                <a:effectLst/>
                <a:latin typeface="Söhne"/>
              </a:rPr>
              <a:t>translations, flips, zooms, and changes in brightness or contrast.</a:t>
            </a:r>
          </a:p>
          <a:p>
            <a:pPr algn="l">
              <a:buFont typeface="+mj-lt"/>
              <a:buAutoNum type="arabicPeriod"/>
            </a:pPr>
            <a:r>
              <a:rPr lang="en-US" sz="2000" i="0">
                <a:effectLst/>
                <a:latin typeface="Söhne"/>
              </a:rPr>
              <a:t>Increased Robustness to Variations </a:t>
            </a:r>
          </a:p>
          <a:p>
            <a:pPr algn="l">
              <a:buFont typeface="+mj-lt"/>
              <a:buAutoNum type="arabicPeriod"/>
            </a:pPr>
            <a:r>
              <a:rPr lang="en-US" sz="2000" i="0">
                <a:effectLst/>
                <a:latin typeface="Söhne"/>
              </a:rPr>
              <a:t>Reduced Overfitting </a:t>
            </a:r>
          </a:p>
          <a:p>
            <a:pPr algn="l">
              <a:buFont typeface="+mj-lt"/>
              <a:buAutoNum type="arabicPeriod"/>
            </a:pPr>
            <a:r>
              <a:rPr lang="en-US" sz="2000" i="0">
                <a:effectLst/>
                <a:latin typeface="Söhne"/>
              </a:rPr>
              <a:t>Improved Generalization </a:t>
            </a:r>
          </a:p>
          <a:p>
            <a:pPr algn="l">
              <a:buFont typeface="+mj-lt"/>
              <a:buAutoNum type="arabicPeriod"/>
            </a:pPr>
            <a:r>
              <a:rPr lang="en-US" sz="2000" i="0">
                <a:effectLst/>
                <a:latin typeface="Söhne"/>
              </a:rPr>
              <a:t>Smoothed Decision Boundaries </a:t>
            </a:r>
          </a:p>
          <a:p>
            <a:pPr algn="l">
              <a:buFont typeface="+mj-lt"/>
              <a:buAutoNum type="arabicPeriod"/>
            </a:pPr>
            <a:r>
              <a:rPr lang="en-US" sz="2000" i="0">
                <a:effectLst/>
                <a:latin typeface="Söhne"/>
              </a:rPr>
              <a:t>Enhanced Model Performance </a:t>
            </a:r>
          </a:p>
          <a:p>
            <a:pPr algn="l">
              <a:buFont typeface="+mj-lt"/>
              <a:buAutoNum type="arabicPeriod"/>
            </a:pPr>
            <a:r>
              <a:rPr lang="en-US" sz="2000" i="0">
                <a:effectLst/>
                <a:latin typeface="Söhne"/>
              </a:rPr>
              <a:t>Savings on Data Collection </a:t>
            </a:r>
          </a:p>
          <a:p>
            <a:pPr algn="l">
              <a:buFont typeface="+mj-lt"/>
              <a:buAutoNum type="arabicPeriod"/>
            </a:pPr>
            <a:r>
              <a:rPr lang="en-US" sz="2000" i="0">
                <a:effectLst/>
                <a:latin typeface="Söhne"/>
              </a:rPr>
              <a:t>Addressing Class Imbalance </a:t>
            </a:r>
          </a:p>
          <a:p>
            <a:pPr algn="l">
              <a:buFont typeface="+mj-lt"/>
              <a:buAutoNum type="arabicPeriod"/>
            </a:pPr>
            <a:r>
              <a:rPr lang="en-US" sz="2000" i="0">
                <a:effectLst/>
                <a:latin typeface="Söhne"/>
              </a:rPr>
              <a:t>Adaptability to Different Domains </a:t>
            </a:r>
            <a:endParaRPr lang="en-US" sz="2000" i="0" dirty="0">
              <a:effectLst/>
              <a:latin typeface="Söhne"/>
            </a:endParaRPr>
          </a:p>
        </p:txBody>
      </p:sp>
      <p:pic>
        <p:nvPicPr>
          <p:cNvPr id="8194" name="Picture 2" descr="data augmentation with geometric transformations">
            <a:extLst>
              <a:ext uri="{FF2B5EF4-FFF2-40B4-BE49-F238E27FC236}">
                <a16:creationId xmlns:a16="http://schemas.microsoft.com/office/drawing/2014/main" id="{0CE9B3E4-DA45-8A4C-DE28-EC410E84B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109" y="3613935"/>
            <a:ext cx="6162966" cy="1420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3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Cross-Validation</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p:txBody>
          <a:bodyPr>
            <a:normAutofit fontScale="77500" lnSpcReduction="20000"/>
          </a:bodyPr>
          <a:lstStyle/>
          <a:p>
            <a:pPr algn="l"/>
            <a:r>
              <a:rPr lang="en-US" b="1" i="0" dirty="0">
                <a:effectLst/>
                <a:latin typeface="Söhne"/>
              </a:rPr>
              <a:t>Cross-validation</a:t>
            </a:r>
            <a:r>
              <a:rPr lang="en-US" b="0" i="0" dirty="0">
                <a:effectLst/>
                <a:latin typeface="Söhne"/>
              </a:rPr>
              <a:t> is a technique used in machine learning to assess the performance of a model and to mitigate problems related to overfitting or data variability. It involves splitting the available dataset into multiple subsets or "folds" and training, validating, and testing the model on different combinations of these subsets.</a:t>
            </a:r>
          </a:p>
          <a:p>
            <a:pPr algn="l"/>
            <a:r>
              <a:rPr lang="en-US" b="1" i="0" dirty="0">
                <a:effectLst/>
                <a:latin typeface="Söhne"/>
              </a:rPr>
              <a:t>Process of Cross-Validation:</a:t>
            </a:r>
            <a:endParaRPr lang="en-US" b="0" i="0" dirty="0">
              <a:effectLst/>
              <a:latin typeface="Söhne"/>
            </a:endParaRPr>
          </a:p>
          <a:p>
            <a:pPr marL="742950" lvl="1" indent="-285750" algn="l">
              <a:buFont typeface="+mj-lt"/>
              <a:buAutoNum type="arabicPeriod"/>
            </a:pPr>
            <a:r>
              <a:rPr lang="en-US" b="1" i="0" dirty="0">
                <a:effectLst/>
                <a:latin typeface="Söhne"/>
              </a:rPr>
              <a:t>Step 1: Data Splitting</a:t>
            </a:r>
            <a:endParaRPr lang="en-US" b="0" i="0" dirty="0">
              <a:effectLst/>
              <a:latin typeface="Söhne"/>
            </a:endParaRPr>
          </a:p>
          <a:p>
            <a:pPr marL="914400" lvl="2" indent="0" algn="l">
              <a:buNone/>
            </a:pPr>
            <a:r>
              <a:rPr lang="en-US" b="0" i="0" dirty="0">
                <a:effectLst/>
                <a:latin typeface="Söhne"/>
              </a:rPr>
              <a:t>The dataset is divided into k subsets of approximately equal size. These are often referred to as "folds."</a:t>
            </a:r>
          </a:p>
          <a:p>
            <a:pPr marL="742950" lvl="1" indent="-285750" algn="l">
              <a:buFont typeface="+mj-lt"/>
              <a:buAutoNum type="arabicPeriod"/>
            </a:pPr>
            <a:r>
              <a:rPr lang="en-US" b="1" i="0" dirty="0">
                <a:effectLst/>
                <a:latin typeface="Söhne"/>
              </a:rPr>
              <a:t>Step 2: Model Training and Evaluation</a:t>
            </a:r>
            <a:endParaRPr lang="en-US" b="0" i="0" dirty="0">
              <a:effectLst/>
              <a:latin typeface="Söhne"/>
            </a:endParaRPr>
          </a:p>
          <a:p>
            <a:pPr marL="914400" lvl="2" indent="0" algn="l">
              <a:buNone/>
            </a:pPr>
            <a:r>
              <a:rPr lang="en-US" b="0" i="0" dirty="0">
                <a:effectLst/>
                <a:latin typeface="Söhne"/>
              </a:rPr>
              <a:t>The model is trained and evaluated multiple times, each time using a different combination of training and validation sets. Specifically, the following steps are performed for each fold:</a:t>
            </a:r>
          </a:p>
          <a:p>
            <a:pPr marL="1600200" lvl="3" indent="-228600" algn="l">
              <a:buFont typeface="+mj-lt"/>
              <a:buAutoNum type="arabicPeriod"/>
            </a:pPr>
            <a:r>
              <a:rPr lang="en-US" b="0" i="0" dirty="0">
                <a:effectLst/>
                <a:latin typeface="Söhne"/>
              </a:rPr>
              <a:t>The model is trained on k-1 folds (the training set).</a:t>
            </a:r>
          </a:p>
          <a:p>
            <a:pPr marL="1600200" lvl="3" indent="-228600" algn="l">
              <a:buFont typeface="+mj-lt"/>
              <a:buAutoNum type="arabicPeriod"/>
            </a:pPr>
            <a:r>
              <a:rPr lang="en-US" b="0" i="0" dirty="0">
                <a:effectLst/>
                <a:latin typeface="Söhne"/>
              </a:rPr>
              <a:t>The model's performance is evaluated on the remaining fold (the validation set).</a:t>
            </a:r>
          </a:p>
          <a:p>
            <a:pPr marL="742950" lvl="1" indent="-285750" algn="l">
              <a:buFont typeface="+mj-lt"/>
              <a:buAutoNum type="arabicPeriod"/>
            </a:pPr>
            <a:r>
              <a:rPr lang="en-US" b="1" i="0" dirty="0">
                <a:effectLst/>
                <a:latin typeface="Söhne"/>
              </a:rPr>
              <a:t>Step 3: Performance Aggregation</a:t>
            </a:r>
            <a:endParaRPr lang="en-US" b="0" i="0" dirty="0">
              <a:effectLst/>
              <a:latin typeface="Söhne"/>
            </a:endParaRPr>
          </a:p>
          <a:p>
            <a:pPr marL="914400" lvl="2" indent="0" algn="l">
              <a:buNone/>
            </a:pPr>
            <a:r>
              <a:rPr lang="en-US" b="0" i="0" dirty="0">
                <a:effectLst/>
                <a:latin typeface="Söhne"/>
              </a:rPr>
              <a:t>The performance metrics obtained from each fold are aggregated to provide an overall assessment of the model's performance.</a:t>
            </a:r>
          </a:p>
          <a:p>
            <a:pPr marL="742950" lvl="1" indent="-285750" algn="l">
              <a:buFont typeface="+mj-lt"/>
              <a:buAutoNum type="arabicPeriod"/>
            </a:pPr>
            <a:r>
              <a:rPr lang="en-US" b="1" i="0" dirty="0">
                <a:effectLst/>
                <a:latin typeface="Söhne"/>
              </a:rPr>
              <a:t>Optional Step: Model Selection or Hyperparameter Tuning</a:t>
            </a:r>
            <a:endParaRPr lang="en-US" b="0" i="0" dirty="0">
              <a:effectLst/>
              <a:latin typeface="Söhne"/>
            </a:endParaRPr>
          </a:p>
          <a:p>
            <a:pPr marL="914400" lvl="2" indent="0" algn="l">
              <a:buNone/>
            </a:pPr>
            <a:r>
              <a:rPr lang="en-US" b="0" i="0" dirty="0">
                <a:effectLst/>
                <a:latin typeface="Söhne"/>
              </a:rPr>
              <a:t>Cross-validation can be used to compare different models or to tune hyperparameters. Each combination of model and hyperparameters is evaluated using the cross-validation process.</a:t>
            </a:r>
          </a:p>
        </p:txBody>
      </p:sp>
    </p:spTree>
    <p:extLst>
      <p:ext uri="{BB962C8B-B14F-4D97-AF65-F5344CB8AC3E}">
        <p14:creationId xmlns:p14="http://schemas.microsoft.com/office/powerpoint/2010/main" val="373083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880-FC16-F3C2-0B9B-261613B43447}"/>
              </a:ext>
            </a:extLst>
          </p:cNvPr>
          <p:cNvSpPr>
            <a:spLocks noGrp="1"/>
          </p:cNvSpPr>
          <p:nvPr>
            <p:ph type="title"/>
          </p:nvPr>
        </p:nvSpPr>
        <p:spPr/>
        <p:txBody>
          <a:bodyPr/>
          <a:lstStyle/>
          <a:p>
            <a:r>
              <a:rPr lang="en-US" dirty="0">
                <a:solidFill>
                  <a:schemeClr val="bg1"/>
                </a:solidFill>
              </a:rPr>
              <a:t>Model Robustness</a:t>
            </a:r>
          </a:p>
        </p:txBody>
      </p:sp>
    </p:spTree>
    <p:extLst>
      <p:ext uri="{BB962C8B-B14F-4D97-AF65-F5344CB8AC3E}">
        <p14:creationId xmlns:p14="http://schemas.microsoft.com/office/powerpoint/2010/main" val="2574668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Model Robustness</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527674"/>
            <a:ext cx="10515600" cy="4351338"/>
          </a:xfrm>
        </p:spPr>
        <p:txBody>
          <a:bodyPr>
            <a:normAutofit/>
          </a:bodyPr>
          <a:lstStyle/>
          <a:p>
            <a:pPr algn="l">
              <a:buFont typeface="Arial" panose="020B0604020202020204" pitchFamily="34" charset="0"/>
              <a:buChar char="•"/>
            </a:pPr>
            <a:r>
              <a:rPr lang="en-US" sz="2400" b="1" i="0" dirty="0">
                <a:effectLst/>
              </a:rPr>
              <a:t>Model robustness</a:t>
            </a:r>
            <a:r>
              <a:rPr lang="en-US" sz="2400" b="0" i="0" dirty="0">
                <a:effectLst/>
              </a:rPr>
              <a:t> refers to the ability of a machine learning model to maintain its performance and make accurate predictions even when it encounters data points or scenarios that differ from those in the training data. In other words, a robust model is able to handle variations, noise, outliers, or changes in the input without a significant drop in performance.</a:t>
            </a:r>
          </a:p>
        </p:txBody>
      </p:sp>
      <p:pic>
        <p:nvPicPr>
          <p:cNvPr id="7170" name="Picture 2">
            <a:extLst>
              <a:ext uri="{FF2B5EF4-FFF2-40B4-BE49-F238E27FC236}">
                <a16:creationId xmlns:a16="http://schemas.microsoft.com/office/drawing/2014/main" id="{1951E684-EE13-AE18-D83A-A050DE0BA6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362" b="20350"/>
          <a:stretch/>
        </p:blipFill>
        <p:spPr bwMode="auto">
          <a:xfrm>
            <a:off x="2022512" y="3349374"/>
            <a:ext cx="6667500" cy="2455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40B7DB-1BF7-AC08-1D5B-0C96395A2474}"/>
              </a:ext>
            </a:extLst>
          </p:cNvPr>
          <p:cNvSpPr txBox="1"/>
          <p:nvPr/>
        </p:nvSpPr>
        <p:spPr>
          <a:xfrm>
            <a:off x="2022512" y="5964619"/>
            <a:ext cx="6998198" cy="646331"/>
          </a:xfrm>
          <a:prstGeom prst="rect">
            <a:avLst/>
          </a:prstGeom>
          <a:noFill/>
        </p:spPr>
        <p:txBody>
          <a:bodyPr wrap="square">
            <a:spAutoFit/>
          </a:bodyPr>
          <a:lstStyle/>
          <a:p>
            <a:r>
              <a:rPr lang="en-US" dirty="0"/>
              <a:t>https://pyimagesearch.com/2020/10/19/adversarial-images-and-attacks-with-keras-and-tensorflow/</a:t>
            </a:r>
          </a:p>
        </p:txBody>
      </p:sp>
    </p:spTree>
    <p:extLst>
      <p:ext uri="{BB962C8B-B14F-4D97-AF65-F5344CB8AC3E}">
        <p14:creationId xmlns:p14="http://schemas.microsoft.com/office/powerpoint/2010/main" val="301857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Importance of Model Robustness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2200" b="1" i="0" dirty="0">
                <a:effectLst/>
              </a:rPr>
              <a:t>Generalization to Unseen Data: </a:t>
            </a:r>
            <a:r>
              <a:rPr lang="en-US" sz="2200" b="0" i="0" dirty="0">
                <a:effectLst/>
              </a:rPr>
              <a:t>Robust models are better at generalizing to new, unseen data. They are less likely to be misled by noisy or unexpected inputs.</a:t>
            </a:r>
          </a:p>
          <a:p>
            <a:pPr>
              <a:buFont typeface="+mj-lt"/>
              <a:buAutoNum type="arabicPeriod"/>
            </a:pPr>
            <a:r>
              <a:rPr lang="en-US" sz="2200" b="1" i="0" dirty="0">
                <a:effectLst/>
              </a:rPr>
              <a:t>Real-world Applicability: </a:t>
            </a:r>
            <a:r>
              <a:rPr lang="en-US" sz="2200" b="0" i="0" dirty="0">
                <a:effectLst/>
              </a:rPr>
              <a:t>In practical applications, data may vary over time or across different contexts. A robust model is better equipped to handle these variations.</a:t>
            </a:r>
          </a:p>
          <a:p>
            <a:pPr>
              <a:buFont typeface="+mj-lt"/>
              <a:buAutoNum type="arabicPeriod"/>
            </a:pPr>
            <a:r>
              <a:rPr lang="en-US" sz="2200" b="1" i="0" dirty="0">
                <a:effectLst/>
              </a:rPr>
              <a:t>Resilience to Outliers: </a:t>
            </a:r>
            <a:r>
              <a:rPr lang="en-US" sz="2200" b="0" i="0" dirty="0">
                <a:effectLst/>
              </a:rPr>
              <a:t>Robust models are less sensitive to outliers or erroneous data points, making them more reliable in scenarios where data quality may not be perfect.</a:t>
            </a:r>
          </a:p>
          <a:p>
            <a:pPr>
              <a:buFont typeface="+mj-lt"/>
              <a:buAutoNum type="arabicPeriod"/>
            </a:pPr>
            <a:r>
              <a:rPr lang="en-US" sz="2200" b="1" i="0" dirty="0">
                <a:effectLst/>
              </a:rPr>
              <a:t>Defending Against Adversarial Attacks: </a:t>
            </a:r>
            <a:r>
              <a:rPr lang="en-US" sz="2200" b="0" i="0" dirty="0">
                <a:effectLst/>
              </a:rPr>
              <a:t>In security-critical applications like cybersecurity or fraud detection, robust models are crucial in withstanding deliberate attempts to manipulate or deceive the model.</a:t>
            </a:r>
          </a:p>
          <a:p>
            <a:pPr>
              <a:buFont typeface="+mj-lt"/>
              <a:buAutoNum type="arabicPeriod"/>
            </a:pPr>
            <a:r>
              <a:rPr lang="en-US" sz="2200" b="1" i="0" dirty="0">
                <a:effectLst/>
              </a:rPr>
              <a:t>Reduced Overfitting: </a:t>
            </a:r>
            <a:r>
              <a:rPr lang="en-US" sz="2200" b="0" i="0" dirty="0">
                <a:effectLst/>
              </a:rPr>
              <a:t>A robust model is less likely to overfit to the training data, as it focuses on learning generalizable patterns rather than memorizing specific examples.</a:t>
            </a:r>
          </a:p>
        </p:txBody>
      </p:sp>
    </p:spTree>
    <p:extLst>
      <p:ext uri="{BB962C8B-B14F-4D97-AF65-F5344CB8AC3E}">
        <p14:creationId xmlns:p14="http://schemas.microsoft.com/office/powerpoint/2010/main" val="2766076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Testing model robustness </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929384"/>
            <a:ext cx="10515600" cy="4251960"/>
          </a:xfrm>
        </p:spPr>
        <p:txBody>
          <a:bodyPr>
            <a:normAutofit/>
          </a:bodyPr>
          <a:lstStyle/>
          <a:p>
            <a:pPr marL="0" indent="0">
              <a:buNone/>
            </a:pPr>
            <a:r>
              <a:rPr lang="en-US" sz="2000" b="0" i="0" dirty="0">
                <a:effectLst/>
              </a:rPr>
              <a:t>Testing model robustness involves evaluating how well a machine learning model performs under various conditions, including scenarios it may not have encountered during training. Here are some methods to test model robustness:</a:t>
            </a:r>
          </a:p>
          <a:p>
            <a:pPr>
              <a:buFont typeface="+mj-lt"/>
              <a:buAutoNum type="arabicPeriod"/>
            </a:pPr>
            <a:r>
              <a:rPr lang="en-US" sz="2000" b="1" i="0" dirty="0">
                <a:effectLst/>
              </a:rPr>
              <a:t>Out-of-Distribution Testing: </a:t>
            </a:r>
            <a:r>
              <a:rPr lang="en-US" sz="2000" b="0" i="0" dirty="0">
                <a:effectLst/>
              </a:rPr>
              <a:t>Evaluate the model on data from a different distribution than the one it was trained on. This helps assess how well the model generalizes to unseen variations.</a:t>
            </a:r>
          </a:p>
          <a:p>
            <a:pPr>
              <a:buFont typeface="+mj-lt"/>
              <a:buAutoNum type="arabicPeriod"/>
            </a:pPr>
            <a:r>
              <a:rPr lang="en-US" sz="2000" b="1" i="0" dirty="0">
                <a:effectLst/>
              </a:rPr>
              <a:t>Adversarial Testing: </a:t>
            </a:r>
            <a:r>
              <a:rPr lang="en-US" sz="2000" b="0" i="0" dirty="0">
                <a:effectLst/>
              </a:rPr>
              <a:t>Generate or obtain adversarial examples, which are intentionally crafted inputs designed to mislead the model. Test the model's performance on these adversarial samples.</a:t>
            </a:r>
          </a:p>
          <a:p>
            <a:pPr>
              <a:buFont typeface="+mj-lt"/>
              <a:buAutoNum type="arabicPeriod"/>
            </a:pPr>
            <a:r>
              <a:rPr lang="en-US" sz="2000" b="1" i="0" dirty="0">
                <a:effectLst/>
              </a:rPr>
              <a:t>Noisy Data Testing: </a:t>
            </a:r>
            <a:r>
              <a:rPr lang="en-US" sz="2000" b="0" i="0" dirty="0">
                <a:effectLst/>
              </a:rPr>
              <a:t>Add random noise to the test data and evaluate how the model handles noisy inputs. This tests the model's robustness to variations in the input.</a:t>
            </a:r>
          </a:p>
          <a:p>
            <a:pPr>
              <a:buFont typeface="+mj-lt"/>
              <a:buAutoNum type="arabicPeriod"/>
            </a:pPr>
            <a:r>
              <a:rPr lang="en-US" sz="2000" b="1" i="0" dirty="0">
                <a:effectLst/>
              </a:rPr>
              <a:t>Concept Drift Testing: </a:t>
            </a:r>
            <a:r>
              <a:rPr lang="en-US" sz="2000" b="0" i="0" dirty="0">
                <a:effectLst/>
              </a:rPr>
              <a:t>Simulate or obtain data that reflects changes in the underlying distribution over time. Test the model's performance on this data to evaluate its adaptability to dynamic environments.</a:t>
            </a:r>
          </a:p>
        </p:txBody>
      </p:sp>
    </p:spTree>
    <p:extLst>
      <p:ext uri="{BB962C8B-B14F-4D97-AF65-F5344CB8AC3E}">
        <p14:creationId xmlns:p14="http://schemas.microsoft.com/office/powerpoint/2010/main" val="62097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513931"/>
            <a:ext cx="3143250" cy="2601119"/>
          </a:xfrm>
        </p:spPr>
        <p:txBody>
          <a:bodyPr anchor="t">
            <a:normAutofit/>
          </a:bodyPr>
          <a:lstStyle/>
          <a:p>
            <a:pPr algn="ctr"/>
            <a:r>
              <a:rPr lang="en-US" dirty="0">
                <a:solidFill>
                  <a:srgbClr val="FF0000"/>
                </a:solidFill>
              </a:rPr>
              <a:t>Metrics for robustness (</a:t>
            </a:r>
            <a:r>
              <a:rPr lang="en-US" dirty="0" err="1">
                <a:solidFill>
                  <a:srgbClr val="FF0000"/>
                </a:solidFill>
              </a:rPr>
              <a:t>ArPPV</a:t>
            </a:r>
            <a:r>
              <a:rPr lang="en-US" dirty="0">
                <a:solidFill>
                  <a:srgbClr val="FF0000"/>
                </a:solidFill>
              </a:rPr>
              <a:t>)</a:t>
            </a:r>
          </a:p>
        </p:txBody>
      </p:sp>
      <p:pic>
        <p:nvPicPr>
          <p:cNvPr id="17" name="Graphic 16" descr="Gauge">
            <a:extLst>
              <a:ext uri="{FF2B5EF4-FFF2-40B4-BE49-F238E27FC236}">
                <a16:creationId xmlns:a16="http://schemas.microsoft.com/office/drawing/2014/main" id="{F66E6D8D-E1CA-FE6C-A682-EDEFE243B0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4200652" y="730249"/>
                <a:ext cx="7153147" cy="5384801"/>
              </a:xfrm>
            </p:spPr>
            <p:txBody>
              <a:bodyPr anchor="ctr">
                <a:normAutofit/>
              </a:bodyPr>
              <a:lstStyle/>
              <a:p>
                <a:pPr marL="0" indent="0">
                  <a:buNone/>
                </a:pPr>
                <a:r>
                  <a:rPr lang="en-US" sz="1800" i="0">
                    <a:effectLst/>
                  </a:rPr>
                  <a:t>Average root Perturbed Prediction Variance (ArPPV):  </a:t>
                </a:r>
              </a:p>
              <a:p>
                <a:pPr>
                  <a:buFont typeface="+mj-lt"/>
                  <a:buAutoNum type="arabicPeriod"/>
                </a:pPr>
                <a:r>
                  <a:rPr lang="en-US" sz="1800"/>
                  <a:t> </a:t>
                </a:r>
                <a:r>
                  <a:rPr lang="en-US" sz="1800" b="0" i="0">
                    <a:effectLst/>
                    <a:latin typeface="Arial" panose="020B0604020202020204" pitchFamily="34" charset="0"/>
                  </a:rPr>
                  <a:t> For each observation </a:t>
                </a:r>
                <a:r>
                  <a:rPr lang="en-US" sz="1800" b="0" i="1">
                    <a:effectLst/>
                    <a:latin typeface="Arial" panose="020B0604020202020204" pitchFamily="34" charset="0"/>
                  </a:rPr>
                  <a:t>x</a:t>
                </a:r>
                <a:r>
                  <a:rPr lang="en-US" sz="1800" b="0" i="1" baseline="-25000">
                    <a:effectLst/>
                    <a:latin typeface="Arial" panose="020B0604020202020204" pitchFamily="34" charset="0"/>
                  </a:rPr>
                  <a:t>i</a:t>
                </a:r>
                <a:r>
                  <a:rPr lang="en-US" sz="1800" b="0" i="0">
                    <a:effectLst/>
                    <a:latin typeface="Arial" panose="020B0604020202020204" pitchFamily="34" charset="0"/>
                  </a:rPr>
                  <a:t>, perturb </a:t>
                </a:r>
                <a:r>
                  <a:rPr lang="en-US" sz="1800" b="0" i="1">
                    <a:effectLst/>
                    <a:latin typeface="Arial" panose="020B0604020202020204" pitchFamily="34" charset="0"/>
                  </a:rPr>
                  <a:t>x</a:t>
                </a:r>
                <a:r>
                  <a:rPr lang="en-US" sz="1800" b="0" i="1" baseline="-25000">
                    <a:effectLst/>
                    <a:latin typeface="Arial" panose="020B0604020202020204" pitchFamily="34" charset="0"/>
                  </a:rPr>
                  <a:t>i</a:t>
                </a:r>
                <a:r>
                  <a:rPr lang="en-US" sz="1800" b="0" i="0">
                    <a:effectLst/>
                    <a:latin typeface="Arial" panose="020B0604020202020204" pitchFamily="34" charset="0"/>
                  </a:rPr>
                  <a:t> K times in a local neighborhood LN(b), where b is a measure of locality. As b increases, the perturbations are larger and for b = 0, we do not perturb the observations. </a:t>
                </a:r>
                <a:r>
                  <a:rPr lang="en-US" sz="1800" b="0" i="0">
                    <a:effectLst/>
                    <a:latin typeface="Arial" panose="020B0604020202020204" pitchFamily="34" charset="0"/>
                    <a:sym typeface="Symbol" panose="05050102010706020507" pitchFamily="18" charset="2"/>
                  </a:rPr>
                  <a:t></a:t>
                </a:r>
                <a:r>
                  <a:rPr lang="en-US" sz="1800" b="0" i="0">
                    <a:effectLst/>
                    <a:latin typeface="Arial" panose="020B0604020202020204" pitchFamily="34" charset="0"/>
                  </a:rPr>
                  <a:t>x</a:t>
                </a:r>
                <a:r>
                  <a:rPr lang="en-US" sz="1800" b="0" i="1" baseline="-25000">
                    <a:effectLst/>
                    <a:latin typeface="Arial" panose="020B0604020202020204" pitchFamily="34" charset="0"/>
                  </a:rPr>
                  <a:t>ik</a:t>
                </a:r>
                <a:r>
                  <a:rPr lang="en-US" sz="1800" b="0" i="0">
                    <a:effectLst/>
                    <a:latin typeface="Arial" panose="020B0604020202020204" pitchFamily="34" charset="0"/>
                  </a:rPr>
                  <a:t> is the </a:t>
                </a:r>
                <a:r>
                  <a:rPr lang="en-US" sz="1800" b="0" i="1">
                    <a:effectLst/>
                    <a:latin typeface="Arial" panose="020B0604020202020204" pitchFamily="34" charset="0"/>
                  </a:rPr>
                  <a:t>k</a:t>
                </a:r>
                <a:r>
                  <a:rPr lang="en-US" sz="1800" b="0" i="0">
                    <a:effectLst/>
                    <a:latin typeface="Arial" panose="020B0604020202020204" pitchFamily="34" charset="0"/>
                  </a:rPr>
                  <a:t>th perturbation on observation </a:t>
                </a:r>
                <a:r>
                  <a:rPr lang="en-US" sz="1800" b="0" i="1">
                    <a:effectLst/>
                    <a:latin typeface="Arial" panose="020B0604020202020204" pitchFamily="34" charset="0"/>
                  </a:rPr>
                  <a:t>x</a:t>
                </a:r>
                <a:r>
                  <a:rPr lang="en-US" sz="1800" b="0" i="1" baseline="-25000">
                    <a:effectLst/>
                    <a:latin typeface="Arial" panose="020B0604020202020204" pitchFamily="34" charset="0"/>
                  </a:rPr>
                  <a:t>i</a:t>
                </a:r>
                <a:r>
                  <a:rPr lang="en-US" sz="1800" b="0" i="0">
                    <a:effectLst/>
                    <a:latin typeface="Arial" panose="020B0604020202020204" pitchFamily="34" charset="0"/>
                  </a:rPr>
                  <a:t>.</a:t>
                </a:r>
              </a:p>
              <a:p>
                <a:pPr>
                  <a:buFont typeface="+mj-lt"/>
                  <a:buAutoNum type="arabicPeriod"/>
                </a:pPr>
                <a:r>
                  <a:rPr lang="en-US" sz="1800" b="0" i="0">
                    <a:effectLst/>
                    <a:latin typeface="Arial" panose="020B0604020202020204" pitchFamily="34" charset="0"/>
                  </a:rPr>
                  <a:t>Calculate </a:t>
                </a:r>
                <a14:m>
                  <m:oMath xmlns:m="http://schemas.openxmlformats.org/officeDocument/2006/math">
                    <m:acc>
                      <m:accPr>
                        <m:chr m:val="̂"/>
                        <m:ctrlPr>
                          <a:rPr lang="en-US" sz="1800" b="0" i="1">
                            <a:effectLst/>
                            <a:latin typeface="Cambria Math" panose="02040503050406030204" pitchFamily="18" charset="0"/>
                          </a:rPr>
                        </m:ctrlPr>
                      </m:accPr>
                      <m:e>
                        <m:r>
                          <a:rPr lang="en-US" sz="1800" b="0" i="1">
                            <a:effectLst/>
                            <a:latin typeface="Cambria Math" panose="02040503050406030204" pitchFamily="18" charset="0"/>
                          </a:rPr>
                          <m:t>𝑦</m:t>
                        </m:r>
                      </m:e>
                    </m:acc>
                  </m:oMath>
                </a14:m>
                <a:r>
                  <a:rPr lang="en-US" sz="1800" b="0" i="1" baseline="-25000">
                    <a:effectLst/>
                    <a:latin typeface="Arial" panose="020B0604020202020204" pitchFamily="34" charset="0"/>
                  </a:rPr>
                  <a:t>ik</a:t>
                </a:r>
                <a:r>
                  <a:rPr lang="en-US" sz="1800" b="0" i="0">
                    <a:effectLst/>
                    <a:latin typeface="Arial" panose="020B0604020202020204" pitchFamily="34" charset="0"/>
                  </a:rPr>
                  <a:t> = Model(</a:t>
                </a:r>
                <a:r>
                  <a:rPr lang="en-US" sz="1800" b="0" i="1">
                    <a:effectLst/>
                    <a:latin typeface="Arial" panose="020B0604020202020204" pitchFamily="34" charset="0"/>
                  </a:rPr>
                  <a:t>x</a:t>
                </a:r>
                <a:r>
                  <a:rPr lang="en-US" sz="1800" b="0" i="1" baseline="-25000">
                    <a:effectLst/>
                    <a:latin typeface="Arial" panose="020B0604020202020204" pitchFamily="34" charset="0"/>
                  </a:rPr>
                  <a:t>i</a:t>
                </a:r>
                <a:r>
                  <a:rPr lang="en-US" sz="1800" b="0" i="0">
                    <a:effectLst/>
                    <a:latin typeface="Arial" panose="020B0604020202020204" pitchFamily="34" charset="0"/>
                  </a:rPr>
                  <a:t> + </a:t>
                </a:r>
                <a:r>
                  <a:rPr lang="en-US" sz="1800" b="0" i="0">
                    <a:effectLst/>
                    <a:latin typeface="Arial" panose="020B0604020202020204" pitchFamily="34" charset="0"/>
                    <a:sym typeface="Symbol" panose="05050102010706020507" pitchFamily="18" charset="2"/>
                  </a:rPr>
                  <a:t></a:t>
                </a:r>
                <a:r>
                  <a:rPr lang="en-US" sz="1800" b="0" i="0">
                    <a:effectLst/>
                    <a:latin typeface="Arial" panose="020B0604020202020204" pitchFamily="34" charset="0"/>
                  </a:rPr>
                  <a:t>x</a:t>
                </a:r>
                <a:r>
                  <a:rPr lang="en-US" sz="1800" b="0" i="1" baseline="-25000">
                    <a:effectLst/>
                    <a:latin typeface="Arial" panose="020B0604020202020204" pitchFamily="34" charset="0"/>
                  </a:rPr>
                  <a:t>ik</a:t>
                </a:r>
                <a:r>
                  <a:rPr lang="en-US" sz="1800" b="0" i="0">
                    <a:effectLst/>
                    <a:latin typeface="Arial" panose="020B0604020202020204" pitchFamily="34" charset="0"/>
                  </a:rPr>
                  <a:t> ). We also have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oMath>
                </a14:m>
                <a:r>
                  <a:rPr lang="en-US" sz="1800" i="1" baseline="-25000">
                    <a:latin typeface="Arial" panose="020B0604020202020204" pitchFamily="34" charset="0"/>
                  </a:rPr>
                  <a:t>i</a:t>
                </a:r>
                <a:r>
                  <a:rPr lang="en-US" sz="1800" b="0" i="0">
                    <a:effectLst/>
                    <a:latin typeface="Arial" panose="020B0604020202020204" pitchFamily="34" charset="0"/>
                  </a:rPr>
                  <a:t> and </a:t>
                </a:r>
                <a:r>
                  <a:rPr lang="en-US" sz="1800" b="0" i="1">
                    <a:effectLst/>
                    <a:latin typeface="Arial" panose="020B0604020202020204" pitchFamily="34" charset="0"/>
                  </a:rPr>
                  <a:t>y</a:t>
                </a:r>
                <a:r>
                  <a:rPr lang="en-US" sz="1800" b="0" i="0">
                    <a:effectLst/>
                    <a:latin typeface="Arial" panose="020B0604020202020204" pitchFamily="34" charset="0"/>
                  </a:rPr>
                  <a:t> as the original prediction and true response respectively. In case of binary response, the prediction might be in probability scale or log-odds scale. </a:t>
                </a:r>
              </a:p>
              <a:p>
                <a:pPr>
                  <a:buFont typeface="+mj-lt"/>
                  <a:buAutoNum type="arabicPeriod"/>
                </a:pPr>
                <a:r>
                  <a:rPr lang="en-US" sz="1800" b="0" i="0">
                    <a:effectLst/>
                    <a:latin typeface="Arial" panose="020B0604020202020204" pitchFamily="34" charset="0"/>
                  </a:rPr>
                  <a:t>Summarize the variability in </a:t>
                </a:r>
                <a14:m>
                  <m:oMath xmlns:m="http://schemas.openxmlformats.org/officeDocument/2006/math">
                    <m:acc>
                      <m:accPr>
                        <m:chr m:val="̂"/>
                        <m:ctrlPr>
                          <a:rPr lang="en-US" sz="1800" b="0" i="1">
                            <a:effectLst/>
                            <a:latin typeface="Cambria Math" panose="02040503050406030204" pitchFamily="18" charset="0"/>
                          </a:rPr>
                        </m:ctrlPr>
                      </m:accPr>
                      <m:e>
                        <m:r>
                          <a:rPr lang="en-US" sz="1800" b="0" i="1">
                            <a:effectLst/>
                            <a:latin typeface="Cambria Math" panose="02040503050406030204" pitchFamily="18" charset="0"/>
                          </a:rPr>
                          <m:t>𝑦</m:t>
                        </m:r>
                      </m:e>
                    </m:acc>
                  </m:oMath>
                </a14:m>
                <a:r>
                  <a:rPr lang="en-US" sz="1800" b="0" i="1" baseline="-25000">
                    <a:effectLst/>
                    <a:latin typeface="Arial" panose="020B0604020202020204" pitchFamily="34" charset="0"/>
                  </a:rPr>
                  <a:t>ik</a:t>
                </a:r>
                <a:r>
                  <a:rPr lang="en-US" sz="1800" b="0" i="0">
                    <a:effectLst/>
                    <a:latin typeface="Arial" panose="020B0604020202020204" pitchFamily="34" charset="0"/>
                  </a:rPr>
                  <a:t> as a measure of robustness. We can use different metrics in order to summarize this variability.  </a:t>
                </a:r>
              </a:p>
              <a:p>
                <a:pPr>
                  <a:buFont typeface="+mj-lt"/>
                  <a:buAutoNum type="arabicPeriod"/>
                </a:pPr>
                <a:endParaRPr lang="en-US" sz="180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1800" b="0" i="1">
                          <a:latin typeface="Cambria Math" panose="02040503050406030204" pitchFamily="18" charset="0"/>
                        </a:rPr>
                        <m:t>𝐴𝑟𝑃𝑃𝑉</m:t>
                      </m:r>
                      <m:r>
                        <a:rPr lang="en-US" sz="1800" b="0" i="1">
                          <a:latin typeface="Cambria Math" panose="02040503050406030204" pitchFamily="18" charset="0"/>
                        </a:rPr>
                        <m:t> : </m:t>
                      </m:r>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r>
                                <a:rPr lang="en-US" sz="1800" b="0" i="1">
                                  <a:latin typeface="Cambria Math" panose="02040503050406030204" pitchFamily="18" charset="0"/>
                                </a:rPr>
                                <m:t>1</m:t>
                              </m:r>
                            </m:num>
                            <m:den>
                              <m:r>
                                <a:rPr lang="en-US" sz="1800" b="0" i="1">
                                  <a:latin typeface="Cambria Math" panose="02040503050406030204" pitchFamily="18" charset="0"/>
                                </a:rPr>
                                <m:t>𝐾</m:t>
                              </m:r>
                            </m:den>
                          </m:f>
                          <m:nary>
                            <m:naryPr>
                              <m:chr m:val="∑"/>
                              <m:limLoc m:val="subSup"/>
                              <m:supHide m:val="on"/>
                              <m:ctrlPr>
                                <a:rPr lang="en-US" sz="1800" i="1">
                                  <a:latin typeface="Cambria Math" panose="02040503050406030204" pitchFamily="18" charset="0"/>
                                </a:rPr>
                              </m:ctrlPr>
                            </m:naryPr>
                            <m:sub>
                              <m:r>
                                <m:rPr>
                                  <m:brk m:alnAt="9"/>
                                </m:rPr>
                                <a:rPr lang="en-US" sz="1800" b="0" i="1">
                                  <a:latin typeface="Cambria Math" panose="02040503050406030204" pitchFamily="18" charset="0"/>
                                </a:rPr>
                                <m:t>𝑘</m:t>
                              </m:r>
                            </m:sub>
                            <m:sup/>
                            <m:e>
                              <m:sSup>
                                <m:sSupPr>
                                  <m:ctrlPr>
                                    <a:rPr lang="en-US" sz="1800" b="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b="0" i="1">
                                              <a:latin typeface="Cambria Math" panose="02040503050406030204" pitchFamily="18" charset="0"/>
                                            </a:rPr>
                                            <m:t>𝑦</m:t>
                                          </m:r>
                                        </m:e>
                                      </m:acc>
                                    </m:e>
                                    <m:sub>
                                      <m:r>
                                        <a:rPr lang="en-US" sz="1800" b="0" i="1">
                                          <a:latin typeface="Cambria Math" panose="02040503050406030204" pitchFamily="18" charset="0"/>
                                        </a:rPr>
                                        <m:t>𝑖𝑘</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𝑖</m:t>
                                      </m:r>
                                    </m:sub>
                                  </m:sSub>
                                  <m:r>
                                    <a:rPr lang="en-US" sz="1800" i="1">
                                      <a:latin typeface="Cambria Math" panose="02040503050406030204" pitchFamily="18" charset="0"/>
                                    </a:rPr>
                                    <m:t>)</m:t>
                                  </m:r>
                                </m:e>
                                <m:sup>
                                  <m:r>
                                    <a:rPr lang="en-US" sz="1800" b="0" i="1">
                                      <a:latin typeface="Cambria Math" panose="02040503050406030204" pitchFamily="18" charset="0"/>
                                    </a:rPr>
                                    <m:t>2</m:t>
                                  </m:r>
                                </m:sup>
                              </m:sSup>
                            </m:e>
                          </m:nary>
                        </m:e>
                      </m:rad>
                    </m:oMath>
                  </m:oMathPara>
                </a14:m>
                <a:endParaRPr lang="en-US" sz="1800"/>
              </a:p>
              <a:p>
                <a:pPr marL="0" indent="0">
                  <a:buNone/>
                </a:pPr>
                <a:endParaRPr lang="en-US" sz="1800" i="0">
                  <a:effectLst/>
                </a:endParaRPr>
              </a:p>
            </p:txBody>
          </p:sp>
        </mc:Choice>
        <mc:Fallback>
          <p:sp>
            <p:nvSpPr>
              <p:cNvPr id="13" name="Content Placeholder 2">
                <a:extLst>
                  <a:ext uri="{FF2B5EF4-FFF2-40B4-BE49-F238E27FC236}">
                    <a16:creationId xmlns:a16="http://schemas.microsoft.com/office/drawing/2014/main" id="{FAFF34D3-657D-B76F-EBD5-5E62EBEB5186}"/>
                  </a:ext>
                </a:extLst>
              </p:cNvPr>
              <p:cNvSpPr>
                <a:spLocks noGrp="1" noRot="1" noChangeAspect="1" noMove="1" noResize="1" noEditPoints="1" noAdjustHandles="1" noChangeArrowheads="1" noChangeShapeType="1" noTextEdit="1"/>
              </p:cNvSpPr>
              <p:nvPr>
                <p:ph idx="1"/>
              </p:nvPr>
            </p:nvSpPr>
            <p:spPr>
              <a:xfrm>
                <a:off x="4200652" y="730249"/>
                <a:ext cx="7153147" cy="5384801"/>
              </a:xfrm>
              <a:blipFill>
                <a:blip r:embed="rId4"/>
                <a:stretch>
                  <a:fillRect l="-682" r="-682"/>
                </a:stretch>
              </a:blipFill>
            </p:spPr>
            <p:txBody>
              <a:bodyPr/>
              <a:lstStyle/>
              <a:p>
                <a:r>
                  <a:rPr lang="en-US">
                    <a:noFill/>
                  </a:rPr>
                  <a:t> </a:t>
                </a:r>
              </a:p>
            </p:txBody>
          </p:sp>
        </mc:Fallback>
      </mc:AlternateContent>
    </p:spTree>
    <p:extLst>
      <p:ext uri="{BB962C8B-B14F-4D97-AF65-F5344CB8AC3E}">
        <p14:creationId xmlns:p14="http://schemas.microsoft.com/office/powerpoint/2010/main" val="248333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513931"/>
            <a:ext cx="3362452" cy="2601119"/>
          </a:xfrm>
        </p:spPr>
        <p:txBody>
          <a:bodyPr anchor="t">
            <a:normAutofit/>
          </a:bodyPr>
          <a:lstStyle/>
          <a:p>
            <a:pPr algn="ctr"/>
            <a:r>
              <a:rPr lang="en-US" dirty="0">
                <a:solidFill>
                  <a:srgbClr val="FF0000"/>
                </a:solidFill>
              </a:rPr>
              <a:t>Metrics for robustness (Performance based)</a:t>
            </a:r>
          </a:p>
        </p:txBody>
      </p:sp>
      <p:pic>
        <p:nvPicPr>
          <p:cNvPr id="17" name="Graphic 16" descr="Gauge">
            <a:extLst>
              <a:ext uri="{FF2B5EF4-FFF2-40B4-BE49-F238E27FC236}">
                <a16:creationId xmlns:a16="http://schemas.microsoft.com/office/drawing/2014/main" id="{F66E6D8D-E1CA-FE6C-A682-EDEFE243B0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4200652" y="730249"/>
                <a:ext cx="7153147" cy="5384801"/>
              </a:xfrm>
            </p:spPr>
            <p:txBody>
              <a:bodyPr anchor="ctr">
                <a:normAutofit/>
              </a:bodyPr>
              <a:lstStyle/>
              <a:p>
                <a:pPr marL="0" indent="0" algn="l">
                  <a:buNone/>
                </a:pPr>
                <a:r>
                  <a:rPr lang="en-US" sz="2000" i="0" dirty="0">
                    <a:effectLst/>
                  </a:rPr>
                  <a:t>Performance based robustness metrics</a:t>
                </a:r>
                <a:r>
                  <a:rPr lang="en-US" sz="1800" i="0" dirty="0">
                    <a:effectLst/>
                  </a:rPr>
                  <a:t>:  </a:t>
                </a:r>
                <a:r>
                  <a:rPr lang="en-US" sz="1800" b="0" i="0" dirty="0">
                    <a:solidFill>
                      <a:srgbClr val="212529"/>
                    </a:solidFill>
                    <a:effectLst/>
                    <a:latin typeface="-apple-system"/>
                  </a:rPr>
                  <a:t>assesses model performance to small changes in the covariate space.  It proceeds as follows,</a:t>
                </a:r>
              </a:p>
              <a:p>
                <a:pPr algn="l">
                  <a:buFont typeface="Arial" panose="020B0604020202020204" pitchFamily="34" charset="0"/>
                  <a:buChar char="•"/>
                </a:pPr>
                <a:r>
                  <a:rPr lang="en-US" sz="1800" b="0" i="0" dirty="0">
                    <a:solidFill>
                      <a:srgbClr val="212529"/>
                    </a:solidFill>
                    <a:effectLst/>
                    <a:latin typeface="-apple-system"/>
                  </a:rPr>
                  <a:t>Perturb x with changes </a:t>
                </a:r>
                <a:r>
                  <a:rPr lang="en-US" sz="1800" b="0" i="0" dirty="0">
                    <a:solidFill>
                      <a:srgbClr val="222222"/>
                    </a:solidFill>
                    <a:effectLst/>
                    <a:latin typeface="Arial" panose="020B0604020202020204" pitchFamily="34" charset="0"/>
                    <a:sym typeface="Symbol" panose="05050102010706020507" pitchFamily="18" charset="2"/>
                  </a:rPr>
                  <a:t></a:t>
                </a:r>
                <a:r>
                  <a:rPr lang="en-US" sz="1800" b="0" i="0" dirty="0">
                    <a:solidFill>
                      <a:srgbClr val="222222"/>
                    </a:solidFill>
                    <a:effectLst/>
                    <a:latin typeface="Arial" panose="020B0604020202020204" pitchFamily="34" charset="0"/>
                  </a:rPr>
                  <a:t>x</a:t>
                </a:r>
                <a:r>
                  <a:rPr lang="en-US" sz="1800" b="0" i="0" dirty="0">
                    <a:solidFill>
                      <a:srgbClr val="212529"/>
                    </a:solidFill>
                    <a:effectLst/>
                    <a:latin typeface="-apple-system"/>
                  </a:rPr>
                  <a:t>.</a:t>
                </a:r>
              </a:p>
              <a:p>
                <a:pPr algn="l">
                  <a:buFont typeface="Arial" panose="020B0604020202020204" pitchFamily="34" charset="0"/>
                  <a:buChar char="•"/>
                </a:pPr>
                <a:r>
                  <a:rPr lang="en-US" sz="1800" b="0" i="0" dirty="0">
                    <a:solidFill>
                      <a:srgbClr val="212529"/>
                    </a:solidFill>
                    <a:effectLst/>
                    <a:latin typeface="-apple-system"/>
                  </a:rPr>
                  <a:t>Calculate the model’s output </a:t>
                </a:r>
                <a:r>
                  <a:rPr lang="en-US" sz="1800" b="0" dirty="0">
                    <a:solidFill>
                      <a:srgbClr val="222222"/>
                    </a:solidFill>
                    <a:effectLst/>
                  </a:rPr>
                  <a:t> </a:t>
                </a:r>
                <a14:m>
                  <m:oMath xmlns:m="http://schemas.openxmlformats.org/officeDocument/2006/math">
                    <m:acc>
                      <m:accPr>
                        <m:chr m:val="̂"/>
                        <m:ctrlPr>
                          <a:rPr lang="en-US" sz="1800" b="0" i="1" smtClean="0">
                            <a:solidFill>
                              <a:srgbClr val="222222"/>
                            </a:solidFill>
                            <a:effectLst/>
                            <a:latin typeface="Cambria Math" panose="02040503050406030204" pitchFamily="18" charset="0"/>
                          </a:rPr>
                        </m:ctrlPr>
                      </m:accPr>
                      <m:e>
                        <m:r>
                          <a:rPr lang="en-US" sz="1800" b="0" i="1" smtClean="0">
                            <a:solidFill>
                              <a:srgbClr val="222222"/>
                            </a:solidFill>
                            <a:effectLst/>
                            <a:latin typeface="Cambria Math" panose="02040503050406030204" pitchFamily="18" charset="0"/>
                          </a:rPr>
                          <m:t>𝑓</m:t>
                        </m:r>
                      </m:e>
                    </m:acc>
                  </m:oMath>
                </a14:m>
                <a:r>
                  <a:rPr lang="en-US" sz="1800" b="0" i="0" dirty="0">
                    <a:solidFill>
                      <a:srgbClr val="222222"/>
                    </a:solidFill>
                    <a:effectLst/>
                    <a:latin typeface="Arial" panose="020B0604020202020204" pitchFamily="34" charset="0"/>
                  </a:rPr>
                  <a:t>(</a:t>
                </a:r>
                <a:r>
                  <a:rPr lang="en-US" sz="1800" b="0" i="1" dirty="0">
                    <a:solidFill>
                      <a:srgbClr val="222222"/>
                    </a:solidFill>
                    <a:effectLst/>
                    <a:latin typeface="Arial" panose="020B0604020202020204" pitchFamily="34" charset="0"/>
                  </a:rPr>
                  <a:t>x</a:t>
                </a:r>
                <a:r>
                  <a:rPr lang="en-US" sz="1800" b="0" i="0" dirty="0">
                    <a:solidFill>
                      <a:srgbClr val="222222"/>
                    </a:solidFill>
                    <a:effectLst/>
                    <a:latin typeface="Arial" panose="020B0604020202020204" pitchFamily="34" charset="0"/>
                  </a:rPr>
                  <a:t>+ </a:t>
                </a:r>
                <a:r>
                  <a:rPr lang="en-US" sz="1800" b="0" i="0" dirty="0">
                    <a:solidFill>
                      <a:srgbClr val="222222"/>
                    </a:solidFill>
                    <a:effectLst/>
                    <a:latin typeface="Arial" panose="020B0604020202020204" pitchFamily="34" charset="0"/>
                    <a:sym typeface="Symbol" panose="05050102010706020507" pitchFamily="18" charset="2"/>
                  </a:rPr>
                  <a:t></a:t>
                </a:r>
                <a:r>
                  <a:rPr lang="en-US" sz="1800" b="0" i="0" dirty="0">
                    <a:solidFill>
                      <a:srgbClr val="222222"/>
                    </a:solidFill>
                    <a:effectLst/>
                    <a:latin typeface="Arial" panose="020B0604020202020204" pitchFamily="34" charset="0"/>
                  </a:rPr>
                  <a:t>x ) </a:t>
                </a:r>
                <a:r>
                  <a:rPr lang="en-US" sz="1800" b="0" i="0" dirty="0">
                    <a:solidFill>
                      <a:srgbClr val="212529"/>
                    </a:solidFill>
                    <a:effectLst/>
                    <a:latin typeface="-apple-system"/>
                  </a:rPr>
                  <a:t>on perturbed data.</a:t>
                </a:r>
              </a:p>
              <a:p>
                <a:pPr algn="l">
                  <a:buFont typeface="Arial" panose="020B0604020202020204" pitchFamily="34" charset="0"/>
                  <a:buChar char="•"/>
                </a:pPr>
                <a:r>
                  <a:rPr lang="en-US" sz="1800" b="0" i="0" dirty="0">
                    <a:solidFill>
                      <a:srgbClr val="212529"/>
                    </a:solidFill>
                    <a:effectLst/>
                    <a:latin typeface="-apple-system"/>
                  </a:rPr>
                  <a:t>Evaluate the performance metric of  Score(y, </a:t>
                </a:r>
                <a14:m>
                  <m:oMath xmlns:m="http://schemas.openxmlformats.org/officeDocument/2006/math">
                    <m:acc>
                      <m:accPr>
                        <m:chr m:val="̂"/>
                        <m:ctrlPr>
                          <a:rPr lang="en-US" sz="1800" b="0" i="1" smtClean="0">
                            <a:solidFill>
                              <a:srgbClr val="222222"/>
                            </a:solidFill>
                            <a:effectLst/>
                            <a:latin typeface="Cambria Math" panose="02040503050406030204" pitchFamily="18" charset="0"/>
                          </a:rPr>
                        </m:ctrlPr>
                      </m:accPr>
                      <m:e>
                        <m:r>
                          <a:rPr lang="en-US" sz="1800" b="0" i="1" smtClean="0">
                            <a:solidFill>
                              <a:srgbClr val="222222"/>
                            </a:solidFill>
                            <a:effectLst/>
                            <a:latin typeface="Cambria Math" panose="02040503050406030204" pitchFamily="18" charset="0"/>
                          </a:rPr>
                          <m:t>𝑓</m:t>
                        </m:r>
                      </m:e>
                    </m:acc>
                  </m:oMath>
                </a14:m>
                <a:r>
                  <a:rPr lang="en-US" sz="1800" b="0" i="0" dirty="0">
                    <a:solidFill>
                      <a:srgbClr val="222222"/>
                    </a:solidFill>
                    <a:effectLst/>
                    <a:latin typeface="Arial" panose="020B0604020202020204" pitchFamily="34" charset="0"/>
                  </a:rPr>
                  <a:t>(</a:t>
                </a:r>
                <a:r>
                  <a:rPr lang="en-US" sz="1800" b="0" i="1" dirty="0">
                    <a:solidFill>
                      <a:srgbClr val="222222"/>
                    </a:solidFill>
                    <a:effectLst/>
                    <a:latin typeface="Arial" panose="020B0604020202020204" pitchFamily="34" charset="0"/>
                  </a:rPr>
                  <a:t>x</a:t>
                </a:r>
                <a:r>
                  <a:rPr lang="en-US" sz="1800" b="0" i="0" dirty="0">
                    <a:solidFill>
                      <a:srgbClr val="222222"/>
                    </a:solidFill>
                    <a:effectLst/>
                    <a:latin typeface="Arial" panose="020B0604020202020204" pitchFamily="34" charset="0"/>
                  </a:rPr>
                  <a:t>+ </a:t>
                </a:r>
                <a:r>
                  <a:rPr lang="en-US" sz="1800" b="0" i="0" dirty="0">
                    <a:solidFill>
                      <a:srgbClr val="222222"/>
                    </a:solidFill>
                    <a:effectLst/>
                    <a:latin typeface="Arial" panose="020B0604020202020204" pitchFamily="34" charset="0"/>
                    <a:sym typeface="Symbol" panose="05050102010706020507" pitchFamily="18" charset="2"/>
                  </a:rPr>
                  <a:t></a:t>
                </a:r>
                <a:r>
                  <a:rPr lang="en-US" sz="1800" b="0" i="0" dirty="0">
                    <a:solidFill>
                      <a:srgbClr val="222222"/>
                    </a:solidFill>
                    <a:effectLst/>
                    <a:latin typeface="Arial" panose="020B0604020202020204" pitchFamily="34" charset="0"/>
                  </a:rPr>
                  <a:t>x ) </a:t>
                </a:r>
                <a:r>
                  <a:rPr lang="en-US" sz="1800" b="0" i="0" dirty="0">
                    <a:solidFill>
                      <a:srgbClr val="212529"/>
                    </a:solidFill>
                    <a:effectLst/>
                    <a:latin typeface="-apple-system"/>
                  </a:rPr>
                  <a:t>).</a:t>
                </a:r>
              </a:p>
              <a:p>
                <a:pPr marL="0" indent="0" algn="l">
                  <a:buNone/>
                </a:pPr>
                <a:r>
                  <a:rPr lang="en-US" sz="1800" b="0" i="0" dirty="0">
                    <a:solidFill>
                      <a:srgbClr val="212529"/>
                    </a:solidFill>
                    <a:effectLst/>
                    <a:latin typeface="-apple-system"/>
                  </a:rPr>
                  <a:t>This process is iterated ten times for all the test samples, with performance metrics recorded for each repetition. </a:t>
                </a:r>
              </a:p>
              <a:p>
                <a:pPr marL="0" indent="0" algn="l">
                  <a:buNone/>
                </a:pPr>
                <a:r>
                  <a:rPr lang="en-US" sz="1800" b="0" i="0" dirty="0">
                    <a:solidFill>
                      <a:srgbClr val="212529"/>
                    </a:solidFill>
                    <a:effectLst/>
                    <a:latin typeface="-apple-system"/>
                  </a:rPr>
                  <a:t>It is important to note that the assumption is made that the response remains unchanged throughout. Perturbation can be applied to both numerical and categorical features. The forthcoming sections will illustrate the perturbation methods for numerical and categorical features, respectively.</a:t>
                </a:r>
              </a:p>
              <a:p>
                <a:pPr marL="0" indent="0">
                  <a:buNone/>
                </a:pPr>
                <a:endParaRPr lang="en-US" sz="1800" dirty="0"/>
              </a:p>
              <a:p>
                <a:pPr marL="0" indent="0">
                  <a:buNone/>
                </a:pPr>
                <a:endParaRPr lang="en-US" sz="1800" i="0" dirty="0">
                  <a:effectLst/>
                </a:endParaRPr>
              </a:p>
            </p:txBody>
          </p:sp>
        </mc:Choice>
        <mc:Fallback>
          <p:sp>
            <p:nvSpPr>
              <p:cNvPr id="13" name="Content Placeholder 2">
                <a:extLst>
                  <a:ext uri="{FF2B5EF4-FFF2-40B4-BE49-F238E27FC236}">
                    <a16:creationId xmlns:a16="http://schemas.microsoft.com/office/drawing/2014/main" id="{FAFF34D3-657D-B76F-EBD5-5E62EBEB5186}"/>
                  </a:ext>
                </a:extLst>
              </p:cNvPr>
              <p:cNvSpPr>
                <a:spLocks noGrp="1" noRot="1" noChangeAspect="1" noMove="1" noResize="1" noEditPoints="1" noAdjustHandles="1" noChangeArrowheads="1" noChangeShapeType="1" noTextEdit="1"/>
              </p:cNvSpPr>
              <p:nvPr>
                <p:ph idx="1"/>
              </p:nvPr>
            </p:nvSpPr>
            <p:spPr>
              <a:xfrm>
                <a:off x="4200652" y="730249"/>
                <a:ext cx="7153147" cy="5384801"/>
              </a:xfrm>
              <a:blipFill>
                <a:blip r:embed="rId4"/>
                <a:stretch>
                  <a:fillRect l="-853" r="-512"/>
                </a:stretch>
              </a:blipFill>
            </p:spPr>
            <p:txBody>
              <a:bodyPr/>
              <a:lstStyle/>
              <a:p>
                <a:r>
                  <a:rPr lang="en-US">
                    <a:noFill/>
                  </a:rPr>
                  <a:t> </a:t>
                </a:r>
              </a:p>
            </p:txBody>
          </p:sp>
        </mc:Fallback>
      </mc:AlternateContent>
    </p:spTree>
    <p:extLst>
      <p:ext uri="{BB962C8B-B14F-4D97-AF65-F5344CB8AC3E}">
        <p14:creationId xmlns:p14="http://schemas.microsoft.com/office/powerpoint/2010/main" val="4182300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pPr algn="ctr"/>
            <a:r>
              <a:rPr lang="en-US" dirty="0">
                <a:solidFill>
                  <a:srgbClr val="FF0000"/>
                </a:solidFill>
              </a:rPr>
              <a:t>Perturbation methods in robustness test</a:t>
            </a:r>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929384"/>
            <a:ext cx="10515600" cy="4251960"/>
          </a:xfrm>
        </p:spPr>
        <p:txBody>
          <a:bodyPr>
            <a:normAutofit/>
          </a:bodyPr>
          <a:lstStyle/>
          <a:p>
            <a:pPr marL="0" indent="0">
              <a:buNone/>
            </a:pPr>
            <a:r>
              <a:rPr lang="en-US" sz="2200" b="1" i="0" dirty="0">
                <a:effectLst/>
              </a:rPr>
              <a:t>Raw perturbation</a:t>
            </a:r>
            <a:r>
              <a:rPr lang="en-US" sz="2200" i="0" dirty="0">
                <a:effectLst/>
              </a:rPr>
              <a:t>: Directly add </a:t>
            </a:r>
            <a:r>
              <a:rPr lang="en-US" sz="2200" i="0" dirty="0" err="1">
                <a:effectLst/>
              </a:rPr>
              <a:t>i.i.d.</a:t>
            </a:r>
            <a:r>
              <a:rPr lang="en-US" sz="2200" i="0" dirty="0">
                <a:effectLst/>
              </a:rPr>
              <a:t> Gaussian noise  </a:t>
            </a:r>
            <a:r>
              <a:rPr lang="en-US" sz="2200" i="1" dirty="0">
                <a:effectLst/>
              </a:rPr>
              <a:t>N(0, </a:t>
            </a:r>
            <a:r>
              <a:rPr lang="en-US" sz="2200" i="1" dirty="0">
                <a:effectLst/>
                <a:sym typeface="Symbol" panose="05050102010706020507" pitchFamily="18" charset="2"/>
              </a:rPr>
              <a:t></a:t>
            </a:r>
            <a:r>
              <a:rPr lang="en-US" sz="2200" i="1" baseline="30000" dirty="0">
                <a:effectLst/>
                <a:sym typeface="Symbol" panose="05050102010706020507" pitchFamily="18" charset="2"/>
              </a:rPr>
              <a:t>2</a:t>
            </a:r>
            <a:r>
              <a:rPr lang="en-US" sz="2200" i="1" dirty="0">
                <a:effectLst/>
              </a:rPr>
              <a:t>var(x)) </a:t>
            </a:r>
            <a:r>
              <a:rPr lang="en-US" sz="2200" i="0" dirty="0">
                <a:effectLst/>
              </a:rPr>
              <a:t>to  </a:t>
            </a:r>
            <a:r>
              <a:rPr lang="en-US" sz="2200" i="1" dirty="0">
                <a:effectLst/>
              </a:rPr>
              <a:t>x</a:t>
            </a:r>
            <a:r>
              <a:rPr lang="en-US" sz="2200" i="0" dirty="0">
                <a:effectLst/>
              </a:rPr>
              <a:t>, where </a:t>
            </a:r>
          </a:p>
          <a:p>
            <a:pPr marL="0" indent="0">
              <a:buNone/>
            </a:pPr>
            <a:r>
              <a:rPr lang="en-US" sz="2200" i="0" dirty="0">
                <a:effectLst/>
              </a:rPr>
              <a:t> </a:t>
            </a:r>
            <a:r>
              <a:rPr lang="en-US" sz="2200" i="1" dirty="0">
                <a:effectLst/>
                <a:sym typeface="Symbol" panose="05050102010706020507" pitchFamily="18" charset="2"/>
              </a:rPr>
              <a:t> </a:t>
            </a:r>
            <a:r>
              <a:rPr lang="en-US" sz="2200" i="0" dirty="0">
                <a:effectLst/>
              </a:rPr>
              <a:t>is the perturbation size. However, this method may not be suitable when </a:t>
            </a:r>
          </a:p>
          <a:p>
            <a:pPr marL="457200" indent="-457200">
              <a:buAutoNum type="arabicPeriod"/>
            </a:pPr>
            <a:r>
              <a:rPr lang="en-US" sz="2200" i="0" dirty="0">
                <a:effectLst/>
              </a:rPr>
              <a:t>The data is discrete, e.g., 1, 2, 3, … 10. In this case, the perturbed data, e.g., 1.2 may become invalid. </a:t>
            </a:r>
          </a:p>
          <a:p>
            <a:pPr marL="457200" indent="-457200">
              <a:buAutoNum type="arabicPeriod"/>
            </a:pPr>
            <a:r>
              <a:rPr lang="en-US" sz="2200" i="0" dirty="0">
                <a:effectLst/>
              </a:rPr>
              <a:t>The data is skewed and has a long tail distribution. In this case, the calculation of standard deviation may become unstable, and it is relatively hard to choose a suitable perturbation size.</a:t>
            </a:r>
          </a:p>
          <a:p>
            <a:pPr marL="457200" indent="-457200">
              <a:buAutoNum type="arabicPeriod"/>
            </a:pPr>
            <a:r>
              <a:rPr lang="en-US" sz="2200" dirty="0"/>
              <a:t>The data has special values, such as 999999999. </a:t>
            </a:r>
            <a:endParaRPr lang="en-US" sz="2200" i="0" dirty="0">
              <a:effectLst/>
            </a:endParaRPr>
          </a:p>
        </p:txBody>
      </p:sp>
    </p:spTree>
    <p:extLst>
      <p:ext uri="{BB962C8B-B14F-4D97-AF65-F5344CB8AC3E}">
        <p14:creationId xmlns:p14="http://schemas.microsoft.com/office/powerpoint/2010/main" val="1110950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pPr algn="ctr"/>
            <a:r>
              <a:rPr lang="en-US" dirty="0">
                <a:solidFill>
                  <a:srgbClr val="FF0000"/>
                </a:solidFill>
              </a:rPr>
              <a:t>Perturbation methods in robustness test</a:t>
            </a:r>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852382"/>
            <a:ext cx="10515600" cy="4251960"/>
          </a:xfrm>
        </p:spPr>
        <p:txBody>
          <a:bodyPr>
            <a:normAutofit/>
          </a:bodyPr>
          <a:lstStyle/>
          <a:p>
            <a:pPr marL="0" indent="0">
              <a:buNone/>
            </a:pPr>
            <a:r>
              <a:rPr lang="en-US" sz="2000" b="1" i="0" dirty="0">
                <a:effectLst/>
              </a:rPr>
              <a:t>Quantile Perturbation: </a:t>
            </a:r>
            <a:r>
              <a:rPr lang="en-US" sz="2000" dirty="0">
                <a:effectLst/>
              </a:rPr>
              <a:t>Quantile perturbation can solve the above issues. </a:t>
            </a:r>
          </a:p>
          <a:p>
            <a:pPr marL="457200" indent="-457200">
              <a:buAutoNum type="arabicPeriod"/>
            </a:pPr>
            <a:r>
              <a:rPr lang="en-US" sz="2000" dirty="0">
                <a:effectLst/>
              </a:rPr>
              <a:t>First, the feature is converted to the quantile space. </a:t>
            </a:r>
          </a:p>
          <a:p>
            <a:pPr marL="457200" indent="-457200">
              <a:buAutoNum type="arabicPeriod"/>
            </a:pPr>
            <a:r>
              <a:rPr lang="en-US" sz="2000" dirty="0">
                <a:effectLst/>
              </a:rPr>
              <a:t>The uniform noise  is then added to perturb the quantiles. Here also represents the perturbation size. </a:t>
            </a:r>
          </a:p>
          <a:p>
            <a:pPr marL="457200" indent="-457200">
              <a:buAutoNum type="arabicPeriod"/>
            </a:pPr>
            <a:r>
              <a:rPr lang="en-US" sz="2000" dirty="0">
                <a:effectLst/>
              </a:rPr>
              <a:t>Finally, transform the quantiles to the original space. </a:t>
            </a:r>
          </a:p>
          <a:p>
            <a:pPr marL="457200" indent="-457200">
              <a:buAutoNum type="arabicPeriod"/>
            </a:pPr>
            <a:endParaRPr lang="en-US" sz="2000" dirty="0"/>
          </a:p>
          <a:p>
            <a:pPr marL="457200" indent="-457200">
              <a:buAutoNum type="arabicPeriod"/>
            </a:pPr>
            <a:endParaRPr lang="en-US" sz="2000" dirty="0">
              <a:effectLst/>
            </a:endParaRPr>
          </a:p>
          <a:p>
            <a:pPr marL="457200" indent="-457200">
              <a:buAutoNum type="arabicPeriod"/>
            </a:pPr>
            <a:endParaRPr lang="en-US" sz="2000" dirty="0"/>
          </a:p>
          <a:p>
            <a:pPr marL="0" indent="0">
              <a:buNone/>
            </a:pPr>
            <a:r>
              <a:rPr lang="en-US" sz="1800" b="0" i="0" dirty="0">
                <a:solidFill>
                  <a:srgbClr val="212529"/>
                </a:solidFill>
                <a:effectLst/>
                <a:latin typeface="-apple-system"/>
              </a:rPr>
              <a:t>Let’s take into account a data point with a value of 3, along with its corresponding quantile value of 0.7. On the quantile scale, a small noise of 0.12 is generated and added to the original quantile value of 0.7. This sum yields a resulting value of 0.82, which is then rounded to the nearest available value, namely 0.8. Finally, the perturbed quantile is transformed back to the original scale, resulting in a value of 40.</a:t>
            </a:r>
            <a:endParaRPr lang="en-US" dirty="0">
              <a:effectLst/>
            </a:endParaRPr>
          </a:p>
        </p:txBody>
      </p:sp>
      <p:pic>
        <p:nvPicPr>
          <p:cNvPr id="4" name="Picture 3">
            <a:extLst>
              <a:ext uri="{FF2B5EF4-FFF2-40B4-BE49-F238E27FC236}">
                <a16:creationId xmlns:a16="http://schemas.microsoft.com/office/drawing/2014/main" id="{EE33E800-50C0-E168-5016-30AB2F84C7D1}"/>
              </a:ext>
            </a:extLst>
          </p:cNvPr>
          <p:cNvPicPr>
            <a:picLocks noChangeAspect="1"/>
          </p:cNvPicPr>
          <p:nvPr/>
        </p:nvPicPr>
        <p:blipFill>
          <a:blip r:embed="rId2"/>
          <a:stretch>
            <a:fillRect/>
          </a:stretch>
        </p:blipFill>
        <p:spPr>
          <a:xfrm>
            <a:off x="2716029" y="3847995"/>
            <a:ext cx="5200650" cy="847725"/>
          </a:xfrm>
          <a:prstGeom prst="rect">
            <a:avLst/>
          </a:prstGeom>
        </p:spPr>
      </p:pic>
    </p:spTree>
    <p:extLst>
      <p:ext uri="{BB962C8B-B14F-4D97-AF65-F5344CB8AC3E}">
        <p14:creationId xmlns:p14="http://schemas.microsoft.com/office/powerpoint/2010/main" val="13594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880-FC16-F3C2-0B9B-261613B43447}"/>
              </a:ext>
            </a:extLst>
          </p:cNvPr>
          <p:cNvSpPr>
            <a:spLocks noGrp="1"/>
          </p:cNvSpPr>
          <p:nvPr>
            <p:ph type="title"/>
          </p:nvPr>
        </p:nvSpPr>
        <p:spPr/>
        <p:txBody>
          <a:bodyPr/>
          <a:lstStyle/>
          <a:p>
            <a:r>
              <a:rPr lang="en-US" dirty="0">
                <a:solidFill>
                  <a:schemeClr val="bg1"/>
                </a:solidFill>
              </a:rPr>
              <a:t>Bias and Variance</a:t>
            </a:r>
          </a:p>
        </p:txBody>
      </p:sp>
    </p:spTree>
    <p:extLst>
      <p:ext uri="{BB962C8B-B14F-4D97-AF65-F5344CB8AC3E}">
        <p14:creationId xmlns:p14="http://schemas.microsoft.com/office/powerpoint/2010/main" val="2973217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Example of robustness (Performance based)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F0A7E443-DEDA-8647-8515-A0ADBD14260E}"/>
              </a:ext>
            </a:extLst>
          </p:cNvPr>
          <p:cNvPicPr>
            <a:picLocks noGrp="1" noChangeAspect="1"/>
          </p:cNvPicPr>
          <p:nvPr>
            <p:ph idx="1"/>
          </p:nvPr>
        </p:nvPicPr>
        <p:blipFill>
          <a:blip r:embed="rId2"/>
          <a:stretch>
            <a:fillRect/>
          </a:stretch>
        </p:blipFill>
        <p:spPr>
          <a:xfrm>
            <a:off x="2464895" y="1690688"/>
            <a:ext cx="6877200" cy="4351338"/>
          </a:xfrm>
        </p:spPr>
      </p:pic>
    </p:spTree>
    <p:extLst>
      <p:ext uri="{BB962C8B-B14F-4D97-AF65-F5344CB8AC3E}">
        <p14:creationId xmlns:p14="http://schemas.microsoft.com/office/powerpoint/2010/main" val="788529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880-FC16-F3C2-0B9B-261613B43447}"/>
              </a:ext>
            </a:extLst>
          </p:cNvPr>
          <p:cNvSpPr>
            <a:spLocks noGrp="1"/>
          </p:cNvSpPr>
          <p:nvPr>
            <p:ph type="title"/>
          </p:nvPr>
        </p:nvSpPr>
        <p:spPr/>
        <p:txBody>
          <a:bodyPr/>
          <a:lstStyle/>
          <a:p>
            <a:r>
              <a:rPr lang="en-US" dirty="0">
                <a:solidFill>
                  <a:schemeClr val="bg1"/>
                </a:solidFill>
              </a:rPr>
              <a:t>Case Studies</a:t>
            </a:r>
          </a:p>
        </p:txBody>
      </p:sp>
    </p:spTree>
    <p:extLst>
      <p:ext uri="{BB962C8B-B14F-4D97-AF65-F5344CB8AC3E}">
        <p14:creationId xmlns:p14="http://schemas.microsoft.com/office/powerpoint/2010/main" val="18723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err="1">
                <a:solidFill>
                  <a:srgbClr val="FF0000"/>
                </a:solidFill>
              </a:rPr>
              <a:t>PiML</a:t>
            </a:r>
            <a:r>
              <a:rPr lang="en-US" dirty="0">
                <a:solidFill>
                  <a:srgbClr val="FF0000"/>
                </a:solidFill>
              </a:rPr>
              <a:t> Toolbox</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536867"/>
            <a:ext cx="10515600" cy="4351338"/>
          </a:xfrm>
        </p:spPr>
        <p:txBody>
          <a:bodyPr>
            <a:normAutofit fontScale="77500" lnSpcReduction="20000"/>
          </a:bodyPr>
          <a:lstStyle/>
          <a:p>
            <a:r>
              <a:rPr lang="en-US" dirty="0">
                <a:hlinkClick r:id="rId2"/>
              </a:rPr>
              <a:t>https://github.com/SelfExplainML/PiML-Toolbox</a:t>
            </a:r>
            <a:r>
              <a:rPr lang="en-US" dirty="0"/>
              <a:t> </a:t>
            </a:r>
          </a:p>
          <a:p>
            <a:r>
              <a:rPr lang="en-US" dirty="0"/>
              <a:t>Accuracy: popular metrics like MSE, MAE for regression tasks and ACC, AUC, Recall, Precision, F1-score for binary classification tasks.</a:t>
            </a:r>
          </a:p>
          <a:p>
            <a:r>
              <a:rPr lang="en-US" dirty="0" err="1"/>
              <a:t>Explainability</a:t>
            </a:r>
            <a:r>
              <a:rPr lang="en-US" dirty="0"/>
              <a:t>: post-hoc global explainers (PFI, PDP, ALE) and local explainers (LIME, SHAP).</a:t>
            </a:r>
          </a:p>
          <a:p>
            <a:r>
              <a:rPr lang="en-US" dirty="0"/>
              <a:t>Fairness: disparity test and segmented analysis by integrating the </a:t>
            </a:r>
            <a:r>
              <a:rPr lang="en-US" dirty="0" err="1"/>
              <a:t>solas</a:t>
            </a:r>
            <a:r>
              <a:rPr lang="en-US" dirty="0"/>
              <a:t>-ai package.</a:t>
            </a:r>
          </a:p>
          <a:p>
            <a:r>
              <a:rPr lang="en-US" dirty="0" err="1"/>
              <a:t>WeakSpot</a:t>
            </a:r>
            <a:r>
              <a:rPr lang="en-US" dirty="0"/>
              <a:t>: identification of weak regions with high residuals by slicing techniques.</a:t>
            </a:r>
          </a:p>
          <a:p>
            <a:r>
              <a:rPr lang="en-US" b="1" dirty="0">
                <a:highlight>
                  <a:srgbClr val="00FFFF"/>
                </a:highlight>
              </a:rPr>
              <a:t>Overfit</a:t>
            </a:r>
            <a:r>
              <a:rPr lang="en-US" dirty="0">
                <a:highlight>
                  <a:srgbClr val="00FFFF"/>
                </a:highlight>
              </a:rPr>
              <a:t>: identification of overfitting regions according to train-test performance gap.</a:t>
            </a:r>
          </a:p>
          <a:p>
            <a:r>
              <a:rPr lang="en-US" dirty="0"/>
              <a:t>Reliability: assessment of prediction uncertainty by split conformal prediction techniques.</a:t>
            </a:r>
          </a:p>
          <a:p>
            <a:r>
              <a:rPr lang="en-US" b="1" dirty="0">
                <a:highlight>
                  <a:srgbClr val="00FFFF"/>
                </a:highlight>
              </a:rPr>
              <a:t>Robustness</a:t>
            </a:r>
            <a:r>
              <a:rPr lang="en-US" dirty="0">
                <a:highlight>
                  <a:srgbClr val="00FFFF"/>
                </a:highlight>
              </a:rPr>
              <a:t>: evaluation of performance degradation under covariate noise perturbation.</a:t>
            </a:r>
          </a:p>
          <a:p>
            <a:r>
              <a:rPr lang="en-US" dirty="0"/>
              <a:t>Resilience: evaluation of performance degradation under different out-of-distribution scenarios.</a:t>
            </a:r>
          </a:p>
          <a:p>
            <a:endParaRPr lang="en-US" dirty="0"/>
          </a:p>
        </p:txBody>
      </p:sp>
    </p:spTree>
    <p:extLst>
      <p:ext uri="{BB962C8B-B14F-4D97-AF65-F5344CB8AC3E}">
        <p14:creationId xmlns:p14="http://schemas.microsoft.com/office/powerpoint/2010/main" val="1467773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err="1">
                <a:solidFill>
                  <a:srgbClr val="FF0000"/>
                </a:solidFill>
              </a:rPr>
              <a:t>PiML</a:t>
            </a:r>
            <a:r>
              <a:rPr lang="en-US" dirty="0">
                <a:solidFill>
                  <a:srgbClr val="FF0000"/>
                </a:solidFill>
              </a:rPr>
              <a:t> Toolbox: Load data</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655320" y="1566900"/>
            <a:ext cx="4927333" cy="4535517"/>
          </a:xfrm>
        </p:spPr>
        <p:txBody>
          <a:bodyPr>
            <a:normAutofit fontScale="92500" lnSpcReduction="20000"/>
          </a:bodyPr>
          <a:lstStyle/>
          <a:p>
            <a:r>
              <a:rPr lang="en-US" dirty="0" err="1"/>
              <a:t>Taiwai</a:t>
            </a:r>
            <a:r>
              <a:rPr lang="en-US" dirty="0"/>
              <a:t> Credit data (30000 x 24):  </a:t>
            </a:r>
          </a:p>
          <a:p>
            <a:pPr marL="0" indent="0">
              <a:buNone/>
            </a:pPr>
            <a:endParaRPr lang="en-US" sz="2400" dirty="0">
              <a:hlinkClick r:id="rId2"/>
            </a:endParaRPr>
          </a:p>
          <a:p>
            <a:pPr marL="0" indent="0">
              <a:buNone/>
            </a:pPr>
            <a:r>
              <a:rPr lang="en-US" sz="2400" dirty="0">
                <a:hlinkClick r:id="rId2"/>
              </a:rPr>
              <a:t>https://colab.research.google.com/drive/1jVVDesIAX4BYZo6gAzhuKmn7hEpDDWtb?usp=sharing</a:t>
            </a:r>
            <a:r>
              <a:rPr lang="en-US" sz="2400" dirty="0"/>
              <a:t> </a:t>
            </a:r>
          </a:p>
          <a:p>
            <a:endParaRPr lang="en-US" dirty="0"/>
          </a:p>
          <a:p>
            <a:pPr marL="0" indent="0">
              <a:buNone/>
            </a:pPr>
            <a:r>
              <a:rPr lang="en-US" sz="1600" b="0" dirty="0">
                <a:solidFill>
                  <a:srgbClr val="0000FF"/>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pip install </a:t>
            </a:r>
            <a:r>
              <a:rPr lang="en-US" sz="1600" b="0" dirty="0" err="1">
                <a:solidFill>
                  <a:srgbClr val="000000"/>
                </a:solidFill>
                <a:effectLst/>
                <a:latin typeface="Courier New" panose="02070309020205020404" pitchFamily="49" charset="0"/>
              </a:rPr>
              <a:t>piml</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AF00DB"/>
                </a:solidFill>
                <a:effectLst/>
                <a:latin typeface="Courier New" panose="02070309020205020404" pitchFamily="49" charset="0"/>
              </a:rPr>
              <a:t>from</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piml</a:t>
            </a: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import</a:t>
            </a:r>
            <a:r>
              <a:rPr lang="en-US" sz="1600" b="0" dirty="0">
                <a:solidFill>
                  <a:srgbClr val="000000"/>
                </a:solidFill>
                <a:effectLst/>
                <a:latin typeface="Courier New" panose="02070309020205020404" pitchFamily="49" charset="0"/>
              </a:rPr>
              <a:t> Experiment</a:t>
            </a:r>
          </a:p>
          <a:p>
            <a:pPr marL="0" indent="0">
              <a:buNone/>
            </a:pPr>
            <a:r>
              <a:rPr lang="en-US" sz="1600" b="0" dirty="0">
                <a:solidFill>
                  <a:srgbClr val="000000"/>
                </a:solidFill>
                <a:effectLst/>
                <a:latin typeface="Courier New" panose="02070309020205020404" pitchFamily="49" charset="0"/>
              </a:rPr>
              <a:t>exp = Experiment()</a:t>
            </a:r>
          </a:p>
          <a:p>
            <a:pPr marL="0" indent="0">
              <a:buNone/>
            </a:pPr>
            <a:endParaRPr lang="en-US" sz="1600" b="0" dirty="0">
              <a:solidFill>
                <a:srgbClr val="000000"/>
              </a:solidFill>
              <a:effectLst/>
              <a:latin typeface="Courier New" panose="02070309020205020404" pitchFamily="49" charset="0"/>
            </a:endParaRPr>
          </a:p>
          <a:p>
            <a:pPr marL="0" indent="0">
              <a:buNone/>
            </a:pPr>
            <a:r>
              <a:rPr lang="en-US" sz="1600" b="0" dirty="0">
                <a:solidFill>
                  <a:srgbClr val="008000"/>
                </a:solidFill>
                <a:effectLst/>
                <a:latin typeface="Courier New" panose="02070309020205020404" pitchFamily="49" charset="0"/>
              </a:rPr>
              <a:t># Choose </a:t>
            </a:r>
            <a:r>
              <a:rPr lang="en-US" sz="1600" b="0" dirty="0" err="1">
                <a:solidFill>
                  <a:srgbClr val="008000"/>
                </a:solidFill>
                <a:effectLst/>
                <a:latin typeface="Courier New" panose="02070309020205020404" pitchFamily="49" charset="0"/>
              </a:rPr>
              <a:t>TaiwanCredit</a:t>
            </a:r>
            <a:endParaRPr lang="en-US" sz="1600" b="0" dirty="0">
              <a:solidFill>
                <a:srgbClr val="000000"/>
              </a:solidFill>
              <a:effectLst/>
              <a:latin typeface="Courier New" panose="02070309020205020404" pitchFamily="49" charset="0"/>
            </a:endParaRPr>
          </a:p>
          <a:p>
            <a:pPr marL="0" indent="0">
              <a:buNone/>
            </a:pPr>
            <a:r>
              <a:rPr lang="en-US" sz="1600" b="0" dirty="0" err="1">
                <a:solidFill>
                  <a:srgbClr val="000000"/>
                </a:solidFill>
                <a:effectLst/>
                <a:latin typeface="Courier New" panose="02070309020205020404" pitchFamily="49" charset="0"/>
              </a:rPr>
              <a:t>exp.data_loader</a:t>
            </a:r>
            <a:r>
              <a:rPr lang="en-US" sz="1600" b="0" dirty="0">
                <a:solidFill>
                  <a:srgbClr val="000000"/>
                </a:solidFill>
                <a:effectLst/>
                <a:latin typeface="Courier New" panose="02070309020205020404" pitchFamily="49" charset="0"/>
              </a:rPr>
              <a:t>()</a:t>
            </a:r>
          </a:p>
          <a:p>
            <a:pPr marL="0" indent="0">
              <a:buNone/>
            </a:pPr>
            <a:endParaRPr lang="en-US" sz="1600" b="0" dirty="0">
              <a:solidFill>
                <a:srgbClr val="000000"/>
              </a:solidFill>
              <a:effectLst/>
              <a:latin typeface="Courier New" panose="02070309020205020404" pitchFamily="49" charset="0"/>
            </a:endParaRPr>
          </a:p>
          <a:p>
            <a:pPr marL="0" indent="0">
              <a:buNone/>
            </a:pPr>
            <a:r>
              <a:rPr lang="en-US" sz="1600" dirty="0"/>
              <a:t> </a:t>
            </a:r>
            <a:r>
              <a:rPr lang="en-US" sz="1600" b="0" dirty="0" err="1">
                <a:solidFill>
                  <a:srgbClr val="000000"/>
                </a:solidFill>
                <a:effectLst/>
                <a:latin typeface="Courier New" panose="02070309020205020404" pitchFamily="49" charset="0"/>
              </a:rPr>
              <a:t>exp.data_summary</a:t>
            </a:r>
            <a:r>
              <a:rPr lang="en-US" sz="1600" b="0" dirty="0">
                <a:solidFill>
                  <a:srgbClr val="000000"/>
                </a:solidFill>
                <a:effectLst/>
                <a:latin typeface="Courier New" panose="02070309020205020404" pitchFamily="49" charset="0"/>
              </a:rPr>
              <a:t>()</a:t>
            </a:r>
          </a:p>
          <a:p>
            <a:pPr marL="0" indent="0">
              <a:buNone/>
            </a:pPr>
            <a:endParaRPr lang="en-US" sz="1400" b="0" dirty="0">
              <a:solidFill>
                <a:srgbClr val="000000"/>
              </a:solidFill>
              <a:effectLst/>
              <a:latin typeface="Courier New" panose="02070309020205020404" pitchFamily="49" charset="0"/>
            </a:endParaRPr>
          </a:p>
          <a:p>
            <a:endParaRPr lang="en-US" sz="2400" dirty="0"/>
          </a:p>
          <a:p>
            <a:endParaRPr lang="en-US" sz="2400" dirty="0"/>
          </a:p>
          <a:p>
            <a:endParaRPr lang="en-US" sz="2400" dirty="0"/>
          </a:p>
          <a:p>
            <a:endParaRPr lang="en-US" sz="2400" dirty="0"/>
          </a:p>
        </p:txBody>
      </p:sp>
      <p:graphicFrame>
        <p:nvGraphicFramePr>
          <p:cNvPr id="6" name="Table 5">
            <a:extLst>
              <a:ext uri="{FF2B5EF4-FFF2-40B4-BE49-F238E27FC236}">
                <a16:creationId xmlns:a16="http://schemas.microsoft.com/office/drawing/2014/main" id="{8E51BA5D-CD2F-44FD-1320-8CF48289C70A}"/>
              </a:ext>
            </a:extLst>
          </p:cNvPr>
          <p:cNvGraphicFramePr>
            <a:graphicFrameLocks noGrp="1"/>
          </p:cNvGraphicFramePr>
          <p:nvPr>
            <p:extLst>
              <p:ext uri="{D42A27DB-BD31-4B8C-83A1-F6EECF244321}">
                <p14:modId xmlns:p14="http://schemas.microsoft.com/office/powerpoint/2010/main" val="4228094541"/>
              </p:ext>
            </p:extLst>
          </p:nvPr>
        </p:nvGraphicFramePr>
        <p:xfrm>
          <a:off x="5438272" y="1866174"/>
          <a:ext cx="6059909" cy="3936967"/>
        </p:xfrm>
        <a:graphic>
          <a:graphicData uri="http://schemas.openxmlformats.org/drawingml/2006/table">
            <a:tbl>
              <a:tblPr/>
              <a:tblGrid>
                <a:gridCol w="607247">
                  <a:extLst>
                    <a:ext uri="{9D8B030D-6E8A-4147-A177-3AD203B41FA5}">
                      <a16:colId xmlns:a16="http://schemas.microsoft.com/office/drawing/2014/main" val="3796181138"/>
                    </a:ext>
                  </a:extLst>
                </a:gridCol>
                <a:gridCol w="607247">
                  <a:extLst>
                    <a:ext uri="{9D8B030D-6E8A-4147-A177-3AD203B41FA5}">
                      <a16:colId xmlns:a16="http://schemas.microsoft.com/office/drawing/2014/main" val="4144971020"/>
                    </a:ext>
                  </a:extLst>
                </a:gridCol>
                <a:gridCol w="767956">
                  <a:extLst>
                    <a:ext uri="{9D8B030D-6E8A-4147-A177-3AD203B41FA5}">
                      <a16:colId xmlns:a16="http://schemas.microsoft.com/office/drawing/2014/main" val="4162298576"/>
                    </a:ext>
                  </a:extLst>
                </a:gridCol>
                <a:gridCol w="446538">
                  <a:extLst>
                    <a:ext uri="{9D8B030D-6E8A-4147-A177-3AD203B41FA5}">
                      <a16:colId xmlns:a16="http://schemas.microsoft.com/office/drawing/2014/main" val="1702612359"/>
                    </a:ext>
                  </a:extLst>
                </a:gridCol>
                <a:gridCol w="607247">
                  <a:extLst>
                    <a:ext uri="{9D8B030D-6E8A-4147-A177-3AD203B41FA5}">
                      <a16:colId xmlns:a16="http://schemas.microsoft.com/office/drawing/2014/main" val="4054544850"/>
                    </a:ext>
                  </a:extLst>
                </a:gridCol>
                <a:gridCol w="607247">
                  <a:extLst>
                    <a:ext uri="{9D8B030D-6E8A-4147-A177-3AD203B41FA5}">
                      <a16:colId xmlns:a16="http://schemas.microsoft.com/office/drawing/2014/main" val="2029865574"/>
                    </a:ext>
                  </a:extLst>
                </a:gridCol>
                <a:gridCol w="607247">
                  <a:extLst>
                    <a:ext uri="{9D8B030D-6E8A-4147-A177-3AD203B41FA5}">
                      <a16:colId xmlns:a16="http://schemas.microsoft.com/office/drawing/2014/main" val="1828848538"/>
                    </a:ext>
                  </a:extLst>
                </a:gridCol>
                <a:gridCol w="607247">
                  <a:extLst>
                    <a:ext uri="{9D8B030D-6E8A-4147-A177-3AD203B41FA5}">
                      <a16:colId xmlns:a16="http://schemas.microsoft.com/office/drawing/2014/main" val="202634842"/>
                    </a:ext>
                  </a:extLst>
                </a:gridCol>
                <a:gridCol w="607247">
                  <a:extLst>
                    <a:ext uri="{9D8B030D-6E8A-4147-A177-3AD203B41FA5}">
                      <a16:colId xmlns:a16="http://schemas.microsoft.com/office/drawing/2014/main" val="3756055778"/>
                    </a:ext>
                  </a:extLst>
                </a:gridCol>
                <a:gridCol w="594686">
                  <a:extLst>
                    <a:ext uri="{9D8B030D-6E8A-4147-A177-3AD203B41FA5}">
                      <a16:colId xmlns:a16="http://schemas.microsoft.com/office/drawing/2014/main" val="3295954546"/>
                    </a:ext>
                  </a:extLst>
                </a:gridCol>
              </a:tblGrid>
              <a:tr h="186635">
                <a:tc>
                  <a:txBody>
                    <a:bodyPr/>
                    <a:lstStyle/>
                    <a:p>
                      <a:pPr algn="r" fontAlgn="ctr"/>
                      <a:endParaRPr lang="en-US" sz="900" dirty="0">
                        <a:effectLst/>
                      </a:endParaRPr>
                    </a:p>
                  </a:txBody>
                  <a:tcPr marL="34534" marR="34534" marT="17267" marB="17267" anchor="ctr">
                    <a:lnL>
                      <a:noFill/>
                    </a:lnL>
                    <a:lnR>
                      <a:noFill/>
                    </a:lnR>
                    <a:lnT>
                      <a:noFill/>
                    </a:lnT>
                    <a:lnB>
                      <a:noFill/>
                    </a:lnB>
                  </a:tcPr>
                </a:tc>
                <a:tc>
                  <a:txBody>
                    <a:bodyPr/>
                    <a:lstStyle/>
                    <a:p>
                      <a:pPr algn="r" fontAlgn="ctr"/>
                      <a:r>
                        <a:rPr lang="en-US" sz="900" dirty="0">
                          <a:effectLst/>
                        </a:rPr>
                        <a:t>Name</a:t>
                      </a:r>
                    </a:p>
                  </a:txBody>
                  <a:tcPr marL="34534" marR="34534" marT="17267" marB="17267" anchor="ctr">
                    <a:lnL>
                      <a:noFill/>
                    </a:lnL>
                    <a:lnR>
                      <a:noFill/>
                    </a:lnR>
                    <a:lnT>
                      <a:noFill/>
                    </a:lnT>
                    <a:lnB>
                      <a:noFill/>
                    </a:lnB>
                  </a:tcPr>
                </a:tc>
                <a:tc>
                  <a:txBody>
                    <a:bodyPr/>
                    <a:lstStyle/>
                    <a:p>
                      <a:pPr algn="r" fontAlgn="ctr"/>
                      <a:r>
                        <a:rPr lang="en-US" sz="900" dirty="0" err="1">
                          <a:effectLst/>
                        </a:rPr>
                        <a:t>n_missing</a:t>
                      </a:r>
                      <a:endParaRPr lang="en-US" sz="900" dirty="0">
                        <a:effectLst/>
                      </a:endParaRPr>
                    </a:p>
                  </a:txBody>
                  <a:tcPr marL="34534" marR="34534" marT="17267" marB="17267" anchor="ctr">
                    <a:lnL>
                      <a:noFill/>
                    </a:lnL>
                    <a:lnR>
                      <a:noFill/>
                    </a:lnR>
                    <a:lnT>
                      <a:noFill/>
                    </a:lnT>
                    <a:lnB>
                      <a:noFill/>
                    </a:lnB>
                  </a:tcPr>
                </a:tc>
                <a:tc>
                  <a:txBody>
                    <a:bodyPr/>
                    <a:lstStyle/>
                    <a:p>
                      <a:pPr algn="r" fontAlgn="ctr"/>
                      <a:r>
                        <a:rPr lang="en-US" sz="900" dirty="0">
                          <a:effectLst/>
                        </a:rPr>
                        <a:t>mean</a:t>
                      </a:r>
                    </a:p>
                  </a:txBody>
                  <a:tcPr marL="34534" marR="34534" marT="17267" marB="17267" anchor="ctr">
                    <a:lnL>
                      <a:noFill/>
                    </a:lnL>
                    <a:lnR>
                      <a:noFill/>
                    </a:lnR>
                    <a:lnT>
                      <a:noFill/>
                    </a:lnT>
                    <a:lnB>
                      <a:noFill/>
                    </a:lnB>
                  </a:tcPr>
                </a:tc>
                <a:tc>
                  <a:txBody>
                    <a:bodyPr/>
                    <a:lstStyle/>
                    <a:p>
                      <a:pPr algn="r" fontAlgn="ctr"/>
                      <a:r>
                        <a:rPr lang="en-US" sz="900" dirty="0">
                          <a:effectLst/>
                        </a:rPr>
                        <a:t>std</a:t>
                      </a:r>
                    </a:p>
                  </a:txBody>
                  <a:tcPr marL="34534" marR="34534" marT="17267" marB="17267" anchor="ctr">
                    <a:lnL>
                      <a:noFill/>
                    </a:lnL>
                    <a:lnR>
                      <a:noFill/>
                    </a:lnR>
                    <a:lnT>
                      <a:noFill/>
                    </a:lnT>
                    <a:lnB>
                      <a:noFill/>
                    </a:lnB>
                  </a:tcPr>
                </a:tc>
                <a:tc>
                  <a:txBody>
                    <a:bodyPr/>
                    <a:lstStyle/>
                    <a:p>
                      <a:pPr algn="r" fontAlgn="ctr"/>
                      <a:r>
                        <a:rPr lang="en-US" sz="900" dirty="0">
                          <a:effectLst/>
                        </a:rPr>
                        <a:t>min</a:t>
                      </a:r>
                    </a:p>
                  </a:txBody>
                  <a:tcPr marL="34534" marR="34534" marT="17267" marB="17267" anchor="ctr">
                    <a:lnL>
                      <a:noFill/>
                    </a:lnL>
                    <a:lnR>
                      <a:noFill/>
                    </a:lnR>
                    <a:lnT>
                      <a:noFill/>
                    </a:lnT>
                    <a:lnB>
                      <a:noFill/>
                    </a:lnB>
                  </a:tcPr>
                </a:tc>
                <a:tc>
                  <a:txBody>
                    <a:bodyPr/>
                    <a:lstStyle/>
                    <a:p>
                      <a:pPr algn="r" fontAlgn="ctr"/>
                      <a:r>
                        <a:rPr lang="en-US" sz="900" dirty="0">
                          <a:effectLst/>
                        </a:rPr>
                        <a:t>q1</a:t>
                      </a:r>
                    </a:p>
                  </a:txBody>
                  <a:tcPr marL="34534" marR="34534" marT="17267" marB="17267" anchor="ctr">
                    <a:lnL>
                      <a:noFill/>
                    </a:lnL>
                    <a:lnR>
                      <a:noFill/>
                    </a:lnR>
                    <a:lnT>
                      <a:noFill/>
                    </a:lnT>
                    <a:lnB>
                      <a:noFill/>
                    </a:lnB>
                  </a:tcPr>
                </a:tc>
                <a:tc>
                  <a:txBody>
                    <a:bodyPr/>
                    <a:lstStyle/>
                    <a:p>
                      <a:pPr algn="r" fontAlgn="ctr"/>
                      <a:r>
                        <a:rPr lang="en-US" sz="900" dirty="0">
                          <a:effectLst/>
                        </a:rPr>
                        <a:t>median</a:t>
                      </a:r>
                    </a:p>
                  </a:txBody>
                  <a:tcPr marL="34534" marR="34534" marT="17267" marB="17267" anchor="ctr">
                    <a:lnL>
                      <a:noFill/>
                    </a:lnL>
                    <a:lnR>
                      <a:noFill/>
                    </a:lnR>
                    <a:lnT>
                      <a:noFill/>
                    </a:lnT>
                    <a:lnB>
                      <a:noFill/>
                    </a:lnB>
                  </a:tcPr>
                </a:tc>
                <a:tc>
                  <a:txBody>
                    <a:bodyPr/>
                    <a:lstStyle/>
                    <a:p>
                      <a:pPr algn="r" fontAlgn="ctr"/>
                      <a:r>
                        <a:rPr lang="en-US" sz="900" dirty="0">
                          <a:effectLst/>
                        </a:rPr>
                        <a:t>q3</a:t>
                      </a:r>
                    </a:p>
                  </a:txBody>
                  <a:tcPr marL="34534" marR="34534" marT="17267" marB="17267" anchor="ctr">
                    <a:lnL>
                      <a:noFill/>
                    </a:lnL>
                    <a:lnR>
                      <a:noFill/>
                    </a:lnR>
                    <a:lnT>
                      <a:noFill/>
                    </a:lnT>
                    <a:lnB>
                      <a:noFill/>
                    </a:lnB>
                  </a:tcPr>
                </a:tc>
                <a:tc>
                  <a:txBody>
                    <a:bodyPr/>
                    <a:lstStyle/>
                    <a:p>
                      <a:pPr algn="r" fontAlgn="ctr"/>
                      <a:r>
                        <a:rPr lang="en-US" sz="900" dirty="0">
                          <a:effectLst/>
                        </a:rPr>
                        <a:t>max</a:t>
                      </a:r>
                    </a:p>
                  </a:txBody>
                  <a:tcPr marL="34534" marR="34534" marT="17267" marB="17267" anchor="ctr">
                    <a:lnL>
                      <a:noFill/>
                    </a:lnL>
                  </a:tcPr>
                </a:tc>
                <a:extLst>
                  <a:ext uri="{0D108BD9-81ED-4DB2-BD59-A6C34878D82A}">
                    <a16:rowId xmlns:a16="http://schemas.microsoft.com/office/drawing/2014/main" val="617812881"/>
                  </a:ext>
                </a:extLst>
              </a:tr>
              <a:tr h="254712">
                <a:tc>
                  <a:txBody>
                    <a:bodyPr/>
                    <a:lstStyle/>
                    <a:p>
                      <a:pPr algn="r" fontAlgn="ctr"/>
                      <a:r>
                        <a:rPr lang="en-US" sz="900">
                          <a:effectLst/>
                        </a:rPr>
                        <a:t>0</a:t>
                      </a:r>
                    </a:p>
                  </a:txBody>
                  <a:tcPr marL="34534" marR="34534" marT="17267" marB="17267" anchor="ctr">
                    <a:lnL>
                      <a:noFill/>
                    </a:lnL>
                    <a:lnR>
                      <a:noFill/>
                    </a:lnR>
                    <a:lnT>
                      <a:noFill/>
                    </a:lnT>
                    <a:lnB>
                      <a:noFill/>
                    </a:lnB>
                  </a:tcPr>
                </a:tc>
                <a:tc>
                  <a:txBody>
                    <a:bodyPr/>
                    <a:lstStyle/>
                    <a:p>
                      <a:pPr algn="r" fontAlgn="ctr"/>
                      <a:r>
                        <a:rPr lang="en-US" sz="900" dirty="0">
                          <a:effectLst/>
                        </a:rPr>
                        <a:t>LIMIT_BAL</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167484.3227</a:t>
                      </a:r>
                    </a:p>
                  </a:txBody>
                  <a:tcPr marL="34534" marR="34534" marT="17267" marB="17267" anchor="ctr">
                    <a:lnL>
                      <a:noFill/>
                    </a:lnL>
                    <a:lnR>
                      <a:noFill/>
                    </a:lnR>
                    <a:lnT>
                      <a:noFill/>
                    </a:lnT>
                    <a:lnB>
                      <a:noFill/>
                    </a:lnB>
                  </a:tcPr>
                </a:tc>
                <a:tc>
                  <a:txBody>
                    <a:bodyPr/>
                    <a:lstStyle/>
                    <a:p>
                      <a:pPr algn="r" fontAlgn="ctr"/>
                      <a:r>
                        <a:rPr lang="en-US" sz="900">
                          <a:effectLst/>
                        </a:rPr>
                        <a:t>129747.6616</a:t>
                      </a:r>
                    </a:p>
                  </a:txBody>
                  <a:tcPr marL="34534" marR="34534" marT="17267" marB="17267" anchor="ctr">
                    <a:lnL>
                      <a:noFill/>
                    </a:lnL>
                    <a:lnR>
                      <a:noFill/>
                    </a:lnR>
                    <a:lnT>
                      <a:noFill/>
                    </a:lnT>
                    <a:lnB>
                      <a:noFill/>
                    </a:lnB>
                  </a:tcPr>
                </a:tc>
                <a:tc>
                  <a:txBody>
                    <a:bodyPr/>
                    <a:lstStyle/>
                    <a:p>
                      <a:pPr algn="r" fontAlgn="ctr"/>
                      <a:r>
                        <a:rPr lang="en-US" sz="900">
                          <a:effectLst/>
                        </a:rPr>
                        <a:t>10000.0</a:t>
                      </a:r>
                    </a:p>
                  </a:txBody>
                  <a:tcPr marL="34534" marR="34534" marT="17267" marB="17267" anchor="ctr">
                    <a:lnL>
                      <a:noFill/>
                    </a:lnL>
                    <a:lnR>
                      <a:noFill/>
                    </a:lnR>
                    <a:lnT>
                      <a:noFill/>
                    </a:lnT>
                    <a:lnB>
                      <a:noFill/>
                    </a:lnB>
                  </a:tcPr>
                </a:tc>
                <a:tc>
                  <a:txBody>
                    <a:bodyPr/>
                    <a:lstStyle/>
                    <a:p>
                      <a:pPr algn="r" fontAlgn="ctr"/>
                      <a:r>
                        <a:rPr lang="en-US" sz="900">
                          <a:effectLst/>
                        </a:rPr>
                        <a:t>50000.0</a:t>
                      </a:r>
                    </a:p>
                  </a:txBody>
                  <a:tcPr marL="34534" marR="34534" marT="17267" marB="17267" anchor="ctr">
                    <a:lnL>
                      <a:noFill/>
                    </a:lnL>
                    <a:lnR>
                      <a:noFill/>
                    </a:lnR>
                    <a:lnT>
                      <a:noFill/>
                    </a:lnT>
                    <a:lnB>
                      <a:noFill/>
                    </a:lnB>
                  </a:tcPr>
                </a:tc>
                <a:tc>
                  <a:txBody>
                    <a:bodyPr/>
                    <a:lstStyle/>
                    <a:p>
                      <a:pPr algn="r" fontAlgn="ctr"/>
                      <a:r>
                        <a:rPr lang="en-US" sz="900">
                          <a:effectLst/>
                        </a:rPr>
                        <a:t>140000.0</a:t>
                      </a:r>
                    </a:p>
                  </a:txBody>
                  <a:tcPr marL="34534" marR="34534" marT="17267" marB="17267" anchor="ctr">
                    <a:lnL>
                      <a:noFill/>
                    </a:lnL>
                    <a:lnR>
                      <a:noFill/>
                    </a:lnR>
                    <a:lnT>
                      <a:noFill/>
                    </a:lnT>
                    <a:lnB>
                      <a:noFill/>
                    </a:lnB>
                  </a:tcPr>
                </a:tc>
                <a:tc>
                  <a:txBody>
                    <a:bodyPr/>
                    <a:lstStyle/>
                    <a:p>
                      <a:pPr algn="r" fontAlgn="ctr"/>
                      <a:r>
                        <a:rPr lang="en-US" sz="900">
                          <a:effectLst/>
                        </a:rPr>
                        <a:t>240000.0</a:t>
                      </a:r>
                    </a:p>
                  </a:txBody>
                  <a:tcPr marL="34534" marR="34534" marT="17267" marB="17267" anchor="ctr">
                    <a:lnL>
                      <a:noFill/>
                    </a:lnL>
                    <a:lnR>
                      <a:noFill/>
                    </a:lnR>
                    <a:lnT>
                      <a:noFill/>
                    </a:lnT>
                    <a:lnB>
                      <a:noFill/>
                    </a:lnB>
                  </a:tcPr>
                </a:tc>
                <a:tc>
                  <a:txBody>
                    <a:bodyPr/>
                    <a:lstStyle/>
                    <a:p>
                      <a:pPr algn="r" fontAlgn="ctr"/>
                      <a:r>
                        <a:rPr lang="en-US" sz="900">
                          <a:effectLst/>
                        </a:rPr>
                        <a:t>1000000.0</a:t>
                      </a:r>
                    </a:p>
                  </a:txBody>
                  <a:tcPr marL="34534" marR="34534" marT="17267" marB="17267" anchor="ctr">
                    <a:lnL>
                      <a:noFill/>
                    </a:lnL>
                    <a:lnR>
                      <a:noFill/>
                    </a:lnR>
                    <a:lnB>
                      <a:noFill/>
                    </a:lnB>
                  </a:tcPr>
                </a:tc>
                <a:extLst>
                  <a:ext uri="{0D108BD9-81ED-4DB2-BD59-A6C34878D82A}">
                    <a16:rowId xmlns:a16="http://schemas.microsoft.com/office/drawing/2014/main" val="4154147548"/>
                  </a:ext>
                </a:extLst>
              </a:tr>
              <a:tr h="145098">
                <a:tc>
                  <a:txBody>
                    <a:bodyPr/>
                    <a:lstStyle/>
                    <a:p>
                      <a:pPr algn="r" fontAlgn="ctr"/>
                      <a:r>
                        <a:rPr lang="en-US" sz="900">
                          <a:effectLst/>
                        </a:rPr>
                        <a:t>1</a:t>
                      </a:r>
                    </a:p>
                  </a:txBody>
                  <a:tcPr marL="34534" marR="34534" marT="17267" marB="17267" anchor="ctr">
                    <a:lnL>
                      <a:noFill/>
                    </a:lnL>
                    <a:lnR>
                      <a:noFill/>
                    </a:lnR>
                    <a:lnT>
                      <a:noFill/>
                    </a:lnT>
                    <a:lnB>
                      <a:noFill/>
                    </a:lnB>
                  </a:tcPr>
                </a:tc>
                <a:tc>
                  <a:txBody>
                    <a:bodyPr/>
                    <a:lstStyle/>
                    <a:p>
                      <a:pPr algn="r" fontAlgn="ctr"/>
                      <a:r>
                        <a:rPr lang="en-US" sz="900">
                          <a:effectLst/>
                        </a:rPr>
                        <a:t>AGE</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35.4855</a:t>
                      </a:r>
                    </a:p>
                  </a:txBody>
                  <a:tcPr marL="34534" marR="34534" marT="17267" marB="17267" anchor="ctr">
                    <a:lnL>
                      <a:noFill/>
                    </a:lnL>
                    <a:lnR>
                      <a:noFill/>
                    </a:lnR>
                    <a:lnT>
                      <a:noFill/>
                    </a:lnT>
                    <a:lnB>
                      <a:noFill/>
                    </a:lnB>
                  </a:tcPr>
                </a:tc>
                <a:tc>
                  <a:txBody>
                    <a:bodyPr/>
                    <a:lstStyle/>
                    <a:p>
                      <a:pPr algn="r" fontAlgn="ctr"/>
                      <a:r>
                        <a:rPr lang="en-US" sz="900">
                          <a:effectLst/>
                        </a:rPr>
                        <a:t>9.2179</a:t>
                      </a:r>
                    </a:p>
                  </a:txBody>
                  <a:tcPr marL="34534" marR="34534" marT="17267" marB="17267" anchor="ctr">
                    <a:lnL>
                      <a:noFill/>
                    </a:lnL>
                    <a:lnR>
                      <a:noFill/>
                    </a:lnR>
                    <a:lnT>
                      <a:noFill/>
                    </a:lnT>
                    <a:lnB>
                      <a:noFill/>
                    </a:lnB>
                  </a:tcPr>
                </a:tc>
                <a:tc>
                  <a:txBody>
                    <a:bodyPr/>
                    <a:lstStyle/>
                    <a:p>
                      <a:pPr algn="r" fontAlgn="ctr"/>
                      <a:r>
                        <a:rPr lang="en-US" sz="900">
                          <a:effectLst/>
                        </a:rPr>
                        <a:t>21.0</a:t>
                      </a:r>
                    </a:p>
                  </a:txBody>
                  <a:tcPr marL="34534" marR="34534" marT="17267" marB="17267" anchor="ctr">
                    <a:lnL>
                      <a:noFill/>
                    </a:lnL>
                    <a:lnR>
                      <a:noFill/>
                    </a:lnR>
                    <a:lnT>
                      <a:noFill/>
                    </a:lnT>
                    <a:lnB>
                      <a:noFill/>
                    </a:lnB>
                  </a:tcPr>
                </a:tc>
                <a:tc>
                  <a:txBody>
                    <a:bodyPr/>
                    <a:lstStyle/>
                    <a:p>
                      <a:pPr algn="r" fontAlgn="ctr"/>
                      <a:r>
                        <a:rPr lang="en-US" sz="900">
                          <a:effectLst/>
                        </a:rPr>
                        <a:t>28.0</a:t>
                      </a:r>
                    </a:p>
                  </a:txBody>
                  <a:tcPr marL="34534" marR="34534" marT="17267" marB="17267" anchor="ctr">
                    <a:lnL>
                      <a:noFill/>
                    </a:lnL>
                    <a:lnR>
                      <a:noFill/>
                    </a:lnR>
                    <a:lnT>
                      <a:noFill/>
                    </a:lnT>
                    <a:lnB>
                      <a:noFill/>
                    </a:lnB>
                  </a:tcPr>
                </a:tc>
                <a:tc>
                  <a:txBody>
                    <a:bodyPr/>
                    <a:lstStyle/>
                    <a:p>
                      <a:pPr algn="r" fontAlgn="ctr"/>
                      <a:r>
                        <a:rPr lang="en-US" sz="900">
                          <a:effectLst/>
                        </a:rPr>
                        <a:t>34.0</a:t>
                      </a:r>
                    </a:p>
                  </a:txBody>
                  <a:tcPr marL="34534" marR="34534" marT="17267" marB="17267" anchor="ctr">
                    <a:lnL>
                      <a:noFill/>
                    </a:lnL>
                    <a:lnR>
                      <a:noFill/>
                    </a:lnR>
                    <a:lnT>
                      <a:noFill/>
                    </a:lnT>
                    <a:lnB>
                      <a:noFill/>
                    </a:lnB>
                  </a:tcPr>
                </a:tc>
                <a:tc>
                  <a:txBody>
                    <a:bodyPr/>
                    <a:lstStyle/>
                    <a:p>
                      <a:pPr algn="r" fontAlgn="ctr"/>
                      <a:r>
                        <a:rPr lang="en-US" sz="900">
                          <a:effectLst/>
                        </a:rPr>
                        <a:t>41.0</a:t>
                      </a:r>
                    </a:p>
                  </a:txBody>
                  <a:tcPr marL="34534" marR="34534" marT="17267" marB="17267" anchor="ctr">
                    <a:lnL>
                      <a:noFill/>
                    </a:lnL>
                    <a:lnR>
                      <a:noFill/>
                    </a:lnR>
                    <a:lnT>
                      <a:noFill/>
                    </a:lnT>
                    <a:lnB>
                      <a:noFill/>
                    </a:lnB>
                  </a:tcPr>
                </a:tc>
                <a:tc>
                  <a:txBody>
                    <a:bodyPr/>
                    <a:lstStyle/>
                    <a:p>
                      <a:pPr algn="r" fontAlgn="ctr"/>
                      <a:r>
                        <a:rPr lang="en-US" sz="900">
                          <a:effectLst/>
                        </a:rPr>
                        <a:t>79.0</a:t>
                      </a:r>
                    </a:p>
                  </a:txBody>
                  <a:tcPr marL="34534" marR="34534" marT="17267" marB="17267" anchor="ctr">
                    <a:lnL>
                      <a:noFill/>
                    </a:lnL>
                    <a:lnR>
                      <a:noFill/>
                    </a:lnR>
                    <a:lnT>
                      <a:noFill/>
                    </a:lnT>
                    <a:lnB>
                      <a:noFill/>
                    </a:lnB>
                  </a:tcPr>
                </a:tc>
                <a:extLst>
                  <a:ext uri="{0D108BD9-81ED-4DB2-BD59-A6C34878D82A}">
                    <a16:rowId xmlns:a16="http://schemas.microsoft.com/office/drawing/2014/main" val="3778115758"/>
                  </a:ext>
                </a:extLst>
              </a:tr>
              <a:tr h="145098">
                <a:tc>
                  <a:txBody>
                    <a:bodyPr/>
                    <a:lstStyle/>
                    <a:p>
                      <a:pPr algn="r" fontAlgn="ctr"/>
                      <a:r>
                        <a:rPr lang="en-US" sz="900">
                          <a:effectLst/>
                        </a:rPr>
                        <a:t>2</a:t>
                      </a:r>
                    </a:p>
                  </a:txBody>
                  <a:tcPr marL="34534" marR="34534" marT="17267" marB="17267" anchor="ctr">
                    <a:lnL>
                      <a:noFill/>
                    </a:lnL>
                    <a:lnR>
                      <a:noFill/>
                    </a:lnR>
                    <a:lnT>
                      <a:noFill/>
                    </a:lnT>
                    <a:lnB>
                      <a:noFill/>
                    </a:lnB>
                  </a:tcPr>
                </a:tc>
                <a:tc>
                  <a:txBody>
                    <a:bodyPr/>
                    <a:lstStyle/>
                    <a:p>
                      <a:pPr algn="r" fontAlgn="ctr"/>
                      <a:r>
                        <a:rPr lang="en-US" sz="900">
                          <a:effectLst/>
                        </a:rPr>
                        <a:t>PAY_1</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0.1672</a:t>
                      </a:r>
                    </a:p>
                  </a:txBody>
                  <a:tcPr marL="34534" marR="34534" marT="17267" marB="17267" anchor="ctr">
                    <a:lnL>
                      <a:noFill/>
                    </a:lnL>
                    <a:lnR>
                      <a:noFill/>
                    </a:lnR>
                    <a:lnT>
                      <a:noFill/>
                    </a:lnT>
                    <a:lnB>
                      <a:noFill/>
                    </a:lnB>
                  </a:tcPr>
                </a:tc>
                <a:tc>
                  <a:txBody>
                    <a:bodyPr/>
                    <a:lstStyle/>
                    <a:p>
                      <a:pPr algn="r" fontAlgn="ctr"/>
                      <a:r>
                        <a:rPr lang="en-US" sz="900">
                          <a:effectLst/>
                        </a:rPr>
                        <a:t>0.9313</a:t>
                      </a:r>
                    </a:p>
                  </a:txBody>
                  <a:tcPr marL="34534" marR="34534" marT="17267" marB="17267" anchor="ctr">
                    <a:lnL>
                      <a:noFill/>
                    </a:lnL>
                    <a:lnR>
                      <a:noFill/>
                    </a:lnR>
                    <a:lnT>
                      <a:noFill/>
                    </a:lnT>
                    <a:lnB>
                      <a:noFill/>
                    </a:lnB>
                  </a:tcPr>
                </a:tc>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8.0</a:t>
                      </a:r>
                    </a:p>
                  </a:txBody>
                  <a:tcPr marL="34534" marR="34534" marT="17267" marB="17267" anchor="ctr">
                    <a:lnL>
                      <a:noFill/>
                    </a:lnL>
                    <a:lnR>
                      <a:noFill/>
                    </a:lnR>
                    <a:lnT>
                      <a:noFill/>
                    </a:lnT>
                    <a:lnB>
                      <a:noFill/>
                    </a:lnB>
                  </a:tcPr>
                </a:tc>
                <a:extLst>
                  <a:ext uri="{0D108BD9-81ED-4DB2-BD59-A6C34878D82A}">
                    <a16:rowId xmlns:a16="http://schemas.microsoft.com/office/drawing/2014/main" val="3177715203"/>
                  </a:ext>
                </a:extLst>
              </a:tr>
              <a:tr h="145098">
                <a:tc>
                  <a:txBody>
                    <a:bodyPr/>
                    <a:lstStyle/>
                    <a:p>
                      <a:pPr algn="r" fontAlgn="ctr"/>
                      <a:r>
                        <a:rPr lang="en-US" sz="900">
                          <a:effectLst/>
                        </a:rPr>
                        <a:t>3</a:t>
                      </a:r>
                    </a:p>
                  </a:txBody>
                  <a:tcPr marL="34534" marR="34534" marT="17267" marB="17267" anchor="ctr">
                    <a:lnL>
                      <a:noFill/>
                    </a:lnL>
                    <a:lnR>
                      <a:noFill/>
                    </a:lnR>
                    <a:lnT>
                      <a:noFill/>
                    </a:lnT>
                    <a:lnB>
                      <a:noFill/>
                    </a:lnB>
                  </a:tcPr>
                </a:tc>
                <a:tc>
                  <a:txBody>
                    <a:bodyPr/>
                    <a:lstStyle/>
                    <a:p>
                      <a:pPr algn="r" fontAlgn="ctr"/>
                      <a:r>
                        <a:rPr lang="en-US" sz="900">
                          <a:effectLst/>
                        </a:rPr>
                        <a:t>PAY_2</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0.1184</a:t>
                      </a:r>
                    </a:p>
                  </a:txBody>
                  <a:tcPr marL="34534" marR="34534" marT="17267" marB="17267" anchor="ctr">
                    <a:lnL>
                      <a:noFill/>
                    </a:lnL>
                    <a:lnR>
                      <a:noFill/>
                    </a:lnR>
                    <a:lnT>
                      <a:noFill/>
                    </a:lnT>
                    <a:lnB>
                      <a:noFill/>
                    </a:lnB>
                  </a:tcPr>
                </a:tc>
                <a:tc>
                  <a:txBody>
                    <a:bodyPr/>
                    <a:lstStyle/>
                    <a:p>
                      <a:pPr algn="r" fontAlgn="ctr"/>
                      <a:r>
                        <a:rPr lang="en-US" sz="900">
                          <a:effectLst/>
                        </a:rPr>
                        <a:t>0.9658</a:t>
                      </a:r>
                    </a:p>
                  </a:txBody>
                  <a:tcPr marL="34534" marR="34534" marT="17267" marB="17267" anchor="ctr">
                    <a:lnL>
                      <a:noFill/>
                    </a:lnL>
                    <a:lnR>
                      <a:noFill/>
                    </a:lnR>
                    <a:lnT>
                      <a:noFill/>
                    </a:lnT>
                    <a:lnB>
                      <a:noFill/>
                    </a:lnB>
                  </a:tcPr>
                </a:tc>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8.0</a:t>
                      </a:r>
                    </a:p>
                  </a:txBody>
                  <a:tcPr marL="34534" marR="34534" marT="17267" marB="17267" anchor="ctr">
                    <a:lnL>
                      <a:noFill/>
                    </a:lnL>
                    <a:lnR>
                      <a:noFill/>
                    </a:lnR>
                    <a:lnT>
                      <a:noFill/>
                    </a:lnT>
                    <a:lnB>
                      <a:noFill/>
                    </a:lnB>
                  </a:tcPr>
                </a:tc>
                <a:extLst>
                  <a:ext uri="{0D108BD9-81ED-4DB2-BD59-A6C34878D82A}">
                    <a16:rowId xmlns:a16="http://schemas.microsoft.com/office/drawing/2014/main" val="4074114440"/>
                  </a:ext>
                </a:extLst>
              </a:tr>
              <a:tr h="145098">
                <a:tc>
                  <a:txBody>
                    <a:bodyPr/>
                    <a:lstStyle/>
                    <a:p>
                      <a:pPr algn="r" fontAlgn="ctr"/>
                      <a:r>
                        <a:rPr lang="en-US" sz="900">
                          <a:effectLst/>
                        </a:rPr>
                        <a:t>4</a:t>
                      </a:r>
                    </a:p>
                  </a:txBody>
                  <a:tcPr marL="34534" marR="34534" marT="17267" marB="17267" anchor="ctr">
                    <a:lnL>
                      <a:noFill/>
                    </a:lnL>
                    <a:lnR>
                      <a:noFill/>
                    </a:lnR>
                    <a:lnT>
                      <a:noFill/>
                    </a:lnT>
                    <a:lnB>
                      <a:noFill/>
                    </a:lnB>
                  </a:tcPr>
                </a:tc>
                <a:tc>
                  <a:txBody>
                    <a:bodyPr/>
                    <a:lstStyle/>
                    <a:p>
                      <a:pPr algn="r" fontAlgn="ctr"/>
                      <a:r>
                        <a:rPr lang="en-US" sz="900">
                          <a:effectLst/>
                        </a:rPr>
                        <a:t>PAY_3</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0.1061</a:t>
                      </a:r>
                    </a:p>
                  </a:txBody>
                  <a:tcPr marL="34534" marR="34534" marT="17267" marB="17267" anchor="ctr">
                    <a:lnL>
                      <a:noFill/>
                    </a:lnL>
                    <a:lnR>
                      <a:noFill/>
                    </a:lnR>
                    <a:lnT>
                      <a:noFill/>
                    </a:lnT>
                    <a:lnB>
                      <a:noFill/>
                    </a:lnB>
                  </a:tcPr>
                </a:tc>
                <a:tc>
                  <a:txBody>
                    <a:bodyPr/>
                    <a:lstStyle/>
                    <a:p>
                      <a:pPr algn="r" fontAlgn="ctr"/>
                      <a:r>
                        <a:rPr lang="en-US" sz="900">
                          <a:effectLst/>
                        </a:rPr>
                        <a:t>0.9509</a:t>
                      </a:r>
                    </a:p>
                  </a:txBody>
                  <a:tcPr marL="34534" marR="34534" marT="17267" marB="17267" anchor="ctr">
                    <a:lnL>
                      <a:noFill/>
                    </a:lnL>
                    <a:lnR>
                      <a:noFill/>
                    </a:lnR>
                    <a:lnT>
                      <a:noFill/>
                    </a:lnT>
                    <a:lnB>
                      <a:noFill/>
                    </a:lnB>
                  </a:tcPr>
                </a:tc>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8.0</a:t>
                      </a:r>
                    </a:p>
                  </a:txBody>
                  <a:tcPr marL="34534" marR="34534" marT="17267" marB="17267" anchor="ctr">
                    <a:lnL>
                      <a:noFill/>
                    </a:lnL>
                    <a:lnR>
                      <a:noFill/>
                    </a:lnR>
                    <a:lnT>
                      <a:noFill/>
                    </a:lnT>
                    <a:lnB>
                      <a:noFill/>
                    </a:lnB>
                  </a:tcPr>
                </a:tc>
                <a:extLst>
                  <a:ext uri="{0D108BD9-81ED-4DB2-BD59-A6C34878D82A}">
                    <a16:rowId xmlns:a16="http://schemas.microsoft.com/office/drawing/2014/main" val="1528480571"/>
                  </a:ext>
                </a:extLst>
              </a:tr>
              <a:tr h="145098">
                <a:tc>
                  <a:txBody>
                    <a:bodyPr/>
                    <a:lstStyle/>
                    <a:p>
                      <a:pPr algn="r" fontAlgn="ctr"/>
                      <a:r>
                        <a:rPr lang="en-US" sz="900">
                          <a:effectLst/>
                        </a:rPr>
                        <a:t>5</a:t>
                      </a:r>
                    </a:p>
                  </a:txBody>
                  <a:tcPr marL="34534" marR="34534" marT="17267" marB="17267" anchor="ctr">
                    <a:lnL>
                      <a:noFill/>
                    </a:lnL>
                    <a:lnR>
                      <a:noFill/>
                    </a:lnR>
                    <a:lnT>
                      <a:noFill/>
                    </a:lnT>
                    <a:lnB>
                      <a:noFill/>
                    </a:lnB>
                  </a:tcPr>
                </a:tc>
                <a:tc>
                  <a:txBody>
                    <a:bodyPr/>
                    <a:lstStyle/>
                    <a:p>
                      <a:pPr algn="r" fontAlgn="ctr"/>
                      <a:r>
                        <a:rPr lang="en-US" sz="900">
                          <a:effectLst/>
                        </a:rPr>
                        <a:t>PAY_4</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0.0692</a:t>
                      </a:r>
                    </a:p>
                  </a:txBody>
                  <a:tcPr marL="34534" marR="34534" marT="17267" marB="17267" anchor="ctr">
                    <a:lnL>
                      <a:noFill/>
                    </a:lnL>
                    <a:lnR>
                      <a:noFill/>
                    </a:lnR>
                    <a:lnT>
                      <a:noFill/>
                    </a:lnT>
                    <a:lnB>
                      <a:noFill/>
                    </a:lnB>
                  </a:tcPr>
                </a:tc>
                <a:tc>
                  <a:txBody>
                    <a:bodyPr/>
                    <a:lstStyle/>
                    <a:p>
                      <a:pPr algn="r" fontAlgn="ctr"/>
                      <a:r>
                        <a:rPr lang="en-US" sz="900">
                          <a:effectLst/>
                        </a:rPr>
                        <a:t>0.9116</a:t>
                      </a:r>
                    </a:p>
                  </a:txBody>
                  <a:tcPr marL="34534" marR="34534" marT="17267" marB="17267" anchor="ctr">
                    <a:lnL>
                      <a:noFill/>
                    </a:lnL>
                    <a:lnR>
                      <a:noFill/>
                    </a:lnR>
                    <a:lnT>
                      <a:noFill/>
                    </a:lnT>
                    <a:lnB>
                      <a:noFill/>
                    </a:lnB>
                  </a:tcPr>
                </a:tc>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8.0</a:t>
                      </a:r>
                    </a:p>
                  </a:txBody>
                  <a:tcPr marL="34534" marR="34534" marT="17267" marB="17267" anchor="ctr">
                    <a:lnL>
                      <a:noFill/>
                    </a:lnL>
                    <a:lnR>
                      <a:noFill/>
                    </a:lnR>
                    <a:lnT>
                      <a:noFill/>
                    </a:lnT>
                    <a:lnB>
                      <a:noFill/>
                    </a:lnB>
                  </a:tcPr>
                </a:tc>
                <a:extLst>
                  <a:ext uri="{0D108BD9-81ED-4DB2-BD59-A6C34878D82A}">
                    <a16:rowId xmlns:a16="http://schemas.microsoft.com/office/drawing/2014/main" val="3882581583"/>
                  </a:ext>
                </a:extLst>
              </a:tr>
              <a:tr h="145098">
                <a:tc>
                  <a:txBody>
                    <a:bodyPr/>
                    <a:lstStyle/>
                    <a:p>
                      <a:pPr algn="r" fontAlgn="ctr"/>
                      <a:r>
                        <a:rPr lang="en-US" sz="900">
                          <a:effectLst/>
                        </a:rPr>
                        <a:t>6</a:t>
                      </a:r>
                    </a:p>
                  </a:txBody>
                  <a:tcPr marL="34534" marR="34534" marT="17267" marB="17267" anchor="ctr">
                    <a:lnL>
                      <a:noFill/>
                    </a:lnL>
                    <a:lnR>
                      <a:noFill/>
                    </a:lnR>
                    <a:lnT>
                      <a:noFill/>
                    </a:lnT>
                    <a:lnB>
                      <a:noFill/>
                    </a:lnB>
                  </a:tcPr>
                </a:tc>
                <a:tc>
                  <a:txBody>
                    <a:bodyPr/>
                    <a:lstStyle/>
                    <a:p>
                      <a:pPr algn="r" fontAlgn="ctr"/>
                      <a:r>
                        <a:rPr lang="en-US" sz="900">
                          <a:effectLst/>
                        </a:rPr>
                        <a:t>PAY_5</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0.0369</a:t>
                      </a:r>
                    </a:p>
                  </a:txBody>
                  <a:tcPr marL="34534" marR="34534" marT="17267" marB="17267" anchor="ctr">
                    <a:lnL>
                      <a:noFill/>
                    </a:lnL>
                    <a:lnR>
                      <a:noFill/>
                    </a:lnR>
                    <a:lnT>
                      <a:noFill/>
                    </a:lnT>
                    <a:lnB>
                      <a:noFill/>
                    </a:lnB>
                  </a:tcPr>
                </a:tc>
                <a:tc>
                  <a:txBody>
                    <a:bodyPr/>
                    <a:lstStyle/>
                    <a:p>
                      <a:pPr algn="r" fontAlgn="ctr"/>
                      <a:r>
                        <a:rPr lang="en-US" sz="900">
                          <a:effectLst/>
                        </a:rPr>
                        <a:t>0.8646</a:t>
                      </a:r>
                    </a:p>
                  </a:txBody>
                  <a:tcPr marL="34534" marR="34534" marT="17267" marB="17267" anchor="ctr">
                    <a:lnL>
                      <a:noFill/>
                    </a:lnL>
                    <a:lnR>
                      <a:noFill/>
                    </a:lnR>
                    <a:lnT>
                      <a:noFill/>
                    </a:lnT>
                    <a:lnB>
                      <a:noFill/>
                    </a:lnB>
                  </a:tcPr>
                </a:tc>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dirty="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8.0</a:t>
                      </a:r>
                    </a:p>
                  </a:txBody>
                  <a:tcPr marL="34534" marR="34534" marT="17267" marB="17267" anchor="ctr">
                    <a:lnL>
                      <a:noFill/>
                    </a:lnL>
                    <a:lnR>
                      <a:noFill/>
                    </a:lnR>
                    <a:lnT>
                      <a:noFill/>
                    </a:lnT>
                    <a:lnB>
                      <a:noFill/>
                    </a:lnB>
                  </a:tcPr>
                </a:tc>
                <a:extLst>
                  <a:ext uri="{0D108BD9-81ED-4DB2-BD59-A6C34878D82A}">
                    <a16:rowId xmlns:a16="http://schemas.microsoft.com/office/drawing/2014/main" val="3785913832"/>
                  </a:ext>
                </a:extLst>
              </a:tr>
              <a:tr h="145098">
                <a:tc>
                  <a:txBody>
                    <a:bodyPr/>
                    <a:lstStyle/>
                    <a:p>
                      <a:pPr algn="r" fontAlgn="ctr"/>
                      <a:r>
                        <a:rPr lang="en-US" sz="900">
                          <a:effectLst/>
                        </a:rPr>
                        <a:t>7</a:t>
                      </a:r>
                    </a:p>
                  </a:txBody>
                  <a:tcPr marL="34534" marR="34534" marT="17267" marB="17267" anchor="ctr">
                    <a:lnL>
                      <a:noFill/>
                    </a:lnL>
                    <a:lnR>
                      <a:noFill/>
                    </a:lnR>
                    <a:lnT>
                      <a:noFill/>
                    </a:lnT>
                    <a:lnB>
                      <a:noFill/>
                    </a:lnB>
                  </a:tcPr>
                </a:tc>
                <a:tc>
                  <a:txBody>
                    <a:bodyPr/>
                    <a:lstStyle/>
                    <a:p>
                      <a:pPr algn="r" fontAlgn="ctr"/>
                      <a:r>
                        <a:rPr lang="en-US" sz="900">
                          <a:effectLst/>
                        </a:rPr>
                        <a:t>PAY_6</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0.0352</a:t>
                      </a:r>
                    </a:p>
                  </a:txBody>
                  <a:tcPr marL="34534" marR="34534" marT="17267" marB="17267" anchor="ctr">
                    <a:lnL>
                      <a:noFill/>
                    </a:lnL>
                    <a:lnR>
                      <a:noFill/>
                    </a:lnR>
                    <a:lnT>
                      <a:noFill/>
                    </a:lnT>
                    <a:lnB>
                      <a:noFill/>
                    </a:lnB>
                  </a:tcPr>
                </a:tc>
                <a:tc>
                  <a:txBody>
                    <a:bodyPr/>
                    <a:lstStyle/>
                    <a:p>
                      <a:pPr algn="r" fontAlgn="ctr"/>
                      <a:r>
                        <a:rPr lang="en-US" sz="900">
                          <a:effectLst/>
                        </a:rPr>
                        <a:t>0.8679</a:t>
                      </a:r>
                    </a:p>
                  </a:txBody>
                  <a:tcPr marL="34534" marR="34534" marT="17267" marB="17267" anchor="ctr">
                    <a:lnL>
                      <a:noFill/>
                    </a:lnL>
                    <a:lnR>
                      <a:noFill/>
                    </a:lnR>
                    <a:lnT>
                      <a:noFill/>
                    </a:lnT>
                    <a:lnB>
                      <a:noFill/>
                    </a:lnB>
                  </a:tcPr>
                </a:tc>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8.0</a:t>
                      </a:r>
                    </a:p>
                  </a:txBody>
                  <a:tcPr marL="34534" marR="34534" marT="17267" marB="17267" anchor="ctr">
                    <a:lnL>
                      <a:noFill/>
                    </a:lnL>
                    <a:lnR>
                      <a:noFill/>
                    </a:lnR>
                    <a:lnT>
                      <a:noFill/>
                    </a:lnT>
                    <a:lnB>
                      <a:noFill/>
                    </a:lnB>
                  </a:tcPr>
                </a:tc>
                <a:extLst>
                  <a:ext uri="{0D108BD9-81ED-4DB2-BD59-A6C34878D82A}">
                    <a16:rowId xmlns:a16="http://schemas.microsoft.com/office/drawing/2014/main" val="1894818787"/>
                  </a:ext>
                </a:extLst>
              </a:tr>
              <a:tr h="186635">
                <a:tc>
                  <a:txBody>
                    <a:bodyPr/>
                    <a:lstStyle/>
                    <a:p>
                      <a:pPr algn="r" fontAlgn="ctr"/>
                      <a:r>
                        <a:rPr lang="en-US" sz="900">
                          <a:effectLst/>
                        </a:rPr>
                        <a:t>8</a:t>
                      </a:r>
                    </a:p>
                  </a:txBody>
                  <a:tcPr marL="34534" marR="34534" marT="17267" marB="17267" anchor="ctr">
                    <a:lnL>
                      <a:noFill/>
                    </a:lnL>
                    <a:lnR>
                      <a:noFill/>
                    </a:lnR>
                    <a:lnT>
                      <a:noFill/>
                    </a:lnT>
                    <a:lnB>
                      <a:noFill/>
                    </a:lnB>
                  </a:tcPr>
                </a:tc>
                <a:tc>
                  <a:txBody>
                    <a:bodyPr/>
                    <a:lstStyle/>
                    <a:p>
                      <a:pPr algn="r" fontAlgn="ctr"/>
                      <a:r>
                        <a:rPr lang="en-US" sz="900">
                          <a:effectLst/>
                        </a:rPr>
                        <a:t>BILL_AMT1</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3.886</a:t>
                      </a:r>
                    </a:p>
                  </a:txBody>
                  <a:tcPr marL="34534" marR="34534" marT="17267" marB="17267" anchor="ctr">
                    <a:lnL>
                      <a:noFill/>
                    </a:lnL>
                    <a:lnR>
                      <a:noFill/>
                    </a:lnR>
                    <a:lnT>
                      <a:noFill/>
                    </a:lnT>
                    <a:lnB>
                      <a:noFill/>
                    </a:lnB>
                  </a:tcPr>
                </a:tc>
                <a:tc>
                  <a:txBody>
                    <a:bodyPr/>
                    <a:lstStyle/>
                    <a:p>
                      <a:pPr algn="r" fontAlgn="ctr"/>
                      <a:r>
                        <a:rPr lang="en-US" sz="900">
                          <a:effectLst/>
                        </a:rPr>
                        <a:t>1.547</a:t>
                      </a:r>
                    </a:p>
                  </a:txBody>
                  <a:tcPr marL="34534" marR="34534" marT="17267" marB="17267" anchor="ctr">
                    <a:lnL>
                      <a:noFill/>
                    </a:lnL>
                    <a:lnR>
                      <a:noFill/>
                    </a:lnR>
                    <a:lnT>
                      <a:noFill/>
                    </a:lnT>
                    <a:lnB>
                      <a:noFill/>
                    </a:lnB>
                  </a:tcPr>
                </a:tc>
                <a:tc>
                  <a:txBody>
                    <a:bodyPr/>
                    <a:lstStyle/>
                    <a:p>
                      <a:pPr algn="r" fontAlgn="ctr"/>
                      <a:r>
                        <a:rPr lang="en-US" sz="900">
                          <a:effectLst/>
                        </a:rPr>
                        <a:t>-5.219</a:t>
                      </a:r>
                    </a:p>
                  </a:txBody>
                  <a:tcPr marL="34534" marR="34534" marT="17267" marB="17267" anchor="ctr">
                    <a:lnL>
                      <a:noFill/>
                    </a:lnL>
                    <a:lnR>
                      <a:noFill/>
                    </a:lnR>
                    <a:lnT>
                      <a:noFill/>
                    </a:lnT>
                    <a:lnB>
                      <a:noFill/>
                    </a:lnB>
                  </a:tcPr>
                </a:tc>
                <a:tc>
                  <a:txBody>
                    <a:bodyPr/>
                    <a:lstStyle/>
                    <a:p>
                      <a:pPr algn="r" fontAlgn="ctr"/>
                      <a:r>
                        <a:rPr lang="en-US" sz="900">
                          <a:effectLst/>
                        </a:rPr>
                        <a:t>3.5514</a:t>
                      </a:r>
                    </a:p>
                  </a:txBody>
                  <a:tcPr marL="34534" marR="34534" marT="17267" marB="17267" anchor="ctr">
                    <a:lnL>
                      <a:noFill/>
                    </a:lnL>
                    <a:lnR>
                      <a:noFill/>
                    </a:lnR>
                    <a:lnT>
                      <a:noFill/>
                    </a:lnT>
                    <a:lnB>
                      <a:noFill/>
                    </a:lnB>
                  </a:tcPr>
                </a:tc>
                <a:tc>
                  <a:txBody>
                    <a:bodyPr/>
                    <a:lstStyle/>
                    <a:p>
                      <a:pPr algn="r" fontAlgn="ctr"/>
                      <a:r>
                        <a:rPr lang="en-US" sz="900">
                          <a:effectLst/>
                        </a:rPr>
                        <a:t>4.3499</a:t>
                      </a:r>
                    </a:p>
                  </a:txBody>
                  <a:tcPr marL="34534" marR="34534" marT="17267" marB="17267" anchor="ctr">
                    <a:lnL>
                      <a:noFill/>
                    </a:lnL>
                    <a:lnR>
                      <a:noFill/>
                    </a:lnR>
                    <a:lnT>
                      <a:noFill/>
                    </a:lnT>
                    <a:lnB>
                      <a:noFill/>
                    </a:lnB>
                  </a:tcPr>
                </a:tc>
                <a:tc>
                  <a:txBody>
                    <a:bodyPr/>
                    <a:lstStyle/>
                    <a:p>
                      <a:pPr algn="r" fontAlgn="ctr"/>
                      <a:r>
                        <a:rPr lang="en-US" sz="900">
                          <a:effectLst/>
                        </a:rPr>
                        <a:t>4.8267</a:t>
                      </a:r>
                    </a:p>
                  </a:txBody>
                  <a:tcPr marL="34534" marR="34534" marT="17267" marB="17267" anchor="ctr">
                    <a:lnL>
                      <a:noFill/>
                    </a:lnL>
                    <a:lnR>
                      <a:noFill/>
                    </a:lnR>
                    <a:lnT>
                      <a:noFill/>
                    </a:lnT>
                    <a:lnB>
                      <a:noFill/>
                    </a:lnB>
                  </a:tcPr>
                </a:tc>
                <a:tc>
                  <a:txBody>
                    <a:bodyPr/>
                    <a:lstStyle/>
                    <a:p>
                      <a:pPr algn="r" fontAlgn="ctr"/>
                      <a:r>
                        <a:rPr lang="en-US" sz="900" dirty="0">
                          <a:effectLst/>
                        </a:rPr>
                        <a:t>5.9843</a:t>
                      </a:r>
                    </a:p>
                  </a:txBody>
                  <a:tcPr marL="34534" marR="34534" marT="17267" marB="17267" anchor="ctr">
                    <a:lnL>
                      <a:noFill/>
                    </a:lnL>
                    <a:lnR>
                      <a:noFill/>
                    </a:lnR>
                    <a:lnT>
                      <a:noFill/>
                    </a:lnT>
                    <a:lnB>
                      <a:noFill/>
                    </a:lnB>
                  </a:tcPr>
                </a:tc>
                <a:extLst>
                  <a:ext uri="{0D108BD9-81ED-4DB2-BD59-A6C34878D82A}">
                    <a16:rowId xmlns:a16="http://schemas.microsoft.com/office/drawing/2014/main" val="589168902"/>
                  </a:ext>
                </a:extLst>
              </a:tr>
              <a:tr h="186635">
                <a:tc>
                  <a:txBody>
                    <a:bodyPr/>
                    <a:lstStyle/>
                    <a:p>
                      <a:pPr algn="r" fontAlgn="ctr"/>
                      <a:r>
                        <a:rPr lang="en-US" sz="900">
                          <a:effectLst/>
                        </a:rPr>
                        <a:t>9</a:t>
                      </a:r>
                    </a:p>
                  </a:txBody>
                  <a:tcPr marL="34534" marR="34534" marT="17267" marB="17267" anchor="ctr">
                    <a:lnL>
                      <a:noFill/>
                    </a:lnL>
                    <a:lnR>
                      <a:noFill/>
                    </a:lnR>
                    <a:lnT>
                      <a:noFill/>
                    </a:lnT>
                    <a:lnB>
                      <a:noFill/>
                    </a:lnB>
                  </a:tcPr>
                </a:tc>
                <a:tc>
                  <a:txBody>
                    <a:bodyPr/>
                    <a:lstStyle/>
                    <a:p>
                      <a:pPr algn="r" fontAlgn="ctr"/>
                      <a:r>
                        <a:rPr lang="en-US" sz="900">
                          <a:effectLst/>
                        </a:rPr>
                        <a:t>BILL_AMT2</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3.7954</a:t>
                      </a:r>
                    </a:p>
                  </a:txBody>
                  <a:tcPr marL="34534" marR="34534" marT="17267" marB="17267" anchor="ctr">
                    <a:lnL>
                      <a:noFill/>
                    </a:lnL>
                    <a:lnR>
                      <a:noFill/>
                    </a:lnR>
                    <a:lnT>
                      <a:noFill/>
                    </a:lnT>
                    <a:lnB>
                      <a:noFill/>
                    </a:lnB>
                  </a:tcPr>
                </a:tc>
                <a:tc>
                  <a:txBody>
                    <a:bodyPr/>
                    <a:lstStyle/>
                    <a:p>
                      <a:pPr algn="r" fontAlgn="ctr"/>
                      <a:r>
                        <a:rPr lang="en-US" sz="900">
                          <a:effectLst/>
                        </a:rPr>
                        <a:t>1.6545</a:t>
                      </a:r>
                    </a:p>
                  </a:txBody>
                  <a:tcPr marL="34534" marR="34534" marT="17267" marB="17267" anchor="ctr">
                    <a:lnL>
                      <a:noFill/>
                    </a:lnL>
                    <a:lnR>
                      <a:noFill/>
                    </a:lnR>
                    <a:lnT>
                      <a:noFill/>
                    </a:lnT>
                    <a:lnB>
                      <a:noFill/>
                    </a:lnB>
                  </a:tcPr>
                </a:tc>
                <a:tc>
                  <a:txBody>
                    <a:bodyPr/>
                    <a:lstStyle/>
                    <a:p>
                      <a:pPr algn="r" fontAlgn="ctr"/>
                      <a:r>
                        <a:rPr lang="en-US" sz="900">
                          <a:effectLst/>
                        </a:rPr>
                        <a:t>-4.8437</a:t>
                      </a:r>
                    </a:p>
                  </a:txBody>
                  <a:tcPr marL="34534" marR="34534" marT="17267" marB="17267" anchor="ctr">
                    <a:lnL>
                      <a:noFill/>
                    </a:lnL>
                    <a:lnR>
                      <a:noFill/>
                    </a:lnR>
                    <a:lnT>
                      <a:noFill/>
                    </a:lnT>
                    <a:lnB>
                      <a:noFill/>
                    </a:lnB>
                  </a:tcPr>
                </a:tc>
                <a:tc>
                  <a:txBody>
                    <a:bodyPr/>
                    <a:lstStyle/>
                    <a:p>
                      <a:pPr algn="r" fontAlgn="ctr"/>
                      <a:r>
                        <a:rPr lang="en-US" sz="900">
                          <a:effectLst/>
                        </a:rPr>
                        <a:t>3.4751</a:t>
                      </a:r>
                    </a:p>
                  </a:txBody>
                  <a:tcPr marL="34534" marR="34534" marT="17267" marB="17267" anchor="ctr">
                    <a:lnL>
                      <a:noFill/>
                    </a:lnL>
                    <a:lnR>
                      <a:noFill/>
                    </a:lnR>
                    <a:lnT>
                      <a:noFill/>
                    </a:lnT>
                    <a:lnB>
                      <a:noFill/>
                    </a:lnB>
                  </a:tcPr>
                </a:tc>
                <a:tc>
                  <a:txBody>
                    <a:bodyPr/>
                    <a:lstStyle/>
                    <a:p>
                      <a:pPr algn="r" fontAlgn="ctr"/>
                      <a:r>
                        <a:rPr lang="en-US" sz="900">
                          <a:effectLst/>
                        </a:rPr>
                        <a:t>4.3264</a:t>
                      </a:r>
                    </a:p>
                  </a:txBody>
                  <a:tcPr marL="34534" marR="34534" marT="17267" marB="17267" anchor="ctr">
                    <a:lnL>
                      <a:noFill/>
                    </a:lnL>
                    <a:lnR>
                      <a:noFill/>
                    </a:lnR>
                    <a:lnT>
                      <a:noFill/>
                    </a:lnT>
                    <a:lnB>
                      <a:noFill/>
                    </a:lnB>
                  </a:tcPr>
                </a:tc>
                <a:tc>
                  <a:txBody>
                    <a:bodyPr/>
                    <a:lstStyle/>
                    <a:p>
                      <a:pPr algn="r" fontAlgn="ctr"/>
                      <a:r>
                        <a:rPr lang="en-US" sz="900">
                          <a:effectLst/>
                        </a:rPr>
                        <a:t>4.8062</a:t>
                      </a:r>
                    </a:p>
                  </a:txBody>
                  <a:tcPr marL="34534" marR="34534" marT="17267" marB="17267" anchor="ctr">
                    <a:lnL>
                      <a:noFill/>
                    </a:lnL>
                    <a:lnR>
                      <a:noFill/>
                    </a:lnR>
                    <a:lnT>
                      <a:noFill/>
                    </a:lnT>
                    <a:lnB>
                      <a:noFill/>
                    </a:lnB>
                  </a:tcPr>
                </a:tc>
                <a:tc>
                  <a:txBody>
                    <a:bodyPr/>
                    <a:lstStyle/>
                    <a:p>
                      <a:pPr algn="r" fontAlgn="ctr"/>
                      <a:r>
                        <a:rPr lang="en-US" sz="900">
                          <a:effectLst/>
                        </a:rPr>
                        <a:t>5.993</a:t>
                      </a:r>
                    </a:p>
                  </a:txBody>
                  <a:tcPr marL="34534" marR="34534" marT="17267" marB="17267" anchor="ctr">
                    <a:lnL>
                      <a:noFill/>
                    </a:lnL>
                    <a:lnR>
                      <a:noFill/>
                    </a:lnR>
                    <a:lnT>
                      <a:noFill/>
                    </a:lnT>
                    <a:lnB>
                      <a:noFill/>
                    </a:lnB>
                  </a:tcPr>
                </a:tc>
                <a:extLst>
                  <a:ext uri="{0D108BD9-81ED-4DB2-BD59-A6C34878D82A}">
                    <a16:rowId xmlns:a16="http://schemas.microsoft.com/office/drawing/2014/main" val="3699966152"/>
                  </a:ext>
                </a:extLst>
              </a:tr>
              <a:tr h="186635">
                <a:tc>
                  <a:txBody>
                    <a:bodyPr/>
                    <a:lstStyle/>
                    <a:p>
                      <a:pPr algn="r" fontAlgn="ctr"/>
                      <a:r>
                        <a:rPr lang="en-US" sz="900">
                          <a:effectLst/>
                        </a:rPr>
                        <a:t>10</a:t>
                      </a:r>
                    </a:p>
                  </a:txBody>
                  <a:tcPr marL="34534" marR="34534" marT="17267" marB="17267" anchor="ctr">
                    <a:lnL>
                      <a:noFill/>
                    </a:lnL>
                    <a:lnR>
                      <a:noFill/>
                    </a:lnR>
                    <a:lnT>
                      <a:noFill/>
                    </a:lnT>
                    <a:lnB>
                      <a:noFill/>
                    </a:lnB>
                  </a:tcPr>
                </a:tc>
                <a:tc>
                  <a:txBody>
                    <a:bodyPr/>
                    <a:lstStyle/>
                    <a:p>
                      <a:pPr algn="r" fontAlgn="ctr"/>
                      <a:r>
                        <a:rPr lang="en-US" sz="900">
                          <a:effectLst/>
                        </a:rPr>
                        <a:t>BILL_AMT3</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3.7394</a:t>
                      </a:r>
                    </a:p>
                  </a:txBody>
                  <a:tcPr marL="34534" marR="34534" marT="17267" marB="17267" anchor="ctr">
                    <a:lnL>
                      <a:noFill/>
                    </a:lnL>
                    <a:lnR>
                      <a:noFill/>
                    </a:lnR>
                    <a:lnT>
                      <a:noFill/>
                    </a:lnT>
                    <a:lnB>
                      <a:noFill/>
                    </a:lnB>
                  </a:tcPr>
                </a:tc>
                <a:tc>
                  <a:txBody>
                    <a:bodyPr/>
                    <a:lstStyle/>
                    <a:p>
                      <a:pPr algn="r" fontAlgn="ctr"/>
                      <a:r>
                        <a:rPr lang="en-US" sz="900">
                          <a:effectLst/>
                        </a:rPr>
                        <a:t>1.6968</a:t>
                      </a:r>
                    </a:p>
                  </a:txBody>
                  <a:tcPr marL="34534" marR="34534" marT="17267" marB="17267" anchor="ctr">
                    <a:lnL>
                      <a:noFill/>
                    </a:lnL>
                    <a:lnR>
                      <a:noFill/>
                    </a:lnR>
                    <a:lnT>
                      <a:noFill/>
                    </a:lnT>
                    <a:lnB>
                      <a:noFill/>
                    </a:lnB>
                  </a:tcPr>
                </a:tc>
                <a:tc>
                  <a:txBody>
                    <a:bodyPr/>
                    <a:lstStyle/>
                    <a:p>
                      <a:pPr algn="r" fontAlgn="ctr"/>
                      <a:r>
                        <a:rPr lang="en-US" sz="900">
                          <a:effectLst/>
                        </a:rPr>
                        <a:t>-5.1966</a:t>
                      </a:r>
                    </a:p>
                  </a:txBody>
                  <a:tcPr marL="34534" marR="34534" marT="17267" marB="17267" anchor="ctr">
                    <a:lnL>
                      <a:noFill/>
                    </a:lnL>
                    <a:lnR>
                      <a:noFill/>
                    </a:lnR>
                    <a:lnT>
                      <a:noFill/>
                    </a:lnT>
                    <a:lnB>
                      <a:noFill/>
                    </a:lnB>
                  </a:tcPr>
                </a:tc>
                <a:tc>
                  <a:txBody>
                    <a:bodyPr/>
                    <a:lstStyle/>
                    <a:p>
                      <a:pPr algn="r" fontAlgn="ctr"/>
                      <a:r>
                        <a:rPr lang="en-US" sz="900">
                          <a:effectLst/>
                        </a:rPr>
                        <a:t>3.4261</a:t>
                      </a:r>
                    </a:p>
                  </a:txBody>
                  <a:tcPr marL="34534" marR="34534" marT="17267" marB="17267" anchor="ctr">
                    <a:lnL>
                      <a:noFill/>
                    </a:lnL>
                    <a:lnR>
                      <a:noFill/>
                    </a:lnR>
                    <a:lnT>
                      <a:noFill/>
                    </a:lnT>
                    <a:lnB>
                      <a:noFill/>
                    </a:lnB>
                  </a:tcPr>
                </a:tc>
                <a:tc>
                  <a:txBody>
                    <a:bodyPr/>
                    <a:lstStyle/>
                    <a:p>
                      <a:pPr algn="r" fontAlgn="ctr"/>
                      <a:r>
                        <a:rPr lang="en-US" sz="900">
                          <a:effectLst/>
                        </a:rPr>
                        <a:t>4.303</a:t>
                      </a:r>
                    </a:p>
                  </a:txBody>
                  <a:tcPr marL="34534" marR="34534" marT="17267" marB="17267" anchor="ctr">
                    <a:lnL>
                      <a:noFill/>
                    </a:lnL>
                    <a:lnR>
                      <a:noFill/>
                    </a:lnR>
                    <a:lnT>
                      <a:noFill/>
                    </a:lnT>
                    <a:lnB>
                      <a:noFill/>
                    </a:lnB>
                  </a:tcPr>
                </a:tc>
                <a:tc>
                  <a:txBody>
                    <a:bodyPr/>
                    <a:lstStyle/>
                    <a:p>
                      <a:pPr algn="r" fontAlgn="ctr"/>
                      <a:r>
                        <a:rPr lang="en-US" sz="900">
                          <a:effectLst/>
                        </a:rPr>
                        <a:t>4.7793</a:t>
                      </a:r>
                    </a:p>
                  </a:txBody>
                  <a:tcPr marL="34534" marR="34534" marT="17267" marB="17267" anchor="ctr">
                    <a:lnL>
                      <a:noFill/>
                    </a:lnL>
                    <a:lnR>
                      <a:noFill/>
                    </a:lnR>
                    <a:lnT>
                      <a:noFill/>
                    </a:lnT>
                    <a:lnB>
                      <a:noFill/>
                    </a:lnB>
                  </a:tcPr>
                </a:tc>
                <a:tc>
                  <a:txBody>
                    <a:bodyPr/>
                    <a:lstStyle/>
                    <a:p>
                      <a:pPr algn="r" fontAlgn="ctr"/>
                      <a:r>
                        <a:rPr lang="en-US" sz="900">
                          <a:effectLst/>
                        </a:rPr>
                        <a:t>6.2212</a:t>
                      </a:r>
                    </a:p>
                  </a:txBody>
                  <a:tcPr marL="34534" marR="34534" marT="17267" marB="17267" anchor="ctr">
                    <a:lnL>
                      <a:noFill/>
                    </a:lnL>
                    <a:lnR>
                      <a:noFill/>
                    </a:lnR>
                    <a:lnT>
                      <a:noFill/>
                    </a:lnT>
                    <a:lnB>
                      <a:noFill/>
                    </a:lnB>
                  </a:tcPr>
                </a:tc>
                <a:extLst>
                  <a:ext uri="{0D108BD9-81ED-4DB2-BD59-A6C34878D82A}">
                    <a16:rowId xmlns:a16="http://schemas.microsoft.com/office/drawing/2014/main" val="2588848639"/>
                  </a:ext>
                </a:extLst>
              </a:tr>
              <a:tr h="186635">
                <a:tc>
                  <a:txBody>
                    <a:bodyPr/>
                    <a:lstStyle/>
                    <a:p>
                      <a:pPr algn="r" fontAlgn="ctr"/>
                      <a:r>
                        <a:rPr lang="en-US" sz="900">
                          <a:effectLst/>
                        </a:rPr>
                        <a:t>11</a:t>
                      </a:r>
                    </a:p>
                  </a:txBody>
                  <a:tcPr marL="34534" marR="34534" marT="17267" marB="17267" anchor="ctr">
                    <a:lnL>
                      <a:noFill/>
                    </a:lnL>
                    <a:lnR>
                      <a:noFill/>
                    </a:lnR>
                    <a:lnT>
                      <a:noFill/>
                    </a:lnT>
                    <a:lnB>
                      <a:noFill/>
                    </a:lnB>
                  </a:tcPr>
                </a:tc>
                <a:tc>
                  <a:txBody>
                    <a:bodyPr/>
                    <a:lstStyle/>
                    <a:p>
                      <a:pPr algn="r" fontAlgn="ctr"/>
                      <a:r>
                        <a:rPr lang="en-US" sz="900">
                          <a:effectLst/>
                        </a:rPr>
                        <a:t>BILL_AMT4</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3.6701</a:t>
                      </a:r>
                    </a:p>
                  </a:txBody>
                  <a:tcPr marL="34534" marR="34534" marT="17267" marB="17267" anchor="ctr">
                    <a:lnL>
                      <a:noFill/>
                    </a:lnL>
                    <a:lnR>
                      <a:noFill/>
                    </a:lnR>
                    <a:lnT>
                      <a:noFill/>
                    </a:lnT>
                    <a:lnB>
                      <a:noFill/>
                    </a:lnB>
                  </a:tcPr>
                </a:tc>
                <a:tc>
                  <a:txBody>
                    <a:bodyPr/>
                    <a:lstStyle/>
                    <a:p>
                      <a:pPr algn="r" fontAlgn="ctr"/>
                      <a:r>
                        <a:rPr lang="en-US" sz="900">
                          <a:effectLst/>
                        </a:rPr>
                        <a:t>1.7339</a:t>
                      </a:r>
                    </a:p>
                  </a:txBody>
                  <a:tcPr marL="34534" marR="34534" marT="17267" marB="17267" anchor="ctr">
                    <a:lnL>
                      <a:noFill/>
                    </a:lnL>
                    <a:lnR>
                      <a:noFill/>
                    </a:lnR>
                    <a:lnT>
                      <a:noFill/>
                    </a:lnT>
                    <a:lnB>
                      <a:noFill/>
                    </a:lnB>
                  </a:tcPr>
                </a:tc>
                <a:tc>
                  <a:txBody>
                    <a:bodyPr/>
                    <a:lstStyle/>
                    <a:p>
                      <a:pPr algn="r" fontAlgn="ctr"/>
                      <a:r>
                        <a:rPr lang="en-US" sz="900">
                          <a:effectLst/>
                        </a:rPr>
                        <a:t>-5.2305</a:t>
                      </a:r>
                    </a:p>
                  </a:txBody>
                  <a:tcPr marL="34534" marR="34534" marT="17267" marB="17267" anchor="ctr">
                    <a:lnL>
                      <a:noFill/>
                    </a:lnL>
                    <a:lnR>
                      <a:noFill/>
                    </a:lnR>
                    <a:lnT>
                      <a:noFill/>
                    </a:lnT>
                    <a:lnB>
                      <a:noFill/>
                    </a:lnB>
                  </a:tcPr>
                </a:tc>
                <a:tc>
                  <a:txBody>
                    <a:bodyPr/>
                    <a:lstStyle/>
                    <a:p>
                      <a:pPr algn="r" fontAlgn="ctr"/>
                      <a:r>
                        <a:rPr lang="en-US" sz="900">
                          <a:effectLst/>
                        </a:rPr>
                        <a:t>3.3669</a:t>
                      </a:r>
                    </a:p>
                  </a:txBody>
                  <a:tcPr marL="34534" marR="34534" marT="17267" marB="17267" anchor="ctr">
                    <a:lnL>
                      <a:noFill/>
                    </a:lnL>
                    <a:lnR>
                      <a:noFill/>
                    </a:lnR>
                    <a:lnT>
                      <a:noFill/>
                    </a:lnT>
                    <a:lnB>
                      <a:noFill/>
                    </a:lnB>
                  </a:tcPr>
                </a:tc>
                <a:tc>
                  <a:txBody>
                    <a:bodyPr/>
                    <a:lstStyle/>
                    <a:p>
                      <a:pPr algn="r" fontAlgn="ctr"/>
                      <a:r>
                        <a:rPr lang="en-US" sz="900">
                          <a:effectLst/>
                        </a:rPr>
                        <a:t>4.28</a:t>
                      </a:r>
                    </a:p>
                  </a:txBody>
                  <a:tcPr marL="34534" marR="34534" marT="17267" marB="17267" anchor="ctr">
                    <a:lnL>
                      <a:noFill/>
                    </a:lnL>
                    <a:lnR>
                      <a:noFill/>
                    </a:lnR>
                    <a:lnT>
                      <a:noFill/>
                    </a:lnT>
                    <a:lnB>
                      <a:noFill/>
                    </a:lnB>
                  </a:tcPr>
                </a:tc>
                <a:tc>
                  <a:txBody>
                    <a:bodyPr/>
                    <a:lstStyle/>
                    <a:p>
                      <a:pPr algn="r" fontAlgn="ctr"/>
                      <a:r>
                        <a:rPr lang="en-US" sz="900">
                          <a:effectLst/>
                        </a:rPr>
                        <a:t>4.7365</a:t>
                      </a:r>
                    </a:p>
                  </a:txBody>
                  <a:tcPr marL="34534" marR="34534" marT="17267" marB="17267" anchor="ctr">
                    <a:lnL>
                      <a:noFill/>
                    </a:lnL>
                    <a:lnR>
                      <a:noFill/>
                    </a:lnR>
                    <a:lnT>
                      <a:noFill/>
                    </a:lnT>
                    <a:lnB>
                      <a:noFill/>
                    </a:lnB>
                  </a:tcPr>
                </a:tc>
                <a:tc>
                  <a:txBody>
                    <a:bodyPr/>
                    <a:lstStyle/>
                    <a:p>
                      <a:pPr algn="r" fontAlgn="ctr"/>
                      <a:r>
                        <a:rPr lang="en-US" sz="900">
                          <a:effectLst/>
                        </a:rPr>
                        <a:t>5.9502</a:t>
                      </a:r>
                    </a:p>
                  </a:txBody>
                  <a:tcPr marL="34534" marR="34534" marT="17267" marB="17267" anchor="ctr">
                    <a:lnL>
                      <a:noFill/>
                    </a:lnL>
                    <a:lnR>
                      <a:noFill/>
                    </a:lnR>
                    <a:lnT>
                      <a:noFill/>
                    </a:lnT>
                    <a:lnB>
                      <a:noFill/>
                    </a:lnB>
                  </a:tcPr>
                </a:tc>
                <a:extLst>
                  <a:ext uri="{0D108BD9-81ED-4DB2-BD59-A6C34878D82A}">
                    <a16:rowId xmlns:a16="http://schemas.microsoft.com/office/drawing/2014/main" val="99223621"/>
                  </a:ext>
                </a:extLst>
              </a:tr>
              <a:tr h="186635">
                <a:tc>
                  <a:txBody>
                    <a:bodyPr/>
                    <a:lstStyle/>
                    <a:p>
                      <a:pPr algn="r" fontAlgn="ctr"/>
                      <a:r>
                        <a:rPr lang="en-US" sz="900">
                          <a:effectLst/>
                        </a:rPr>
                        <a:t>12</a:t>
                      </a:r>
                    </a:p>
                  </a:txBody>
                  <a:tcPr marL="34534" marR="34534" marT="17267" marB="17267" anchor="ctr">
                    <a:lnL>
                      <a:noFill/>
                    </a:lnL>
                    <a:lnR>
                      <a:noFill/>
                    </a:lnR>
                    <a:lnT>
                      <a:noFill/>
                    </a:lnT>
                    <a:lnB>
                      <a:noFill/>
                    </a:lnB>
                  </a:tcPr>
                </a:tc>
                <a:tc>
                  <a:txBody>
                    <a:bodyPr/>
                    <a:lstStyle/>
                    <a:p>
                      <a:pPr algn="r" fontAlgn="ctr"/>
                      <a:r>
                        <a:rPr lang="en-US" sz="900">
                          <a:effectLst/>
                        </a:rPr>
                        <a:t>BILL_AMT5</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3.5993</a:t>
                      </a:r>
                    </a:p>
                  </a:txBody>
                  <a:tcPr marL="34534" marR="34534" marT="17267" marB="17267" anchor="ctr">
                    <a:lnL>
                      <a:noFill/>
                    </a:lnL>
                    <a:lnR>
                      <a:noFill/>
                    </a:lnR>
                    <a:lnT>
                      <a:noFill/>
                    </a:lnT>
                    <a:lnB>
                      <a:noFill/>
                    </a:lnB>
                  </a:tcPr>
                </a:tc>
                <a:tc>
                  <a:txBody>
                    <a:bodyPr/>
                    <a:lstStyle/>
                    <a:p>
                      <a:pPr algn="r" fontAlgn="ctr"/>
                      <a:r>
                        <a:rPr lang="en-US" sz="900">
                          <a:effectLst/>
                        </a:rPr>
                        <a:t>1.7625</a:t>
                      </a:r>
                    </a:p>
                  </a:txBody>
                  <a:tcPr marL="34534" marR="34534" marT="17267" marB="17267" anchor="ctr">
                    <a:lnL>
                      <a:noFill/>
                    </a:lnL>
                    <a:lnR>
                      <a:noFill/>
                    </a:lnR>
                    <a:lnT>
                      <a:noFill/>
                    </a:lnT>
                    <a:lnB>
                      <a:noFill/>
                    </a:lnB>
                  </a:tcPr>
                </a:tc>
                <a:tc>
                  <a:txBody>
                    <a:bodyPr/>
                    <a:lstStyle/>
                    <a:p>
                      <a:pPr algn="r" fontAlgn="ctr"/>
                      <a:r>
                        <a:rPr lang="en-US" sz="900">
                          <a:effectLst/>
                        </a:rPr>
                        <a:t>-4.9103</a:t>
                      </a:r>
                    </a:p>
                  </a:txBody>
                  <a:tcPr marL="34534" marR="34534" marT="17267" marB="17267" anchor="ctr">
                    <a:lnL>
                      <a:noFill/>
                    </a:lnL>
                    <a:lnR>
                      <a:noFill/>
                    </a:lnR>
                    <a:lnT>
                      <a:noFill/>
                    </a:lnT>
                    <a:lnB>
                      <a:noFill/>
                    </a:lnB>
                  </a:tcPr>
                </a:tc>
                <a:tc>
                  <a:txBody>
                    <a:bodyPr/>
                    <a:lstStyle/>
                    <a:p>
                      <a:pPr algn="r" fontAlgn="ctr"/>
                      <a:r>
                        <a:rPr lang="en-US" sz="900">
                          <a:effectLst/>
                        </a:rPr>
                        <a:t>3.2465</a:t>
                      </a:r>
                    </a:p>
                  </a:txBody>
                  <a:tcPr marL="34534" marR="34534" marT="17267" marB="17267" anchor="ctr">
                    <a:lnL>
                      <a:noFill/>
                    </a:lnL>
                    <a:lnR>
                      <a:noFill/>
                    </a:lnR>
                    <a:lnT>
                      <a:noFill/>
                    </a:lnT>
                    <a:lnB>
                      <a:noFill/>
                    </a:lnB>
                  </a:tcPr>
                </a:tc>
                <a:tc>
                  <a:txBody>
                    <a:bodyPr/>
                    <a:lstStyle/>
                    <a:p>
                      <a:pPr algn="r" fontAlgn="ctr"/>
                      <a:r>
                        <a:rPr lang="en-US" sz="900">
                          <a:effectLst/>
                        </a:rPr>
                        <a:t>4.2578</a:t>
                      </a:r>
                    </a:p>
                  </a:txBody>
                  <a:tcPr marL="34534" marR="34534" marT="17267" marB="17267" anchor="ctr">
                    <a:lnL>
                      <a:noFill/>
                    </a:lnL>
                    <a:lnR>
                      <a:noFill/>
                    </a:lnR>
                    <a:lnT>
                      <a:noFill/>
                    </a:lnT>
                    <a:lnB>
                      <a:noFill/>
                    </a:lnB>
                  </a:tcPr>
                </a:tc>
                <a:tc>
                  <a:txBody>
                    <a:bodyPr/>
                    <a:lstStyle/>
                    <a:p>
                      <a:pPr algn="r" fontAlgn="ctr"/>
                      <a:r>
                        <a:rPr lang="en-US" sz="900">
                          <a:effectLst/>
                        </a:rPr>
                        <a:t>4.7006</a:t>
                      </a:r>
                    </a:p>
                  </a:txBody>
                  <a:tcPr marL="34534" marR="34534" marT="17267" marB="17267" anchor="ctr">
                    <a:lnL>
                      <a:noFill/>
                    </a:lnL>
                    <a:lnR>
                      <a:noFill/>
                    </a:lnR>
                    <a:lnT>
                      <a:noFill/>
                    </a:lnT>
                    <a:lnB>
                      <a:noFill/>
                    </a:lnB>
                  </a:tcPr>
                </a:tc>
                <a:tc>
                  <a:txBody>
                    <a:bodyPr/>
                    <a:lstStyle/>
                    <a:p>
                      <a:pPr algn="r" fontAlgn="ctr"/>
                      <a:r>
                        <a:rPr lang="en-US" sz="900">
                          <a:effectLst/>
                        </a:rPr>
                        <a:t>5.9672</a:t>
                      </a:r>
                    </a:p>
                  </a:txBody>
                  <a:tcPr marL="34534" marR="34534" marT="17267" marB="17267" anchor="ctr">
                    <a:lnL>
                      <a:noFill/>
                    </a:lnL>
                    <a:lnR>
                      <a:noFill/>
                    </a:lnR>
                    <a:lnT>
                      <a:noFill/>
                    </a:lnT>
                    <a:lnB>
                      <a:noFill/>
                    </a:lnB>
                  </a:tcPr>
                </a:tc>
                <a:extLst>
                  <a:ext uri="{0D108BD9-81ED-4DB2-BD59-A6C34878D82A}">
                    <a16:rowId xmlns:a16="http://schemas.microsoft.com/office/drawing/2014/main" val="786348435"/>
                  </a:ext>
                </a:extLst>
              </a:tr>
              <a:tr h="186635">
                <a:tc>
                  <a:txBody>
                    <a:bodyPr/>
                    <a:lstStyle/>
                    <a:p>
                      <a:pPr algn="r" fontAlgn="ctr"/>
                      <a:r>
                        <a:rPr lang="en-US" sz="900">
                          <a:effectLst/>
                        </a:rPr>
                        <a:t>13</a:t>
                      </a:r>
                    </a:p>
                  </a:txBody>
                  <a:tcPr marL="34534" marR="34534" marT="17267" marB="17267" anchor="ctr">
                    <a:lnL>
                      <a:noFill/>
                    </a:lnL>
                    <a:lnR>
                      <a:noFill/>
                    </a:lnR>
                    <a:lnT>
                      <a:noFill/>
                    </a:lnT>
                    <a:lnB>
                      <a:noFill/>
                    </a:lnB>
                  </a:tcPr>
                </a:tc>
                <a:tc>
                  <a:txBody>
                    <a:bodyPr/>
                    <a:lstStyle/>
                    <a:p>
                      <a:pPr algn="r" fontAlgn="ctr"/>
                      <a:r>
                        <a:rPr lang="en-US" sz="900">
                          <a:effectLst/>
                        </a:rPr>
                        <a:t>BILL_AMT6</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3.5075</a:t>
                      </a:r>
                    </a:p>
                  </a:txBody>
                  <a:tcPr marL="34534" marR="34534" marT="17267" marB="17267" anchor="ctr">
                    <a:lnL>
                      <a:noFill/>
                    </a:lnL>
                    <a:lnR>
                      <a:noFill/>
                    </a:lnR>
                    <a:lnT>
                      <a:noFill/>
                    </a:lnT>
                    <a:lnB>
                      <a:noFill/>
                    </a:lnB>
                  </a:tcPr>
                </a:tc>
                <a:tc>
                  <a:txBody>
                    <a:bodyPr/>
                    <a:lstStyle/>
                    <a:p>
                      <a:pPr algn="r" fontAlgn="ctr"/>
                      <a:r>
                        <a:rPr lang="en-US" sz="900">
                          <a:effectLst/>
                        </a:rPr>
                        <a:t>1.8331</a:t>
                      </a:r>
                    </a:p>
                  </a:txBody>
                  <a:tcPr marL="34534" marR="34534" marT="17267" marB="17267" anchor="ctr">
                    <a:lnL>
                      <a:noFill/>
                    </a:lnL>
                    <a:lnR>
                      <a:noFill/>
                    </a:lnR>
                    <a:lnT>
                      <a:noFill/>
                    </a:lnT>
                    <a:lnB>
                      <a:noFill/>
                    </a:lnB>
                  </a:tcPr>
                </a:tc>
                <a:tc>
                  <a:txBody>
                    <a:bodyPr/>
                    <a:lstStyle/>
                    <a:p>
                      <a:pPr algn="r" fontAlgn="ctr"/>
                      <a:r>
                        <a:rPr lang="en-US" sz="900">
                          <a:effectLst/>
                        </a:rPr>
                        <a:t>-5.531</a:t>
                      </a:r>
                    </a:p>
                  </a:txBody>
                  <a:tcPr marL="34534" marR="34534" marT="17267" marB="17267" anchor="ctr">
                    <a:lnL>
                      <a:noFill/>
                    </a:lnL>
                    <a:lnR>
                      <a:noFill/>
                    </a:lnR>
                    <a:lnT>
                      <a:noFill/>
                    </a:lnT>
                    <a:lnB>
                      <a:noFill/>
                    </a:lnB>
                  </a:tcPr>
                </a:tc>
                <a:tc>
                  <a:txBody>
                    <a:bodyPr/>
                    <a:lstStyle/>
                    <a:p>
                      <a:pPr algn="r" fontAlgn="ctr"/>
                      <a:r>
                        <a:rPr lang="en-US" sz="900">
                          <a:effectLst/>
                        </a:rPr>
                        <a:t>3.0993</a:t>
                      </a:r>
                    </a:p>
                  </a:txBody>
                  <a:tcPr marL="34534" marR="34534" marT="17267" marB="17267" anchor="ctr">
                    <a:lnL>
                      <a:noFill/>
                    </a:lnL>
                    <a:lnR>
                      <a:noFill/>
                    </a:lnR>
                    <a:lnT>
                      <a:noFill/>
                    </a:lnT>
                    <a:lnB>
                      <a:noFill/>
                    </a:lnB>
                  </a:tcPr>
                </a:tc>
                <a:tc>
                  <a:txBody>
                    <a:bodyPr/>
                    <a:lstStyle/>
                    <a:p>
                      <a:pPr algn="r" fontAlgn="ctr"/>
                      <a:r>
                        <a:rPr lang="en-US" sz="900">
                          <a:effectLst/>
                        </a:rPr>
                        <a:t>4.2323</a:t>
                      </a:r>
                    </a:p>
                  </a:txBody>
                  <a:tcPr marL="34534" marR="34534" marT="17267" marB="17267" anchor="ctr">
                    <a:lnL>
                      <a:noFill/>
                    </a:lnL>
                    <a:lnR>
                      <a:noFill/>
                    </a:lnR>
                    <a:lnT>
                      <a:noFill/>
                    </a:lnT>
                    <a:lnB>
                      <a:noFill/>
                    </a:lnB>
                  </a:tcPr>
                </a:tc>
                <a:tc>
                  <a:txBody>
                    <a:bodyPr/>
                    <a:lstStyle/>
                    <a:p>
                      <a:pPr algn="r" fontAlgn="ctr"/>
                      <a:r>
                        <a:rPr lang="en-US" sz="900">
                          <a:effectLst/>
                        </a:rPr>
                        <a:t>4.692</a:t>
                      </a:r>
                    </a:p>
                  </a:txBody>
                  <a:tcPr marL="34534" marR="34534" marT="17267" marB="17267" anchor="ctr">
                    <a:lnL>
                      <a:noFill/>
                    </a:lnL>
                    <a:lnR>
                      <a:noFill/>
                    </a:lnR>
                    <a:lnT>
                      <a:noFill/>
                    </a:lnT>
                    <a:lnB>
                      <a:noFill/>
                    </a:lnB>
                  </a:tcPr>
                </a:tc>
                <a:tc>
                  <a:txBody>
                    <a:bodyPr/>
                    <a:lstStyle/>
                    <a:p>
                      <a:pPr algn="r" fontAlgn="ctr"/>
                      <a:r>
                        <a:rPr lang="en-US" sz="900">
                          <a:effectLst/>
                        </a:rPr>
                        <a:t>5.983</a:t>
                      </a:r>
                    </a:p>
                  </a:txBody>
                  <a:tcPr marL="34534" marR="34534" marT="17267" marB="17267" anchor="ctr">
                    <a:lnL>
                      <a:noFill/>
                    </a:lnL>
                    <a:lnR>
                      <a:noFill/>
                    </a:lnR>
                    <a:lnT>
                      <a:noFill/>
                    </a:lnT>
                    <a:lnB>
                      <a:noFill/>
                    </a:lnB>
                  </a:tcPr>
                </a:tc>
                <a:extLst>
                  <a:ext uri="{0D108BD9-81ED-4DB2-BD59-A6C34878D82A}">
                    <a16:rowId xmlns:a16="http://schemas.microsoft.com/office/drawing/2014/main" val="811147938"/>
                  </a:ext>
                </a:extLst>
              </a:tr>
              <a:tr h="186635">
                <a:tc>
                  <a:txBody>
                    <a:bodyPr/>
                    <a:lstStyle/>
                    <a:p>
                      <a:pPr algn="r" fontAlgn="ctr"/>
                      <a:r>
                        <a:rPr lang="en-US" sz="900">
                          <a:effectLst/>
                        </a:rPr>
                        <a:t>14</a:t>
                      </a:r>
                    </a:p>
                  </a:txBody>
                  <a:tcPr marL="34534" marR="34534" marT="17267" marB="17267" anchor="ctr">
                    <a:lnL>
                      <a:noFill/>
                    </a:lnL>
                    <a:lnR>
                      <a:noFill/>
                    </a:lnR>
                    <a:lnT>
                      <a:noFill/>
                    </a:lnT>
                    <a:lnB>
                      <a:noFill/>
                    </a:lnB>
                  </a:tcPr>
                </a:tc>
                <a:tc>
                  <a:txBody>
                    <a:bodyPr/>
                    <a:lstStyle/>
                    <a:p>
                      <a:pPr algn="r" fontAlgn="ctr"/>
                      <a:r>
                        <a:rPr lang="en-US" sz="900">
                          <a:effectLst/>
                        </a:rPr>
                        <a:t>PAY_AMT1</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2.8794</a:t>
                      </a:r>
                    </a:p>
                  </a:txBody>
                  <a:tcPr marL="34534" marR="34534" marT="17267" marB="17267" anchor="ctr">
                    <a:lnL>
                      <a:noFill/>
                    </a:lnL>
                    <a:lnR>
                      <a:noFill/>
                    </a:lnR>
                    <a:lnT>
                      <a:noFill/>
                    </a:lnT>
                    <a:lnB>
                      <a:noFill/>
                    </a:lnB>
                  </a:tcPr>
                </a:tc>
                <a:tc>
                  <a:txBody>
                    <a:bodyPr/>
                    <a:lstStyle/>
                    <a:p>
                      <a:pPr algn="r" fontAlgn="ctr"/>
                      <a:r>
                        <a:rPr lang="en-US" sz="900">
                          <a:effectLst/>
                        </a:rPr>
                        <a:t>1.4116</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3.0004</a:t>
                      </a:r>
                    </a:p>
                  </a:txBody>
                  <a:tcPr marL="34534" marR="34534" marT="17267" marB="17267" anchor="ctr">
                    <a:lnL>
                      <a:noFill/>
                    </a:lnL>
                    <a:lnR>
                      <a:noFill/>
                    </a:lnR>
                    <a:lnT>
                      <a:noFill/>
                    </a:lnT>
                    <a:lnB>
                      <a:noFill/>
                    </a:lnB>
                  </a:tcPr>
                </a:tc>
                <a:tc>
                  <a:txBody>
                    <a:bodyPr/>
                    <a:lstStyle/>
                    <a:p>
                      <a:pPr algn="r" fontAlgn="ctr"/>
                      <a:r>
                        <a:rPr lang="en-US" sz="900">
                          <a:effectLst/>
                        </a:rPr>
                        <a:t>3.3224</a:t>
                      </a:r>
                    </a:p>
                  </a:txBody>
                  <a:tcPr marL="34534" marR="34534" marT="17267" marB="17267" anchor="ctr">
                    <a:lnL>
                      <a:noFill/>
                    </a:lnL>
                    <a:lnR>
                      <a:noFill/>
                    </a:lnR>
                    <a:lnT>
                      <a:noFill/>
                    </a:lnT>
                    <a:lnB>
                      <a:noFill/>
                    </a:lnB>
                  </a:tcPr>
                </a:tc>
                <a:tc>
                  <a:txBody>
                    <a:bodyPr/>
                    <a:lstStyle/>
                    <a:p>
                      <a:pPr algn="r" fontAlgn="ctr"/>
                      <a:r>
                        <a:rPr lang="en-US" sz="900">
                          <a:effectLst/>
                        </a:rPr>
                        <a:t>3.6996</a:t>
                      </a:r>
                    </a:p>
                  </a:txBody>
                  <a:tcPr marL="34534" marR="34534" marT="17267" marB="17267" anchor="ctr">
                    <a:lnL>
                      <a:noFill/>
                    </a:lnL>
                    <a:lnR>
                      <a:noFill/>
                    </a:lnR>
                    <a:lnT>
                      <a:noFill/>
                    </a:lnT>
                    <a:lnB>
                      <a:noFill/>
                    </a:lnB>
                  </a:tcPr>
                </a:tc>
                <a:tc>
                  <a:txBody>
                    <a:bodyPr/>
                    <a:lstStyle/>
                    <a:p>
                      <a:pPr algn="r" fontAlgn="ctr"/>
                      <a:r>
                        <a:rPr lang="en-US" sz="900">
                          <a:effectLst/>
                        </a:rPr>
                        <a:t>5.9413</a:t>
                      </a:r>
                    </a:p>
                  </a:txBody>
                  <a:tcPr marL="34534" marR="34534" marT="17267" marB="17267" anchor="ctr">
                    <a:lnL>
                      <a:noFill/>
                    </a:lnL>
                    <a:lnR>
                      <a:noFill/>
                    </a:lnR>
                    <a:lnT>
                      <a:noFill/>
                    </a:lnT>
                    <a:lnB>
                      <a:noFill/>
                    </a:lnB>
                  </a:tcPr>
                </a:tc>
                <a:extLst>
                  <a:ext uri="{0D108BD9-81ED-4DB2-BD59-A6C34878D82A}">
                    <a16:rowId xmlns:a16="http://schemas.microsoft.com/office/drawing/2014/main" val="1135800078"/>
                  </a:ext>
                </a:extLst>
              </a:tr>
              <a:tr h="186635">
                <a:tc>
                  <a:txBody>
                    <a:bodyPr/>
                    <a:lstStyle/>
                    <a:p>
                      <a:pPr algn="r" fontAlgn="ctr"/>
                      <a:r>
                        <a:rPr lang="en-US" sz="900">
                          <a:effectLst/>
                        </a:rPr>
                        <a:t>15</a:t>
                      </a:r>
                    </a:p>
                  </a:txBody>
                  <a:tcPr marL="34534" marR="34534" marT="17267" marB="17267" anchor="ctr">
                    <a:lnL>
                      <a:noFill/>
                    </a:lnL>
                    <a:lnR>
                      <a:noFill/>
                    </a:lnR>
                    <a:lnT>
                      <a:noFill/>
                    </a:lnT>
                    <a:lnB>
                      <a:noFill/>
                    </a:lnB>
                  </a:tcPr>
                </a:tc>
                <a:tc>
                  <a:txBody>
                    <a:bodyPr/>
                    <a:lstStyle/>
                    <a:p>
                      <a:pPr algn="r" fontAlgn="ctr"/>
                      <a:r>
                        <a:rPr lang="en-US" sz="900">
                          <a:effectLst/>
                        </a:rPr>
                        <a:t>PAY_AMT2</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2.8501</a:t>
                      </a:r>
                    </a:p>
                  </a:txBody>
                  <a:tcPr marL="34534" marR="34534" marT="17267" marB="17267" anchor="ctr">
                    <a:lnL>
                      <a:noFill/>
                    </a:lnL>
                    <a:lnR>
                      <a:noFill/>
                    </a:lnR>
                    <a:lnT>
                      <a:noFill/>
                    </a:lnT>
                    <a:lnB>
                      <a:noFill/>
                    </a:lnB>
                  </a:tcPr>
                </a:tc>
                <a:tc>
                  <a:txBody>
                    <a:bodyPr/>
                    <a:lstStyle/>
                    <a:p>
                      <a:pPr algn="r" fontAlgn="ctr"/>
                      <a:r>
                        <a:rPr lang="en-US" sz="900">
                          <a:effectLst/>
                        </a:rPr>
                        <a:t>1.4239</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2.9212</a:t>
                      </a:r>
                    </a:p>
                  </a:txBody>
                  <a:tcPr marL="34534" marR="34534" marT="17267" marB="17267" anchor="ctr">
                    <a:lnL>
                      <a:noFill/>
                    </a:lnL>
                    <a:lnR>
                      <a:noFill/>
                    </a:lnR>
                    <a:lnT>
                      <a:noFill/>
                    </a:lnT>
                    <a:lnB>
                      <a:noFill/>
                    </a:lnB>
                  </a:tcPr>
                </a:tc>
                <a:tc>
                  <a:txBody>
                    <a:bodyPr/>
                    <a:lstStyle/>
                    <a:p>
                      <a:pPr algn="r" fontAlgn="ctr"/>
                      <a:r>
                        <a:rPr lang="en-US" sz="900">
                          <a:effectLst/>
                        </a:rPr>
                        <a:t>3.3032</a:t>
                      </a:r>
                    </a:p>
                  </a:txBody>
                  <a:tcPr marL="34534" marR="34534" marT="17267" marB="17267" anchor="ctr">
                    <a:lnL>
                      <a:noFill/>
                    </a:lnL>
                    <a:lnR>
                      <a:noFill/>
                    </a:lnR>
                    <a:lnT>
                      <a:noFill/>
                    </a:lnT>
                    <a:lnB>
                      <a:noFill/>
                    </a:lnB>
                  </a:tcPr>
                </a:tc>
                <a:tc>
                  <a:txBody>
                    <a:bodyPr/>
                    <a:lstStyle/>
                    <a:p>
                      <a:pPr algn="r" fontAlgn="ctr"/>
                      <a:r>
                        <a:rPr lang="en-US" sz="900">
                          <a:effectLst/>
                        </a:rPr>
                        <a:t>3.6991</a:t>
                      </a:r>
                    </a:p>
                  </a:txBody>
                  <a:tcPr marL="34534" marR="34534" marT="17267" marB="17267" anchor="ctr">
                    <a:lnL>
                      <a:noFill/>
                    </a:lnL>
                    <a:lnR>
                      <a:noFill/>
                    </a:lnR>
                    <a:lnT>
                      <a:noFill/>
                    </a:lnT>
                    <a:lnB>
                      <a:noFill/>
                    </a:lnB>
                  </a:tcPr>
                </a:tc>
                <a:tc>
                  <a:txBody>
                    <a:bodyPr/>
                    <a:lstStyle/>
                    <a:p>
                      <a:pPr algn="r" fontAlgn="ctr"/>
                      <a:r>
                        <a:rPr lang="en-US" sz="900">
                          <a:effectLst/>
                        </a:rPr>
                        <a:t>6.2264</a:t>
                      </a:r>
                    </a:p>
                  </a:txBody>
                  <a:tcPr marL="34534" marR="34534" marT="17267" marB="17267" anchor="ctr">
                    <a:lnL>
                      <a:noFill/>
                    </a:lnL>
                    <a:lnR>
                      <a:noFill/>
                    </a:lnR>
                    <a:lnT>
                      <a:noFill/>
                    </a:lnT>
                    <a:lnB>
                      <a:noFill/>
                    </a:lnB>
                  </a:tcPr>
                </a:tc>
                <a:extLst>
                  <a:ext uri="{0D108BD9-81ED-4DB2-BD59-A6C34878D82A}">
                    <a16:rowId xmlns:a16="http://schemas.microsoft.com/office/drawing/2014/main" val="1569932883"/>
                  </a:ext>
                </a:extLst>
              </a:tr>
              <a:tr h="186635">
                <a:tc>
                  <a:txBody>
                    <a:bodyPr/>
                    <a:lstStyle/>
                    <a:p>
                      <a:pPr algn="r" fontAlgn="ctr"/>
                      <a:r>
                        <a:rPr lang="en-US" sz="900">
                          <a:effectLst/>
                        </a:rPr>
                        <a:t>16</a:t>
                      </a:r>
                    </a:p>
                  </a:txBody>
                  <a:tcPr marL="34534" marR="34534" marT="17267" marB="17267" anchor="ctr">
                    <a:lnL>
                      <a:noFill/>
                    </a:lnL>
                    <a:lnR>
                      <a:noFill/>
                    </a:lnR>
                    <a:lnT>
                      <a:noFill/>
                    </a:lnT>
                    <a:lnB>
                      <a:noFill/>
                    </a:lnB>
                  </a:tcPr>
                </a:tc>
                <a:tc>
                  <a:txBody>
                    <a:bodyPr/>
                    <a:lstStyle/>
                    <a:p>
                      <a:pPr algn="r" fontAlgn="ctr"/>
                      <a:r>
                        <a:rPr lang="en-US" sz="900">
                          <a:effectLst/>
                        </a:rPr>
                        <a:t>PAY_AMT3</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2.7288</a:t>
                      </a:r>
                    </a:p>
                  </a:txBody>
                  <a:tcPr marL="34534" marR="34534" marT="17267" marB="17267" anchor="ctr">
                    <a:lnL>
                      <a:noFill/>
                    </a:lnL>
                    <a:lnR>
                      <a:noFill/>
                    </a:lnR>
                    <a:lnT>
                      <a:noFill/>
                    </a:lnT>
                    <a:lnB>
                      <a:noFill/>
                    </a:lnB>
                  </a:tcPr>
                </a:tc>
                <a:tc>
                  <a:txBody>
                    <a:bodyPr/>
                    <a:lstStyle/>
                    <a:p>
                      <a:pPr algn="r" fontAlgn="ctr"/>
                      <a:r>
                        <a:rPr lang="en-US" sz="900">
                          <a:effectLst/>
                        </a:rPr>
                        <a:t>1.4548</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2.5922</a:t>
                      </a:r>
                    </a:p>
                  </a:txBody>
                  <a:tcPr marL="34534" marR="34534" marT="17267" marB="17267" anchor="ctr">
                    <a:lnL>
                      <a:noFill/>
                    </a:lnL>
                    <a:lnR>
                      <a:noFill/>
                    </a:lnR>
                    <a:lnT>
                      <a:noFill/>
                    </a:lnT>
                    <a:lnB>
                      <a:noFill/>
                    </a:lnB>
                  </a:tcPr>
                </a:tc>
                <a:tc>
                  <a:txBody>
                    <a:bodyPr/>
                    <a:lstStyle/>
                    <a:p>
                      <a:pPr algn="r" fontAlgn="ctr"/>
                      <a:r>
                        <a:rPr lang="en-US" sz="900">
                          <a:effectLst/>
                        </a:rPr>
                        <a:t>3.2555</a:t>
                      </a:r>
                    </a:p>
                  </a:txBody>
                  <a:tcPr marL="34534" marR="34534" marT="17267" marB="17267" anchor="ctr">
                    <a:lnL>
                      <a:noFill/>
                    </a:lnL>
                    <a:lnR>
                      <a:noFill/>
                    </a:lnR>
                    <a:lnT>
                      <a:noFill/>
                    </a:lnT>
                    <a:lnB>
                      <a:noFill/>
                    </a:lnB>
                  </a:tcPr>
                </a:tc>
                <a:tc>
                  <a:txBody>
                    <a:bodyPr/>
                    <a:lstStyle/>
                    <a:p>
                      <a:pPr algn="r" fontAlgn="ctr"/>
                      <a:r>
                        <a:rPr lang="en-US" sz="900">
                          <a:effectLst/>
                        </a:rPr>
                        <a:t>3.6538</a:t>
                      </a:r>
                    </a:p>
                  </a:txBody>
                  <a:tcPr marL="34534" marR="34534" marT="17267" marB="17267" anchor="ctr">
                    <a:lnL>
                      <a:noFill/>
                    </a:lnL>
                    <a:lnR>
                      <a:noFill/>
                    </a:lnR>
                    <a:lnT>
                      <a:noFill/>
                    </a:lnT>
                    <a:lnB>
                      <a:noFill/>
                    </a:lnB>
                  </a:tcPr>
                </a:tc>
                <a:tc>
                  <a:txBody>
                    <a:bodyPr/>
                    <a:lstStyle/>
                    <a:p>
                      <a:pPr algn="r" fontAlgn="ctr"/>
                      <a:r>
                        <a:rPr lang="en-US" sz="900">
                          <a:effectLst/>
                        </a:rPr>
                        <a:t>5.9523</a:t>
                      </a:r>
                    </a:p>
                  </a:txBody>
                  <a:tcPr marL="34534" marR="34534" marT="17267" marB="17267" anchor="ctr">
                    <a:lnL>
                      <a:noFill/>
                    </a:lnL>
                    <a:lnR>
                      <a:noFill/>
                    </a:lnR>
                    <a:lnT>
                      <a:noFill/>
                    </a:lnT>
                    <a:lnB>
                      <a:noFill/>
                    </a:lnB>
                  </a:tcPr>
                </a:tc>
                <a:extLst>
                  <a:ext uri="{0D108BD9-81ED-4DB2-BD59-A6C34878D82A}">
                    <a16:rowId xmlns:a16="http://schemas.microsoft.com/office/drawing/2014/main" val="3115311976"/>
                  </a:ext>
                </a:extLst>
              </a:tr>
              <a:tr h="186635">
                <a:tc>
                  <a:txBody>
                    <a:bodyPr/>
                    <a:lstStyle/>
                    <a:p>
                      <a:pPr algn="r" fontAlgn="ctr"/>
                      <a:r>
                        <a:rPr lang="en-US" sz="900">
                          <a:effectLst/>
                        </a:rPr>
                        <a:t>17</a:t>
                      </a:r>
                    </a:p>
                  </a:txBody>
                  <a:tcPr marL="34534" marR="34534" marT="17267" marB="17267" anchor="ctr">
                    <a:lnL>
                      <a:noFill/>
                    </a:lnL>
                    <a:lnR>
                      <a:noFill/>
                    </a:lnR>
                    <a:lnT>
                      <a:noFill/>
                    </a:lnT>
                    <a:lnB>
                      <a:noFill/>
                    </a:lnB>
                  </a:tcPr>
                </a:tc>
                <a:tc>
                  <a:txBody>
                    <a:bodyPr/>
                    <a:lstStyle/>
                    <a:p>
                      <a:pPr algn="r" fontAlgn="ctr"/>
                      <a:r>
                        <a:rPr lang="en-US" sz="900">
                          <a:effectLst/>
                        </a:rPr>
                        <a:t>PAY_AMT4</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2.6395</a:t>
                      </a:r>
                    </a:p>
                  </a:txBody>
                  <a:tcPr marL="34534" marR="34534" marT="17267" marB="17267" anchor="ctr">
                    <a:lnL>
                      <a:noFill/>
                    </a:lnL>
                    <a:lnR>
                      <a:noFill/>
                    </a:lnR>
                    <a:lnT>
                      <a:noFill/>
                    </a:lnT>
                    <a:lnB>
                      <a:noFill/>
                    </a:lnB>
                  </a:tcPr>
                </a:tc>
                <a:tc>
                  <a:txBody>
                    <a:bodyPr/>
                    <a:lstStyle/>
                    <a:p>
                      <a:pPr algn="r" fontAlgn="ctr"/>
                      <a:r>
                        <a:rPr lang="en-US" sz="900">
                          <a:effectLst/>
                        </a:rPr>
                        <a:t>1.4751</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2.4728</a:t>
                      </a:r>
                    </a:p>
                  </a:txBody>
                  <a:tcPr marL="34534" marR="34534" marT="17267" marB="17267" anchor="ctr">
                    <a:lnL>
                      <a:noFill/>
                    </a:lnL>
                    <a:lnR>
                      <a:noFill/>
                    </a:lnR>
                    <a:lnT>
                      <a:noFill/>
                    </a:lnT>
                    <a:lnB>
                      <a:noFill/>
                    </a:lnB>
                  </a:tcPr>
                </a:tc>
                <a:tc>
                  <a:txBody>
                    <a:bodyPr/>
                    <a:lstStyle/>
                    <a:p>
                      <a:pPr algn="r" fontAlgn="ctr"/>
                      <a:r>
                        <a:rPr lang="en-US" sz="900">
                          <a:effectLst/>
                        </a:rPr>
                        <a:t>3.1764</a:t>
                      </a:r>
                    </a:p>
                  </a:txBody>
                  <a:tcPr marL="34534" marR="34534" marT="17267" marB="17267" anchor="ctr">
                    <a:lnL>
                      <a:noFill/>
                    </a:lnL>
                    <a:lnR>
                      <a:noFill/>
                    </a:lnR>
                    <a:lnT>
                      <a:noFill/>
                    </a:lnT>
                    <a:lnB>
                      <a:noFill/>
                    </a:lnB>
                  </a:tcPr>
                </a:tc>
                <a:tc>
                  <a:txBody>
                    <a:bodyPr/>
                    <a:lstStyle/>
                    <a:p>
                      <a:pPr algn="r" fontAlgn="ctr"/>
                      <a:r>
                        <a:rPr lang="en-US" sz="900">
                          <a:effectLst/>
                        </a:rPr>
                        <a:t>3.6036</a:t>
                      </a:r>
                    </a:p>
                  </a:txBody>
                  <a:tcPr marL="34534" marR="34534" marT="17267" marB="17267" anchor="ctr">
                    <a:lnL>
                      <a:noFill/>
                    </a:lnL>
                    <a:lnR>
                      <a:noFill/>
                    </a:lnR>
                    <a:lnT>
                      <a:noFill/>
                    </a:lnT>
                    <a:lnB>
                      <a:noFill/>
                    </a:lnB>
                  </a:tcPr>
                </a:tc>
                <a:tc>
                  <a:txBody>
                    <a:bodyPr/>
                    <a:lstStyle/>
                    <a:p>
                      <a:pPr algn="r" fontAlgn="ctr"/>
                      <a:r>
                        <a:rPr lang="en-US" sz="900">
                          <a:effectLst/>
                        </a:rPr>
                        <a:t>5.7931</a:t>
                      </a:r>
                    </a:p>
                  </a:txBody>
                  <a:tcPr marL="34534" marR="34534" marT="17267" marB="17267" anchor="ctr">
                    <a:lnL>
                      <a:noFill/>
                    </a:lnL>
                    <a:lnR>
                      <a:noFill/>
                    </a:lnR>
                    <a:lnT>
                      <a:noFill/>
                    </a:lnT>
                    <a:lnB>
                      <a:noFill/>
                    </a:lnB>
                  </a:tcPr>
                </a:tc>
                <a:extLst>
                  <a:ext uri="{0D108BD9-81ED-4DB2-BD59-A6C34878D82A}">
                    <a16:rowId xmlns:a16="http://schemas.microsoft.com/office/drawing/2014/main" val="1468192673"/>
                  </a:ext>
                </a:extLst>
              </a:tr>
              <a:tr h="186635">
                <a:tc>
                  <a:txBody>
                    <a:bodyPr/>
                    <a:lstStyle/>
                    <a:p>
                      <a:pPr algn="r" fontAlgn="ctr"/>
                      <a:r>
                        <a:rPr lang="en-US" sz="900">
                          <a:effectLst/>
                        </a:rPr>
                        <a:t>18</a:t>
                      </a:r>
                    </a:p>
                  </a:txBody>
                  <a:tcPr marL="34534" marR="34534" marT="17267" marB="17267" anchor="ctr">
                    <a:lnL>
                      <a:noFill/>
                    </a:lnL>
                    <a:lnR>
                      <a:noFill/>
                    </a:lnR>
                    <a:lnT>
                      <a:noFill/>
                    </a:lnT>
                    <a:lnB>
                      <a:noFill/>
                    </a:lnB>
                  </a:tcPr>
                </a:tc>
                <a:tc>
                  <a:txBody>
                    <a:bodyPr/>
                    <a:lstStyle/>
                    <a:p>
                      <a:pPr algn="r" fontAlgn="ctr"/>
                      <a:r>
                        <a:rPr lang="en-US" sz="900">
                          <a:effectLst/>
                        </a:rPr>
                        <a:t>PAY_AMT5</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2.6197</a:t>
                      </a:r>
                    </a:p>
                  </a:txBody>
                  <a:tcPr marL="34534" marR="34534" marT="17267" marB="17267" anchor="ctr">
                    <a:lnL>
                      <a:noFill/>
                    </a:lnL>
                    <a:lnR>
                      <a:noFill/>
                    </a:lnR>
                    <a:lnT>
                      <a:noFill/>
                    </a:lnT>
                    <a:lnB>
                      <a:noFill/>
                    </a:lnB>
                  </a:tcPr>
                </a:tc>
                <a:tc>
                  <a:txBody>
                    <a:bodyPr/>
                    <a:lstStyle/>
                    <a:p>
                      <a:pPr algn="r" fontAlgn="ctr"/>
                      <a:r>
                        <a:rPr lang="en-US" sz="900">
                          <a:effectLst/>
                        </a:rPr>
                        <a:t>1.4957</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2.404</a:t>
                      </a:r>
                    </a:p>
                  </a:txBody>
                  <a:tcPr marL="34534" marR="34534" marT="17267" marB="17267" anchor="ctr">
                    <a:lnL>
                      <a:noFill/>
                    </a:lnL>
                    <a:lnR>
                      <a:noFill/>
                    </a:lnR>
                    <a:lnT>
                      <a:noFill/>
                    </a:lnT>
                    <a:lnB>
                      <a:noFill/>
                    </a:lnB>
                  </a:tcPr>
                </a:tc>
                <a:tc>
                  <a:txBody>
                    <a:bodyPr/>
                    <a:lstStyle/>
                    <a:p>
                      <a:pPr algn="r" fontAlgn="ctr"/>
                      <a:r>
                        <a:rPr lang="en-US" sz="900">
                          <a:effectLst/>
                        </a:rPr>
                        <a:t>3.1764</a:t>
                      </a:r>
                    </a:p>
                  </a:txBody>
                  <a:tcPr marL="34534" marR="34534" marT="17267" marB="17267" anchor="ctr">
                    <a:lnL>
                      <a:noFill/>
                    </a:lnL>
                    <a:lnR>
                      <a:noFill/>
                    </a:lnR>
                    <a:lnT>
                      <a:noFill/>
                    </a:lnT>
                    <a:lnB>
                      <a:noFill/>
                    </a:lnB>
                  </a:tcPr>
                </a:tc>
                <a:tc>
                  <a:txBody>
                    <a:bodyPr/>
                    <a:lstStyle/>
                    <a:p>
                      <a:pPr algn="r" fontAlgn="ctr"/>
                      <a:r>
                        <a:rPr lang="en-US" sz="900">
                          <a:effectLst/>
                        </a:rPr>
                        <a:t>3.6056</a:t>
                      </a:r>
                    </a:p>
                  </a:txBody>
                  <a:tcPr marL="34534" marR="34534" marT="17267" marB="17267" anchor="ctr">
                    <a:lnL>
                      <a:noFill/>
                    </a:lnL>
                    <a:lnR>
                      <a:noFill/>
                    </a:lnR>
                    <a:lnT>
                      <a:noFill/>
                    </a:lnT>
                    <a:lnB>
                      <a:noFill/>
                    </a:lnB>
                  </a:tcPr>
                </a:tc>
                <a:tc>
                  <a:txBody>
                    <a:bodyPr/>
                    <a:lstStyle/>
                    <a:p>
                      <a:pPr algn="r" fontAlgn="ctr"/>
                      <a:r>
                        <a:rPr lang="en-US" sz="900">
                          <a:effectLst/>
                        </a:rPr>
                        <a:t>5.6299</a:t>
                      </a:r>
                    </a:p>
                  </a:txBody>
                  <a:tcPr marL="34534" marR="34534" marT="17267" marB="17267" anchor="ctr">
                    <a:lnL>
                      <a:noFill/>
                    </a:lnL>
                    <a:lnR>
                      <a:noFill/>
                    </a:lnR>
                    <a:lnT>
                      <a:noFill/>
                    </a:lnT>
                    <a:lnB>
                      <a:noFill/>
                    </a:lnB>
                  </a:tcPr>
                </a:tc>
                <a:extLst>
                  <a:ext uri="{0D108BD9-81ED-4DB2-BD59-A6C34878D82A}">
                    <a16:rowId xmlns:a16="http://schemas.microsoft.com/office/drawing/2014/main" val="168205163"/>
                  </a:ext>
                </a:extLst>
              </a:tr>
              <a:tr h="186635">
                <a:tc>
                  <a:txBody>
                    <a:bodyPr/>
                    <a:lstStyle/>
                    <a:p>
                      <a:pPr algn="r" fontAlgn="ctr"/>
                      <a:r>
                        <a:rPr lang="en-US" sz="900">
                          <a:effectLst/>
                        </a:rPr>
                        <a:t>19</a:t>
                      </a:r>
                    </a:p>
                  </a:txBody>
                  <a:tcPr marL="34534" marR="34534" marT="17267" marB="17267" anchor="ctr">
                    <a:lnL>
                      <a:noFill/>
                    </a:lnL>
                    <a:lnR>
                      <a:noFill/>
                    </a:lnR>
                    <a:lnT>
                      <a:noFill/>
                    </a:lnT>
                    <a:lnB>
                      <a:noFill/>
                    </a:lnB>
                  </a:tcPr>
                </a:tc>
                <a:tc>
                  <a:txBody>
                    <a:bodyPr/>
                    <a:lstStyle/>
                    <a:p>
                      <a:pPr algn="r" fontAlgn="ctr"/>
                      <a:r>
                        <a:rPr lang="en-US" sz="900">
                          <a:effectLst/>
                        </a:rPr>
                        <a:t>PAY_AMT6</a:t>
                      </a:r>
                    </a:p>
                  </a:txBody>
                  <a:tcPr marL="34534" marR="34534" marT="17267" marB="17267" anchor="ctr">
                    <a:lnL>
                      <a:noFill/>
                    </a:lnL>
                    <a:lnR>
                      <a:noFill/>
                    </a:lnR>
                    <a:lnT>
                      <a:noFill/>
                    </a:lnT>
                    <a:lnB>
                      <a:noFill/>
                    </a:lnB>
                  </a:tcPr>
                </a:tc>
                <a:tc>
                  <a:txBody>
                    <a:bodyPr/>
                    <a:lstStyle/>
                    <a:p>
                      <a:pPr algn="r" fontAlgn="ctr"/>
                      <a:r>
                        <a:rPr lang="en-US" sz="900" dirty="0">
                          <a:effectLst/>
                        </a:rPr>
                        <a:t>0.0</a:t>
                      </a:r>
                    </a:p>
                  </a:txBody>
                  <a:tcPr marL="34534" marR="34534" marT="17267" marB="17267" anchor="ctr">
                    <a:lnL>
                      <a:noFill/>
                    </a:lnL>
                    <a:lnR>
                      <a:noFill/>
                    </a:lnR>
                    <a:lnT>
                      <a:noFill/>
                    </a:lnT>
                    <a:lnB>
                      <a:noFill/>
                    </a:lnB>
                  </a:tcPr>
                </a:tc>
                <a:tc>
                  <a:txBody>
                    <a:bodyPr/>
                    <a:lstStyle/>
                    <a:p>
                      <a:pPr algn="r" fontAlgn="ctr"/>
                      <a:r>
                        <a:rPr lang="en-US" sz="900">
                          <a:effectLst/>
                        </a:rPr>
                        <a:t>2.5766</a:t>
                      </a:r>
                    </a:p>
                  </a:txBody>
                  <a:tcPr marL="34534" marR="34534" marT="17267" marB="17267" anchor="ctr">
                    <a:lnL>
                      <a:noFill/>
                    </a:lnL>
                    <a:lnR>
                      <a:noFill/>
                    </a:lnR>
                    <a:lnT>
                      <a:noFill/>
                    </a:lnT>
                    <a:lnB>
                      <a:noFill/>
                    </a:lnB>
                  </a:tcPr>
                </a:tc>
                <a:tc>
                  <a:txBody>
                    <a:bodyPr/>
                    <a:lstStyle/>
                    <a:p>
                      <a:pPr algn="r" fontAlgn="ctr"/>
                      <a:r>
                        <a:rPr lang="en-US" sz="900">
                          <a:effectLst/>
                        </a:rPr>
                        <a:t>1.5322</a:t>
                      </a:r>
                    </a:p>
                  </a:txBody>
                  <a:tcPr marL="34534" marR="34534" marT="17267" marB="17267" anchor="ctr">
                    <a:lnL>
                      <a:noFill/>
                    </a:lnL>
                    <a:lnR>
                      <a:noFill/>
                    </a:lnR>
                    <a:lnT>
                      <a:noFill/>
                    </a:lnT>
                    <a:lnB>
                      <a:noFill/>
                    </a:lnB>
                  </a:tcPr>
                </a:tc>
                <a:tc>
                  <a:txBody>
                    <a:bodyPr/>
                    <a:lstStyle/>
                    <a:p>
                      <a:pPr algn="r" fontAlgn="ctr"/>
                      <a:r>
                        <a:rPr lang="en-US" sz="900">
                          <a:effectLst/>
                        </a:rPr>
                        <a:t>0.0</a:t>
                      </a:r>
                    </a:p>
                  </a:txBody>
                  <a:tcPr marL="34534" marR="34534" marT="17267" marB="17267" anchor="ctr">
                    <a:lnL>
                      <a:noFill/>
                    </a:lnL>
                    <a:lnR>
                      <a:noFill/>
                    </a:lnR>
                    <a:lnT>
                      <a:noFill/>
                    </a:lnT>
                    <a:lnB>
                      <a:noFill/>
                    </a:lnB>
                  </a:tcPr>
                </a:tc>
                <a:tc>
                  <a:txBody>
                    <a:bodyPr/>
                    <a:lstStyle/>
                    <a:p>
                      <a:pPr algn="r" fontAlgn="ctr"/>
                      <a:r>
                        <a:rPr lang="en-US" sz="900">
                          <a:effectLst/>
                        </a:rPr>
                        <a:t>2.0746</a:t>
                      </a:r>
                    </a:p>
                  </a:txBody>
                  <a:tcPr marL="34534" marR="34534" marT="17267" marB="17267" anchor="ctr">
                    <a:lnL>
                      <a:noFill/>
                    </a:lnL>
                    <a:lnR>
                      <a:noFill/>
                    </a:lnR>
                    <a:lnT>
                      <a:noFill/>
                    </a:lnT>
                    <a:lnB>
                      <a:noFill/>
                    </a:lnB>
                  </a:tcPr>
                </a:tc>
                <a:tc>
                  <a:txBody>
                    <a:bodyPr/>
                    <a:lstStyle/>
                    <a:p>
                      <a:pPr algn="r" fontAlgn="ctr"/>
                      <a:r>
                        <a:rPr lang="en-US" sz="900">
                          <a:effectLst/>
                        </a:rPr>
                        <a:t>3.1764</a:t>
                      </a:r>
                    </a:p>
                  </a:txBody>
                  <a:tcPr marL="34534" marR="34534" marT="17267" marB="17267" anchor="ctr">
                    <a:lnL>
                      <a:noFill/>
                    </a:lnL>
                    <a:lnR>
                      <a:noFill/>
                    </a:lnR>
                    <a:lnT>
                      <a:noFill/>
                    </a:lnT>
                    <a:lnB>
                      <a:noFill/>
                    </a:lnB>
                  </a:tcPr>
                </a:tc>
                <a:tc>
                  <a:txBody>
                    <a:bodyPr/>
                    <a:lstStyle/>
                    <a:p>
                      <a:pPr algn="r" fontAlgn="ctr"/>
                      <a:r>
                        <a:rPr lang="en-US" sz="900">
                          <a:effectLst/>
                        </a:rPr>
                        <a:t>3.6022</a:t>
                      </a:r>
                    </a:p>
                  </a:txBody>
                  <a:tcPr marL="34534" marR="34534" marT="17267" marB="17267" anchor="ctr">
                    <a:lnL>
                      <a:noFill/>
                    </a:lnL>
                    <a:lnR>
                      <a:noFill/>
                    </a:lnR>
                    <a:lnT>
                      <a:noFill/>
                    </a:lnT>
                    <a:lnB>
                      <a:noFill/>
                    </a:lnB>
                  </a:tcPr>
                </a:tc>
                <a:tc>
                  <a:txBody>
                    <a:bodyPr/>
                    <a:lstStyle/>
                    <a:p>
                      <a:pPr algn="r" fontAlgn="ctr"/>
                      <a:r>
                        <a:rPr lang="en-US" sz="900" dirty="0">
                          <a:effectLst/>
                        </a:rPr>
                        <a:t>5.7232</a:t>
                      </a:r>
                    </a:p>
                  </a:txBody>
                  <a:tcPr marL="34534" marR="34534" marT="17267" marB="17267" anchor="ctr">
                    <a:lnL>
                      <a:noFill/>
                    </a:lnL>
                    <a:lnR>
                      <a:noFill/>
                    </a:lnR>
                    <a:lnT>
                      <a:noFill/>
                    </a:lnT>
                    <a:lnB>
                      <a:noFill/>
                    </a:lnB>
                  </a:tcPr>
                </a:tc>
                <a:extLst>
                  <a:ext uri="{0D108BD9-81ED-4DB2-BD59-A6C34878D82A}">
                    <a16:rowId xmlns:a16="http://schemas.microsoft.com/office/drawing/2014/main" val="626379038"/>
                  </a:ext>
                </a:extLst>
              </a:tr>
            </a:tbl>
          </a:graphicData>
        </a:graphic>
      </p:graphicFrame>
    </p:spTree>
    <p:extLst>
      <p:ext uri="{BB962C8B-B14F-4D97-AF65-F5344CB8AC3E}">
        <p14:creationId xmlns:p14="http://schemas.microsoft.com/office/powerpoint/2010/main" val="517683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err="1">
                <a:solidFill>
                  <a:srgbClr val="FF0000"/>
                </a:solidFill>
              </a:rPr>
              <a:t>PiML</a:t>
            </a:r>
            <a:r>
              <a:rPr lang="en-US" dirty="0">
                <a:solidFill>
                  <a:srgbClr val="FF0000"/>
                </a:solidFill>
              </a:rPr>
              <a:t> Toolbox: Prepare data</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838200" y="1817158"/>
            <a:ext cx="10515600" cy="4351338"/>
          </a:xfrm>
        </p:spPr>
        <p:txBody>
          <a:bodyPr>
            <a:normAutofit/>
          </a:bodyPr>
          <a:lstStyle/>
          <a:p>
            <a:r>
              <a:rPr lang="en-US" dirty="0"/>
              <a:t>Data preparation</a:t>
            </a:r>
          </a:p>
          <a:p>
            <a:pPr marL="0" indent="0">
              <a:buNone/>
            </a:pPr>
            <a:r>
              <a:rPr lang="en-US" sz="1800" b="0" dirty="0">
                <a:solidFill>
                  <a:srgbClr val="008000"/>
                </a:solidFill>
                <a:effectLst/>
                <a:latin typeface="Courier New" panose="02070309020205020404" pitchFamily="49" charset="0"/>
              </a:rPr>
              <a:t># Prepare dataset with default settings</a:t>
            </a:r>
            <a:endParaRPr lang="en-US" sz="1800" b="0" dirty="0">
              <a:solidFill>
                <a:srgbClr val="000000"/>
              </a:solidFill>
              <a:effectLst/>
              <a:latin typeface="Courier New" panose="02070309020205020404" pitchFamily="49" charset="0"/>
            </a:endParaRPr>
          </a:p>
          <a:p>
            <a:pPr marL="0" indent="0">
              <a:buNone/>
            </a:pPr>
            <a:r>
              <a:rPr lang="en-US" sz="1800" b="0" dirty="0" err="1">
                <a:solidFill>
                  <a:srgbClr val="000000"/>
                </a:solidFill>
                <a:effectLst/>
                <a:latin typeface="Courier New" panose="02070309020205020404" pitchFamily="49" charset="0"/>
              </a:rPr>
              <a:t>exp.data_prepare</a:t>
            </a:r>
            <a:r>
              <a:rPr lang="en-US" sz="1800" b="0" dirty="0">
                <a:solidFill>
                  <a:srgbClr val="000000"/>
                </a:solidFill>
                <a:effectLst/>
                <a:latin typeface="Courier New" panose="02070309020205020404" pitchFamily="49" charset="0"/>
              </a:rPr>
              <a:t>()</a:t>
            </a:r>
          </a:p>
          <a:p>
            <a:pPr marL="0" indent="0">
              <a:buNone/>
            </a:pPr>
            <a:endParaRPr lang="en-US" sz="1800" b="0" dirty="0">
              <a:solidFill>
                <a:srgbClr val="000000"/>
              </a:solidFill>
              <a:effectLst/>
              <a:latin typeface="Courier New" panose="02070309020205020404" pitchFamily="49" charset="0"/>
            </a:endParaRPr>
          </a:p>
          <a:p>
            <a:pPr marL="0" indent="0">
              <a:buNone/>
            </a:pPr>
            <a:r>
              <a:rPr lang="en-US" sz="1800" b="0" dirty="0" err="1">
                <a:solidFill>
                  <a:srgbClr val="000000"/>
                </a:solidFill>
                <a:effectLst/>
                <a:latin typeface="Courier New" panose="02070309020205020404" pitchFamily="49" charset="0"/>
              </a:rPr>
              <a:t>exp.eda</a:t>
            </a:r>
            <a:r>
              <a:rPr lang="en-US" sz="1800" b="0" dirty="0">
                <a:solidFill>
                  <a:srgbClr val="000000"/>
                </a:solidFill>
                <a:effectLst/>
                <a:latin typeface="Courier New" panose="02070309020205020404" pitchFamily="49" charset="0"/>
              </a:rPr>
              <a:t>()</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14AF1BB-3AC8-8FF6-44A9-A5F026424BFD}"/>
              </a:ext>
            </a:extLst>
          </p:cNvPr>
          <p:cNvPicPr>
            <a:picLocks noChangeAspect="1"/>
          </p:cNvPicPr>
          <p:nvPr/>
        </p:nvPicPr>
        <p:blipFill>
          <a:blip r:embed="rId2"/>
          <a:stretch>
            <a:fillRect/>
          </a:stretch>
        </p:blipFill>
        <p:spPr>
          <a:xfrm>
            <a:off x="6629400" y="1307625"/>
            <a:ext cx="4445000" cy="4860871"/>
          </a:xfrm>
          <a:prstGeom prst="rect">
            <a:avLst/>
          </a:prstGeom>
        </p:spPr>
      </p:pic>
    </p:spTree>
    <p:extLst>
      <p:ext uri="{BB962C8B-B14F-4D97-AF65-F5344CB8AC3E}">
        <p14:creationId xmlns:p14="http://schemas.microsoft.com/office/powerpoint/2010/main" val="32449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3E9F819-0185-E3C8-595D-E33F689132E5}"/>
              </a:ext>
            </a:extLst>
          </p:cNvPr>
          <p:cNvPicPr>
            <a:picLocks noChangeAspect="1"/>
          </p:cNvPicPr>
          <p:nvPr/>
        </p:nvPicPr>
        <p:blipFill>
          <a:blip r:embed="rId2"/>
          <a:stretch>
            <a:fillRect/>
          </a:stretch>
        </p:blipFill>
        <p:spPr>
          <a:xfrm>
            <a:off x="2232154" y="4870626"/>
            <a:ext cx="6096000" cy="1609725"/>
          </a:xfrm>
          <a:prstGeom prst="rect">
            <a:avLst/>
          </a:prstGeom>
        </p:spPr>
      </p:pic>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Model configuration</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689407" y="1690688"/>
            <a:ext cx="10515600" cy="4351338"/>
          </a:xfrm>
        </p:spPr>
        <p:txBody>
          <a:bodyPr>
            <a:normAutofit/>
          </a:bodyPr>
          <a:lstStyle/>
          <a:p>
            <a:r>
              <a:rPr lang="en-US" dirty="0"/>
              <a:t>Train three </a:t>
            </a:r>
            <a:r>
              <a:rPr lang="en-US" dirty="0" err="1"/>
              <a:t>xgboost</a:t>
            </a:r>
            <a:r>
              <a:rPr lang="en-US" dirty="0"/>
              <a:t> models</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22311AAC-A0F3-0C40-FDEB-EBD705CE5504}"/>
              </a:ext>
            </a:extLst>
          </p:cNvPr>
          <p:cNvPicPr>
            <a:picLocks noChangeAspect="1"/>
          </p:cNvPicPr>
          <p:nvPr/>
        </p:nvPicPr>
        <p:blipFill>
          <a:blip r:embed="rId3"/>
          <a:stretch>
            <a:fillRect/>
          </a:stretch>
        </p:blipFill>
        <p:spPr>
          <a:xfrm>
            <a:off x="904114" y="2756947"/>
            <a:ext cx="3270787" cy="1819800"/>
          </a:xfrm>
          <a:prstGeom prst="rect">
            <a:avLst/>
          </a:prstGeom>
        </p:spPr>
      </p:pic>
      <p:pic>
        <p:nvPicPr>
          <p:cNvPr id="9" name="Picture 8">
            <a:extLst>
              <a:ext uri="{FF2B5EF4-FFF2-40B4-BE49-F238E27FC236}">
                <a16:creationId xmlns:a16="http://schemas.microsoft.com/office/drawing/2014/main" id="{196E6E2F-79ED-9892-CB6A-DA36E4B47D60}"/>
              </a:ext>
            </a:extLst>
          </p:cNvPr>
          <p:cNvPicPr>
            <a:picLocks noChangeAspect="1"/>
          </p:cNvPicPr>
          <p:nvPr/>
        </p:nvPicPr>
        <p:blipFill>
          <a:blip r:embed="rId4"/>
          <a:stretch>
            <a:fillRect/>
          </a:stretch>
        </p:blipFill>
        <p:spPr>
          <a:xfrm>
            <a:off x="7800767" y="2684722"/>
            <a:ext cx="3441248" cy="1934398"/>
          </a:xfrm>
          <a:prstGeom prst="rect">
            <a:avLst/>
          </a:prstGeom>
        </p:spPr>
      </p:pic>
      <p:sp>
        <p:nvSpPr>
          <p:cNvPr id="14" name="TextBox 13">
            <a:extLst>
              <a:ext uri="{FF2B5EF4-FFF2-40B4-BE49-F238E27FC236}">
                <a16:creationId xmlns:a16="http://schemas.microsoft.com/office/drawing/2014/main" id="{305588CA-DBE6-5067-7D6D-600ADB59CCBE}"/>
              </a:ext>
            </a:extLst>
          </p:cNvPr>
          <p:cNvSpPr txBox="1"/>
          <p:nvPr/>
        </p:nvSpPr>
        <p:spPr>
          <a:xfrm>
            <a:off x="1451092" y="2278078"/>
            <a:ext cx="1743234" cy="369332"/>
          </a:xfrm>
          <a:prstGeom prst="rect">
            <a:avLst/>
          </a:prstGeom>
          <a:noFill/>
        </p:spPr>
        <p:txBody>
          <a:bodyPr wrap="none" rtlCol="0">
            <a:spAutoFit/>
          </a:bodyPr>
          <a:lstStyle/>
          <a:p>
            <a:r>
              <a:rPr lang="en-US" dirty="0"/>
              <a:t>Xgb2: overfitting</a:t>
            </a:r>
          </a:p>
        </p:txBody>
      </p:sp>
      <p:sp>
        <p:nvSpPr>
          <p:cNvPr id="15" name="TextBox 14">
            <a:extLst>
              <a:ext uri="{FF2B5EF4-FFF2-40B4-BE49-F238E27FC236}">
                <a16:creationId xmlns:a16="http://schemas.microsoft.com/office/drawing/2014/main" id="{A927D091-B30B-B70F-CED9-1F939F085AF1}"/>
              </a:ext>
            </a:extLst>
          </p:cNvPr>
          <p:cNvSpPr txBox="1"/>
          <p:nvPr/>
        </p:nvSpPr>
        <p:spPr>
          <a:xfrm>
            <a:off x="8518887" y="2093412"/>
            <a:ext cx="2686120" cy="369332"/>
          </a:xfrm>
          <a:prstGeom prst="rect">
            <a:avLst/>
          </a:prstGeom>
          <a:noFill/>
        </p:spPr>
        <p:txBody>
          <a:bodyPr wrap="none" rtlCol="0">
            <a:spAutoFit/>
          </a:bodyPr>
          <a:lstStyle/>
          <a:p>
            <a:r>
              <a:rPr lang="en-US" dirty="0"/>
              <a:t>Xgb2_v2: optimized model</a:t>
            </a:r>
          </a:p>
        </p:txBody>
      </p:sp>
      <p:sp>
        <p:nvSpPr>
          <p:cNvPr id="16" name="Oval 15">
            <a:extLst>
              <a:ext uri="{FF2B5EF4-FFF2-40B4-BE49-F238E27FC236}">
                <a16:creationId xmlns:a16="http://schemas.microsoft.com/office/drawing/2014/main" id="{DD10810F-7F6A-673A-03EE-371E25FFB734}"/>
              </a:ext>
            </a:extLst>
          </p:cNvPr>
          <p:cNvSpPr/>
          <p:nvPr/>
        </p:nvSpPr>
        <p:spPr>
          <a:xfrm>
            <a:off x="6244794" y="5170549"/>
            <a:ext cx="897466" cy="129116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309948-2574-9FCA-73E7-DD875E4FF4D0}"/>
              </a:ext>
            </a:extLst>
          </p:cNvPr>
          <p:cNvSpPr/>
          <p:nvPr/>
        </p:nvSpPr>
        <p:spPr>
          <a:xfrm>
            <a:off x="4022198" y="5003800"/>
            <a:ext cx="897466" cy="129116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A984282-B38D-1E88-49DC-B0B6124CDD50}"/>
              </a:ext>
            </a:extLst>
          </p:cNvPr>
          <p:cNvPicPr>
            <a:picLocks noChangeAspect="1"/>
          </p:cNvPicPr>
          <p:nvPr/>
        </p:nvPicPr>
        <p:blipFill>
          <a:blip r:embed="rId5"/>
          <a:stretch>
            <a:fillRect/>
          </a:stretch>
        </p:blipFill>
        <p:spPr>
          <a:xfrm>
            <a:off x="4419836" y="2654760"/>
            <a:ext cx="3135996" cy="1958503"/>
          </a:xfrm>
          <a:prstGeom prst="rect">
            <a:avLst/>
          </a:prstGeom>
        </p:spPr>
      </p:pic>
      <p:sp>
        <p:nvSpPr>
          <p:cNvPr id="20" name="TextBox 19">
            <a:extLst>
              <a:ext uri="{FF2B5EF4-FFF2-40B4-BE49-F238E27FC236}">
                <a16:creationId xmlns:a16="http://schemas.microsoft.com/office/drawing/2014/main" id="{5E27134B-9927-73A5-14F8-0BEFA4C97D4C}"/>
              </a:ext>
            </a:extLst>
          </p:cNvPr>
          <p:cNvSpPr txBox="1"/>
          <p:nvPr/>
        </p:nvSpPr>
        <p:spPr>
          <a:xfrm>
            <a:off x="4919664" y="2198078"/>
            <a:ext cx="2222596" cy="369332"/>
          </a:xfrm>
          <a:prstGeom prst="rect">
            <a:avLst/>
          </a:prstGeom>
          <a:noFill/>
        </p:spPr>
        <p:txBody>
          <a:bodyPr wrap="none" rtlCol="0">
            <a:spAutoFit/>
          </a:bodyPr>
          <a:lstStyle/>
          <a:p>
            <a:r>
              <a:rPr lang="en-US" dirty="0"/>
              <a:t>Xgb2_v5: underfitting</a:t>
            </a:r>
          </a:p>
        </p:txBody>
      </p:sp>
    </p:spTree>
    <p:extLst>
      <p:ext uri="{BB962C8B-B14F-4D97-AF65-F5344CB8AC3E}">
        <p14:creationId xmlns:p14="http://schemas.microsoft.com/office/powerpoint/2010/main" val="796780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Model interpretation</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668867" y="1486958"/>
            <a:ext cx="10515600" cy="4351338"/>
          </a:xfrm>
        </p:spPr>
        <p:txBody>
          <a:bodyPr>
            <a:normAutofit/>
          </a:bodyPr>
          <a:lstStyle/>
          <a:p>
            <a:pPr marL="0" indent="0">
              <a:buNone/>
            </a:pPr>
            <a:r>
              <a:rPr lang="en-US" sz="2400" dirty="0"/>
              <a:t>XGB2 (overfitting)</a:t>
            </a:r>
          </a:p>
          <a:p>
            <a:endParaRPr lang="en-US" sz="2400" dirty="0"/>
          </a:p>
          <a:p>
            <a:pPr marL="0" indent="0">
              <a:buNone/>
            </a:pPr>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F893BEFA-F508-AD58-1F63-92362A65B7CE}"/>
              </a:ext>
            </a:extLst>
          </p:cNvPr>
          <p:cNvPicPr>
            <a:picLocks noChangeAspect="1"/>
          </p:cNvPicPr>
          <p:nvPr/>
        </p:nvPicPr>
        <p:blipFill>
          <a:blip r:embed="rId2"/>
          <a:stretch>
            <a:fillRect/>
          </a:stretch>
        </p:blipFill>
        <p:spPr>
          <a:xfrm>
            <a:off x="3985928" y="1185438"/>
            <a:ext cx="7198539" cy="2477189"/>
          </a:xfrm>
          <a:prstGeom prst="rect">
            <a:avLst/>
          </a:prstGeom>
        </p:spPr>
      </p:pic>
      <p:pic>
        <p:nvPicPr>
          <p:cNvPr id="12" name="Picture 11">
            <a:extLst>
              <a:ext uri="{FF2B5EF4-FFF2-40B4-BE49-F238E27FC236}">
                <a16:creationId xmlns:a16="http://schemas.microsoft.com/office/drawing/2014/main" id="{07DA9E9B-3532-C54E-F3C3-550F6113CB21}"/>
              </a:ext>
            </a:extLst>
          </p:cNvPr>
          <p:cNvPicPr>
            <a:picLocks noChangeAspect="1"/>
          </p:cNvPicPr>
          <p:nvPr/>
        </p:nvPicPr>
        <p:blipFill>
          <a:blip r:embed="rId3"/>
          <a:stretch>
            <a:fillRect/>
          </a:stretch>
        </p:blipFill>
        <p:spPr>
          <a:xfrm>
            <a:off x="4267229" y="3911923"/>
            <a:ext cx="3174201" cy="2414036"/>
          </a:xfrm>
          <a:prstGeom prst="rect">
            <a:avLst/>
          </a:prstGeom>
        </p:spPr>
      </p:pic>
      <p:pic>
        <p:nvPicPr>
          <p:cNvPr id="15" name="Picture 14">
            <a:extLst>
              <a:ext uri="{FF2B5EF4-FFF2-40B4-BE49-F238E27FC236}">
                <a16:creationId xmlns:a16="http://schemas.microsoft.com/office/drawing/2014/main" id="{B2A03C5C-2C14-29E4-A931-BFA8E54F44A5}"/>
              </a:ext>
            </a:extLst>
          </p:cNvPr>
          <p:cNvPicPr>
            <a:picLocks noChangeAspect="1"/>
          </p:cNvPicPr>
          <p:nvPr/>
        </p:nvPicPr>
        <p:blipFill>
          <a:blip r:embed="rId4"/>
          <a:stretch>
            <a:fillRect/>
          </a:stretch>
        </p:blipFill>
        <p:spPr>
          <a:xfrm>
            <a:off x="8145474" y="3909490"/>
            <a:ext cx="3191263" cy="2414036"/>
          </a:xfrm>
          <a:prstGeom prst="rect">
            <a:avLst/>
          </a:prstGeom>
        </p:spPr>
      </p:pic>
      <p:pic>
        <p:nvPicPr>
          <p:cNvPr id="17" name="Picture 16">
            <a:extLst>
              <a:ext uri="{FF2B5EF4-FFF2-40B4-BE49-F238E27FC236}">
                <a16:creationId xmlns:a16="http://schemas.microsoft.com/office/drawing/2014/main" id="{6FBC6C56-BFCE-99BE-862E-07A579A0BEA8}"/>
              </a:ext>
            </a:extLst>
          </p:cNvPr>
          <p:cNvPicPr>
            <a:picLocks noChangeAspect="1"/>
          </p:cNvPicPr>
          <p:nvPr/>
        </p:nvPicPr>
        <p:blipFill>
          <a:blip r:embed="rId5"/>
          <a:stretch>
            <a:fillRect/>
          </a:stretch>
        </p:blipFill>
        <p:spPr>
          <a:xfrm>
            <a:off x="826909" y="3814691"/>
            <a:ext cx="3440320" cy="2603634"/>
          </a:xfrm>
          <a:prstGeom prst="rect">
            <a:avLst/>
          </a:prstGeom>
        </p:spPr>
      </p:pic>
      <p:sp>
        <p:nvSpPr>
          <p:cNvPr id="19" name="TextBox 18">
            <a:extLst>
              <a:ext uri="{FF2B5EF4-FFF2-40B4-BE49-F238E27FC236}">
                <a16:creationId xmlns:a16="http://schemas.microsoft.com/office/drawing/2014/main" id="{7A9891B4-6B06-F710-10DE-836920F8331B}"/>
              </a:ext>
            </a:extLst>
          </p:cNvPr>
          <p:cNvSpPr txBox="1"/>
          <p:nvPr/>
        </p:nvSpPr>
        <p:spPr>
          <a:xfrm>
            <a:off x="767793" y="2281493"/>
            <a:ext cx="6097604" cy="369332"/>
          </a:xfrm>
          <a:prstGeom prst="rect">
            <a:avLst/>
          </a:prstGeom>
          <a:noFill/>
        </p:spPr>
        <p:txBody>
          <a:bodyPr wrap="square">
            <a:spAutoFit/>
          </a:bodyPr>
          <a:lstStyle/>
          <a:p>
            <a:r>
              <a:rPr lang="en-US" b="0" dirty="0" err="1">
                <a:solidFill>
                  <a:srgbClr val="000000"/>
                </a:solidFill>
                <a:effectLst/>
                <a:latin typeface="Courier New" panose="02070309020205020404" pitchFamily="49" charset="0"/>
              </a:rPr>
              <a:t>exp.model_interpret</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17432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Model interpretation</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668867" y="1486958"/>
            <a:ext cx="10515600" cy="4351338"/>
          </a:xfrm>
        </p:spPr>
        <p:txBody>
          <a:bodyPr>
            <a:normAutofit/>
          </a:bodyPr>
          <a:lstStyle/>
          <a:p>
            <a:pPr marL="0" indent="0">
              <a:buNone/>
            </a:pPr>
            <a:r>
              <a:rPr lang="en-US" sz="2400" dirty="0"/>
              <a:t>XGB2_v2 (optimized model) </a:t>
            </a:r>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158A76D2-E718-7BDE-1769-08AB67D9A8F9}"/>
              </a:ext>
            </a:extLst>
          </p:cNvPr>
          <p:cNvPicPr>
            <a:picLocks noChangeAspect="1"/>
          </p:cNvPicPr>
          <p:nvPr/>
        </p:nvPicPr>
        <p:blipFill>
          <a:blip r:embed="rId2"/>
          <a:stretch>
            <a:fillRect/>
          </a:stretch>
        </p:blipFill>
        <p:spPr>
          <a:xfrm>
            <a:off x="3849468" y="1884653"/>
            <a:ext cx="7673665" cy="2524883"/>
          </a:xfrm>
          <a:prstGeom prst="rect">
            <a:avLst/>
          </a:prstGeom>
        </p:spPr>
      </p:pic>
      <p:pic>
        <p:nvPicPr>
          <p:cNvPr id="14" name="Picture 13">
            <a:extLst>
              <a:ext uri="{FF2B5EF4-FFF2-40B4-BE49-F238E27FC236}">
                <a16:creationId xmlns:a16="http://schemas.microsoft.com/office/drawing/2014/main" id="{A1817375-5D35-184B-B94F-6EBB83A92935}"/>
              </a:ext>
            </a:extLst>
          </p:cNvPr>
          <p:cNvPicPr>
            <a:picLocks noChangeAspect="1"/>
          </p:cNvPicPr>
          <p:nvPr/>
        </p:nvPicPr>
        <p:blipFill>
          <a:blip r:embed="rId3"/>
          <a:stretch>
            <a:fillRect/>
          </a:stretch>
        </p:blipFill>
        <p:spPr>
          <a:xfrm>
            <a:off x="4204073" y="4438926"/>
            <a:ext cx="3207980" cy="2431526"/>
          </a:xfrm>
          <a:prstGeom prst="rect">
            <a:avLst/>
          </a:prstGeom>
        </p:spPr>
      </p:pic>
      <p:pic>
        <p:nvPicPr>
          <p:cNvPr id="16" name="Picture 15">
            <a:extLst>
              <a:ext uri="{FF2B5EF4-FFF2-40B4-BE49-F238E27FC236}">
                <a16:creationId xmlns:a16="http://schemas.microsoft.com/office/drawing/2014/main" id="{CB6BA718-DEC5-1F3F-84E4-D786058C2FF7}"/>
              </a:ext>
            </a:extLst>
          </p:cNvPr>
          <p:cNvPicPr>
            <a:picLocks noChangeAspect="1"/>
          </p:cNvPicPr>
          <p:nvPr/>
        </p:nvPicPr>
        <p:blipFill>
          <a:blip r:embed="rId4"/>
          <a:stretch>
            <a:fillRect/>
          </a:stretch>
        </p:blipFill>
        <p:spPr>
          <a:xfrm>
            <a:off x="8558422" y="4426474"/>
            <a:ext cx="2954726" cy="2268131"/>
          </a:xfrm>
          <a:prstGeom prst="rect">
            <a:avLst/>
          </a:prstGeom>
        </p:spPr>
      </p:pic>
      <p:pic>
        <p:nvPicPr>
          <p:cNvPr id="18" name="Picture 17">
            <a:extLst>
              <a:ext uri="{FF2B5EF4-FFF2-40B4-BE49-F238E27FC236}">
                <a16:creationId xmlns:a16="http://schemas.microsoft.com/office/drawing/2014/main" id="{983EB3E4-C408-0B7A-1392-4263EE7FB319}"/>
              </a:ext>
            </a:extLst>
          </p:cNvPr>
          <p:cNvPicPr>
            <a:picLocks noChangeAspect="1"/>
          </p:cNvPicPr>
          <p:nvPr/>
        </p:nvPicPr>
        <p:blipFill>
          <a:blip r:embed="rId5"/>
          <a:stretch>
            <a:fillRect/>
          </a:stretch>
        </p:blipFill>
        <p:spPr>
          <a:xfrm>
            <a:off x="698419" y="4382225"/>
            <a:ext cx="3176973" cy="2356628"/>
          </a:xfrm>
          <a:prstGeom prst="rect">
            <a:avLst/>
          </a:prstGeom>
        </p:spPr>
      </p:pic>
      <p:sp>
        <p:nvSpPr>
          <p:cNvPr id="19" name="TextBox 18">
            <a:extLst>
              <a:ext uri="{FF2B5EF4-FFF2-40B4-BE49-F238E27FC236}">
                <a16:creationId xmlns:a16="http://schemas.microsoft.com/office/drawing/2014/main" id="{49F12838-D442-C667-6E35-839A719D0891}"/>
              </a:ext>
            </a:extLst>
          </p:cNvPr>
          <p:cNvSpPr txBox="1"/>
          <p:nvPr/>
        </p:nvSpPr>
        <p:spPr>
          <a:xfrm>
            <a:off x="767793" y="2281493"/>
            <a:ext cx="6097604" cy="369332"/>
          </a:xfrm>
          <a:prstGeom prst="rect">
            <a:avLst/>
          </a:prstGeom>
          <a:noFill/>
        </p:spPr>
        <p:txBody>
          <a:bodyPr wrap="square">
            <a:spAutoFit/>
          </a:bodyPr>
          <a:lstStyle/>
          <a:p>
            <a:r>
              <a:rPr lang="en-US" b="0" dirty="0" err="1">
                <a:solidFill>
                  <a:srgbClr val="000000"/>
                </a:solidFill>
                <a:effectLst/>
                <a:latin typeface="Courier New" panose="02070309020205020404" pitchFamily="49" charset="0"/>
              </a:rPr>
              <a:t>exp.model_interpret</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953732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Model diagnostic for overfitting</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668867" y="1486958"/>
            <a:ext cx="10515600" cy="4351338"/>
          </a:xfrm>
        </p:spPr>
        <p:txBody>
          <a:bodyPr>
            <a:normAutofit/>
          </a:bodyPr>
          <a:lstStyle/>
          <a:p>
            <a:r>
              <a:rPr lang="en-US" sz="2000" dirty="0"/>
              <a:t>XGB2 (overfitting model)</a:t>
            </a:r>
          </a:p>
          <a:p>
            <a:r>
              <a:rPr lang="en-US" sz="2000" dirty="0"/>
              <a:t>XGB2_v5 (underfitting model)</a:t>
            </a:r>
          </a:p>
          <a:p>
            <a:r>
              <a:rPr lang="en-US" sz="2000" dirty="0"/>
              <a:t>XGB2_v2 (optimized model)</a:t>
            </a:r>
          </a:p>
          <a:p>
            <a:endParaRPr lang="en-US" sz="2000" dirty="0"/>
          </a:p>
          <a:p>
            <a:endParaRPr lang="en-US" sz="2000" dirty="0"/>
          </a:p>
          <a:p>
            <a:r>
              <a:rPr lang="en-US" sz="2000" dirty="0"/>
              <a:t> </a:t>
            </a:r>
          </a:p>
          <a:p>
            <a:endParaRPr lang="en-US" sz="2000" dirty="0"/>
          </a:p>
          <a:p>
            <a:endParaRPr lang="en-US" sz="2000" dirty="0"/>
          </a:p>
          <a:p>
            <a:endParaRPr lang="en-US" sz="2000" dirty="0"/>
          </a:p>
        </p:txBody>
      </p:sp>
      <p:pic>
        <p:nvPicPr>
          <p:cNvPr id="10" name="Picture 9">
            <a:extLst>
              <a:ext uri="{FF2B5EF4-FFF2-40B4-BE49-F238E27FC236}">
                <a16:creationId xmlns:a16="http://schemas.microsoft.com/office/drawing/2014/main" id="{ED2573DC-F948-9E13-381E-29633D9D9961}"/>
              </a:ext>
            </a:extLst>
          </p:cNvPr>
          <p:cNvPicPr>
            <a:picLocks noChangeAspect="1"/>
          </p:cNvPicPr>
          <p:nvPr/>
        </p:nvPicPr>
        <p:blipFill>
          <a:blip r:embed="rId2"/>
          <a:stretch>
            <a:fillRect/>
          </a:stretch>
        </p:blipFill>
        <p:spPr>
          <a:xfrm>
            <a:off x="668867" y="2714324"/>
            <a:ext cx="4877134" cy="3544954"/>
          </a:xfrm>
          <a:prstGeom prst="rect">
            <a:avLst/>
          </a:prstGeom>
        </p:spPr>
      </p:pic>
      <p:pic>
        <p:nvPicPr>
          <p:cNvPr id="12" name="Picture 11">
            <a:extLst>
              <a:ext uri="{FF2B5EF4-FFF2-40B4-BE49-F238E27FC236}">
                <a16:creationId xmlns:a16="http://schemas.microsoft.com/office/drawing/2014/main" id="{4906C1BE-2713-2BA9-E8A9-8D73ECCA0612}"/>
              </a:ext>
            </a:extLst>
          </p:cNvPr>
          <p:cNvPicPr>
            <a:picLocks noChangeAspect="1"/>
          </p:cNvPicPr>
          <p:nvPr/>
        </p:nvPicPr>
        <p:blipFill>
          <a:blip r:embed="rId3"/>
          <a:stretch>
            <a:fillRect/>
          </a:stretch>
        </p:blipFill>
        <p:spPr>
          <a:xfrm>
            <a:off x="6002553" y="2797690"/>
            <a:ext cx="4680320" cy="3378222"/>
          </a:xfrm>
          <a:prstGeom prst="rect">
            <a:avLst/>
          </a:prstGeom>
        </p:spPr>
      </p:pic>
      <p:sp>
        <p:nvSpPr>
          <p:cNvPr id="14" name="TextBox 13">
            <a:extLst>
              <a:ext uri="{FF2B5EF4-FFF2-40B4-BE49-F238E27FC236}">
                <a16:creationId xmlns:a16="http://schemas.microsoft.com/office/drawing/2014/main" id="{15B09E83-30D5-468E-35AB-F403D9CCCC63}"/>
              </a:ext>
            </a:extLst>
          </p:cNvPr>
          <p:cNvSpPr txBox="1"/>
          <p:nvPr/>
        </p:nvSpPr>
        <p:spPr>
          <a:xfrm>
            <a:off x="960120" y="6259278"/>
            <a:ext cx="6097604" cy="369332"/>
          </a:xfrm>
          <a:prstGeom prst="rect">
            <a:avLst/>
          </a:prstGeom>
          <a:noFill/>
        </p:spPr>
        <p:txBody>
          <a:bodyPr wrap="square">
            <a:spAutoFit/>
          </a:bodyPr>
          <a:lstStyle/>
          <a:p>
            <a:r>
              <a:rPr lang="en-US" b="0" dirty="0" err="1">
                <a:solidFill>
                  <a:srgbClr val="000000"/>
                </a:solidFill>
                <a:effectLst/>
                <a:latin typeface="Courier New" panose="02070309020205020404" pitchFamily="49" charset="0"/>
              </a:rPr>
              <a:t>exp.model_compare</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633120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Model diagnostic for robustness</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668867" y="1486958"/>
            <a:ext cx="10515600" cy="4351338"/>
          </a:xfrm>
        </p:spPr>
        <p:txBody>
          <a:bodyPr>
            <a:normAutofit/>
          </a:bodyPr>
          <a:lstStyle/>
          <a:p>
            <a:r>
              <a:rPr lang="en-US" sz="2000" dirty="0"/>
              <a:t>XGB2 (overfitting model)</a:t>
            </a:r>
          </a:p>
          <a:p>
            <a:r>
              <a:rPr lang="en-US" sz="2000" dirty="0"/>
              <a:t>XGB2_v5 (underfitting model)</a:t>
            </a:r>
          </a:p>
          <a:p>
            <a:r>
              <a:rPr lang="en-US" sz="2000" dirty="0"/>
              <a:t>XGB2_v2 (optimized model) </a:t>
            </a:r>
          </a:p>
          <a:p>
            <a:endParaRPr lang="en-US" sz="2000" dirty="0"/>
          </a:p>
          <a:p>
            <a:endParaRPr lang="en-US" sz="2000" dirty="0"/>
          </a:p>
          <a:p>
            <a:endParaRPr lang="en-US" sz="2000" dirty="0"/>
          </a:p>
        </p:txBody>
      </p:sp>
      <p:pic>
        <p:nvPicPr>
          <p:cNvPr id="9" name="Picture 8">
            <a:extLst>
              <a:ext uri="{FF2B5EF4-FFF2-40B4-BE49-F238E27FC236}">
                <a16:creationId xmlns:a16="http://schemas.microsoft.com/office/drawing/2014/main" id="{200C9FF7-4B0F-226E-2AC2-7138FB98AD6F}"/>
              </a:ext>
            </a:extLst>
          </p:cNvPr>
          <p:cNvPicPr>
            <a:picLocks noChangeAspect="1"/>
          </p:cNvPicPr>
          <p:nvPr/>
        </p:nvPicPr>
        <p:blipFill>
          <a:blip r:embed="rId2"/>
          <a:stretch>
            <a:fillRect/>
          </a:stretch>
        </p:blipFill>
        <p:spPr>
          <a:xfrm>
            <a:off x="838200" y="2661973"/>
            <a:ext cx="4670274" cy="3515741"/>
          </a:xfrm>
          <a:prstGeom prst="rect">
            <a:avLst/>
          </a:prstGeom>
        </p:spPr>
      </p:pic>
      <p:pic>
        <p:nvPicPr>
          <p:cNvPr id="11" name="Picture 10">
            <a:extLst>
              <a:ext uri="{FF2B5EF4-FFF2-40B4-BE49-F238E27FC236}">
                <a16:creationId xmlns:a16="http://schemas.microsoft.com/office/drawing/2014/main" id="{21010063-7CF5-EF0F-21F3-E37AEA24B857}"/>
              </a:ext>
            </a:extLst>
          </p:cNvPr>
          <p:cNvPicPr>
            <a:picLocks noChangeAspect="1"/>
          </p:cNvPicPr>
          <p:nvPr/>
        </p:nvPicPr>
        <p:blipFill>
          <a:blip r:embed="rId3"/>
          <a:stretch>
            <a:fillRect/>
          </a:stretch>
        </p:blipFill>
        <p:spPr>
          <a:xfrm>
            <a:off x="5754414" y="2692552"/>
            <a:ext cx="4756573" cy="3485162"/>
          </a:xfrm>
          <a:prstGeom prst="rect">
            <a:avLst/>
          </a:prstGeom>
        </p:spPr>
      </p:pic>
      <p:sp>
        <p:nvSpPr>
          <p:cNvPr id="12" name="TextBox 11">
            <a:extLst>
              <a:ext uri="{FF2B5EF4-FFF2-40B4-BE49-F238E27FC236}">
                <a16:creationId xmlns:a16="http://schemas.microsoft.com/office/drawing/2014/main" id="{57359B8F-0196-4A91-C731-7F24E970DEA6}"/>
              </a:ext>
            </a:extLst>
          </p:cNvPr>
          <p:cNvSpPr txBox="1"/>
          <p:nvPr/>
        </p:nvSpPr>
        <p:spPr>
          <a:xfrm>
            <a:off x="3089709" y="3917482"/>
            <a:ext cx="2213811" cy="369332"/>
          </a:xfrm>
          <a:prstGeom prst="rect">
            <a:avLst/>
          </a:prstGeom>
          <a:noFill/>
        </p:spPr>
        <p:txBody>
          <a:bodyPr wrap="square" rtlCol="0">
            <a:spAutoFit/>
          </a:bodyPr>
          <a:lstStyle/>
          <a:p>
            <a:r>
              <a:rPr lang="en-US" dirty="0"/>
              <a:t>Raw perturbation</a:t>
            </a:r>
          </a:p>
        </p:txBody>
      </p:sp>
      <p:sp>
        <p:nvSpPr>
          <p:cNvPr id="13" name="TextBox 12">
            <a:extLst>
              <a:ext uri="{FF2B5EF4-FFF2-40B4-BE49-F238E27FC236}">
                <a16:creationId xmlns:a16="http://schemas.microsoft.com/office/drawing/2014/main" id="{A2127CDA-07D2-5018-43DA-99413097A81B}"/>
              </a:ext>
            </a:extLst>
          </p:cNvPr>
          <p:cNvSpPr txBox="1"/>
          <p:nvPr/>
        </p:nvSpPr>
        <p:spPr>
          <a:xfrm>
            <a:off x="6341444" y="5001710"/>
            <a:ext cx="2213811" cy="369332"/>
          </a:xfrm>
          <a:prstGeom prst="rect">
            <a:avLst/>
          </a:prstGeom>
          <a:noFill/>
        </p:spPr>
        <p:txBody>
          <a:bodyPr wrap="square" rtlCol="0">
            <a:spAutoFit/>
          </a:bodyPr>
          <a:lstStyle/>
          <a:p>
            <a:r>
              <a:rPr lang="en-US" dirty="0" err="1"/>
              <a:t>qunatile</a:t>
            </a:r>
            <a:r>
              <a:rPr lang="en-US" dirty="0"/>
              <a:t> perturbation</a:t>
            </a:r>
          </a:p>
        </p:txBody>
      </p:sp>
      <p:sp>
        <p:nvSpPr>
          <p:cNvPr id="14" name="TextBox 13">
            <a:extLst>
              <a:ext uri="{FF2B5EF4-FFF2-40B4-BE49-F238E27FC236}">
                <a16:creationId xmlns:a16="http://schemas.microsoft.com/office/drawing/2014/main" id="{8D731F12-1A1A-74F4-5228-B1FBDA2F6032}"/>
              </a:ext>
            </a:extLst>
          </p:cNvPr>
          <p:cNvSpPr txBox="1"/>
          <p:nvPr/>
        </p:nvSpPr>
        <p:spPr>
          <a:xfrm>
            <a:off x="960120" y="6259278"/>
            <a:ext cx="6097604" cy="369332"/>
          </a:xfrm>
          <a:prstGeom prst="rect">
            <a:avLst/>
          </a:prstGeom>
          <a:noFill/>
        </p:spPr>
        <p:txBody>
          <a:bodyPr wrap="square">
            <a:spAutoFit/>
          </a:bodyPr>
          <a:lstStyle/>
          <a:p>
            <a:r>
              <a:rPr lang="en-US" b="0" dirty="0" err="1">
                <a:solidFill>
                  <a:srgbClr val="000000"/>
                </a:solidFill>
                <a:effectLst/>
                <a:latin typeface="Courier New" panose="02070309020205020404" pitchFamily="49" charset="0"/>
              </a:rPr>
              <a:t>exp.model_compare</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4676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761840" y="1138265"/>
            <a:ext cx="4544762" cy="1401183"/>
          </a:xfrm>
        </p:spPr>
        <p:txBody>
          <a:bodyPr anchor="t">
            <a:normAutofit/>
          </a:bodyPr>
          <a:lstStyle/>
          <a:p>
            <a:r>
              <a:rPr lang="en-US" dirty="0">
                <a:solidFill>
                  <a:srgbClr val="FF0000"/>
                </a:solidFill>
              </a:rPr>
              <a:t>Bias and Variance</a:t>
            </a:r>
          </a:p>
        </p:txBody>
      </p:sp>
      <p:cxnSp>
        <p:nvCxnSpPr>
          <p:cNvPr id="2095" name="Straight Connector 208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a:xfrm>
            <a:off x="761840" y="2551176"/>
            <a:ext cx="4544762" cy="3602935"/>
          </a:xfrm>
        </p:spPr>
        <p:txBody>
          <a:bodyPr>
            <a:normAutofit/>
          </a:bodyPr>
          <a:lstStyle/>
          <a:p>
            <a:pPr>
              <a:buFont typeface="Arial" panose="020B0604020202020204" pitchFamily="34" charset="0"/>
              <a:buChar char="•"/>
            </a:pPr>
            <a:r>
              <a:rPr lang="en-US" sz="2000" b="1" i="0" dirty="0">
                <a:effectLst/>
                <a:latin typeface="Söhne"/>
              </a:rPr>
              <a:t>Bias:</a:t>
            </a:r>
            <a:r>
              <a:rPr lang="en-US" sz="2000" b="0" i="0" dirty="0">
                <a:effectLst/>
                <a:latin typeface="Söhne"/>
              </a:rPr>
              <a:t> Error due to overly simplistic assumptions in the learning algorithm. High bias can cause the model to miss relevant relations between features and target outputs.</a:t>
            </a:r>
          </a:p>
          <a:p>
            <a:pPr>
              <a:buFont typeface="Arial" panose="020B0604020202020204" pitchFamily="34" charset="0"/>
              <a:buChar char="•"/>
            </a:pPr>
            <a:r>
              <a:rPr lang="en-US" sz="2000" b="1" i="0" dirty="0">
                <a:effectLst/>
                <a:latin typeface="Söhne"/>
              </a:rPr>
              <a:t>Variance:</a:t>
            </a:r>
            <a:r>
              <a:rPr lang="en-US" sz="2000" b="0" i="0" dirty="0">
                <a:effectLst/>
                <a:latin typeface="Söhne"/>
              </a:rPr>
              <a:t> Error due to too much complexity in the learning algorithm. High variance can cause the model to model the random noise in the training data.</a:t>
            </a:r>
          </a:p>
          <a:p>
            <a:pPr marL="0" indent="0">
              <a:buNone/>
            </a:pPr>
            <a:endParaRPr lang="en-US" sz="2000" b="0" i="0" dirty="0">
              <a:effectLst/>
              <a:latin typeface="Söhne"/>
            </a:endParaRPr>
          </a:p>
        </p:txBody>
      </p:sp>
      <p:pic>
        <p:nvPicPr>
          <p:cNvPr id="4" name="Picture 4" descr="Lightbox">
            <a:extLst>
              <a:ext uri="{FF2B5EF4-FFF2-40B4-BE49-F238E27FC236}">
                <a16:creationId xmlns:a16="http://schemas.microsoft.com/office/drawing/2014/main" id="{77BB6CC9-0B25-7357-9E90-007C74DDFD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182786"/>
            <a:ext cx="5334160" cy="449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915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880-FC16-F3C2-0B9B-261613B43447}"/>
              </a:ext>
            </a:extLst>
          </p:cNvPr>
          <p:cNvSpPr>
            <a:spLocks noGrp="1"/>
          </p:cNvSpPr>
          <p:nvPr>
            <p:ph type="title"/>
          </p:nvPr>
        </p:nvSpPr>
        <p:spPr/>
        <p:txBody>
          <a:bodyPr/>
          <a:lstStyle/>
          <a:p>
            <a:r>
              <a:rPr lang="en-US" dirty="0">
                <a:solidFill>
                  <a:schemeClr val="bg1"/>
                </a:solidFill>
              </a:rPr>
              <a:t>Q&amp;A</a:t>
            </a:r>
          </a:p>
        </p:txBody>
      </p:sp>
    </p:spTree>
    <p:extLst>
      <p:ext uri="{BB962C8B-B14F-4D97-AF65-F5344CB8AC3E}">
        <p14:creationId xmlns:p14="http://schemas.microsoft.com/office/powerpoint/2010/main" val="425219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1E32D-AEFB-8DD8-3D40-289F567E9A0C}"/>
              </a:ext>
            </a:extLst>
          </p:cNvPr>
          <p:cNvSpPr>
            <a:spLocks noGrp="1"/>
          </p:cNvSpPr>
          <p:nvPr>
            <p:ph type="title"/>
          </p:nvPr>
        </p:nvSpPr>
        <p:spPr>
          <a:xfrm>
            <a:off x="838200" y="365125"/>
            <a:ext cx="10515600" cy="1828444"/>
          </a:xfrm>
        </p:spPr>
        <p:txBody>
          <a:bodyPr>
            <a:normAutofit/>
          </a:bodyPr>
          <a:lstStyle/>
          <a:p>
            <a:r>
              <a:rPr lang="en-US" dirty="0">
                <a:solidFill>
                  <a:srgbClr val="FF0000"/>
                </a:solidFill>
              </a:rPr>
              <a:t>Bias and Variance</a:t>
            </a:r>
          </a:p>
        </p:txBody>
      </p:sp>
      <p:sp>
        <p:nvSpPr>
          <p:cNvPr id="24" name="Content Placeholder 2">
            <a:extLst>
              <a:ext uri="{FF2B5EF4-FFF2-40B4-BE49-F238E27FC236}">
                <a16:creationId xmlns:a16="http://schemas.microsoft.com/office/drawing/2014/main" id="{FB73CC52-CA8C-C538-180B-0C6DA4D15C63}"/>
              </a:ext>
            </a:extLst>
          </p:cNvPr>
          <p:cNvSpPr>
            <a:spLocks noGrp="1"/>
          </p:cNvSpPr>
          <p:nvPr>
            <p:ph sz="half" idx="1"/>
          </p:nvPr>
        </p:nvSpPr>
        <p:spPr>
          <a:xfrm>
            <a:off x="838200" y="2398626"/>
            <a:ext cx="5158427" cy="3730460"/>
          </a:xfrm>
        </p:spPr>
        <p:txBody>
          <a:bodyPr>
            <a:normAutofit/>
          </a:bodyPr>
          <a:lstStyle/>
          <a:p>
            <a:pPr marL="0" indent="0">
              <a:buNone/>
            </a:pPr>
            <a:r>
              <a:rPr lang="en-US" sz="2000" b="1" i="0" dirty="0">
                <a:effectLst/>
                <a:latin typeface="Söhne"/>
              </a:rPr>
              <a:t>High Bias</a:t>
            </a:r>
          </a:p>
          <a:p>
            <a:pPr>
              <a:buFont typeface="Arial" panose="020B0604020202020204" pitchFamily="34" charset="0"/>
              <a:buChar char="•"/>
            </a:pPr>
            <a:r>
              <a:rPr lang="en-US" sz="2000" i="0" dirty="0">
                <a:effectLst/>
                <a:latin typeface="Söhne"/>
              </a:rPr>
              <a:t>Simplistic models that may not capture complex relationships.</a:t>
            </a:r>
          </a:p>
          <a:p>
            <a:pPr>
              <a:buFont typeface="Arial" panose="020B0604020202020204" pitchFamily="34" charset="0"/>
              <a:buChar char="•"/>
            </a:pPr>
            <a:r>
              <a:rPr lang="en-US" sz="2000" i="0">
                <a:solidFill>
                  <a:srgbClr val="FF0000"/>
                </a:solidFill>
                <a:effectLst/>
                <a:latin typeface="Söhne"/>
              </a:rPr>
              <a:t>Underfitting</a:t>
            </a:r>
            <a:r>
              <a:rPr lang="en-US" sz="2000" i="0">
                <a:effectLst/>
                <a:latin typeface="Söhne"/>
              </a:rPr>
              <a:t>: </a:t>
            </a:r>
            <a:r>
              <a:rPr lang="en-US" sz="2000" i="0" dirty="0">
                <a:effectLst/>
                <a:latin typeface="Söhne"/>
              </a:rPr>
              <a:t>Fails to capture underlying patterns in data.</a:t>
            </a:r>
          </a:p>
          <a:p>
            <a:pPr marL="0" indent="0">
              <a:buNone/>
            </a:pPr>
            <a:r>
              <a:rPr lang="en-US" sz="2000" i="0">
                <a:effectLst/>
                <a:latin typeface="Söhne"/>
              </a:rPr>
              <a:t>Mitigation:  </a:t>
            </a:r>
            <a:r>
              <a:rPr lang="en-US" sz="2000" i="0" dirty="0">
                <a:effectLst/>
                <a:latin typeface="Söhne"/>
              </a:rPr>
              <a:t>Increase model complexity, use more advanced algorithms.</a:t>
            </a:r>
          </a:p>
          <a:p>
            <a:endParaRPr lang="en-US" sz="2000" dirty="0"/>
          </a:p>
        </p:txBody>
      </p:sp>
      <p:sp>
        <p:nvSpPr>
          <p:cNvPr id="4" name="Content Placeholder 3">
            <a:extLst>
              <a:ext uri="{FF2B5EF4-FFF2-40B4-BE49-F238E27FC236}">
                <a16:creationId xmlns:a16="http://schemas.microsoft.com/office/drawing/2014/main" id="{10F897C1-5DEE-A841-189A-C560D107DA56}"/>
              </a:ext>
            </a:extLst>
          </p:cNvPr>
          <p:cNvSpPr>
            <a:spLocks noGrp="1"/>
          </p:cNvSpPr>
          <p:nvPr>
            <p:ph sz="half" idx="2"/>
          </p:nvPr>
        </p:nvSpPr>
        <p:spPr>
          <a:xfrm>
            <a:off x="6189154" y="2398626"/>
            <a:ext cx="5164645" cy="3730460"/>
          </a:xfrm>
        </p:spPr>
        <p:txBody>
          <a:bodyPr>
            <a:normAutofit/>
          </a:bodyPr>
          <a:lstStyle/>
          <a:p>
            <a:pPr marL="0" indent="0">
              <a:buNone/>
            </a:pPr>
            <a:r>
              <a:rPr lang="en-US" sz="2000" b="1" i="0" dirty="0">
                <a:effectLst/>
                <a:latin typeface="Söhne"/>
              </a:rPr>
              <a:t>High Variance </a:t>
            </a:r>
          </a:p>
          <a:p>
            <a:pPr>
              <a:buFont typeface="Arial" panose="020B0604020202020204" pitchFamily="34" charset="0"/>
              <a:buChar char="•"/>
            </a:pPr>
            <a:r>
              <a:rPr lang="en-US" sz="2000" i="0" dirty="0">
                <a:effectLst/>
                <a:latin typeface="Söhne"/>
              </a:rPr>
              <a:t>Complex models that may fit to noise in the data.</a:t>
            </a:r>
          </a:p>
          <a:p>
            <a:pPr>
              <a:buFont typeface="Arial" panose="020B0604020202020204" pitchFamily="34" charset="0"/>
              <a:buChar char="•"/>
            </a:pPr>
            <a:r>
              <a:rPr lang="en-US" sz="2000" i="0">
                <a:solidFill>
                  <a:srgbClr val="FF0000"/>
                </a:solidFill>
                <a:effectLst/>
                <a:latin typeface="Söhne"/>
              </a:rPr>
              <a:t>Overfitting</a:t>
            </a:r>
            <a:r>
              <a:rPr lang="en-US" sz="2000" i="0">
                <a:effectLst/>
                <a:latin typeface="Söhne"/>
              </a:rPr>
              <a:t>: </a:t>
            </a:r>
            <a:r>
              <a:rPr lang="en-US" sz="2000" i="0" dirty="0">
                <a:effectLst/>
                <a:latin typeface="Söhne"/>
              </a:rPr>
              <a:t>Models noise as if it were a pattern.</a:t>
            </a:r>
          </a:p>
          <a:p>
            <a:pPr marL="0" indent="0">
              <a:buNone/>
            </a:pPr>
            <a:r>
              <a:rPr lang="en-US" sz="2000" i="0">
                <a:effectLst/>
                <a:latin typeface="Söhne"/>
              </a:rPr>
              <a:t>Mitigation:  </a:t>
            </a:r>
            <a:r>
              <a:rPr lang="en-US" sz="2000" i="0" dirty="0">
                <a:effectLst/>
                <a:latin typeface="Söhne"/>
              </a:rPr>
              <a:t>Use simpler models, add more training data, apply </a:t>
            </a:r>
            <a:r>
              <a:rPr lang="en-US" sz="2000" b="1" i="0" dirty="0">
                <a:effectLst/>
                <a:latin typeface="Söhne"/>
              </a:rPr>
              <a:t>regularization</a:t>
            </a:r>
            <a:r>
              <a:rPr lang="en-US" sz="2000" i="0" dirty="0">
                <a:effectLst/>
                <a:latin typeface="Söhne"/>
              </a:rPr>
              <a:t> techniques.</a:t>
            </a:r>
          </a:p>
          <a:p>
            <a:endParaRPr lang="en-US" sz="2000" dirty="0"/>
          </a:p>
        </p:txBody>
      </p:sp>
    </p:spTree>
    <p:extLst>
      <p:ext uri="{BB962C8B-B14F-4D97-AF65-F5344CB8AC3E}">
        <p14:creationId xmlns:p14="http://schemas.microsoft.com/office/powerpoint/2010/main" val="37557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1E32D-AEFB-8DD8-3D40-289F567E9A0C}"/>
              </a:ext>
            </a:extLst>
          </p:cNvPr>
          <p:cNvSpPr>
            <a:spLocks noGrp="1"/>
          </p:cNvSpPr>
          <p:nvPr>
            <p:ph type="title"/>
          </p:nvPr>
        </p:nvSpPr>
        <p:spPr>
          <a:xfrm>
            <a:off x="838200" y="410592"/>
            <a:ext cx="10515600" cy="1828444"/>
          </a:xfrm>
        </p:spPr>
        <p:txBody>
          <a:bodyPr>
            <a:normAutofit/>
          </a:bodyPr>
          <a:lstStyle/>
          <a:p>
            <a:r>
              <a:rPr lang="en-US" dirty="0">
                <a:solidFill>
                  <a:srgbClr val="FF0000"/>
                </a:solidFill>
              </a:rPr>
              <a:t>Impact on Model Performance</a:t>
            </a:r>
            <a:br>
              <a:rPr lang="en-US" dirty="0">
                <a:solidFill>
                  <a:srgbClr val="FF0000"/>
                </a:solidFill>
              </a:rPr>
            </a:br>
            <a:endParaRPr lang="en-US" dirty="0">
              <a:solidFill>
                <a:srgbClr val="FF0000"/>
              </a:solidFill>
            </a:endParaRPr>
          </a:p>
        </p:txBody>
      </p:sp>
      <p:sp>
        <p:nvSpPr>
          <p:cNvPr id="24" name="Content Placeholder 2">
            <a:extLst>
              <a:ext uri="{FF2B5EF4-FFF2-40B4-BE49-F238E27FC236}">
                <a16:creationId xmlns:a16="http://schemas.microsoft.com/office/drawing/2014/main" id="{FB73CC52-CA8C-C538-180B-0C6DA4D15C63}"/>
              </a:ext>
            </a:extLst>
          </p:cNvPr>
          <p:cNvSpPr>
            <a:spLocks noGrp="1"/>
          </p:cNvSpPr>
          <p:nvPr>
            <p:ph sz="half" idx="1"/>
          </p:nvPr>
        </p:nvSpPr>
        <p:spPr>
          <a:xfrm>
            <a:off x="838200" y="1802726"/>
            <a:ext cx="10237342" cy="3730460"/>
          </a:xfrm>
        </p:spPr>
        <p:txBody>
          <a:bodyPr>
            <a:normAutofit/>
          </a:bodyPr>
          <a:lstStyle/>
          <a:p>
            <a:pPr algn="l">
              <a:buFont typeface="Arial" panose="020B0604020202020204" pitchFamily="34" charset="0"/>
              <a:buChar char="•"/>
            </a:pPr>
            <a:r>
              <a:rPr lang="en-US" b="1" i="0" dirty="0">
                <a:effectLst/>
                <a:latin typeface="Söhne"/>
              </a:rPr>
              <a:t>Low Bias, </a:t>
            </a:r>
            <a:r>
              <a:rPr lang="en-US" b="1" i="0">
                <a:effectLst/>
                <a:latin typeface="Söhne"/>
              </a:rPr>
              <a:t>Low Variance: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Model generalizes well on both training and testing data.</a:t>
            </a:r>
          </a:p>
          <a:p>
            <a:pPr algn="l">
              <a:buFont typeface="Arial" panose="020B0604020202020204" pitchFamily="34" charset="0"/>
              <a:buChar char="•"/>
            </a:pPr>
            <a:r>
              <a:rPr lang="en-US" b="1" i="0" dirty="0">
                <a:effectLst/>
                <a:latin typeface="Söhne"/>
              </a:rPr>
              <a:t>High Bias, </a:t>
            </a:r>
            <a:r>
              <a:rPr lang="en-US" b="1" i="0">
                <a:effectLst/>
                <a:latin typeface="Söhne"/>
              </a:rPr>
              <a:t>Low Variance: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Model underfits, performs poorly on both training and testing data.</a:t>
            </a:r>
          </a:p>
          <a:p>
            <a:pPr algn="l">
              <a:buFont typeface="Arial" panose="020B0604020202020204" pitchFamily="34" charset="0"/>
              <a:buChar char="•"/>
            </a:pPr>
            <a:r>
              <a:rPr lang="en-US" b="1" i="0" dirty="0">
                <a:effectLst/>
                <a:latin typeface="Söhne"/>
              </a:rPr>
              <a:t>Low Bias, </a:t>
            </a:r>
            <a:r>
              <a:rPr lang="en-US" b="1" i="0">
                <a:effectLst/>
                <a:latin typeface="Söhne"/>
              </a:rPr>
              <a:t>High Variance: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Model overfits, performs well on training but poorly on testing data.</a:t>
            </a:r>
          </a:p>
          <a:p>
            <a:pPr algn="l">
              <a:buFont typeface="Arial" panose="020B0604020202020204" pitchFamily="34" charset="0"/>
              <a:buChar char="•"/>
            </a:pPr>
            <a:r>
              <a:rPr lang="en-US" b="1" i="0" dirty="0">
                <a:effectLst/>
                <a:latin typeface="Söhne"/>
              </a:rPr>
              <a:t>High Bias, </a:t>
            </a:r>
            <a:r>
              <a:rPr lang="en-US" b="1" i="0">
                <a:effectLst/>
                <a:latin typeface="Söhne"/>
              </a:rPr>
              <a:t>High Variance: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Rare, but when it occurs, model performs poorly on all data.</a:t>
            </a:r>
          </a:p>
          <a:p>
            <a:endParaRPr lang="en-US" sz="2000" dirty="0"/>
          </a:p>
        </p:txBody>
      </p:sp>
    </p:spTree>
    <p:extLst>
      <p:ext uri="{BB962C8B-B14F-4D97-AF65-F5344CB8AC3E}">
        <p14:creationId xmlns:p14="http://schemas.microsoft.com/office/powerpoint/2010/main" val="176961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5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a:xfrm>
            <a:off x="838200" y="365125"/>
            <a:ext cx="10515600" cy="1306443"/>
          </a:xfrm>
        </p:spPr>
        <p:txBody>
          <a:bodyPr>
            <a:normAutofit/>
          </a:bodyPr>
          <a:lstStyle/>
          <a:p>
            <a:r>
              <a:rPr lang="en-US" sz="4000" dirty="0">
                <a:solidFill>
                  <a:srgbClr val="FF0000"/>
                </a:solidFill>
              </a:rPr>
              <a:t>Bias-Variance Tradeoff</a:t>
            </a:r>
          </a:p>
        </p:txBody>
      </p:sp>
      <p:graphicFrame>
        <p:nvGraphicFramePr>
          <p:cNvPr id="2072" name="Content Placeholder 2">
            <a:extLst>
              <a:ext uri="{FF2B5EF4-FFF2-40B4-BE49-F238E27FC236}">
                <a16:creationId xmlns:a16="http://schemas.microsoft.com/office/drawing/2014/main" id="{944A0735-BF12-8211-5D90-DDB4E1C095D6}"/>
              </a:ext>
            </a:extLst>
          </p:cNvPr>
          <p:cNvGraphicFramePr>
            <a:graphicFrameLocks noGrp="1"/>
          </p:cNvGraphicFramePr>
          <p:nvPr>
            <p:ph idx="1"/>
          </p:nvPr>
        </p:nvGraphicFramePr>
        <p:xfrm>
          <a:off x="838199" y="1671568"/>
          <a:ext cx="5648131" cy="4457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70" name="Picture 2" descr="Lightbox">
            <a:extLst>
              <a:ext uri="{FF2B5EF4-FFF2-40B4-BE49-F238E27FC236}">
                <a16:creationId xmlns:a16="http://schemas.microsoft.com/office/drawing/2014/main" id="{91CFAC8F-1CC3-DD3F-57FE-C7DFEE6956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47" r="-1" b="-1"/>
          <a:stretch/>
        </p:blipFill>
        <p:spPr bwMode="auto">
          <a:xfrm>
            <a:off x="6486330" y="1825625"/>
            <a:ext cx="5021581" cy="343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56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880-FC16-F3C2-0B9B-261613B43447}"/>
              </a:ext>
            </a:extLst>
          </p:cNvPr>
          <p:cNvSpPr>
            <a:spLocks noGrp="1"/>
          </p:cNvSpPr>
          <p:nvPr>
            <p:ph type="title"/>
          </p:nvPr>
        </p:nvSpPr>
        <p:spPr/>
        <p:txBody>
          <a:bodyPr/>
          <a:lstStyle/>
          <a:p>
            <a:r>
              <a:rPr lang="en-US" dirty="0">
                <a:solidFill>
                  <a:schemeClr val="bg1"/>
                </a:solidFill>
              </a:rPr>
              <a:t>Overfitting</a:t>
            </a:r>
          </a:p>
        </p:txBody>
      </p:sp>
    </p:spTree>
    <p:extLst>
      <p:ext uri="{BB962C8B-B14F-4D97-AF65-F5344CB8AC3E}">
        <p14:creationId xmlns:p14="http://schemas.microsoft.com/office/powerpoint/2010/main" val="376146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05E-CB12-A171-502A-0629A3A26BAD}"/>
              </a:ext>
            </a:extLst>
          </p:cNvPr>
          <p:cNvSpPr>
            <a:spLocks noGrp="1"/>
          </p:cNvSpPr>
          <p:nvPr>
            <p:ph type="title"/>
          </p:nvPr>
        </p:nvSpPr>
        <p:spPr/>
        <p:txBody>
          <a:bodyPr/>
          <a:lstStyle/>
          <a:p>
            <a:r>
              <a:rPr lang="en-US" dirty="0">
                <a:solidFill>
                  <a:srgbClr val="FF0000"/>
                </a:solidFill>
              </a:rPr>
              <a:t> Causes of Overfitting</a:t>
            </a:r>
          </a:p>
        </p:txBody>
      </p:sp>
      <p:sp>
        <p:nvSpPr>
          <p:cNvPr id="3" name="Content Placeholder 2">
            <a:extLst>
              <a:ext uri="{FF2B5EF4-FFF2-40B4-BE49-F238E27FC236}">
                <a16:creationId xmlns:a16="http://schemas.microsoft.com/office/drawing/2014/main" id="{FAFF34D3-657D-B76F-EBD5-5E62EBEB5186}"/>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Söhne"/>
              </a:rPr>
              <a:t>Complex Models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Models with high capacity can fit the training data too closely, capturing noise and spurious correlations.</a:t>
            </a:r>
          </a:p>
          <a:p>
            <a:pPr algn="l">
              <a:buFont typeface="Arial" panose="020B0604020202020204" pitchFamily="34" charset="0"/>
              <a:buChar char="•"/>
            </a:pPr>
            <a:r>
              <a:rPr lang="en-US" b="1" i="0" dirty="0">
                <a:effectLst/>
                <a:latin typeface="Söhne"/>
              </a:rPr>
              <a:t>Insufficient Data</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When there's not enough data relative to the complexity of the model, it's easy to fit noise.</a:t>
            </a:r>
          </a:p>
          <a:p>
            <a:pPr algn="l">
              <a:buFont typeface="Arial" panose="020B0604020202020204" pitchFamily="34" charset="0"/>
              <a:buChar char="•"/>
            </a:pPr>
            <a:r>
              <a:rPr lang="en-US" b="1" i="0" dirty="0">
                <a:effectLst/>
                <a:latin typeface="Söhne"/>
              </a:rPr>
              <a:t>Noisy Data</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Data with inherent randomness or errors can be mistakenly treated as signal.</a:t>
            </a:r>
          </a:p>
          <a:p>
            <a:pPr algn="l"/>
            <a:endParaRPr lang="en-US" b="0" i="0" dirty="0">
              <a:effectLst/>
              <a:latin typeface="Söhne"/>
            </a:endParaRPr>
          </a:p>
        </p:txBody>
      </p:sp>
    </p:spTree>
    <p:extLst>
      <p:ext uri="{BB962C8B-B14F-4D97-AF65-F5344CB8AC3E}">
        <p14:creationId xmlns:p14="http://schemas.microsoft.com/office/powerpoint/2010/main" val="394735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3206</Words>
  <Application>Microsoft Office PowerPoint</Application>
  <PresentationFormat>Widescreen</PresentationFormat>
  <Paragraphs>465</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-apple-system</vt:lpstr>
      <vt:lpstr>Söhne</vt:lpstr>
      <vt:lpstr>Arial</vt:lpstr>
      <vt:lpstr>Calibri</vt:lpstr>
      <vt:lpstr>Calibri Light</vt:lpstr>
      <vt:lpstr>Cambria Math</vt:lpstr>
      <vt:lpstr>Courier New</vt:lpstr>
      <vt:lpstr>Office Theme</vt:lpstr>
      <vt:lpstr>Model robustness and regularization</vt:lpstr>
      <vt:lpstr>Agenda</vt:lpstr>
      <vt:lpstr>Bias and Variance</vt:lpstr>
      <vt:lpstr>Bias and Variance</vt:lpstr>
      <vt:lpstr>Bias and Variance</vt:lpstr>
      <vt:lpstr>Impact on Model Performance </vt:lpstr>
      <vt:lpstr>Bias-Variance Tradeoff</vt:lpstr>
      <vt:lpstr>Overfitting</vt:lpstr>
      <vt:lpstr> Causes of Overfitting</vt:lpstr>
      <vt:lpstr>Consequences of Overfitting</vt:lpstr>
      <vt:lpstr>Metrics to Measure Overfitting</vt:lpstr>
      <vt:lpstr>Techniques to Mitigate Overfitting</vt:lpstr>
      <vt:lpstr>Techniques to Mitigate Overfitting</vt:lpstr>
      <vt:lpstr>Model Simplification</vt:lpstr>
      <vt:lpstr>L1 and L2 Regularization</vt:lpstr>
      <vt:lpstr>Dropout</vt:lpstr>
      <vt:lpstr>Dropout</vt:lpstr>
      <vt:lpstr>Early Stopping</vt:lpstr>
      <vt:lpstr>Early Stopping</vt:lpstr>
      <vt:lpstr>Data Augmentation</vt:lpstr>
      <vt:lpstr>Cross-Validation</vt:lpstr>
      <vt:lpstr>Model Robustness</vt:lpstr>
      <vt:lpstr>Model Robustness</vt:lpstr>
      <vt:lpstr>Importance of Model Robustness</vt:lpstr>
      <vt:lpstr>Testing model robustness </vt:lpstr>
      <vt:lpstr>Metrics for robustness (ArPPV)</vt:lpstr>
      <vt:lpstr>Metrics for robustness (Performance based)</vt:lpstr>
      <vt:lpstr>Perturbation methods in robustness test</vt:lpstr>
      <vt:lpstr>Perturbation methods in robustness test</vt:lpstr>
      <vt:lpstr>Example of robustness (Performance based) </vt:lpstr>
      <vt:lpstr>Case Studies</vt:lpstr>
      <vt:lpstr>PiML Toolbox</vt:lpstr>
      <vt:lpstr>PiML Toolbox: Load data</vt:lpstr>
      <vt:lpstr>PiML Toolbox: Prepare data</vt:lpstr>
      <vt:lpstr>Model configuration</vt:lpstr>
      <vt:lpstr>Model interpretation</vt:lpstr>
      <vt:lpstr>Model interpretation</vt:lpstr>
      <vt:lpstr>Model diagnostic for overfitting</vt:lpstr>
      <vt:lpstr>Model diagnostic for robustness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robustness and regularization</dc:title>
  <dc:creator>Boss Z</dc:creator>
  <cp:lastModifiedBy>周 能锋</cp:lastModifiedBy>
  <cp:revision>1</cp:revision>
  <dcterms:created xsi:type="dcterms:W3CDTF">2023-09-28T16:45:36Z</dcterms:created>
  <dcterms:modified xsi:type="dcterms:W3CDTF">2023-10-13T14:27:08Z</dcterms:modified>
</cp:coreProperties>
</file>