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650da8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650da8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6650da8b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6650da8b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6650da8b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6650da8b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650da8b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650da8b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650da8b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650da8b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650da8b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650da8b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650da8b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650da8b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650da8b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650da8b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650da8b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650da8b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tAROT READINGS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EVI NIKOLAIDOU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40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Wrap Up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About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Microservice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Risk 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Future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About this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Microservice</a:t>
            </a:r>
            <a:r>
              <a:rPr lang="en-GB"/>
              <a:t>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Project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Risk </a:t>
            </a:r>
            <a:r>
              <a:rPr lang="en-GB"/>
              <a:t>Assessment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Demonstration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Future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Wrap 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PROJECT BRIEF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“At its core you are creating an application that generates “Objects” upon a set of predefined rules.  These “Objects” can be from whatever domain you wish.”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/>
              <a:t>MY SOLUTION</a:t>
            </a:r>
            <a:endParaRPr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“I created an app which randomly choose a crystal from a list and a randomly choose a card from the </a:t>
            </a:r>
            <a:r>
              <a:rPr lang="en-GB"/>
              <a:t>Tarot</a:t>
            </a:r>
            <a:r>
              <a:rPr lang="en-GB"/>
              <a:t> Deck. Therefore, </a:t>
            </a:r>
            <a:r>
              <a:rPr lang="en-GB"/>
              <a:t>depending</a:t>
            </a:r>
            <a:r>
              <a:rPr lang="en-GB"/>
              <a:t> on the crystal you get the the meaning of the card or the reverse meaning of the card.”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 Architecture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25" y="1336363"/>
            <a:ext cx="4962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ERD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093850"/>
            <a:ext cx="71532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50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Tracking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150" y="951750"/>
            <a:ext cx="7081507" cy="398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 Assessment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8044" l="26591" r="32909" t="25231"/>
          <a:stretch/>
        </p:blipFill>
        <p:spPr>
          <a:xfrm>
            <a:off x="1970250" y="1004000"/>
            <a:ext cx="4679376" cy="37241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02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50" y="75925"/>
            <a:ext cx="4601850" cy="4811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Updates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all 78 cards of the tarot deck (currently only 22 cards)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Debug Jenkins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all the tables of the EDR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