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61FF3FC-E905-4B2B-AA39-7C82CA840F06}" type="datetimeFigureOut">
              <a:rPr lang="ru-RU" smtClean="0"/>
              <a:t>28.04.2019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0290DB6-4A50-4EA0-8CAB-90F6DDA78D05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FF3FC-E905-4B2B-AA39-7C82CA840F06}" type="datetimeFigureOut">
              <a:rPr lang="ru-RU" smtClean="0"/>
              <a:t>28.04.2019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90DB6-4A50-4EA0-8CAB-90F6DDA78D0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FF3FC-E905-4B2B-AA39-7C82CA840F06}" type="datetimeFigureOut">
              <a:rPr lang="ru-RU" smtClean="0"/>
              <a:t>28.04.2019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90DB6-4A50-4EA0-8CAB-90F6DDA78D0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61FF3FC-E905-4B2B-AA39-7C82CA840F06}" type="datetimeFigureOut">
              <a:rPr lang="ru-RU" smtClean="0"/>
              <a:t>28.04.2019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0290DB6-4A50-4EA0-8CAB-90F6DDA78D05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61FF3FC-E905-4B2B-AA39-7C82CA840F06}" type="datetimeFigureOut">
              <a:rPr lang="ru-RU" smtClean="0"/>
              <a:t>28.04.2019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0290DB6-4A50-4EA0-8CAB-90F6DDA78D05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FF3FC-E905-4B2B-AA39-7C82CA840F06}" type="datetimeFigureOut">
              <a:rPr lang="ru-RU" smtClean="0"/>
              <a:t>28.04.2019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90DB6-4A50-4EA0-8CAB-90F6DDA78D0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FF3FC-E905-4B2B-AA39-7C82CA840F06}" type="datetimeFigureOut">
              <a:rPr lang="ru-RU" smtClean="0"/>
              <a:t>28.04.2019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90DB6-4A50-4EA0-8CAB-90F6DDA78D05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61FF3FC-E905-4B2B-AA39-7C82CA840F06}" type="datetimeFigureOut">
              <a:rPr lang="ru-RU" smtClean="0"/>
              <a:t>28.04.2019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0290DB6-4A50-4EA0-8CAB-90F6DDA78D0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FF3FC-E905-4B2B-AA39-7C82CA840F06}" type="datetimeFigureOut">
              <a:rPr lang="ru-RU" smtClean="0"/>
              <a:t>28.04.2019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90DB6-4A50-4EA0-8CAB-90F6DDA78D0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61FF3FC-E905-4B2B-AA39-7C82CA840F06}" type="datetimeFigureOut">
              <a:rPr lang="ru-RU" smtClean="0"/>
              <a:t>28.04.2019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0290DB6-4A50-4EA0-8CAB-90F6DDA78D05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61FF3FC-E905-4B2B-AA39-7C82CA840F06}" type="datetimeFigureOut">
              <a:rPr lang="ru-RU" smtClean="0"/>
              <a:t>28.04.2019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0290DB6-4A50-4EA0-8CAB-90F6DDA78D05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61FF3FC-E905-4B2B-AA39-7C82CA840F06}" type="datetimeFigureOut">
              <a:rPr lang="ru-RU" smtClean="0"/>
              <a:t>28.04.2019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0290DB6-4A50-4EA0-8CAB-90F6DDA78D05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95736" y="1916832"/>
            <a:ext cx="5328592" cy="1606330"/>
          </a:xfr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9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</a:t>
            </a:r>
            <a:r>
              <a:rPr lang="en-US" sz="9600" dirty="0" smtClean="0">
                <a:solidFill>
                  <a:schemeClr val="accent2">
                    <a:lumMod val="75000"/>
                  </a:schemeClr>
                </a:solidFill>
              </a:rPr>
              <a:t>F</a:t>
            </a:r>
            <a:r>
              <a:rPr lang="en-US" sz="9600" dirty="0" smtClean="0"/>
              <a:t> </a:t>
            </a:r>
            <a:r>
              <a:rPr lang="en-US" sz="9600" dirty="0" smtClean="0">
                <a:solidFill>
                  <a:schemeClr val="accent3">
                    <a:lumMod val="75000"/>
                  </a:schemeClr>
                </a:solidFill>
              </a:rPr>
              <a:t>BOT</a:t>
            </a:r>
            <a:endParaRPr lang="ru-RU" sz="9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231436" y="5877272"/>
            <a:ext cx="2878088" cy="929698"/>
          </a:xfrm>
        </p:spPr>
        <p:txBody>
          <a:bodyPr/>
          <a:lstStyle/>
          <a:p>
            <a:r>
              <a:rPr lang="ru-RU" dirty="0" err="1" smtClean="0"/>
              <a:t>Елюбаев</a:t>
            </a:r>
            <a:r>
              <a:rPr lang="ru-RU" dirty="0" smtClean="0"/>
              <a:t> </a:t>
            </a:r>
            <a:r>
              <a:rPr lang="ru-RU" dirty="0" err="1" smtClean="0"/>
              <a:t>Адияр</a:t>
            </a:r>
            <a:endParaRPr lang="ru-RU" dirty="0" smtClean="0"/>
          </a:p>
          <a:p>
            <a:r>
              <a:rPr lang="ru-RU" dirty="0" smtClean="0"/>
              <a:t>Свинолупов Андрей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613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b="1" dirty="0" smtClean="0">
                <a:solidFill>
                  <a:schemeClr val="tx1"/>
                </a:solidFill>
              </a:rPr>
              <a:t>Идея</a:t>
            </a:r>
            <a:endParaRPr lang="ru-RU" sz="6000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Codeforces</a:t>
            </a:r>
            <a:r>
              <a:rPr lang="en-US" dirty="0" smtClean="0"/>
              <a:t> </a:t>
            </a:r>
            <a:r>
              <a:rPr lang="ru-RU" dirty="0" smtClean="0"/>
              <a:t>является одним из самых популярных сайтов для программистов-</a:t>
            </a:r>
            <a:r>
              <a:rPr lang="ru-RU" dirty="0" err="1" smtClean="0"/>
              <a:t>олимпиадников</a:t>
            </a:r>
            <a:r>
              <a:rPr lang="ru-RU" dirty="0" smtClean="0"/>
              <a:t> или просто людей, увлекающихся алгоритмическим программированием.</a:t>
            </a:r>
          </a:p>
          <a:p>
            <a:r>
              <a:rPr lang="ru-RU" dirty="0" smtClean="0"/>
              <a:t>Информации на самом сайте огромное количество, как минимум, в связи с большой социальной составляющей, и очень часто образуется ситуация, что нужно кого-то найти / узнать когда или где состоится / описание чего-то / найти конкретную задачу. Для каждого действия необходимо перейти на несколько страниц. За раз это тратит не так много, но если делать так три раза в день, каждый раз по 10 секунд, то в год на это будет уходить больше 3х часов.</a:t>
            </a:r>
          </a:p>
          <a:p>
            <a:r>
              <a:rPr lang="ru-RU" dirty="0" smtClean="0"/>
              <a:t>Почему бы не оптимизировать это?</a:t>
            </a:r>
          </a:p>
        </p:txBody>
      </p:sp>
    </p:spTree>
    <p:extLst>
      <p:ext uri="{BB962C8B-B14F-4D97-AF65-F5344CB8AC3E}">
        <p14:creationId xmlns:p14="http://schemas.microsoft.com/office/powerpoint/2010/main" val="377217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b="1" dirty="0" smtClean="0">
                <a:solidFill>
                  <a:schemeClr val="tx1"/>
                </a:solidFill>
              </a:rPr>
              <a:t>Структура</a:t>
            </a:r>
            <a:endParaRPr lang="ru-RU" sz="4400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Условно работу программы можно разделить на 4 части:</a:t>
            </a:r>
          </a:p>
          <a:p>
            <a:r>
              <a:rPr lang="ru-RU" dirty="0" smtClean="0"/>
              <a:t>Класс </a:t>
            </a:r>
            <a:r>
              <a:rPr lang="en-US" dirty="0" err="1" smtClean="0"/>
              <a:t>CommonInfo</a:t>
            </a:r>
            <a:r>
              <a:rPr lang="en-US" dirty="0" smtClean="0"/>
              <a:t> </a:t>
            </a:r>
            <a:r>
              <a:rPr lang="ru-RU" dirty="0" smtClean="0"/>
              <a:t>из </a:t>
            </a:r>
            <a:r>
              <a:rPr lang="en-US" dirty="0" smtClean="0"/>
              <a:t>common.py, </a:t>
            </a:r>
            <a:r>
              <a:rPr lang="ru-RU" dirty="0" smtClean="0"/>
              <a:t>который отвечает за поиск </a:t>
            </a:r>
            <a:r>
              <a:rPr lang="en-US" dirty="0" smtClean="0"/>
              <a:t>“</a:t>
            </a:r>
            <a:r>
              <a:rPr lang="ru-RU" dirty="0" smtClean="0"/>
              <a:t>общей</a:t>
            </a:r>
            <a:r>
              <a:rPr lang="en-US" dirty="0" smtClean="0"/>
              <a:t>” </a:t>
            </a:r>
            <a:r>
              <a:rPr lang="ru-RU" dirty="0" smtClean="0"/>
              <a:t>информации через </a:t>
            </a:r>
            <a:r>
              <a:rPr lang="en-US" dirty="0" smtClean="0"/>
              <a:t>API.</a:t>
            </a:r>
          </a:p>
          <a:p>
            <a:r>
              <a:rPr lang="ru-RU" dirty="0"/>
              <a:t>Класс </a:t>
            </a:r>
            <a:r>
              <a:rPr lang="en-US" dirty="0" err="1" smtClean="0"/>
              <a:t>UserInfo</a:t>
            </a:r>
            <a:r>
              <a:rPr lang="en-US" dirty="0" smtClean="0"/>
              <a:t> </a:t>
            </a:r>
            <a:r>
              <a:rPr lang="ru-RU" dirty="0" smtClean="0"/>
              <a:t>из </a:t>
            </a:r>
            <a:r>
              <a:rPr lang="en-US" dirty="0" smtClean="0"/>
              <a:t>user.py, </a:t>
            </a:r>
            <a:r>
              <a:rPr lang="ru-RU" dirty="0"/>
              <a:t>который отвечает за поиск </a:t>
            </a:r>
            <a:r>
              <a:rPr lang="ru-RU" dirty="0" smtClean="0"/>
              <a:t>информации о пользователях через </a:t>
            </a:r>
            <a:r>
              <a:rPr lang="en-US" dirty="0"/>
              <a:t>API</a:t>
            </a:r>
            <a:r>
              <a:rPr lang="en-US" dirty="0" smtClean="0"/>
              <a:t>.</a:t>
            </a:r>
          </a:p>
          <a:p>
            <a:r>
              <a:rPr lang="ru-RU" dirty="0"/>
              <a:t>Класс </a:t>
            </a:r>
            <a:r>
              <a:rPr lang="en-US" dirty="0" err="1" smtClean="0"/>
              <a:t>ContestInfo</a:t>
            </a:r>
            <a:r>
              <a:rPr lang="en-US" dirty="0" smtClean="0"/>
              <a:t> </a:t>
            </a:r>
            <a:r>
              <a:rPr lang="ru-RU" dirty="0"/>
              <a:t>из </a:t>
            </a:r>
            <a:r>
              <a:rPr lang="en-US" dirty="0" smtClean="0"/>
              <a:t>contest.py</a:t>
            </a:r>
            <a:r>
              <a:rPr lang="en-US" dirty="0"/>
              <a:t>, </a:t>
            </a:r>
            <a:r>
              <a:rPr lang="ru-RU" dirty="0"/>
              <a:t>который отвечает за поиск </a:t>
            </a:r>
            <a:r>
              <a:rPr lang="ru-RU" dirty="0" smtClean="0"/>
              <a:t>информации о </a:t>
            </a:r>
            <a:r>
              <a:rPr lang="ru-RU" dirty="0" err="1" smtClean="0"/>
              <a:t>контестах</a:t>
            </a:r>
            <a:r>
              <a:rPr lang="ru-RU" dirty="0" smtClean="0"/>
              <a:t> и задачах через </a:t>
            </a:r>
            <a:r>
              <a:rPr lang="en-US" dirty="0"/>
              <a:t>API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en-US" dirty="0" smtClean="0"/>
              <a:t>“</a:t>
            </a:r>
            <a:r>
              <a:rPr lang="ru-RU" dirty="0" smtClean="0"/>
              <a:t>Менеджер</a:t>
            </a:r>
            <a:r>
              <a:rPr lang="en-US" dirty="0" smtClean="0"/>
              <a:t>” </a:t>
            </a:r>
            <a:r>
              <a:rPr lang="ru-RU" dirty="0" smtClean="0"/>
              <a:t>всей программы, который управляет работой и справляется с командами, полученные ботом, соотнося определенные действия с каждой. (Находится в </a:t>
            </a:r>
            <a:r>
              <a:rPr lang="en-US" dirty="0" smtClean="0"/>
              <a:t>main.py)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79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b="1" dirty="0" smtClean="0">
                <a:solidFill>
                  <a:schemeClr val="tx1"/>
                </a:solidFill>
              </a:rPr>
              <a:t>Модули</a:t>
            </a:r>
            <a:endParaRPr lang="ru-RU" sz="6000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При работе с приложением были использованы:</a:t>
            </a:r>
          </a:p>
          <a:p>
            <a:r>
              <a:rPr lang="en-US" dirty="0" smtClean="0"/>
              <a:t>requests </a:t>
            </a:r>
            <a:r>
              <a:rPr lang="ru-RU" dirty="0" smtClean="0"/>
              <a:t>– для работы с </a:t>
            </a:r>
            <a:r>
              <a:rPr lang="en-US" dirty="0" smtClean="0"/>
              <a:t>API-</a:t>
            </a:r>
            <a:r>
              <a:rPr lang="ru-RU" dirty="0" smtClean="0"/>
              <a:t>запросами</a:t>
            </a:r>
          </a:p>
          <a:p>
            <a:r>
              <a:rPr lang="en-US" dirty="0" smtClean="0"/>
              <a:t>time – </a:t>
            </a:r>
            <a:r>
              <a:rPr lang="ru-RU" dirty="0" smtClean="0"/>
              <a:t>для предотвращения </a:t>
            </a:r>
            <a:r>
              <a:rPr lang="en-US" dirty="0" smtClean="0"/>
              <a:t>“</a:t>
            </a:r>
            <a:r>
              <a:rPr lang="ru-RU" dirty="0" err="1" smtClean="0"/>
              <a:t>краша</a:t>
            </a:r>
            <a:r>
              <a:rPr lang="en-US" dirty="0" smtClean="0"/>
              <a:t>” </a:t>
            </a:r>
            <a:r>
              <a:rPr lang="ru-RU" dirty="0" smtClean="0"/>
              <a:t>системы из-за таймаутов</a:t>
            </a:r>
          </a:p>
          <a:p>
            <a:r>
              <a:rPr lang="en-US" dirty="0" err="1" smtClean="0"/>
              <a:t>pprint</a:t>
            </a:r>
            <a:r>
              <a:rPr lang="en-US" dirty="0" smtClean="0"/>
              <a:t> – </a:t>
            </a:r>
            <a:r>
              <a:rPr lang="ru-RU" dirty="0" smtClean="0"/>
              <a:t>для уведомления об ошибках</a:t>
            </a:r>
          </a:p>
          <a:p>
            <a:r>
              <a:rPr lang="en-US" dirty="0" err="1"/>
              <a:t>t</a:t>
            </a:r>
            <a:r>
              <a:rPr lang="en-US" dirty="0" err="1" smtClean="0"/>
              <a:t>elebot</a:t>
            </a:r>
            <a:r>
              <a:rPr lang="en-US" dirty="0" smtClean="0"/>
              <a:t> </a:t>
            </a:r>
            <a:r>
              <a:rPr lang="ru-RU" dirty="0" smtClean="0"/>
              <a:t>– для упрощения всей работы, связанной непосредственно с </a:t>
            </a:r>
            <a:r>
              <a:rPr lang="en-US" dirty="0" smtClean="0"/>
              <a:t>Telegram’</a:t>
            </a:r>
            <a:r>
              <a:rPr lang="ru-RU" dirty="0" smtClean="0"/>
              <a:t>ом.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961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74638"/>
            <a:ext cx="6984776" cy="1143000"/>
          </a:xfrm>
        </p:spPr>
        <p:txBody>
          <a:bodyPr>
            <a:noAutofit/>
          </a:bodyPr>
          <a:lstStyle/>
          <a:p>
            <a:pPr algn="ctr"/>
            <a:r>
              <a:rPr lang="ru-RU" sz="6000" b="1" dirty="0" smtClean="0">
                <a:solidFill>
                  <a:schemeClr val="tx1"/>
                </a:solidFill>
              </a:rPr>
              <a:t>Вывод</a:t>
            </a:r>
            <a:endParaRPr lang="ru-RU" sz="3600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Проект закрепил знания, полученные на уроках </a:t>
            </a:r>
            <a:r>
              <a:rPr lang="ru-RU" dirty="0" err="1" smtClean="0"/>
              <a:t>Яндекс.Лицея</a:t>
            </a:r>
            <a:r>
              <a:rPr lang="ru-RU" dirty="0" smtClean="0"/>
              <a:t> по темам, связанными с </a:t>
            </a:r>
            <a:r>
              <a:rPr lang="en-US" dirty="0" smtClean="0"/>
              <a:t>API</a:t>
            </a:r>
            <a:r>
              <a:rPr lang="ru-RU" dirty="0" smtClean="0"/>
              <a:t>, а также просто добавил опыта работы над проектами и опыта работы в команде.</a:t>
            </a:r>
          </a:p>
        </p:txBody>
      </p:sp>
    </p:spTree>
    <p:extLst>
      <p:ext uri="{BB962C8B-B14F-4D97-AF65-F5344CB8AC3E}">
        <p14:creationId xmlns:p14="http://schemas.microsoft.com/office/powerpoint/2010/main" val="403514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 smtClean="0">
                <a:solidFill>
                  <a:schemeClr val="tx1"/>
                </a:solidFill>
              </a:rPr>
              <a:t>возможности </a:t>
            </a:r>
            <a:r>
              <a:rPr lang="ru-RU" sz="4800" b="1" dirty="0">
                <a:solidFill>
                  <a:schemeClr val="tx1"/>
                </a:solidFill>
              </a:rPr>
              <a:t>доработки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Бот является </a:t>
            </a:r>
            <a:r>
              <a:rPr lang="ru-RU" dirty="0" smtClean="0"/>
              <a:t>готовым приложением, которое можно использовать с полным функционалом уже сейчас, </a:t>
            </a:r>
            <a:r>
              <a:rPr lang="ru-RU" dirty="0"/>
              <a:t>но к нему можно добавить различные </a:t>
            </a:r>
            <a:r>
              <a:rPr lang="ru-RU" dirty="0" smtClean="0"/>
              <a:t>улучшения, например:</a:t>
            </a:r>
            <a:endParaRPr lang="ru-RU" dirty="0"/>
          </a:p>
          <a:p>
            <a:pPr lvl="1"/>
            <a:r>
              <a:rPr lang="ru-RU" dirty="0"/>
              <a:t>Связанные с более эффективным поиском, к примеру, задач или </a:t>
            </a:r>
            <a:r>
              <a:rPr lang="ru-RU" dirty="0" err="1"/>
              <a:t>контеста</a:t>
            </a:r>
            <a:r>
              <a:rPr lang="ru-RU" dirty="0"/>
              <a:t> по названию</a:t>
            </a:r>
          </a:p>
          <a:p>
            <a:pPr lvl="1"/>
            <a:r>
              <a:rPr lang="ru-RU" dirty="0" err="1"/>
              <a:t>Автодополнение</a:t>
            </a:r>
            <a:r>
              <a:rPr lang="ru-RU" dirty="0"/>
              <a:t> и </a:t>
            </a:r>
            <a:r>
              <a:rPr lang="ru-RU" dirty="0" err="1"/>
              <a:t>автокоррекция</a:t>
            </a:r>
            <a:r>
              <a:rPr lang="ru-RU" dirty="0"/>
              <a:t>, чтобы свести на нет возможные ошибки в названиях.</a:t>
            </a:r>
          </a:p>
          <a:p>
            <a:pPr lvl="1"/>
            <a:r>
              <a:rPr lang="en-US" dirty="0"/>
              <a:t>“</a:t>
            </a:r>
            <a:r>
              <a:rPr lang="ru-RU" dirty="0"/>
              <a:t>Прикрепление куда-либо</a:t>
            </a:r>
            <a:r>
              <a:rPr lang="en-US" dirty="0"/>
              <a:t>”</a:t>
            </a:r>
            <a:r>
              <a:rPr lang="ru-RU" dirty="0"/>
              <a:t>, чтобы бот работал круглосуточно, так как для его работы необходимо, чтобы скрипт был запущен в момент отправки сообщения.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26355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25</TotalTime>
  <Words>353</Words>
  <Application>Microsoft Office PowerPoint</Application>
  <PresentationFormat>Экран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Эркер</vt:lpstr>
      <vt:lpstr>CF BOT</vt:lpstr>
      <vt:lpstr>Идея</vt:lpstr>
      <vt:lpstr>Структура</vt:lpstr>
      <vt:lpstr>Модули</vt:lpstr>
      <vt:lpstr>Вывод</vt:lpstr>
      <vt:lpstr>возможности доработки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CF BOT</dc:title>
  <dc:creator>Андрей</dc:creator>
  <cp:lastModifiedBy>Андрей</cp:lastModifiedBy>
  <cp:revision>3</cp:revision>
  <dcterms:created xsi:type="dcterms:W3CDTF">2019-04-28T12:04:03Z</dcterms:created>
  <dcterms:modified xsi:type="dcterms:W3CDTF">2019-04-28T12:30:02Z</dcterms:modified>
</cp:coreProperties>
</file>