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12C6A4-133E-4C2B-AFC4-DBE8DF1B5CB4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856D3F-D02A-4812-9DFC-EBA71E4817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AUDIOBUG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658296"/>
            <a:ext cx="7772400" cy="119970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Подготовили: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err="1" smtClean="0">
                <a:solidFill>
                  <a:schemeClr val="bg1"/>
                </a:solidFill>
              </a:rPr>
              <a:t>Елюбаев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Адияр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Свинолупов Андрей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должен как можно быстрее вводить строки песен во время </a:t>
            </a:r>
            <a:r>
              <a:rPr lang="en-US" dirty="0" smtClean="0"/>
              <a:t>“</a:t>
            </a:r>
            <a:r>
              <a:rPr lang="ru-RU" dirty="0" smtClean="0"/>
              <a:t>матча</a:t>
            </a:r>
            <a:r>
              <a:rPr lang="en-US" dirty="0" smtClean="0"/>
              <a:t>”,</a:t>
            </a:r>
            <a:r>
              <a:rPr lang="ru-RU" dirty="0" smtClean="0"/>
              <a:t> в конце которого ему сообщается его результат (</a:t>
            </a:r>
            <a:r>
              <a:rPr lang="en-US" smtClean="0"/>
              <a:t>score)</a:t>
            </a:r>
            <a:r>
              <a:rPr lang="ru-RU" smtClean="0"/>
              <a:t>.</a:t>
            </a:r>
            <a:endParaRPr lang="ru-RU" dirty="0" smtClean="0"/>
          </a:p>
          <a:p>
            <a:r>
              <a:rPr lang="ru-RU" dirty="0" smtClean="0"/>
              <a:t>В общих чертах программу можно рассматривать как смесь </a:t>
            </a:r>
            <a:r>
              <a:rPr lang="en-US" dirty="0" err="1" smtClean="0"/>
              <a:t>Typeracer</a:t>
            </a:r>
            <a:r>
              <a:rPr lang="en-US" dirty="0" smtClean="0"/>
              <a:t> </a:t>
            </a:r>
            <a:r>
              <a:rPr lang="ru-RU" dirty="0" smtClean="0"/>
              <a:t>и караоке из реальной жизни.</a:t>
            </a:r>
          </a:p>
          <a:p>
            <a:r>
              <a:rPr lang="ru-RU" dirty="0" smtClean="0"/>
              <a:t>Позиционируется как игра.</a:t>
            </a:r>
          </a:p>
          <a:p>
            <a:r>
              <a:rPr lang="ru-RU" dirty="0" smtClean="0"/>
              <a:t>Со временем должна приносить пользу в виде увеличения скорости печати.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 и его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1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26004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ru-RU" sz="2500" dirty="0" smtClean="0"/>
              <a:t>В файле </a:t>
            </a:r>
            <a:r>
              <a:rPr lang="en-US" sz="2500" dirty="0" smtClean="0"/>
              <a:t>another.py</a:t>
            </a:r>
            <a:r>
              <a:rPr lang="ru-RU" sz="2500" dirty="0" smtClean="0"/>
              <a:t> хранятся:</a:t>
            </a:r>
          </a:p>
          <a:p>
            <a:r>
              <a:rPr lang="en-US" sz="2500" dirty="0" smtClean="0"/>
              <a:t>“</a:t>
            </a:r>
            <a:r>
              <a:rPr lang="ru-RU" sz="2500" dirty="0" smtClean="0"/>
              <a:t>Список списков</a:t>
            </a:r>
            <a:r>
              <a:rPr lang="en-US" sz="2500" dirty="0" smtClean="0"/>
              <a:t>”</a:t>
            </a:r>
            <a:r>
              <a:rPr lang="ru-RU" sz="2500" dirty="0" smtClean="0"/>
              <a:t> с точным указанием времени, на которое начинается/заканчивается каждая строка. (</a:t>
            </a:r>
            <a:r>
              <a:rPr lang="en-US" sz="2500" dirty="0" smtClean="0"/>
              <a:t>TIMINGS)</a:t>
            </a:r>
          </a:p>
          <a:p>
            <a:r>
              <a:rPr lang="ru-RU" sz="2500" dirty="0" smtClean="0"/>
              <a:t>В списке </a:t>
            </a:r>
            <a:r>
              <a:rPr lang="en-US" sz="2500" dirty="0" smtClean="0"/>
              <a:t>NAMES </a:t>
            </a:r>
            <a:r>
              <a:rPr lang="ru-RU" sz="2500" dirty="0" smtClean="0"/>
              <a:t>собраны названия файлов с аудио.</a:t>
            </a:r>
          </a:p>
          <a:p>
            <a:r>
              <a:rPr lang="ru-RU" sz="2500" dirty="0" smtClean="0"/>
              <a:t>В списке </a:t>
            </a:r>
            <a:r>
              <a:rPr lang="en-US" sz="2500" dirty="0" smtClean="0"/>
              <a:t>FONT_COLORS </a:t>
            </a:r>
            <a:r>
              <a:rPr lang="ru-RU" sz="2500" dirty="0" smtClean="0"/>
              <a:t>собраны параметры цвета шрифта на определенном </a:t>
            </a:r>
            <a:r>
              <a:rPr lang="en-US" sz="2500" dirty="0" smtClean="0"/>
              <a:t>background’</a:t>
            </a:r>
            <a:r>
              <a:rPr lang="ru-RU" sz="2500" dirty="0" smtClean="0"/>
              <a:t>е, необходимые для более отчетливого его распознавания, в зависимости от фона</a:t>
            </a:r>
          </a:p>
          <a:p>
            <a:r>
              <a:rPr lang="ru-RU" sz="2500" dirty="0" smtClean="0"/>
              <a:t>В списке </a:t>
            </a:r>
            <a:r>
              <a:rPr lang="en-US" sz="2500" dirty="0" smtClean="0"/>
              <a:t>ALL_TEXT</a:t>
            </a:r>
            <a:r>
              <a:rPr lang="ru-RU" sz="2500" dirty="0" smtClean="0"/>
              <a:t> хранятся тексты песен.</a:t>
            </a:r>
            <a:endParaRPr lang="ru-RU" sz="25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57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ru-RU" sz="2300" dirty="0" smtClean="0"/>
              <a:t>В файле </a:t>
            </a:r>
            <a:r>
              <a:rPr lang="en-US" sz="2300" dirty="0" smtClean="0"/>
              <a:t>project_code.py </a:t>
            </a:r>
            <a:r>
              <a:rPr lang="ru-RU" sz="2300" dirty="0" smtClean="0"/>
              <a:t>хранится основной функционал программы:</a:t>
            </a:r>
            <a:endParaRPr lang="ru-RU" sz="2300" dirty="0"/>
          </a:p>
          <a:p>
            <a:r>
              <a:rPr lang="ru-RU" sz="2300" dirty="0" smtClean="0"/>
              <a:t>Класс </a:t>
            </a:r>
            <a:r>
              <a:rPr lang="en-US" sz="2300" dirty="0" err="1" smtClean="0"/>
              <a:t>MyWidget</a:t>
            </a:r>
            <a:r>
              <a:rPr lang="en-US" sz="2300" dirty="0" smtClean="0"/>
              <a:t> </a:t>
            </a:r>
            <a:r>
              <a:rPr lang="ru-RU" sz="2300" dirty="0" smtClean="0"/>
              <a:t>отвечает за связь с графическим интерфейсом, запуск аудио, обработку пользовательского ввода и вывод.</a:t>
            </a:r>
          </a:p>
          <a:p>
            <a:r>
              <a:rPr lang="ru-RU" sz="2300" dirty="0" smtClean="0"/>
              <a:t>Случайным образом берется аудио и соответствующий текст</a:t>
            </a:r>
          </a:p>
          <a:p>
            <a:r>
              <a:rPr lang="ru-RU" sz="2300" dirty="0" smtClean="0"/>
              <a:t>Случайным образом берется фоновая картинка и </a:t>
            </a:r>
            <a:r>
              <a:rPr lang="ru-RU" sz="2300" dirty="0"/>
              <a:t>соответствующий </a:t>
            </a:r>
            <a:r>
              <a:rPr lang="ru-RU" sz="2300" dirty="0" smtClean="0"/>
              <a:t>цвет текста.</a:t>
            </a:r>
          </a:p>
          <a:p>
            <a:r>
              <a:rPr lang="ru-RU" sz="2300" dirty="0" smtClean="0"/>
              <a:t>При помощи библиотеки </a:t>
            </a:r>
            <a:r>
              <a:rPr lang="en-US" sz="2300" dirty="0" smtClean="0"/>
              <a:t>threading </a:t>
            </a:r>
            <a:r>
              <a:rPr lang="ru-RU" sz="2300" dirty="0" smtClean="0"/>
              <a:t>осуществляется </a:t>
            </a:r>
            <a:r>
              <a:rPr lang="en-US" sz="2300" dirty="0" smtClean="0"/>
              <a:t>“</a:t>
            </a:r>
            <a:r>
              <a:rPr lang="ru-RU" sz="2300" dirty="0" smtClean="0"/>
              <a:t>параллельная</a:t>
            </a:r>
            <a:r>
              <a:rPr lang="en-US" sz="2300" dirty="0" smtClean="0"/>
              <a:t>”</a:t>
            </a:r>
            <a:r>
              <a:rPr lang="ru-RU" sz="2300" dirty="0" smtClean="0"/>
              <a:t> проверка ввода </a:t>
            </a:r>
            <a:r>
              <a:rPr lang="ru-RU" sz="2300" dirty="0" err="1" smtClean="0"/>
              <a:t>ввода</a:t>
            </a:r>
            <a:r>
              <a:rPr lang="ru-RU" sz="2300" dirty="0" smtClean="0"/>
              <a:t> пользователя на корректность, чтобы не прерывать работу программы. (класс </a:t>
            </a:r>
            <a:r>
              <a:rPr lang="en-US" sz="2300" dirty="0" err="1" smtClean="0"/>
              <a:t>TimerChange</a:t>
            </a:r>
            <a:r>
              <a:rPr lang="en-US" sz="2300" dirty="0" smtClean="0"/>
              <a:t>)</a:t>
            </a:r>
            <a:endParaRPr lang="en-US" sz="2300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разработки проекта была использована библиотека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для воспроизведения аудио, библиотека </a:t>
            </a:r>
            <a:r>
              <a:rPr lang="en-US" dirty="0"/>
              <a:t>T</a:t>
            </a:r>
            <a:r>
              <a:rPr lang="en-US" dirty="0" smtClean="0"/>
              <a:t>hreading </a:t>
            </a:r>
            <a:r>
              <a:rPr lang="ru-RU" dirty="0" smtClean="0"/>
              <a:t>для ранее описанных операций, библиотеки </a:t>
            </a:r>
            <a:r>
              <a:rPr lang="en-US" dirty="0" smtClean="0"/>
              <a:t>sys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smtClean="0"/>
              <a:t>PyQt5 </a:t>
            </a:r>
            <a:r>
              <a:rPr lang="ru-RU" dirty="0" smtClean="0"/>
              <a:t>для разработки главного окна приложения,</a:t>
            </a:r>
            <a:r>
              <a:rPr lang="en-US" dirty="0" smtClean="0"/>
              <a:t> </a:t>
            </a:r>
            <a:r>
              <a:rPr lang="ru-RU" dirty="0" smtClean="0"/>
              <a:t>библиотека </a:t>
            </a:r>
            <a:r>
              <a:rPr lang="en-US" dirty="0" smtClean="0"/>
              <a:t>random </a:t>
            </a:r>
            <a:r>
              <a:rPr lang="ru-RU" dirty="0" smtClean="0"/>
              <a:t>для произвольного выбора песни/и библиотека </a:t>
            </a:r>
            <a:r>
              <a:rPr lang="en-US" dirty="0" smtClean="0"/>
              <a:t>time </a:t>
            </a:r>
            <a:r>
              <a:rPr lang="ru-RU" dirty="0" smtClean="0"/>
              <a:t>для связывания действий с текущем временем работы.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23085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Данную программу можно перевести в соревновательную версию: добавить рейтинговую таблицу по конкретным песням</a:t>
            </a:r>
            <a:r>
              <a:rPr lang="en-US" dirty="0" smtClean="0"/>
              <a:t>; </a:t>
            </a:r>
            <a:r>
              <a:rPr lang="ru-RU" dirty="0" smtClean="0"/>
              <a:t>рейтинговую таблицу профилей, положение в которой будет зависеть от успехов конкретного пользователя</a:t>
            </a:r>
            <a:r>
              <a:rPr lang="en-US" dirty="0" smtClean="0"/>
              <a:t>; </a:t>
            </a:r>
            <a:r>
              <a:rPr lang="ru-RU" dirty="0" smtClean="0"/>
              <a:t>ранговую систему, ранг в которой будет зависеть от сложности песни.</a:t>
            </a:r>
          </a:p>
          <a:p>
            <a:r>
              <a:rPr lang="ru-RU" dirty="0" smtClean="0"/>
              <a:t>Также, можно постоянно пополнять коллекцию песен и задних фонов, добавив возможность установки </a:t>
            </a:r>
            <a:r>
              <a:rPr lang="en-US" dirty="0" smtClean="0"/>
              <a:t>“</a:t>
            </a:r>
            <a:r>
              <a:rPr lang="ru-RU" dirty="0" err="1" smtClean="0"/>
              <a:t>кастомных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background’</a:t>
            </a:r>
            <a:r>
              <a:rPr lang="ru-RU" dirty="0" err="1" smtClean="0"/>
              <a:t>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для доработки и развития.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0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Работа над проектом не только показала, что теория существенно отличается от практики (хорошо знать теорию != хорошо программировать). Также, при разработке приходилось </a:t>
            </a:r>
            <a:r>
              <a:rPr lang="ru-RU" sz="2400" b="1" dirty="0" smtClean="0"/>
              <a:t>очень </a:t>
            </a:r>
            <a:r>
              <a:rPr lang="ru-RU" sz="2400" dirty="0" smtClean="0"/>
              <a:t>много раз обращаться к поиску, чтобы найти необходимую библиотеку/функцию/способ реализации, грамотно распределять силы в команде.</a:t>
            </a:r>
          </a:p>
          <a:p>
            <a:r>
              <a:rPr lang="ru-RU" sz="2400" dirty="0" smtClean="0"/>
              <a:t>Основная польза после работы над данным проектам, по субъективным оценкам, была в том, чтобы самостоятельно изучать необходимую информацию вне программы и сразу же ее реализовывать.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87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385</Words>
  <Application>Microsoft Office PowerPoint</Application>
  <PresentationFormat>Экран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AUDIOBUG</vt:lpstr>
      <vt:lpstr>Идея проекта и его задачи.</vt:lpstr>
      <vt:lpstr>Описание реализации</vt:lpstr>
      <vt:lpstr>Описание реализации</vt:lpstr>
      <vt:lpstr>Описание реализации</vt:lpstr>
      <vt:lpstr>Возможности для доработки и развития.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AUDIOBUG</dc:title>
  <dc:creator>Андрей</dc:creator>
  <cp:lastModifiedBy>Андрей</cp:lastModifiedBy>
  <cp:revision>4</cp:revision>
  <dcterms:created xsi:type="dcterms:W3CDTF">2019-01-30T17:17:37Z</dcterms:created>
  <dcterms:modified xsi:type="dcterms:W3CDTF">2019-01-30T17:59:33Z</dcterms:modified>
</cp:coreProperties>
</file>