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2" r:id="rId4"/>
    <p:sldId id="261" r:id="rId5"/>
    <p:sldId id="259" r:id="rId6"/>
    <p:sldId id="267" r:id="rId7"/>
    <p:sldId id="260" r:id="rId8"/>
    <p:sldId id="269" r:id="rId9"/>
    <p:sldId id="274" r:id="rId10"/>
    <p:sldId id="275" r:id="rId11"/>
    <p:sldId id="266" r:id="rId12"/>
    <p:sldId id="268" r:id="rId13"/>
    <p:sldId id="271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446" y="8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=""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=""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=""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2019/5/17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875603" y="2456008"/>
            <a:ext cx="7392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1"/>
                </a:solidFill>
              </a:rPr>
              <a:t>基于</a:t>
            </a:r>
            <a:r>
              <a:rPr lang="en-US" altLang="zh-CN" sz="3200" dirty="0">
                <a:solidFill>
                  <a:schemeClr val="accent1"/>
                </a:solidFill>
              </a:rPr>
              <a:t>TensorFlow</a:t>
            </a:r>
            <a:r>
              <a:rPr lang="zh-CN" altLang="en-US" sz="3200" dirty="0">
                <a:solidFill>
                  <a:schemeClr val="accent1"/>
                </a:solidFill>
              </a:rPr>
              <a:t>库的中文聊天机器人研发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848610" y="3994664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：徐佳鼎     </a:t>
            </a:r>
            <a:r>
              <a:rPr lang="zh-CN" altLang="en-US" sz="1400" dirty="0">
                <a:solidFill>
                  <a:schemeClr val="accent1"/>
                </a:solidFill>
              </a:rPr>
              <a:t>汇报时间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2019</a:t>
            </a:r>
            <a:r>
              <a:rPr lang="zh-CN" altLang="en-US" sz="1400" dirty="0" smtClean="0">
                <a:solidFill>
                  <a:schemeClr val="accent1"/>
                </a:solidFill>
              </a:rPr>
              <a:t>年</a:t>
            </a:r>
            <a:r>
              <a:rPr lang="en-US" altLang="zh-CN" sz="1400" dirty="0" smtClean="0">
                <a:solidFill>
                  <a:schemeClr val="accent1"/>
                </a:solidFill>
              </a:rPr>
              <a:t>05</a:t>
            </a:r>
            <a:r>
              <a:rPr lang="zh-CN" altLang="en-US" sz="1400" dirty="0" smtClean="0">
                <a:solidFill>
                  <a:schemeClr val="accent1"/>
                </a:solidFill>
              </a:rPr>
              <a:t>月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577610" y="3671612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新媒体</a:t>
            </a:r>
            <a:r>
              <a:rPr lang="zh-CN" altLang="en-US" sz="1400" dirty="0" smtClean="0">
                <a:solidFill>
                  <a:schemeClr val="accent1"/>
                </a:solidFill>
              </a:rPr>
              <a:t>学院</a:t>
            </a:r>
            <a:r>
              <a:rPr lang="en-US" altLang="zh-CN" sz="1400" dirty="0" smtClean="0">
                <a:solidFill>
                  <a:schemeClr val="accent1"/>
                </a:solidFill>
              </a:rPr>
              <a:t>—</a:t>
            </a:r>
            <a:r>
              <a:rPr lang="zh-CN" altLang="en-US" sz="1400" dirty="0" smtClean="0">
                <a:solidFill>
                  <a:schemeClr val="accent1"/>
                </a:solidFill>
              </a:rPr>
              <a:t>网络工程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466202" y="3041891"/>
            <a:ext cx="2185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+mj-lt"/>
              </a:rPr>
              <a:t>毕业论文答辩</a:t>
            </a:r>
            <a:endParaRPr lang="zh-CN" alt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语料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处理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Corpus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Processing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1015463" y="1719974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3425198" y="1870002"/>
            <a:ext cx="43055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爬虫整理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转化为词向量</a:t>
            </a:r>
            <a:endParaRPr lang="en-US" altLang="zh-CN" sz="1400" dirty="0" smtClean="0"/>
          </a:p>
        </p:txBody>
      </p:sp>
      <p:sp>
        <p:nvSpPr>
          <p:cNvPr id="17" name="AutoShape 112">
            <a:extLst>
              <a:ext uri="{FF2B5EF4-FFF2-40B4-BE49-F238E27FC236}">
                <a16:creationId xmlns=""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520170" y="2150159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=""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=""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7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047541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结果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与总结</a:t>
            </a:r>
            <a:endParaRPr lang="zh-CN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3214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Results and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Summary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=""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38200A38-7C1C-4B49-ACC0-4CFFD273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71" y="332311"/>
            <a:ext cx="8647815" cy="2500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结果</a:t>
            </a: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与总结</a:t>
            </a:r>
            <a:endParaRPr lang="zh-CN" altLang="zh-CN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Results </a:t>
            </a:r>
            <a:r>
              <a:rPr lang="en-US" altLang="zh-CN" sz="1200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and Summary</a:t>
            </a:r>
          </a:p>
          <a:p>
            <a:pPr>
              <a:spcAft>
                <a:spcPts val="0"/>
              </a:spcAft>
            </a:pPr>
            <a:endParaRPr lang="en-US" altLang="zh-CN" sz="1200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0BCF9059-DFCD-4124-B96A-B8AAC763B297}"/>
              </a:ext>
            </a:extLst>
          </p:cNvPr>
          <p:cNvSpPr/>
          <p:nvPr/>
        </p:nvSpPr>
        <p:spPr>
          <a:xfrm>
            <a:off x="819205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683318D5-7CEE-44D5-AE4C-A717B45683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6DD9C2A9-DE1C-46A8-B62A-77F27535A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C841C056-4395-43ED-AA5A-59E67BC7C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=""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=""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=""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8209"/>
          <a:stretch/>
        </p:blipFill>
        <p:spPr>
          <a:xfrm>
            <a:off x="2083518" y="2832737"/>
            <a:ext cx="5113691" cy="17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047541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未来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工作</a:t>
            </a:r>
            <a:endParaRPr lang="zh-CN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Future Work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=""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未来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工作</a:t>
            </a:r>
            <a:endParaRPr lang="zh-CN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028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Future </a:t>
            </a: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</a:t>
            </a:r>
          </a:p>
          <a:p>
            <a:pPr>
              <a:spcAft>
                <a:spcPts val="0"/>
              </a:spcAft>
            </a:pP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755338" y="2438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=""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676359" y="2519826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=""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4540208" y="2438124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=""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6462862" y="2519826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3179180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7035252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802960" y="1926968"/>
            <a:ext cx="182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/>
              <a:t>拓展领域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16104896-CC54-4287-BC6F-037ACD09CF7F}"/>
              </a:ext>
            </a:extLst>
          </p:cNvPr>
          <p:cNvSpPr/>
          <p:nvPr/>
        </p:nvSpPr>
        <p:spPr>
          <a:xfrm>
            <a:off x="2771604" y="3257622"/>
            <a:ext cx="1730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改进损失率下降算法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ADB81C40-7FDD-427A-93E5-22D0D84A36E9}"/>
              </a:ext>
            </a:extLst>
          </p:cNvPr>
          <p:cNvSpPr/>
          <p:nvPr/>
        </p:nvSpPr>
        <p:spPr>
          <a:xfrm>
            <a:off x="6549441" y="3259365"/>
            <a:ext cx="1730529" cy="33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NLP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学习改进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14231" y="188080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检索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200" dirty="0"/>
              <a:t>基于规则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</a:t>
            </a:r>
            <a:r>
              <a:rPr lang="zh-CN" altLang="en-US" sz="4000" dirty="0" smtClean="0">
                <a:solidFill>
                  <a:srgbClr val="222B34"/>
                </a:solidFill>
              </a:rPr>
              <a:t>各位老师批评</a:t>
            </a:r>
            <a:r>
              <a:rPr lang="zh-CN" altLang="en-US" sz="4000" dirty="0">
                <a:solidFill>
                  <a:srgbClr val="222B34"/>
                </a:solidFill>
              </a:rPr>
              <a:t>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769263" y="4034544"/>
            <a:ext cx="360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</a:t>
            </a:r>
            <a:r>
              <a:rPr lang="zh-CN" altLang="en-US" sz="1400" dirty="0" smtClean="0">
                <a:solidFill>
                  <a:srgbClr val="222B34"/>
                </a:solidFill>
              </a:rPr>
              <a:t>：徐佳鼎　　汇报</a:t>
            </a:r>
            <a:r>
              <a:rPr lang="zh-CN" altLang="en-US" sz="1400" dirty="0">
                <a:solidFill>
                  <a:srgbClr val="222B34"/>
                </a:solidFill>
              </a:rPr>
              <a:t>时间</a:t>
            </a:r>
            <a:r>
              <a:rPr lang="zh-CN" altLang="en-US" sz="1400" dirty="0" smtClean="0">
                <a:solidFill>
                  <a:srgbClr val="222B34"/>
                </a:solidFill>
              </a:rPr>
              <a:t>：</a:t>
            </a:r>
            <a:r>
              <a:rPr lang="en-US" altLang="zh-CN" sz="1400" dirty="0" smtClean="0">
                <a:solidFill>
                  <a:srgbClr val="222B34"/>
                </a:solidFill>
              </a:rPr>
              <a:t>2019</a:t>
            </a:r>
            <a:r>
              <a:rPr lang="zh-CN" altLang="en-US" sz="1400" dirty="0" smtClean="0">
                <a:solidFill>
                  <a:srgbClr val="222B34"/>
                </a:solidFill>
              </a:rPr>
              <a:t>年</a:t>
            </a:r>
            <a:r>
              <a:rPr lang="en-US" altLang="zh-CN" sz="1400" dirty="0" smtClean="0">
                <a:solidFill>
                  <a:srgbClr val="222B34"/>
                </a:solidFill>
              </a:rPr>
              <a:t>05</a:t>
            </a:r>
            <a:r>
              <a:rPr lang="zh-CN" altLang="en-US" sz="1400" dirty="0" smtClean="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577610" y="3629279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新媒体学院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—</a:t>
            </a:r>
            <a:r>
              <a:rPr lang="zh-CN" altLang="en-US" sz="1400" dirty="0">
                <a:solidFill>
                  <a:srgbClr val="222B34"/>
                </a:solidFill>
                <a:latin typeface="Calibri Light"/>
                <a:ea typeface="微软雅黑"/>
              </a:rPr>
              <a:t>网络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工程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6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毕设概括</a:t>
            </a:r>
            <a:endParaRPr lang="zh-CN" altLang="zh-CN" sz="11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505778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背景资料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109707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理论学习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5631909" y="306953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结果与总结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320AB2B9-C84D-4831-B7F4-B6979398F0C3}"/>
              </a:ext>
            </a:extLst>
          </p:cNvPr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7308796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未来工作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24353" y="619033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39161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毕设概括</a:t>
            </a:r>
            <a:endParaRPr lang="zh-CN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4463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Summary of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Graduation Project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=""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=""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88F91BD-50E5-454F-ACDA-28AE37927CF2}"/>
              </a:ext>
            </a:extLst>
          </p:cNvPr>
          <p:cNvSpPr/>
          <p:nvPr/>
        </p:nvSpPr>
        <p:spPr>
          <a:xfrm>
            <a:off x="3439486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整体分析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整体分析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266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Overall Analysis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E10450C-9C9B-41A8-8B83-4C36E9532438}"/>
              </a:ext>
            </a:extLst>
          </p:cNvPr>
          <p:cNvSpPr/>
          <p:nvPr/>
        </p:nvSpPr>
        <p:spPr>
          <a:xfrm>
            <a:off x="581873" y="2087782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2047016" y="2445337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中文聊天机器人模型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6053966" y="24453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安卓插件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E52881E8-682A-44A4-AB1A-964E6ECCB854}"/>
              </a:ext>
            </a:extLst>
          </p:cNvPr>
          <p:cNvSpPr/>
          <p:nvPr/>
        </p:nvSpPr>
        <p:spPr>
          <a:xfrm>
            <a:off x="4584441" y="2087782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AutoShape 112">
            <a:extLst>
              <a:ext uri="{FF2B5EF4-FFF2-40B4-BE49-F238E27FC236}">
                <a16:creationId xmlns="" xmlns:a16="http://schemas.microsoft.com/office/drawing/2014/main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4751508" y="3234054"/>
            <a:ext cx="628124" cy="62812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82603" y="2286480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=""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=""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=""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785697" y="2285944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=""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=""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55218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993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资料</a:t>
            </a:r>
            <a:endParaRPr lang="zh-CN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Information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412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530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方法分类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="" xmlns:a16="http://schemas.microsoft.com/office/drawing/2014/main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3148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D88F91BD-50E5-454F-ACDA-28AE37927CF2}"/>
              </a:ext>
            </a:extLst>
          </p:cNvPr>
          <p:cNvSpPr/>
          <p:nvPr/>
        </p:nvSpPr>
        <p:spPr>
          <a:xfrm>
            <a:off x="4750906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模型分类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=""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=""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=""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=""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=""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=""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=""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=""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=""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=""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方法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分类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18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Methods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Classification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2" name="Group 34">
            <a:extLst>
              <a:ext uri="{FF2B5EF4-FFF2-40B4-BE49-F238E27FC236}">
                <a16:creationId xmlns=""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=""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=""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=""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=""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=""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=""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=""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=""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=""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=""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=""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035758" y="2649792"/>
            <a:ext cx="1605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基于意图</a:t>
            </a:r>
            <a:endParaRPr lang="en-US" altLang="zh-CN" sz="20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EBAED922-E63C-46C2-B1C7-2E52EC108F8E}"/>
              </a:ext>
            </a:extLst>
          </p:cNvPr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>
              <a:extLst>
                <a:ext uri="{FF2B5EF4-FFF2-40B4-BE49-F238E27FC236}">
                  <a16:creationId xmlns="" xmlns:a16="http://schemas.microsoft.com/office/drawing/2014/main" id="{F8912B70-C572-4F1E-8116-6D747032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38">
              <a:extLst>
                <a:ext uri="{FF2B5EF4-FFF2-40B4-BE49-F238E27FC236}">
                  <a16:creationId xmlns="" xmlns:a16="http://schemas.microsoft.com/office/drawing/2014/main" id="{12213540-F2C2-4A1F-A9D8-0FCEE264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39">
              <a:extLst>
                <a:ext uri="{FF2B5EF4-FFF2-40B4-BE49-F238E27FC236}">
                  <a16:creationId xmlns="" xmlns:a16="http://schemas.microsoft.com/office/drawing/2014/main" id="{DD694D6A-D53F-4A81-B5DD-85325CAF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40">
              <a:extLst>
                <a:ext uri="{FF2B5EF4-FFF2-40B4-BE49-F238E27FC236}">
                  <a16:creationId xmlns="" xmlns:a16="http://schemas.microsoft.com/office/drawing/2014/main" id="{E745A55B-5663-4625-8A34-BD390F3C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0" name="AutoShape 41">
              <a:extLst>
                <a:ext uri="{FF2B5EF4-FFF2-40B4-BE49-F238E27FC236}">
                  <a16:creationId xmlns="" xmlns:a16="http://schemas.microsoft.com/office/drawing/2014/main" id="{CDD39492-16F5-4AA4-A6D4-2165C6A4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1" name="AutoShape 42">
              <a:extLst>
                <a:ext uri="{FF2B5EF4-FFF2-40B4-BE49-F238E27FC236}">
                  <a16:creationId xmlns="" xmlns:a16="http://schemas.microsoft.com/office/drawing/2014/main" id="{3EE6F70D-063E-4507-AD67-824E6486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2" name="Group 112">
            <a:extLst>
              <a:ext uri="{FF2B5EF4-FFF2-40B4-BE49-F238E27FC236}">
                <a16:creationId xmlns=""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=""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=""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=""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=""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=""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=""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=""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=""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=""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=""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=""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=""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=""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=""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=""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6654809" y="2607236"/>
            <a:ext cx="1229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面向任务</a:t>
            </a:r>
            <a:endParaRPr lang="en-US" altLang="zh-CN" sz="20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模型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分类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54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Classification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Model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=""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=""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=""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=""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=""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dirty="0"/>
              <a:t>面向任务的对话模型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325998" cy="58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/>
              <a:t>　</a:t>
            </a:r>
            <a:r>
              <a:rPr lang="zh-CN" altLang="en-US" sz="1050" dirty="0" smtClean="0"/>
              <a:t>　</a:t>
            </a:r>
            <a:r>
              <a:rPr lang="zh-CN" altLang="en-US" sz="1050" dirty="0"/>
              <a:t>部分可观察</a:t>
            </a:r>
            <a:r>
              <a:rPr lang="zh-CN" altLang="en-US" sz="1050" dirty="0" smtClean="0"/>
              <a:t>马尔可夫决策过程</a:t>
            </a:r>
            <a:endParaRPr lang="en-US" altLang="zh-CN" sz="105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/>
              <a:t>　　</a:t>
            </a:r>
            <a:r>
              <a:rPr lang="zh-CN" altLang="en-US" sz="1050" dirty="0" smtClean="0"/>
              <a:t>填</a:t>
            </a:r>
            <a:r>
              <a:rPr lang="zh-CN" altLang="en-US" sz="1050" dirty="0"/>
              <a:t>槽</a:t>
            </a:r>
            <a:endParaRPr lang="en-US" altLang="zh-CN" sz="1050" dirty="0"/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dirty="0"/>
              <a:t>端到端可训练模型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/>
              <a:t>　　</a:t>
            </a:r>
            <a:r>
              <a:rPr lang="en-US" altLang="zh-CN" sz="1050" dirty="0" smtClean="0"/>
              <a:t>encoder-decoder</a:t>
            </a:r>
          </a:p>
          <a:p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zh-CN" altLang="en-US" sz="1050" dirty="0"/>
              <a:t>　　</a:t>
            </a:r>
            <a:r>
              <a:rPr lang="en-US" altLang="zh-CN" sz="1050" dirty="0" smtClean="0"/>
              <a:t>sequence-to-sequence</a:t>
            </a:r>
            <a:endParaRPr lang="zh-CN" altLang="en-US" sz="1050" dirty="0"/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dirty="0"/>
              <a:t>端到端可训练的面向任务的</a:t>
            </a:r>
            <a:r>
              <a:rPr lang="zh-CN" altLang="en-US" sz="1400" dirty="0" smtClean="0"/>
              <a:t>模型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 smtClean="0"/>
              <a:t>　　</a:t>
            </a:r>
            <a:r>
              <a:rPr lang="zh-CN" altLang="en-US" sz="1050" dirty="0"/>
              <a:t>记忆</a:t>
            </a:r>
            <a:r>
              <a:rPr lang="zh-CN" altLang="en-US" sz="1050" dirty="0" smtClean="0"/>
              <a:t>网络</a:t>
            </a:r>
            <a:endParaRPr lang="en-US" altLang="zh-CN" sz="1050" dirty="0" smtClean="0"/>
          </a:p>
          <a:p>
            <a:r>
              <a:rPr lang="zh-CN" altLang="en-US" sz="1050" dirty="0"/>
              <a:t>　　</a:t>
            </a:r>
            <a:r>
              <a:rPr lang="zh-CN" altLang="en-US" sz="1050" dirty="0" smtClean="0"/>
              <a:t>意图</a:t>
            </a:r>
            <a:r>
              <a:rPr lang="zh-CN" altLang="en-US" sz="1050" dirty="0"/>
              <a:t>网络，信念跟踪器，生成网络，策略网络和</a:t>
            </a:r>
            <a:r>
              <a:rPr lang="zh-CN" altLang="en-US" sz="1050" dirty="0" smtClean="0"/>
              <a:t>数据库操作员</a:t>
            </a:r>
            <a:endParaRPr lang="zh-CN" altLang="en-US" sz="105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="" xmlns:a16="http://schemas.microsoft.com/office/drawing/2014/main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="" xmlns:a16="http://schemas.microsoft.com/office/drawing/2014/main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="" xmlns:a16="http://schemas.microsoft.com/office/drawing/2014/main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="" xmlns:a16="http://schemas.microsoft.com/office/drawing/2014/main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="" xmlns:a16="http://schemas.microsoft.com/office/drawing/2014/main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="" xmlns:a16="http://schemas.microsoft.com/office/drawing/2014/main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="" xmlns:a16="http://schemas.microsoft.com/office/drawing/2014/main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=""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=""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1170" y="1818273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理论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学习</a:t>
            </a:r>
            <a:endParaRPr lang="zh-CN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Theory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altLang="zh-CN" sz="2400" kern="100" dirty="0" err="1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Lsearning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神经网络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语料处理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=""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=""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=""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=""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=""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=""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神经网络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Neural Network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1009345" y="1719974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3425198" y="1524812"/>
            <a:ext cx="4305504" cy="177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sz="1400" dirty="0" smtClean="0"/>
              <a:t>人工神经网络</a:t>
            </a:r>
            <a:endParaRPr lang="en-US" altLang="zh-CN" sz="14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sz="1400" dirty="0" smtClean="0"/>
              <a:t>前馈神经网络</a:t>
            </a:r>
            <a:endParaRPr lang="en-US" altLang="zh-CN" sz="14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sz="1400" dirty="0" smtClean="0"/>
              <a:t>递归神经网络</a:t>
            </a:r>
            <a:endParaRPr lang="en-US" altLang="zh-CN" sz="14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LSTM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 smtClean="0"/>
              <a:t>　　记忆网络</a:t>
            </a:r>
            <a:endParaRPr lang="en-US" altLang="zh-CN" sz="1400" dirty="0"/>
          </a:p>
        </p:txBody>
      </p:sp>
      <p:sp>
        <p:nvSpPr>
          <p:cNvPr id="17" name="AutoShape 112">
            <a:extLst>
              <a:ext uri="{FF2B5EF4-FFF2-40B4-BE49-F238E27FC236}">
                <a16:creationId xmlns=""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520170" y="2150159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=""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=""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55785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177</Words>
  <Application>Microsoft Office PowerPoint</Application>
  <PresentationFormat>全屏显示(16:9)</PresentationFormat>
  <Paragraphs>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Gill Sans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cp:lastModifiedBy>徐佳鼎</cp:lastModifiedBy>
  <cp:revision>20</cp:revision>
  <dcterms:created xsi:type="dcterms:W3CDTF">2017-10-30T02:36:03Z</dcterms:created>
  <dcterms:modified xsi:type="dcterms:W3CDTF">2019-05-17T07:47:29Z</dcterms:modified>
</cp:coreProperties>
</file>