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776A"/>
    <a:srgbClr val="469FB8"/>
    <a:srgbClr val="88AA6E"/>
    <a:srgbClr val="FFF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2538D-3C01-48AC-AADC-23DFE51C61DE}" type="datetimeFigureOut">
              <a:rPr lang="en-PH" smtClean="0"/>
              <a:t>26/11/2024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AE087-A3A1-4D32-92FA-0CA0381EC3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2540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AE087-A3A1-4D32-92FA-0CA0381EC34B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426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0CA1-7B96-4E6C-9638-073E6479E97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7E04-2601-448F-9FC6-11EAB4B8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8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0CA1-7B96-4E6C-9638-073E6479E97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7E04-2601-448F-9FC6-11EAB4B8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85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0CA1-7B96-4E6C-9638-073E6479E97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7E04-2601-448F-9FC6-11EAB4B8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19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0CA1-7B96-4E6C-9638-073E6479E97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7E04-2601-448F-9FC6-11EAB4B8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40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0CA1-7B96-4E6C-9638-073E6479E97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7E04-2601-448F-9FC6-11EAB4B8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77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0CA1-7B96-4E6C-9638-073E6479E97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7E04-2601-448F-9FC6-11EAB4B8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29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0CA1-7B96-4E6C-9638-073E6479E97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7E04-2601-448F-9FC6-11EAB4B8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61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0CA1-7B96-4E6C-9638-073E6479E97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7E04-2601-448F-9FC6-11EAB4B8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49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0CA1-7B96-4E6C-9638-073E6479E97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7E04-2601-448F-9FC6-11EAB4B8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01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0CA1-7B96-4E6C-9638-073E6479E97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7E04-2601-448F-9FC6-11EAB4B8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4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0CA1-7B96-4E6C-9638-073E6479E97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7E04-2601-448F-9FC6-11EAB4B8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22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20CA1-7B96-4E6C-9638-073E6479E97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B7E04-2601-448F-9FC6-11EAB4B8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71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5D93D69-C631-B4C6-7896-F4106F8B064F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WHERE, GROUP BY, </a:t>
            </a:r>
          </a:p>
          <a:p>
            <a:r>
              <a:rPr lang="en-PH" sz="4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HAVING clauses</a:t>
            </a:r>
          </a:p>
        </p:txBody>
      </p:sp>
    </p:spTree>
    <p:extLst>
      <p:ext uri="{BB962C8B-B14F-4D97-AF65-F5344CB8AC3E}">
        <p14:creationId xmlns:p14="http://schemas.microsoft.com/office/powerpoint/2010/main" val="2821841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9D111A7-9312-1A5E-DD66-3C4E9F342FF1}"/>
              </a:ext>
            </a:extLst>
          </p:cNvPr>
          <p:cNvSpPr>
            <a:spLocks noChangeAspect="1"/>
          </p:cNvSpPr>
          <p:nvPr/>
        </p:nvSpPr>
        <p:spPr>
          <a:xfrm>
            <a:off x="695471" y="587889"/>
            <a:ext cx="4076700" cy="5889111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BFA1E0B-A514-150F-12CD-6D7A74A99D00}"/>
              </a:ext>
            </a:extLst>
          </p:cNvPr>
          <p:cNvSpPr txBox="1"/>
          <p:nvPr/>
        </p:nvSpPr>
        <p:spPr>
          <a:xfrm>
            <a:off x="695471" y="655902"/>
            <a:ext cx="407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CC78FF-BCBA-DFE7-D437-2BFF17AFA195}"/>
              </a:ext>
            </a:extLst>
          </p:cNvPr>
          <p:cNvSpPr txBox="1"/>
          <p:nvPr/>
        </p:nvSpPr>
        <p:spPr>
          <a:xfrm>
            <a:off x="871887" y="11603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emp_id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2096ABF-E6FB-5086-5449-2F8D243C5504}"/>
              </a:ext>
            </a:extLst>
          </p:cNvPr>
          <p:cNvSpPr>
            <a:spLocks noChangeAspect="1"/>
          </p:cNvSpPr>
          <p:nvPr/>
        </p:nvSpPr>
        <p:spPr>
          <a:xfrm>
            <a:off x="906457" y="112954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E4EEA7A-A739-3BA3-184F-3D0A103E89F8}"/>
              </a:ext>
            </a:extLst>
          </p:cNvPr>
          <p:cNvSpPr txBox="1"/>
          <p:nvPr/>
        </p:nvSpPr>
        <p:spPr>
          <a:xfrm>
            <a:off x="3509863" y="11548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dept_id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812F5339-B80E-6372-C53B-7C8359DB5BD2}"/>
              </a:ext>
            </a:extLst>
          </p:cNvPr>
          <p:cNvSpPr>
            <a:spLocks noChangeAspect="1"/>
          </p:cNvSpPr>
          <p:nvPr/>
        </p:nvSpPr>
        <p:spPr>
          <a:xfrm>
            <a:off x="3544433" y="112402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4445DB6-1B07-4D78-FFAB-5C510BA8FC08}"/>
              </a:ext>
            </a:extLst>
          </p:cNvPr>
          <p:cNvSpPr txBox="1"/>
          <p:nvPr/>
        </p:nvSpPr>
        <p:spPr>
          <a:xfrm>
            <a:off x="2134193" y="11550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1EC273F-EC76-4708-B676-DDD655DF47FE}"/>
              </a:ext>
            </a:extLst>
          </p:cNvPr>
          <p:cNvSpPr>
            <a:spLocks noChangeAspect="1"/>
          </p:cNvSpPr>
          <p:nvPr/>
        </p:nvSpPr>
        <p:spPr>
          <a:xfrm>
            <a:off x="2099622" y="1124260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5AF5263-EBF6-C11C-6CD9-25E116E1ADBF}"/>
              </a:ext>
            </a:extLst>
          </p:cNvPr>
          <p:cNvSpPr txBox="1"/>
          <p:nvPr/>
        </p:nvSpPr>
        <p:spPr>
          <a:xfrm>
            <a:off x="871887" y="162844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A174598-2FBD-83E6-B84B-ED50D6813D4B}"/>
              </a:ext>
            </a:extLst>
          </p:cNvPr>
          <p:cNvSpPr>
            <a:spLocks noChangeAspect="1"/>
          </p:cNvSpPr>
          <p:nvPr/>
        </p:nvSpPr>
        <p:spPr>
          <a:xfrm>
            <a:off x="906457" y="166021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07870-8397-1215-F79E-14A51962DB4C}"/>
              </a:ext>
            </a:extLst>
          </p:cNvPr>
          <p:cNvSpPr txBox="1"/>
          <p:nvPr/>
        </p:nvSpPr>
        <p:spPr>
          <a:xfrm>
            <a:off x="3509863" y="162292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82ADA89-9492-9144-3E15-2791C0D40272}"/>
              </a:ext>
            </a:extLst>
          </p:cNvPr>
          <p:cNvSpPr>
            <a:spLocks noChangeAspect="1"/>
          </p:cNvSpPr>
          <p:nvPr/>
        </p:nvSpPr>
        <p:spPr>
          <a:xfrm>
            <a:off x="3544433" y="165469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2536876-27EC-7607-E1CA-108817CEFA7B}"/>
              </a:ext>
            </a:extLst>
          </p:cNvPr>
          <p:cNvSpPr txBox="1"/>
          <p:nvPr/>
        </p:nvSpPr>
        <p:spPr>
          <a:xfrm>
            <a:off x="2134193" y="1623161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Steven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4ECC94C-F116-96E5-64A2-34E6A4E7E12D}"/>
              </a:ext>
            </a:extLst>
          </p:cNvPr>
          <p:cNvSpPr>
            <a:spLocks noChangeAspect="1"/>
          </p:cNvSpPr>
          <p:nvPr/>
        </p:nvSpPr>
        <p:spPr>
          <a:xfrm>
            <a:off x="2099622" y="1654925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2F95405-78D3-2181-64E3-8B08FCCE29BA}"/>
              </a:ext>
            </a:extLst>
          </p:cNvPr>
          <p:cNvSpPr txBox="1"/>
          <p:nvPr/>
        </p:nvSpPr>
        <p:spPr>
          <a:xfrm>
            <a:off x="871884" y="193970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83FB0A65-7CC3-EA12-1BCD-067D0D8967BD}"/>
              </a:ext>
            </a:extLst>
          </p:cNvPr>
          <p:cNvSpPr>
            <a:spLocks noChangeAspect="1"/>
          </p:cNvSpPr>
          <p:nvPr/>
        </p:nvSpPr>
        <p:spPr>
          <a:xfrm>
            <a:off x="906454" y="197147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7C86D45-0F22-ACBE-965E-8664AE683948}"/>
              </a:ext>
            </a:extLst>
          </p:cNvPr>
          <p:cNvSpPr txBox="1"/>
          <p:nvPr/>
        </p:nvSpPr>
        <p:spPr>
          <a:xfrm>
            <a:off x="3509860" y="193418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77B3787-76F3-1852-1270-255BA73AFE13}"/>
              </a:ext>
            </a:extLst>
          </p:cNvPr>
          <p:cNvSpPr>
            <a:spLocks noChangeAspect="1"/>
          </p:cNvSpPr>
          <p:nvPr/>
        </p:nvSpPr>
        <p:spPr>
          <a:xfrm>
            <a:off x="3544430" y="196595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4010C7-AF26-4076-90C2-9EF2473B32A8}"/>
              </a:ext>
            </a:extLst>
          </p:cNvPr>
          <p:cNvSpPr txBox="1"/>
          <p:nvPr/>
        </p:nvSpPr>
        <p:spPr>
          <a:xfrm>
            <a:off x="2134190" y="193442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N</a:t>
            </a:r>
            <a:r>
              <a:rPr lang="en-PH" sz="1200" dirty="0" err="1">
                <a:latin typeface="Consolas" panose="020B0609020204030204" pitchFamily="49" charset="0"/>
              </a:rPr>
              <a:t>eena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0AC564DD-462A-3953-9407-4E347F30E69F}"/>
              </a:ext>
            </a:extLst>
          </p:cNvPr>
          <p:cNvSpPr>
            <a:spLocks noChangeAspect="1"/>
          </p:cNvSpPr>
          <p:nvPr/>
        </p:nvSpPr>
        <p:spPr>
          <a:xfrm>
            <a:off x="2099619" y="1966186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6F6656-07A3-B1A7-9E72-F909FEFEB794}"/>
              </a:ext>
            </a:extLst>
          </p:cNvPr>
          <p:cNvSpPr txBox="1"/>
          <p:nvPr/>
        </p:nvSpPr>
        <p:spPr>
          <a:xfrm>
            <a:off x="871881" y="225096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21EEAAD-9969-0EE2-004B-B45AE4BB7713}"/>
              </a:ext>
            </a:extLst>
          </p:cNvPr>
          <p:cNvSpPr>
            <a:spLocks noChangeAspect="1"/>
          </p:cNvSpPr>
          <p:nvPr/>
        </p:nvSpPr>
        <p:spPr>
          <a:xfrm>
            <a:off x="906451" y="228273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3DAC6CB-3EC7-AFC1-04D5-1AE50E20CF28}"/>
              </a:ext>
            </a:extLst>
          </p:cNvPr>
          <p:cNvSpPr txBox="1"/>
          <p:nvPr/>
        </p:nvSpPr>
        <p:spPr>
          <a:xfrm>
            <a:off x="3509857" y="224544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2EAA0F3-29E5-C667-2ED8-3EC79A5E1465}"/>
              </a:ext>
            </a:extLst>
          </p:cNvPr>
          <p:cNvSpPr>
            <a:spLocks noChangeAspect="1"/>
          </p:cNvSpPr>
          <p:nvPr/>
        </p:nvSpPr>
        <p:spPr>
          <a:xfrm>
            <a:off x="3544427" y="227721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352310B-55F5-65E9-3198-04B05A1408F9}"/>
              </a:ext>
            </a:extLst>
          </p:cNvPr>
          <p:cNvSpPr txBox="1"/>
          <p:nvPr/>
        </p:nvSpPr>
        <p:spPr>
          <a:xfrm>
            <a:off x="2134187" y="2245683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Lex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6F02B07-7BCD-0EFD-9B38-8BE31DFB3AC0}"/>
              </a:ext>
            </a:extLst>
          </p:cNvPr>
          <p:cNvSpPr>
            <a:spLocks noChangeAspect="1"/>
          </p:cNvSpPr>
          <p:nvPr/>
        </p:nvSpPr>
        <p:spPr>
          <a:xfrm>
            <a:off x="2099616" y="2277447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FDE4DE4-C000-8737-2E35-554BC7F8E173}"/>
              </a:ext>
            </a:extLst>
          </p:cNvPr>
          <p:cNvSpPr txBox="1"/>
          <p:nvPr/>
        </p:nvSpPr>
        <p:spPr>
          <a:xfrm>
            <a:off x="871878" y="256222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D3F5664B-CC41-572C-193B-BC64540E3F7F}"/>
              </a:ext>
            </a:extLst>
          </p:cNvPr>
          <p:cNvSpPr>
            <a:spLocks noChangeAspect="1"/>
          </p:cNvSpPr>
          <p:nvPr/>
        </p:nvSpPr>
        <p:spPr>
          <a:xfrm>
            <a:off x="906448" y="259399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65D5737-CF20-96BD-A990-5B4B499898FD}"/>
              </a:ext>
            </a:extLst>
          </p:cNvPr>
          <p:cNvSpPr txBox="1"/>
          <p:nvPr/>
        </p:nvSpPr>
        <p:spPr>
          <a:xfrm>
            <a:off x="3509854" y="255670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05625F81-9301-076B-FE53-13C68EDBED2A}"/>
              </a:ext>
            </a:extLst>
          </p:cNvPr>
          <p:cNvSpPr>
            <a:spLocks noChangeAspect="1"/>
          </p:cNvSpPr>
          <p:nvPr/>
        </p:nvSpPr>
        <p:spPr>
          <a:xfrm>
            <a:off x="3544424" y="258847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C301D06-4055-32B3-6C1F-CA8728E507FB}"/>
              </a:ext>
            </a:extLst>
          </p:cNvPr>
          <p:cNvSpPr txBox="1"/>
          <p:nvPr/>
        </p:nvSpPr>
        <p:spPr>
          <a:xfrm>
            <a:off x="2134184" y="2556944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Alexander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ACCD5A58-CCE7-BB56-EB19-DE20F5210C0C}"/>
              </a:ext>
            </a:extLst>
          </p:cNvPr>
          <p:cNvSpPr>
            <a:spLocks noChangeAspect="1"/>
          </p:cNvSpPr>
          <p:nvPr/>
        </p:nvSpPr>
        <p:spPr>
          <a:xfrm>
            <a:off x="2099613" y="2588708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1DE8472-B0EF-2DBC-1731-969FF943847B}"/>
              </a:ext>
            </a:extLst>
          </p:cNvPr>
          <p:cNvSpPr txBox="1"/>
          <p:nvPr/>
        </p:nvSpPr>
        <p:spPr>
          <a:xfrm>
            <a:off x="871878" y="286533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857B6A6-5EA9-E220-5E76-3C554BFC8760}"/>
              </a:ext>
            </a:extLst>
          </p:cNvPr>
          <p:cNvSpPr>
            <a:spLocks noChangeAspect="1"/>
          </p:cNvSpPr>
          <p:nvPr/>
        </p:nvSpPr>
        <p:spPr>
          <a:xfrm>
            <a:off x="906448" y="289710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0C92A5-2FF3-A5B9-025E-7204C649B388}"/>
              </a:ext>
            </a:extLst>
          </p:cNvPr>
          <p:cNvSpPr txBox="1"/>
          <p:nvPr/>
        </p:nvSpPr>
        <p:spPr>
          <a:xfrm>
            <a:off x="3509854" y="285981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C8D2CA92-0AD7-588C-00D3-16ADC1D18322}"/>
              </a:ext>
            </a:extLst>
          </p:cNvPr>
          <p:cNvSpPr>
            <a:spLocks noChangeAspect="1"/>
          </p:cNvSpPr>
          <p:nvPr/>
        </p:nvSpPr>
        <p:spPr>
          <a:xfrm>
            <a:off x="3544424" y="289158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CB2386-D874-B05F-01D7-6120A9C9AD45}"/>
              </a:ext>
            </a:extLst>
          </p:cNvPr>
          <p:cNvSpPr txBox="1"/>
          <p:nvPr/>
        </p:nvSpPr>
        <p:spPr>
          <a:xfrm>
            <a:off x="2134184" y="2860054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Bruce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A104D46-BCCD-583A-419C-DC5CAECB52CD}"/>
              </a:ext>
            </a:extLst>
          </p:cNvPr>
          <p:cNvSpPr>
            <a:spLocks noChangeAspect="1"/>
          </p:cNvSpPr>
          <p:nvPr/>
        </p:nvSpPr>
        <p:spPr>
          <a:xfrm>
            <a:off x="2099613" y="2891818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8116339-0A92-11BA-3BB7-CF5DBB4231D7}"/>
              </a:ext>
            </a:extLst>
          </p:cNvPr>
          <p:cNvSpPr txBox="1"/>
          <p:nvPr/>
        </p:nvSpPr>
        <p:spPr>
          <a:xfrm>
            <a:off x="871872" y="3487861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06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35197373-D14E-2D03-7894-04F86E739961}"/>
              </a:ext>
            </a:extLst>
          </p:cNvPr>
          <p:cNvSpPr>
            <a:spLocks noChangeAspect="1"/>
          </p:cNvSpPr>
          <p:nvPr/>
        </p:nvSpPr>
        <p:spPr>
          <a:xfrm>
            <a:off x="906442" y="3519625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DD01241-F552-6965-A533-2AA8DCB31A93}"/>
              </a:ext>
            </a:extLst>
          </p:cNvPr>
          <p:cNvSpPr txBox="1"/>
          <p:nvPr/>
        </p:nvSpPr>
        <p:spPr>
          <a:xfrm>
            <a:off x="3509848" y="3482341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8332CB53-BF3E-0CAE-8774-0AD981FC13A0}"/>
              </a:ext>
            </a:extLst>
          </p:cNvPr>
          <p:cNvSpPr>
            <a:spLocks noChangeAspect="1"/>
          </p:cNvSpPr>
          <p:nvPr/>
        </p:nvSpPr>
        <p:spPr>
          <a:xfrm>
            <a:off x="3544418" y="3514105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9D64266-C56F-88E5-CDEC-DD58D4B1F99C}"/>
              </a:ext>
            </a:extLst>
          </p:cNvPr>
          <p:cNvSpPr txBox="1"/>
          <p:nvPr/>
        </p:nvSpPr>
        <p:spPr>
          <a:xfrm>
            <a:off x="2134178" y="3482576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Valli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689081A5-347B-0BA9-159B-8C94669B6C0F}"/>
              </a:ext>
            </a:extLst>
          </p:cNvPr>
          <p:cNvSpPr>
            <a:spLocks noChangeAspect="1"/>
          </p:cNvSpPr>
          <p:nvPr/>
        </p:nvSpPr>
        <p:spPr>
          <a:xfrm>
            <a:off x="2099607" y="3514340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C1865E2-CC2B-739D-25DA-8FDC1838830C}"/>
              </a:ext>
            </a:extLst>
          </p:cNvPr>
          <p:cNvSpPr txBox="1"/>
          <p:nvPr/>
        </p:nvSpPr>
        <p:spPr>
          <a:xfrm>
            <a:off x="871869" y="379912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07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B60474A1-30C2-ABA2-96D1-4087D15D20DB}"/>
              </a:ext>
            </a:extLst>
          </p:cNvPr>
          <p:cNvSpPr>
            <a:spLocks noChangeAspect="1"/>
          </p:cNvSpPr>
          <p:nvPr/>
        </p:nvSpPr>
        <p:spPr>
          <a:xfrm>
            <a:off x="906439" y="383088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C4947BA-8482-1943-0C8D-6B0E53783EBB}"/>
              </a:ext>
            </a:extLst>
          </p:cNvPr>
          <p:cNvSpPr txBox="1"/>
          <p:nvPr/>
        </p:nvSpPr>
        <p:spPr>
          <a:xfrm>
            <a:off x="3509845" y="379360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AAD664A8-CE91-D257-39A4-F5A382E36A97}"/>
              </a:ext>
            </a:extLst>
          </p:cNvPr>
          <p:cNvSpPr>
            <a:spLocks noChangeAspect="1"/>
          </p:cNvSpPr>
          <p:nvPr/>
        </p:nvSpPr>
        <p:spPr>
          <a:xfrm>
            <a:off x="3544415" y="382536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5D0976C-6025-C238-393A-E4DD2114A263}"/>
              </a:ext>
            </a:extLst>
          </p:cNvPr>
          <p:cNvSpPr txBox="1"/>
          <p:nvPr/>
        </p:nvSpPr>
        <p:spPr>
          <a:xfrm>
            <a:off x="2134175" y="3793837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Diana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D77A58EB-BF4D-2D9A-03A3-2D08B97EDFA6}"/>
              </a:ext>
            </a:extLst>
          </p:cNvPr>
          <p:cNvSpPr>
            <a:spLocks noChangeAspect="1"/>
          </p:cNvSpPr>
          <p:nvPr/>
        </p:nvSpPr>
        <p:spPr>
          <a:xfrm>
            <a:off x="2099604" y="3825601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CE35B85-354C-521E-F6DB-5AC6B6D1B7AE}"/>
              </a:ext>
            </a:extLst>
          </p:cNvPr>
          <p:cNvSpPr txBox="1"/>
          <p:nvPr/>
        </p:nvSpPr>
        <p:spPr>
          <a:xfrm>
            <a:off x="871869" y="41048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08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0D4F8529-9D89-933A-6E68-DAD9434CD25F}"/>
              </a:ext>
            </a:extLst>
          </p:cNvPr>
          <p:cNvSpPr>
            <a:spLocks noChangeAspect="1"/>
          </p:cNvSpPr>
          <p:nvPr/>
        </p:nvSpPr>
        <p:spPr>
          <a:xfrm>
            <a:off x="906439" y="413658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8E7C08D-CF50-171A-B4F2-9C8CF650E21F}"/>
              </a:ext>
            </a:extLst>
          </p:cNvPr>
          <p:cNvSpPr txBox="1"/>
          <p:nvPr/>
        </p:nvSpPr>
        <p:spPr>
          <a:xfrm>
            <a:off x="3509845" y="40993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733EB772-19CA-B255-7B3D-5E2D714F9398}"/>
              </a:ext>
            </a:extLst>
          </p:cNvPr>
          <p:cNvSpPr>
            <a:spLocks noChangeAspect="1"/>
          </p:cNvSpPr>
          <p:nvPr/>
        </p:nvSpPr>
        <p:spPr>
          <a:xfrm>
            <a:off x="3544415" y="413106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3E2D1C0-519F-6F20-0DEA-B69D542BAB62}"/>
              </a:ext>
            </a:extLst>
          </p:cNvPr>
          <p:cNvSpPr txBox="1"/>
          <p:nvPr/>
        </p:nvSpPr>
        <p:spPr>
          <a:xfrm>
            <a:off x="2134175" y="40995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Nancy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105B7A00-FBD5-D3D8-E56A-5DE863C2CD70}"/>
              </a:ext>
            </a:extLst>
          </p:cNvPr>
          <p:cNvSpPr>
            <a:spLocks noChangeAspect="1"/>
          </p:cNvSpPr>
          <p:nvPr/>
        </p:nvSpPr>
        <p:spPr>
          <a:xfrm>
            <a:off x="2099604" y="413130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2A4925E-7CA7-052C-BE85-AD8A545EC018}"/>
              </a:ext>
            </a:extLst>
          </p:cNvPr>
          <p:cNvSpPr txBox="1"/>
          <p:nvPr/>
        </p:nvSpPr>
        <p:spPr>
          <a:xfrm>
            <a:off x="871866" y="441608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09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4621C8AE-4C21-7E29-7EA3-EB22E3402EEB}"/>
              </a:ext>
            </a:extLst>
          </p:cNvPr>
          <p:cNvSpPr>
            <a:spLocks noChangeAspect="1"/>
          </p:cNvSpPr>
          <p:nvPr/>
        </p:nvSpPr>
        <p:spPr>
          <a:xfrm>
            <a:off x="906436" y="4447848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9AA9521-C2FA-FDE7-AD2D-7FEED9F1F88C}"/>
              </a:ext>
            </a:extLst>
          </p:cNvPr>
          <p:cNvSpPr txBox="1"/>
          <p:nvPr/>
        </p:nvSpPr>
        <p:spPr>
          <a:xfrm>
            <a:off x="3509842" y="441056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7FA8E0FE-7268-6D7C-F12C-85095546F7AD}"/>
              </a:ext>
            </a:extLst>
          </p:cNvPr>
          <p:cNvSpPr>
            <a:spLocks noChangeAspect="1"/>
          </p:cNvSpPr>
          <p:nvPr/>
        </p:nvSpPr>
        <p:spPr>
          <a:xfrm>
            <a:off x="3544412" y="4442328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2A6377D-4F1D-0845-3A21-1891C739BB2C}"/>
              </a:ext>
            </a:extLst>
          </p:cNvPr>
          <p:cNvSpPr txBox="1"/>
          <p:nvPr/>
        </p:nvSpPr>
        <p:spPr>
          <a:xfrm>
            <a:off x="2134172" y="4410799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Daniel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EF564623-321B-024A-B97D-B01C840A6E9E}"/>
              </a:ext>
            </a:extLst>
          </p:cNvPr>
          <p:cNvSpPr>
            <a:spLocks noChangeAspect="1"/>
          </p:cNvSpPr>
          <p:nvPr/>
        </p:nvSpPr>
        <p:spPr>
          <a:xfrm>
            <a:off x="2099601" y="4442563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00F595F-94E5-1AB9-6A27-5DF123A268BA}"/>
              </a:ext>
            </a:extLst>
          </p:cNvPr>
          <p:cNvSpPr txBox="1"/>
          <p:nvPr/>
        </p:nvSpPr>
        <p:spPr>
          <a:xfrm>
            <a:off x="871863" y="4727345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10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CAE66651-C003-CEDB-ACCF-D4EC5BBEF2F2}"/>
              </a:ext>
            </a:extLst>
          </p:cNvPr>
          <p:cNvSpPr>
            <a:spLocks noChangeAspect="1"/>
          </p:cNvSpPr>
          <p:nvPr/>
        </p:nvSpPr>
        <p:spPr>
          <a:xfrm>
            <a:off x="906433" y="4759109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A432FB0-76DF-8A41-CFF7-9B87D792D974}"/>
              </a:ext>
            </a:extLst>
          </p:cNvPr>
          <p:cNvSpPr txBox="1"/>
          <p:nvPr/>
        </p:nvSpPr>
        <p:spPr>
          <a:xfrm>
            <a:off x="3509839" y="4721825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0AC6C2D9-2611-AE47-9DA3-82A541067732}"/>
              </a:ext>
            </a:extLst>
          </p:cNvPr>
          <p:cNvSpPr>
            <a:spLocks noChangeAspect="1"/>
          </p:cNvSpPr>
          <p:nvPr/>
        </p:nvSpPr>
        <p:spPr>
          <a:xfrm>
            <a:off x="3544409" y="4753589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14F3BC9-54C6-012A-B147-BEF9C81F3B9D}"/>
              </a:ext>
            </a:extLst>
          </p:cNvPr>
          <p:cNvSpPr txBox="1"/>
          <p:nvPr/>
        </p:nvSpPr>
        <p:spPr>
          <a:xfrm>
            <a:off x="2134169" y="4722060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John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5E5A7C0C-75B5-7C21-30C4-3FCE01C289F7}"/>
              </a:ext>
            </a:extLst>
          </p:cNvPr>
          <p:cNvSpPr>
            <a:spLocks noChangeAspect="1"/>
          </p:cNvSpPr>
          <p:nvPr/>
        </p:nvSpPr>
        <p:spPr>
          <a:xfrm>
            <a:off x="2099598" y="4753824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95A12CE-B72A-48C5-0074-0685D24C165B}"/>
              </a:ext>
            </a:extLst>
          </p:cNvPr>
          <p:cNvSpPr txBox="1"/>
          <p:nvPr/>
        </p:nvSpPr>
        <p:spPr>
          <a:xfrm>
            <a:off x="871860" y="503860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11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0D06B1F1-0304-6163-3655-7FE0A650A844}"/>
              </a:ext>
            </a:extLst>
          </p:cNvPr>
          <p:cNvSpPr>
            <a:spLocks noChangeAspect="1"/>
          </p:cNvSpPr>
          <p:nvPr/>
        </p:nvSpPr>
        <p:spPr>
          <a:xfrm>
            <a:off x="906430" y="507037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783399D-9806-5947-DCDE-D3BF4942C54B}"/>
              </a:ext>
            </a:extLst>
          </p:cNvPr>
          <p:cNvSpPr txBox="1"/>
          <p:nvPr/>
        </p:nvSpPr>
        <p:spPr>
          <a:xfrm>
            <a:off x="3509836" y="503308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D97C8796-0ACB-6057-29DA-3669FBBC447F}"/>
              </a:ext>
            </a:extLst>
          </p:cNvPr>
          <p:cNvSpPr>
            <a:spLocks noChangeAspect="1"/>
          </p:cNvSpPr>
          <p:nvPr/>
        </p:nvSpPr>
        <p:spPr>
          <a:xfrm>
            <a:off x="3544406" y="506485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641AAC4-E0C5-129C-2864-E24753955945}"/>
              </a:ext>
            </a:extLst>
          </p:cNvPr>
          <p:cNvSpPr txBox="1"/>
          <p:nvPr/>
        </p:nvSpPr>
        <p:spPr>
          <a:xfrm>
            <a:off x="2134166" y="5033321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Ishmael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CA7CD344-4252-02CD-C8CF-C1D967961BB2}"/>
              </a:ext>
            </a:extLst>
          </p:cNvPr>
          <p:cNvSpPr>
            <a:spLocks noChangeAspect="1"/>
          </p:cNvSpPr>
          <p:nvPr/>
        </p:nvSpPr>
        <p:spPr>
          <a:xfrm>
            <a:off x="2099595" y="5065085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3C37143-59C2-3B6C-C056-85AA03B578C0}"/>
              </a:ext>
            </a:extLst>
          </p:cNvPr>
          <p:cNvSpPr txBox="1"/>
          <p:nvPr/>
        </p:nvSpPr>
        <p:spPr>
          <a:xfrm>
            <a:off x="871860" y="534171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112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DBDEF6D4-F11D-6CA9-9021-FEDF8714DC55}"/>
              </a:ext>
            </a:extLst>
          </p:cNvPr>
          <p:cNvSpPr>
            <a:spLocks noChangeAspect="1"/>
          </p:cNvSpPr>
          <p:nvPr/>
        </p:nvSpPr>
        <p:spPr>
          <a:xfrm>
            <a:off x="906430" y="537348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4E77958-6241-AAFE-851C-F59EE705AC3C}"/>
              </a:ext>
            </a:extLst>
          </p:cNvPr>
          <p:cNvSpPr txBox="1"/>
          <p:nvPr/>
        </p:nvSpPr>
        <p:spPr>
          <a:xfrm>
            <a:off x="3509836" y="533619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C85B7F4F-6E5C-4AEB-C33D-A5F3556B498E}"/>
              </a:ext>
            </a:extLst>
          </p:cNvPr>
          <p:cNvSpPr>
            <a:spLocks noChangeAspect="1"/>
          </p:cNvSpPr>
          <p:nvPr/>
        </p:nvSpPr>
        <p:spPr>
          <a:xfrm>
            <a:off x="3544406" y="536796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4CE4D4D-7242-61C1-AA3A-2A7456BB8D9B}"/>
              </a:ext>
            </a:extLst>
          </p:cNvPr>
          <p:cNvSpPr txBox="1"/>
          <p:nvPr/>
        </p:nvSpPr>
        <p:spPr>
          <a:xfrm>
            <a:off x="2134166" y="5336431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Jose Manuel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4FB6EF17-1233-DF90-AEB1-6019FEAA1104}"/>
              </a:ext>
            </a:extLst>
          </p:cNvPr>
          <p:cNvSpPr>
            <a:spLocks noChangeAspect="1"/>
          </p:cNvSpPr>
          <p:nvPr/>
        </p:nvSpPr>
        <p:spPr>
          <a:xfrm>
            <a:off x="2099595" y="5368195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28201F0-4E63-66F5-EB37-1318D69F674C}"/>
              </a:ext>
            </a:extLst>
          </p:cNvPr>
          <p:cNvSpPr txBox="1"/>
          <p:nvPr/>
        </p:nvSpPr>
        <p:spPr>
          <a:xfrm>
            <a:off x="871857" y="565297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13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EDDF1AE5-B216-57E6-B991-76A636CBDA8D}"/>
              </a:ext>
            </a:extLst>
          </p:cNvPr>
          <p:cNvSpPr>
            <a:spLocks noChangeAspect="1"/>
          </p:cNvSpPr>
          <p:nvPr/>
        </p:nvSpPr>
        <p:spPr>
          <a:xfrm>
            <a:off x="906427" y="568474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C57FDF4-98D8-07FF-FF1E-B7D5BBA64FAB}"/>
              </a:ext>
            </a:extLst>
          </p:cNvPr>
          <p:cNvSpPr txBox="1"/>
          <p:nvPr/>
        </p:nvSpPr>
        <p:spPr>
          <a:xfrm>
            <a:off x="3509833" y="564745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AB5322D1-CF92-0E0F-18D6-E9393FCEB885}"/>
              </a:ext>
            </a:extLst>
          </p:cNvPr>
          <p:cNvSpPr>
            <a:spLocks noChangeAspect="1"/>
          </p:cNvSpPr>
          <p:nvPr/>
        </p:nvSpPr>
        <p:spPr>
          <a:xfrm>
            <a:off x="3544403" y="567922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0328F38-4103-915A-2D70-C541962D846E}"/>
              </a:ext>
            </a:extLst>
          </p:cNvPr>
          <p:cNvSpPr txBox="1"/>
          <p:nvPr/>
        </p:nvSpPr>
        <p:spPr>
          <a:xfrm>
            <a:off x="2134163" y="564769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Luis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AF5EF57E-12ED-B751-B613-422A1970E269}"/>
              </a:ext>
            </a:extLst>
          </p:cNvPr>
          <p:cNvSpPr>
            <a:spLocks noChangeAspect="1"/>
          </p:cNvSpPr>
          <p:nvPr/>
        </p:nvSpPr>
        <p:spPr>
          <a:xfrm>
            <a:off x="2099592" y="5679456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E966917-DD3B-0531-1614-504B67E8454E}"/>
              </a:ext>
            </a:extLst>
          </p:cNvPr>
          <p:cNvSpPr txBox="1"/>
          <p:nvPr/>
        </p:nvSpPr>
        <p:spPr>
          <a:xfrm>
            <a:off x="871854" y="596423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14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BD7F557D-66A8-DC93-1404-467017370151}"/>
              </a:ext>
            </a:extLst>
          </p:cNvPr>
          <p:cNvSpPr>
            <a:spLocks noChangeAspect="1"/>
          </p:cNvSpPr>
          <p:nvPr/>
        </p:nvSpPr>
        <p:spPr>
          <a:xfrm>
            <a:off x="906424" y="599600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69D0211-63E9-49FC-F060-6FA2A6D017F7}"/>
              </a:ext>
            </a:extLst>
          </p:cNvPr>
          <p:cNvSpPr txBox="1"/>
          <p:nvPr/>
        </p:nvSpPr>
        <p:spPr>
          <a:xfrm>
            <a:off x="3509830" y="595871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3</a:t>
            </a:r>
            <a:r>
              <a:rPr lang="en-PH" sz="1200" dirty="0">
                <a:latin typeface="Consolas" panose="020B0609020204030204" pitchFamily="49" charset="0"/>
              </a:rPr>
              <a:t>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44" name="Rectangle: Rounded Corners 243">
            <a:extLst>
              <a:ext uri="{FF2B5EF4-FFF2-40B4-BE49-F238E27FC236}">
                <a16:creationId xmlns:a16="http://schemas.microsoft.com/office/drawing/2014/main" id="{26E9AA51-7854-7208-9870-85B1F9AFCFD3}"/>
              </a:ext>
            </a:extLst>
          </p:cNvPr>
          <p:cNvSpPr>
            <a:spLocks noChangeAspect="1"/>
          </p:cNvSpPr>
          <p:nvPr/>
        </p:nvSpPr>
        <p:spPr>
          <a:xfrm>
            <a:off x="3544400" y="599048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3333A24F-B362-DA6F-62CA-03936F17C22E}"/>
              </a:ext>
            </a:extLst>
          </p:cNvPr>
          <p:cNvSpPr txBox="1"/>
          <p:nvPr/>
        </p:nvSpPr>
        <p:spPr>
          <a:xfrm>
            <a:off x="2134160" y="5958953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Den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D14FF2A4-755A-C7B1-CD16-911865BA646D}"/>
              </a:ext>
            </a:extLst>
          </p:cNvPr>
          <p:cNvSpPr>
            <a:spLocks noChangeAspect="1"/>
          </p:cNvSpPr>
          <p:nvPr/>
        </p:nvSpPr>
        <p:spPr>
          <a:xfrm>
            <a:off x="2099589" y="5990717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C30D7060-B24C-7801-E72C-96B0F356144D}"/>
              </a:ext>
            </a:extLst>
          </p:cNvPr>
          <p:cNvSpPr txBox="1"/>
          <p:nvPr/>
        </p:nvSpPr>
        <p:spPr>
          <a:xfrm>
            <a:off x="5251714" y="587889"/>
            <a:ext cx="6244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latin typeface="Consolas" panose="020B0609020204030204" pitchFamily="49" charset="0"/>
              </a:rPr>
              <a:t>emp_id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, name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 err="1">
                <a:latin typeface="Consolas" panose="020B0609020204030204" pitchFamily="49" charset="0"/>
              </a:rPr>
              <a:t>dept_id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employees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28E2984-977E-1502-4C31-67218C1CFCA6}"/>
              </a:ext>
            </a:extLst>
          </p:cNvPr>
          <p:cNvSpPr txBox="1"/>
          <p:nvPr/>
        </p:nvSpPr>
        <p:spPr>
          <a:xfrm>
            <a:off x="5251714" y="2072686"/>
            <a:ext cx="624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name &lt;&gt; ‘David’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4F1E27-6C04-95BA-6C17-D37A023FFA25}"/>
              </a:ext>
            </a:extLst>
          </p:cNvPr>
          <p:cNvSpPr txBox="1"/>
          <p:nvPr/>
        </p:nvSpPr>
        <p:spPr>
          <a:xfrm>
            <a:off x="5251713" y="2618069"/>
            <a:ext cx="624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  </a:t>
            </a:r>
            <a:r>
              <a:rPr lang="en-PH" sz="1600" dirty="0" err="1">
                <a:latin typeface="Consolas" panose="020B0609020204030204" pitchFamily="49" charset="0"/>
              </a:rPr>
              <a:t>dept_id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640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Box 254">
            <a:extLst>
              <a:ext uri="{FF2B5EF4-FFF2-40B4-BE49-F238E27FC236}">
                <a16:creationId xmlns:a16="http://schemas.microsoft.com/office/drawing/2014/main" id="{C30D7060-B24C-7801-E72C-96B0F356144D}"/>
              </a:ext>
            </a:extLst>
          </p:cNvPr>
          <p:cNvSpPr txBox="1"/>
          <p:nvPr/>
        </p:nvSpPr>
        <p:spPr>
          <a:xfrm>
            <a:off x="5251714" y="587889"/>
            <a:ext cx="6244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latin typeface="Consolas" panose="020B0609020204030204" pitchFamily="49" charset="0"/>
              </a:rPr>
              <a:t>emp_id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, name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 err="1">
                <a:latin typeface="Consolas" panose="020B0609020204030204" pitchFamily="49" charset="0"/>
              </a:rPr>
              <a:t>dept_id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employees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28E2984-977E-1502-4C31-67218C1CFCA6}"/>
              </a:ext>
            </a:extLst>
          </p:cNvPr>
          <p:cNvSpPr txBox="1"/>
          <p:nvPr/>
        </p:nvSpPr>
        <p:spPr>
          <a:xfrm>
            <a:off x="5251714" y="2072686"/>
            <a:ext cx="624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name &lt;&gt; ‘David’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4F1E27-6C04-95BA-6C17-D37A023FFA25}"/>
              </a:ext>
            </a:extLst>
          </p:cNvPr>
          <p:cNvSpPr txBox="1"/>
          <p:nvPr/>
        </p:nvSpPr>
        <p:spPr>
          <a:xfrm>
            <a:off x="5251713" y="2618069"/>
            <a:ext cx="624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  </a:t>
            </a:r>
            <a:r>
              <a:rPr lang="en-PH" sz="1600" dirty="0" err="1">
                <a:latin typeface="Consolas" panose="020B0609020204030204" pitchFamily="49" charset="0"/>
              </a:rPr>
              <a:t>dept_id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49DC37-7F7D-3C1B-A831-1580DE4B1B70}"/>
              </a:ext>
            </a:extLst>
          </p:cNvPr>
          <p:cNvSpPr>
            <a:spLocks noChangeAspect="1"/>
          </p:cNvSpPr>
          <p:nvPr/>
        </p:nvSpPr>
        <p:spPr>
          <a:xfrm>
            <a:off x="695471" y="587889"/>
            <a:ext cx="4076700" cy="5889111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68DF1-C247-1673-4018-E325ADAE0EF2}"/>
              </a:ext>
            </a:extLst>
          </p:cNvPr>
          <p:cNvSpPr txBox="1"/>
          <p:nvPr/>
        </p:nvSpPr>
        <p:spPr>
          <a:xfrm>
            <a:off x="695471" y="655902"/>
            <a:ext cx="407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339BB-30B3-87DF-011B-3F474DF3B04B}"/>
              </a:ext>
            </a:extLst>
          </p:cNvPr>
          <p:cNvSpPr txBox="1"/>
          <p:nvPr/>
        </p:nvSpPr>
        <p:spPr>
          <a:xfrm>
            <a:off x="871887" y="11603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emp_id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B8052D-C717-702D-95D2-60B415A0CE92}"/>
              </a:ext>
            </a:extLst>
          </p:cNvPr>
          <p:cNvSpPr>
            <a:spLocks noChangeAspect="1"/>
          </p:cNvSpPr>
          <p:nvPr/>
        </p:nvSpPr>
        <p:spPr>
          <a:xfrm>
            <a:off x="906457" y="112954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03B92B-F803-8C56-EEC7-3B72EB01464B}"/>
              </a:ext>
            </a:extLst>
          </p:cNvPr>
          <p:cNvSpPr txBox="1"/>
          <p:nvPr/>
        </p:nvSpPr>
        <p:spPr>
          <a:xfrm>
            <a:off x="3509863" y="11548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dept_id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94B153-27EE-ECFC-2F00-475BACB7BEA8}"/>
              </a:ext>
            </a:extLst>
          </p:cNvPr>
          <p:cNvSpPr>
            <a:spLocks noChangeAspect="1"/>
          </p:cNvSpPr>
          <p:nvPr/>
        </p:nvSpPr>
        <p:spPr>
          <a:xfrm>
            <a:off x="3544433" y="112402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40DDD9-2DBA-8387-BEE4-106AD161CBA6}"/>
              </a:ext>
            </a:extLst>
          </p:cNvPr>
          <p:cNvSpPr txBox="1"/>
          <p:nvPr/>
        </p:nvSpPr>
        <p:spPr>
          <a:xfrm>
            <a:off x="2134193" y="11550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783E70-91A1-35F2-36E0-51F143E3A4DA}"/>
              </a:ext>
            </a:extLst>
          </p:cNvPr>
          <p:cNvSpPr>
            <a:spLocks noChangeAspect="1"/>
          </p:cNvSpPr>
          <p:nvPr/>
        </p:nvSpPr>
        <p:spPr>
          <a:xfrm>
            <a:off x="2099622" y="1124260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4BD65E-330A-AA2F-41A3-80C3980DD247}"/>
              </a:ext>
            </a:extLst>
          </p:cNvPr>
          <p:cNvSpPr txBox="1"/>
          <p:nvPr/>
        </p:nvSpPr>
        <p:spPr>
          <a:xfrm>
            <a:off x="871887" y="162844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C7882AE-7162-AE4F-4DEA-ABFF400D74EA}"/>
              </a:ext>
            </a:extLst>
          </p:cNvPr>
          <p:cNvSpPr>
            <a:spLocks noChangeAspect="1"/>
          </p:cNvSpPr>
          <p:nvPr/>
        </p:nvSpPr>
        <p:spPr>
          <a:xfrm>
            <a:off x="906457" y="166021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4A1142-CFFB-1BBB-5A0D-4C808C0A60FA}"/>
              </a:ext>
            </a:extLst>
          </p:cNvPr>
          <p:cNvSpPr txBox="1"/>
          <p:nvPr/>
        </p:nvSpPr>
        <p:spPr>
          <a:xfrm>
            <a:off x="3509863" y="162292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CA2C41-82EB-6833-25F0-FE66878327B3}"/>
              </a:ext>
            </a:extLst>
          </p:cNvPr>
          <p:cNvSpPr>
            <a:spLocks noChangeAspect="1"/>
          </p:cNvSpPr>
          <p:nvPr/>
        </p:nvSpPr>
        <p:spPr>
          <a:xfrm>
            <a:off x="3544433" y="165469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1B2342-A5DA-055C-1576-1B1BBEE696A2}"/>
              </a:ext>
            </a:extLst>
          </p:cNvPr>
          <p:cNvSpPr txBox="1"/>
          <p:nvPr/>
        </p:nvSpPr>
        <p:spPr>
          <a:xfrm>
            <a:off x="2134193" y="1623161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Steven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CB4DC28-BA73-B10A-E855-75CB76DDDE88}"/>
              </a:ext>
            </a:extLst>
          </p:cNvPr>
          <p:cNvSpPr>
            <a:spLocks noChangeAspect="1"/>
          </p:cNvSpPr>
          <p:nvPr/>
        </p:nvSpPr>
        <p:spPr>
          <a:xfrm>
            <a:off x="2099622" y="1654925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28D908-EC40-090D-14AA-E99DCB0E1A34}"/>
              </a:ext>
            </a:extLst>
          </p:cNvPr>
          <p:cNvSpPr txBox="1"/>
          <p:nvPr/>
        </p:nvSpPr>
        <p:spPr>
          <a:xfrm>
            <a:off x="3509860" y="193418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808E48-6B64-65F2-2828-E7ADF31AFA10}"/>
              </a:ext>
            </a:extLst>
          </p:cNvPr>
          <p:cNvSpPr>
            <a:spLocks noChangeAspect="1"/>
          </p:cNvSpPr>
          <p:nvPr/>
        </p:nvSpPr>
        <p:spPr>
          <a:xfrm>
            <a:off x="3544430" y="196595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9D12DC-9E3B-FBD2-98C1-CF08CF67D8CA}"/>
              </a:ext>
            </a:extLst>
          </p:cNvPr>
          <p:cNvSpPr txBox="1"/>
          <p:nvPr/>
        </p:nvSpPr>
        <p:spPr>
          <a:xfrm>
            <a:off x="3509857" y="224544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DAA9D66-977A-8615-0B53-DEB833A27909}"/>
              </a:ext>
            </a:extLst>
          </p:cNvPr>
          <p:cNvSpPr>
            <a:spLocks noChangeAspect="1"/>
          </p:cNvSpPr>
          <p:nvPr/>
        </p:nvSpPr>
        <p:spPr>
          <a:xfrm>
            <a:off x="3544427" y="227721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11D660-F6AE-66E5-6532-D03FE696D98E}"/>
              </a:ext>
            </a:extLst>
          </p:cNvPr>
          <p:cNvSpPr txBox="1"/>
          <p:nvPr/>
        </p:nvSpPr>
        <p:spPr>
          <a:xfrm>
            <a:off x="871878" y="256222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215D023-5A7C-D530-43F7-6E7629239FBD}"/>
              </a:ext>
            </a:extLst>
          </p:cNvPr>
          <p:cNvSpPr>
            <a:spLocks noChangeAspect="1"/>
          </p:cNvSpPr>
          <p:nvPr/>
        </p:nvSpPr>
        <p:spPr>
          <a:xfrm>
            <a:off x="906448" y="259399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EF3F37-F388-1633-4121-9F2BAD8A9CEF}"/>
              </a:ext>
            </a:extLst>
          </p:cNvPr>
          <p:cNvSpPr txBox="1"/>
          <p:nvPr/>
        </p:nvSpPr>
        <p:spPr>
          <a:xfrm>
            <a:off x="3509854" y="255670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0FE8B7C-A66E-AC8C-D2C1-C27EB08CC189}"/>
              </a:ext>
            </a:extLst>
          </p:cNvPr>
          <p:cNvSpPr>
            <a:spLocks noChangeAspect="1"/>
          </p:cNvSpPr>
          <p:nvPr/>
        </p:nvSpPr>
        <p:spPr>
          <a:xfrm>
            <a:off x="3544424" y="258847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F64941-6EB6-F013-729F-485C17956B04}"/>
              </a:ext>
            </a:extLst>
          </p:cNvPr>
          <p:cNvSpPr txBox="1"/>
          <p:nvPr/>
        </p:nvSpPr>
        <p:spPr>
          <a:xfrm>
            <a:off x="2134184" y="2556944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Alexander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8E1B519-6129-CAFA-8DD0-0437B3FEDCE0}"/>
              </a:ext>
            </a:extLst>
          </p:cNvPr>
          <p:cNvSpPr>
            <a:spLocks noChangeAspect="1"/>
          </p:cNvSpPr>
          <p:nvPr/>
        </p:nvSpPr>
        <p:spPr>
          <a:xfrm>
            <a:off x="2099613" y="2588708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BF747C-63C2-77AC-E72B-E9188BEB5372}"/>
              </a:ext>
            </a:extLst>
          </p:cNvPr>
          <p:cNvSpPr txBox="1"/>
          <p:nvPr/>
        </p:nvSpPr>
        <p:spPr>
          <a:xfrm>
            <a:off x="3509854" y="285981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6C1DB43-71E5-53EF-8025-79E99B3691C4}"/>
              </a:ext>
            </a:extLst>
          </p:cNvPr>
          <p:cNvSpPr>
            <a:spLocks noChangeAspect="1"/>
          </p:cNvSpPr>
          <p:nvPr/>
        </p:nvSpPr>
        <p:spPr>
          <a:xfrm>
            <a:off x="3544424" y="289158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2128EA-6D9C-4464-90E1-95D7C4AF33D6}"/>
              </a:ext>
            </a:extLst>
          </p:cNvPr>
          <p:cNvSpPr txBox="1"/>
          <p:nvPr/>
        </p:nvSpPr>
        <p:spPr>
          <a:xfrm>
            <a:off x="3509848" y="3482341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EA6613A-7613-B956-9FB1-6A3EBE1600A2}"/>
              </a:ext>
            </a:extLst>
          </p:cNvPr>
          <p:cNvSpPr>
            <a:spLocks noChangeAspect="1"/>
          </p:cNvSpPr>
          <p:nvPr/>
        </p:nvSpPr>
        <p:spPr>
          <a:xfrm>
            <a:off x="3544418" y="3514105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5FAD89-42EF-EB90-54CE-8ACD552FAE72}"/>
              </a:ext>
            </a:extLst>
          </p:cNvPr>
          <p:cNvSpPr txBox="1"/>
          <p:nvPr/>
        </p:nvSpPr>
        <p:spPr>
          <a:xfrm>
            <a:off x="3509845" y="379360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5B6D39D-0766-482A-D052-B21FBB959035}"/>
              </a:ext>
            </a:extLst>
          </p:cNvPr>
          <p:cNvSpPr>
            <a:spLocks noChangeAspect="1"/>
          </p:cNvSpPr>
          <p:nvPr/>
        </p:nvSpPr>
        <p:spPr>
          <a:xfrm>
            <a:off x="3544415" y="382536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A5AA9A-48CB-D864-C12E-AAB2E856D4B1}"/>
              </a:ext>
            </a:extLst>
          </p:cNvPr>
          <p:cNvSpPr txBox="1"/>
          <p:nvPr/>
        </p:nvSpPr>
        <p:spPr>
          <a:xfrm>
            <a:off x="871869" y="41048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08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8232248-F64D-40BD-F99D-1416F2DE0114}"/>
              </a:ext>
            </a:extLst>
          </p:cNvPr>
          <p:cNvSpPr>
            <a:spLocks noChangeAspect="1"/>
          </p:cNvSpPr>
          <p:nvPr/>
        </p:nvSpPr>
        <p:spPr>
          <a:xfrm>
            <a:off x="906439" y="413658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526773-C402-040F-0529-74FBD42D7515}"/>
              </a:ext>
            </a:extLst>
          </p:cNvPr>
          <p:cNvSpPr txBox="1"/>
          <p:nvPr/>
        </p:nvSpPr>
        <p:spPr>
          <a:xfrm>
            <a:off x="3509845" y="40993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BF0A94F-701F-F7FE-E157-BEE6304DD037}"/>
              </a:ext>
            </a:extLst>
          </p:cNvPr>
          <p:cNvSpPr>
            <a:spLocks noChangeAspect="1"/>
          </p:cNvSpPr>
          <p:nvPr/>
        </p:nvSpPr>
        <p:spPr>
          <a:xfrm>
            <a:off x="3544415" y="413106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4E5C46-22C3-23A3-1E0B-A56733F6581C}"/>
              </a:ext>
            </a:extLst>
          </p:cNvPr>
          <p:cNvSpPr txBox="1"/>
          <p:nvPr/>
        </p:nvSpPr>
        <p:spPr>
          <a:xfrm>
            <a:off x="2134175" y="40995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Nancy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AC538CA-BD62-CAA6-D083-CE5A70C028ED}"/>
              </a:ext>
            </a:extLst>
          </p:cNvPr>
          <p:cNvSpPr>
            <a:spLocks noChangeAspect="1"/>
          </p:cNvSpPr>
          <p:nvPr/>
        </p:nvSpPr>
        <p:spPr>
          <a:xfrm>
            <a:off x="2099604" y="413130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055786-3D01-D0F0-1D59-D2FA38016FED}"/>
              </a:ext>
            </a:extLst>
          </p:cNvPr>
          <p:cNvSpPr txBox="1"/>
          <p:nvPr/>
        </p:nvSpPr>
        <p:spPr>
          <a:xfrm>
            <a:off x="3509842" y="441056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07C79F7-1B04-CE89-07D0-072F466363B5}"/>
              </a:ext>
            </a:extLst>
          </p:cNvPr>
          <p:cNvSpPr>
            <a:spLocks noChangeAspect="1"/>
          </p:cNvSpPr>
          <p:nvPr/>
        </p:nvSpPr>
        <p:spPr>
          <a:xfrm>
            <a:off x="3544412" y="4442328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D5A6D2-294B-80B3-F29A-52287279060F}"/>
              </a:ext>
            </a:extLst>
          </p:cNvPr>
          <p:cNvSpPr txBox="1"/>
          <p:nvPr/>
        </p:nvSpPr>
        <p:spPr>
          <a:xfrm>
            <a:off x="3509839" y="4721825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0396C70-6FCB-BBF0-6A67-F0E11CB3EEE5}"/>
              </a:ext>
            </a:extLst>
          </p:cNvPr>
          <p:cNvSpPr>
            <a:spLocks noChangeAspect="1"/>
          </p:cNvSpPr>
          <p:nvPr/>
        </p:nvSpPr>
        <p:spPr>
          <a:xfrm>
            <a:off x="3544409" y="4753589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7594B3-475D-960F-540B-3227657F7E47}"/>
              </a:ext>
            </a:extLst>
          </p:cNvPr>
          <p:cNvSpPr txBox="1"/>
          <p:nvPr/>
        </p:nvSpPr>
        <p:spPr>
          <a:xfrm>
            <a:off x="3509836" y="503308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FB4F5C3-8F55-22EC-2950-21EE3D9143AC}"/>
              </a:ext>
            </a:extLst>
          </p:cNvPr>
          <p:cNvSpPr>
            <a:spLocks noChangeAspect="1"/>
          </p:cNvSpPr>
          <p:nvPr/>
        </p:nvSpPr>
        <p:spPr>
          <a:xfrm>
            <a:off x="3544406" y="506485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BE5DCB-D5CE-AE91-BDFE-2DB1B84B51A8}"/>
              </a:ext>
            </a:extLst>
          </p:cNvPr>
          <p:cNvSpPr txBox="1"/>
          <p:nvPr/>
        </p:nvSpPr>
        <p:spPr>
          <a:xfrm>
            <a:off x="3509836" y="533619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62758B4-6076-95BA-DC41-1C2C68237E9A}"/>
              </a:ext>
            </a:extLst>
          </p:cNvPr>
          <p:cNvSpPr>
            <a:spLocks noChangeAspect="1"/>
          </p:cNvSpPr>
          <p:nvPr/>
        </p:nvSpPr>
        <p:spPr>
          <a:xfrm>
            <a:off x="3544406" y="536796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101266-FB0A-B3BF-09E9-2A6B818F32FC}"/>
              </a:ext>
            </a:extLst>
          </p:cNvPr>
          <p:cNvSpPr txBox="1"/>
          <p:nvPr/>
        </p:nvSpPr>
        <p:spPr>
          <a:xfrm>
            <a:off x="3509833" y="564745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42FA870-3697-1F2B-C0A7-BAAD5A1F28B7}"/>
              </a:ext>
            </a:extLst>
          </p:cNvPr>
          <p:cNvSpPr>
            <a:spLocks noChangeAspect="1"/>
          </p:cNvSpPr>
          <p:nvPr/>
        </p:nvSpPr>
        <p:spPr>
          <a:xfrm>
            <a:off x="3544403" y="567922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3A7A39-43E4-AD00-5788-7F70481DD0B6}"/>
              </a:ext>
            </a:extLst>
          </p:cNvPr>
          <p:cNvSpPr txBox="1"/>
          <p:nvPr/>
        </p:nvSpPr>
        <p:spPr>
          <a:xfrm>
            <a:off x="871854" y="596423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14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890F962-F22F-30A1-2357-DD5890922271}"/>
              </a:ext>
            </a:extLst>
          </p:cNvPr>
          <p:cNvSpPr>
            <a:spLocks noChangeAspect="1"/>
          </p:cNvSpPr>
          <p:nvPr/>
        </p:nvSpPr>
        <p:spPr>
          <a:xfrm>
            <a:off x="906424" y="599600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684270-9B50-D9F5-58EA-5EDE2CA4DD54}"/>
              </a:ext>
            </a:extLst>
          </p:cNvPr>
          <p:cNvSpPr txBox="1"/>
          <p:nvPr/>
        </p:nvSpPr>
        <p:spPr>
          <a:xfrm>
            <a:off x="3509830" y="595871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3</a:t>
            </a:r>
            <a:r>
              <a:rPr lang="en-PH" sz="1200" dirty="0">
                <a:latin typeface="Consolas" panose="020B0609020204030204" pitchFamily="49" charset="0"/>
              </a:rPr>
              <a:t>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6E0192A-1F18-68CE-EE0E-B8D87C395A12}"/>
              </a:ext>
            </a:extLst>
          </p:cNvPr>
          <p:cNvSpPr>
            <a:spLocks noChangeAspect="1"/>
          </p:cNvSpPr>
          <p:nvPr/>
        </p:nvSpPr>
        <p:spPr>
          <a:xfrm>
            <a:off x="3544400" y="599048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AB8ABA-E00D-9CCA-20DC-AE03580FDD83}"/>
              </a:ext>
            </a:extLst>
          </p:cNvPr>
          <p:cNvSpPr txBox="1"/>
          <p:nvPr/>
        </p:nvSpPr>
        <p:spPr>
          <a:xfrm>
            <a:off x="2134160" y="5958953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Den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8FF3FD2-4D52-A942-2C37-17F8713E2888}"/>
              </a:ext>
            </a:extLst>
          </p:cNvPr>
          <p:cNvSpPr>
            <a:spLocks noChangeAspect="1"/>
          </p:cNvSpPr>
          <p:nvPr/>
        </p:nvSpPr>
        <p:spPr>
          <a:xfrm>
            <a:off x="2099589" y="5990717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C92DE7-922D-4663-FEBA-8F3380CBE464}"/>
              </a:ext>
            </a:extLst>
          </p:cNvPr>
          <p:cNvSpPr txBox="1"/>
          <p:nvPr/>
        </p:nvSpPr>
        <p:spPr>
          <a:xfrm>
            <a:off x="2259135" y="2072686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(+2) rows</a:t>
            </a:r>
            <a:endParaRPr lang="en-PH" sz="1200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842A94-82DA-D4BB-33D9-DC366F5570D7}"/>
              </a:ext>
            </a:extLst>
          </p:cNvPr>
          <p:cNvSpPr txBox="1"/>
          <p:nvPr/>
        </p:nvSpPr>
        <p:spPr>
          <a:xfrm>
            <a:off x="2259134" y="3314880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(+3) rows</a:t>
            </a:r>
            <a:endParaRPr lang="en-PH" sz="12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FE6E90-D172-35D1-4A7E-D86216F6325D}"/>
              </a:ext>
            </a:extLst>
          </p:cNvPr>
          <p:cNvSpPr txBox="1"/>
          <p:nvPr/>
        </p:nvSpPr>
        <p:spPr>
          <a:xfrm>
            <a:off x="2259133" y="505303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(+5) rows</a:t>
            </a:r>
            <a:endParaRPr lang="en-PH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573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Box 254">
            <a:extLst>
              <a:ext uri="{FF2B5EF4-FFF2-40B4-BE49-F238E27FC236}">
                <a16:creationId xmlns:a16="http://schemas.microsoft.com/office/drawing/2014/main" id="{C30D7060-B24C-7801-E72C-96B0F356144D}"/>
              </a:ext>
            </a:extLst>
          </p:cNvPr>
          <p:cNvSpPr txBox="1"/>
          <p:nvPr/>
        </p:nvSpPr>
        <p:spPr>
          <a:xfrm>
            <a:off x="5251714" y="587889"/>
            <a:ext cx="6244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PH" sz="1600" dirty="0" err="1">
                <a:latin typeface="Consolas" panose="020B0609020204030204" pitchFamily="49" charset="0"/>
              </a:rPr>
              <a:t>emp_id</a:t>
            </a:r>
            <a:r>
              <a:rPr lang="en-PH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 err="1">
                <a:latin typeface="Consolas" panose="020B0609020204030204" pitchFamily="49" charset="0"/>
              </a:rPr>
              <a:t>dept_id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employees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28E2984-977E-1502-4C31-67218C1CFCA6}"/>
              </a:ext>
            </a:extLst>
          </p:cNvPr>
          <p:cNvSpPr txBox="1"/>
          <p:nvPr/>
        </p:nvSpPr>
        <p:spPr>
          <a:xfrm>
            <a:off x="5251714" y="1867266"/>
            <a:ext cx="624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name &lt;&gt; ‘David’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F69950-3ADA-EB26-F09A-BE7CB944069D}"/>
              </a:ext>
            </a:extLst>
          </p:cNvPr>
          <p:cNvSpPr>
            <a:spLocks noChangeAspect="1"/>
          </p:cNvSpPr>
          <p:nvPr/>
        </p:nvSpPr>
        <p:spPr>
          <a:xfrm>
            <a:off x="695471" y="587889"/>
            <a:ext cx="4076700" cy="5889111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244D5B-4BC8-9847-FF56-83CAB9019839}"/>
              </a:ext>
            </a:extLst>
          </p:cNvPr>
          <p:cNvSpPr txBox="1"/>
          <p:nvPr/>
        </p:nvSpPr>
        <p:spPr>
          <a:xfrm>
            <a:off x="695471" y="655902"/>
            <a:ext cx="407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49072-C441-2884-AF30-00ABECC92495}"/>
              </a:ext>
            </a:extLst>
          </p:cNvPr>
          <p:cNvSpPr txBox="1"/>
          <p:nvPr/>
        </p:nvSpPr>
        <p:spPr>
          <a:xfrm>
            <a:off x="871887" y="1160323"/>
            <a:ext cx="2512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COUNT(</a:t>
            </a:r>
            <a:r>
              <a:rPr lang="en-PH" sz="1200" dirty="0" err="1">
                <a:latin typeface="Consolas" panose="020B0609020204030204" pitchFamily="49" charset="0"/>
              </a:rPr>
              <a:t>emp_id</a:t>
            </a:r>
            <a:r>
              <a:rPr lang="en-PH" sz="1200" dirty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1ED77C-496A-BAF2-A594-D1A39F315668}"/>
              </a:ext>
            </a:extLst>
          </p:cNvPr>
          <p:cNvSpPr>
            <a:spLocks noChangeAspect="1"/>
          </p:cNvSpPr>
          <p:nvPr/>
        </p:nvSpPr>
        <p:spPr>
          <a:xfrm>
            <a:off x="906457" y="1129545"/>
            <a:ext cx="2426988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8062C-5276-394B-9521-64846572FD89}"/>
              </a:ext>
            </a:extLst>
          </p:cNvPr>
          <p:cNvSpPr txBox="1"/>
          <p:nvPr/>
        </p:nvSpPr>
        <p:spPr>
          <a:xfrm>
            <a:off x="3509863" y="11548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dept_id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BDD34C-CCCA-3FE0-2E88-08BD23D5434B}"/>
              </a:ext>
            </a:extLst>
          </p:cNvPr>
          <p:cNvSpPr>
            <a:spLocks noChangeAspect="1"/>
          </p:cNvSpPr>
          <p:nvPr/>
        </p:nvSpPr>
        <p:spPr>
          <a:xfrm>
            <a:off x="3544433" y="112402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3019FD-A112-68A6-91E9-059ACD923B00}"/>
              </a:ext>
            </a:extLst>
          </p:cNvPr>
          <p:cNvSpPr txBox="1"/>
          <p:nvPr/>
        </p:nvSpPr>
        <p:spPr>
          <a:xfrm>
            <a:off x="871887" y="1628446"/>
            <a:ext cx="260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613BAB-4454-C059-0C57-4722802079EF}"/>
              </a:ext>
            </a:extLst>
          </p:cNvPr>
          <p:cNvSpPr>
            <a:spLocks noChangeAspect="1"/>
          </p:cNvSpPr>
          <p:nvPr/>
        </p:nvSpPr>
        <p:spPr>
          <a:xfrm>
            <a:off x="906456" y="1660210"/>
            <a:ext cx="2437641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7F7AC-8873-CDA4-6510-4D1E01452223}"/>
              </a:ext>
            </a:extLst>
          </p:cNvPr>
          <p:cNvSpPr txBox="1"/>
          <p:nvPr/>
        </p:nvSpPr>
        <p:spPr>
          <a:xfrm>
            <a:off x="3509863" y="162292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FF2EA31-954D-A5D0-2D08-0DB633579B55}"/>
              </a:ext>
            </a:extLst>
          </p:cNvPr>
          <p:cNvSpPr>
            <a:spLocks noChangeAspect="1"/>
          </p:cNvSpPr>
          <p:nvPr/>
        </p:nvSpPr>
        <p:spPr>
          <a:xfrm>
            <a:off x="3544433" y="165469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FA5ECC-A034-200F-318C-5C431C5EE14D}"/>
              </a:ext>
            </a:extLst>
          </p:cNvPr>
          <p:cNvSpPr txBox="1"/>
          <p:nvPr/>
        </p:nvSpPr>
        <p:spPr>
          <a:xfrm>
            <a:off x="871878" y="2562229"/>
            <a:ext cx="260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3137B8-0DD0-1DB5-67C9-B0FA269676B3}"/>
              </a:ext>
            </a:extLst>
          </p:cNvPr>
          <p:cNvSpPr>
            <a:spLocks noChangeAspect="1"/>
          </p:cNvSpPr>
          <p:nvPr/>
        </p:nvSpPr>
        <p:spPr>
          <a:xfrm>
            <a:off x="906447" y="2593993"/>
            <a:ext cx="2437641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DBB615-62BD-D021-DFDC-9C9E570ED299}"/>
              </a:ext>
            </a:extLst>
          </p:cNvPr>
          <p:cNvSpPr txBox="1"/>
          <p:nvPr/>
        </p:nvSpPr>
        <p:spPr>
          <a:xfrm>
            <a:off x="3509854" y="255670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F2C737B-4124-C981-D38F-2116C010D6B4}"/>
              </a:ext>
            </a:extLst>
          </p:cNvPr>
          <p:cNvSpPr>
            <a:spLocks noChangeAspect="1"/>
          </p:cNvSpPr>
          <p:nvPr/>
        </p:nvSpPr>
        <p:spPr>
          <a:xfrm>
            <a:off x="3544424" y="258847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C76852-7858-418D-1962-1CBB343DA749}"/>
              </a:ext>
            </a:extLst>
          </p:cNvPr>
          <p:cNvSpPr txBox="1"/>
          <p:nvPr/>
        </p:nvSpPr>
        <p:spPr>
          <a:xfrm>
            <a:off x="871869" y="4104823"/>
            <a:ext cx="260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EC37048-BE16-4FEB-7F4F-F3E57839D49B}"/>
              </a:ext>
            </a:extLst>
          </p:cNvPr>
          <p:cNvSpPr>
            <a:spLocks noChangeAspect="1"/>
          </p:cNvSpPr>
          <p:nvPr/>
        </p:nvSpPr>
        <p:spPr>
          <a:xfrm>
            <a:off x="906438" y="4136587"/>
            <a:ext cx="2437641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33D36C-8A3D-C66C-6827-E717721AC443}"/>
              </a:ext>
            </a:extLst>
          </p:cNvPr>
          <p:cNvSpPr txBox="1"/>
          <p:nvPr/>
        </p:nvSpPr>
        <p:spPr>
          <a:xfrm>
            <a:off x="3509845" y="40993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C7790E1-D5C9-707F-41C4-0D002B408314}"/>
              </a:ext>
            </a:extLst>
          </p:cNvPr>
          <p:cNvSpPr>
            <a:spLocks noChangeAspect="1"/>
          </p:cNvSpPr>
          <p:nvPr/>
        </p:nvSpPr>
        <p:spPr>
          <a:xfrm>
            <a:off x="3544415" y="413106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0AEC31-62F6-40C2-770C-C3A428698666}"/>
              </a:ext>
            </a:extLst>
          </p:cNvPr>
          <p:cNvSpPr txBox="1"/>
          <p:nvPr/>
        </p:nvSpPr>
        <p:spPr>
          <a:xfrm>
            <a:off x="871854" y="5964238"/>
            <a:ext cx="260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83DBCD9-2187-62A7-C2ED-53C8B27E0D86}"/>
              </a:ext>
            </a:extLst>
          </p:cNvPr>
          <p:cNvSpPr>
            <a:spLocks noChangeAspect="1"/>
          </p:cNvSpPr>
          <p:nvPr/>
        </p:nvSpPr>
        <p:spPr>
          <a:xfrm>
            <a:off x="906423" y="5996002"/>
            <a:ext cx="2437641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57BFA2-AE95-9E55-B7F0-490E7BAFA6EF}"/>
              </a:ext>
            </a:extLst>
          </p:cNvPr>
          <p:cNvSpPr txBox="1"/>
          <p:nvPr/>
        </p:nvSpPr>
        <p:spPr>
          <a:xfrm>
            <a:off x="3509830" y="595871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3</a:t>
            </a:r>
            <a:r>
              <a:rPr lang="en-PH" sz="1200" dirty="0">
                <a:latin typeface="Consolas" panose="020B0609020204030204" pitchFamily="49" charset="0"/>
              </a:rPr>
              <a:t>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9D983C8-1598-7930-CB35-AFAB647FEEBC}"/>
              </a:ext>
            </a:extLst>
          </p:cNvPr>
          <p:cNvSpPr>
            <a:spLocks noChangeAspect="1"/>
          </p:cNvSpPr>
          <p:nvPr/>
        </p:nvSpPr>
        <p:spPr>
          <a:xfrm>
            <a:off x="3544400" y="599048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D6581A-61F2-7161-065A-48EE3D3B74D8}"/>
              </a:ext>
            </a:extLst>
          </p:cNvPr>
          <p:cNvSpPr txBox="1"/>
          <p:nvPr/>
        </p:nvSpPr>
        <p:spPr>
          <a:xfrm>
            <a:off x="1688295" y="2082379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(+2) rows</a:t>
            </a:r>
            <a:endParaRPr lang="en-PH" sz="12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0BBEF4-22F3-7CFF-2C80-7D84873ED7EC}"/>
              </a:ext>
            </a:extLst>
          </p:cNvPr>
          <p:cNvSpPr txBox="1"/>
          <p:nvPr/>
        </p:nvSpPr>
        <p:spPr>
          <a:xfrm>
            <a:off x="1688294" y="332457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(+3) rows</a:t>
            </a:r>
            <a:endParaRPr lang="en-PH" sz="1200" dirty="0"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EB0DCC-8C29-C902-8252-5D7971E2DC3B}"/>
              </a:ext>
            </a:extLst>
          </p:cNvPr>
          <p:cNvSpPr txBox="1"/>
          <p:nvPr/>
        </p:nvSpPr>
        <p:spPr>
          <a:xfrm>
            <a:off x="1688293" y="5062726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(+5) rows</a:t>
            </a:r>
            <a:endParaRPr lang="en-PH" sz="12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6DE659-2D6D-BD24-9F16-74E40E17D462}"/>
              </a:ext>
            </a:extLst>
          </p:cNvPr>
          <p:cNvSpPr txBox="1"/>
          <p:nvPr/>
        </p:nvSpPr>
        <p:spPr>
          <a:xfrm>
            <a:off x="5251713" y="2413641"/>
            <a:ext cx="624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  </a:t>
            </a:r>
            <a:r>
              <a:rPr lang="en-PH" sz="1600" dirty="0" err="1">
                <a:latin typeface="Consolas" panose="020B0609020204030204" pitchFamily="49" charset="0"/>
              </a:rPr>
              <a:t>dept_id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80B2-33B7-B4DA-A13F-F718FE1BF033}"/>
              </a:ext>
            </a:extLst>
          </p:cNvPr>
          <p:cNvSpPr txBox="1"/>
          <p:nvPr/>
        </p:nvSpPr>
        <p:spPr>
          <a:xfrm>
            <a:off x="5251713" y="2971488"/>
            <a:ext cx="624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HAVING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  </a:t>
            </a:r>
            <a:r>
              <a:rPr lang="en-PH" sz="1600" dirty="0">
                <a:latin typeface="Consolas" panose="020B0609020204030204" pitchFamily="49" charset="0"/>
              </a:rPr>
              <a:t>COUNT(</a:t>
            </a:r>
            <a:r>
              <a:rPr lang="en-PH" sz="1600" dirty="0" err="1">
                <a:latin typeface="Consolas" panose="020B0609020204030204" pitchFamily="49" charset="0"/>
              </a:rPr>
              <a:t>emp_id</a:t>
            </a:r>
            <a:r>
              <a:rPr lang="en-PH" sz="1600" dirty="0">
                <a:latin typeface="Consolas" panose="020B0609020204030204" pitchFamily="49" charset="0"/>
              </a:rPr>
              <a:t>) &gt; 1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951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Box 254">
            <a:extLst>
              <a:ext uri="{FF2B5EF4-FFF2-40B4-BE49-F238E27FC236}">
                <a16:creationId xmlns:a16="http://schemas.microsoft.com/office/drawing/2014/main" id="{C30D7060-B24C-7801-E72C-96B0F356144D}"/>
              </a:ext>
            </a:extLst>
          </p:cNvPr>
          <p:cNvSpPr txBox="1"/>
          <p:nvPr/>
        </p:nvSpPr>
        <p:spPr>
          <a:xfrm>
            <a:off x="5251714" y="587889"/>
            <a:ext cx="6244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PH" sz="1600" dirty="0" err="1">
                <a:latin typeface="Consolas" panose="020B0609020204030204" pitchFamily="49" charset="0"/>
              </a:rPr>
              <a:t>emp_id</a:t>
            </a:r>
            <a:r>
              <a:rPr lang="en-PH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 err="1">
                <a:latin typeface="Consolas" panose="020B0609020204030204" pitchFamily="49" charset="0"/>
              </a:rPr>
              <a:t>dept_id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employees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28E2984-977E-1502-4C31-67218C1CFCA6}"/>
              </a:ext>
            </a:extLst>
          </p:cNvPr>
          <p:cNvSpPr txBox="1"/>
          <p:nvPr/>
        </p:nvSpPr>
        <p:spPr>
          <a:xfrm>
            <a:off x="5251714" y="1867266"/>
            <a:ext cx="624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name &lt;&gt; ‘David’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F69950-3ADA-EB26-F09A-BE7CB944069D}"/>
              </a:ext>
            </a:extLst>
          </p:cNvPr>
          <p:cNvSpPr>
            <a:spLocks noChangeAspect="1"/>
          </p:cNvSpPr>
          <p:nvPr/>
        </p:nvSpPr>
        <p:spPr>
          <a:xfrm>
            <a:off x="695471" y="587889"/>
            <a:ext cx="4076700" cy="5889111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244D5B-4BC8-9847-FF56-83CAB9019839}"/>
              </a:ext>
            </a:extLst>
          </p:cNvPr>
          <p:cNvSpPr txBox="1"/>
          <p:nvPr/>
        </p:nvSpPr>
        <p:spPr>
          <a:xfrm>
            <a:off x="695471" y="655902"/>
            <a:ext cx="407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49072-C441-2884-AF30-00ABECC92495}"/>
              </a:ext>
            </a:extLst>
          </p:cNvPr>
          <p:cNvSpPr txBox="1"/>
          <p:nvPr/>
        </p:nvSpPr>
        <p:spPr>
          <a:xfrm>
            <a:off x="871887" y="1160323"/>
            <a:ext cx="2512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COUNT(</a:t>
            </a:r>
            <a:r>
              <a:rPr lang="en-PH" sz="1200" dirty="0" err="1">
                <a:latin typeface="Consolas" panose="020B0609020204030204" pitchFamily="49" charset="0"/>
              </a:rPr>
              <a:t>emp_id</a:t>
            </a:r>
            <a:r>
              <a:rPr lang="en-PH" sz="1200" dirty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1ED77C-496A-BAF2-A594-D1A39F315668}"/>
              </a:ext>
            </a:extLst>
          </p:cNvPr>
          <p:cNvSpPr>
            <a:spLocks noChangeAspect="1"/>
          </p:cNvSpPr>
          <p:nvPr/>
        </p:nvSpPr>
        <p:spPr>
          <a:xfrm>
            <a:off x="906457" y="1129545"/>
            <a:ext cx="2426988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8062C-5276-394B-9521-64846572FD89}"/>
              </a:ext>
            </a:extLst>
          </p:cNvPr>
          <p:cNvSpPr txBox="1"/>
          <p:nvPr/>
        </p:nvSpPr>
        <p:spPr>
          <a:xfrm>
            <a:off x="3509863" y="11548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dept_id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BDD34C-CCCA-3FE0-2E88-08BD23D5434B}"/>
              </a:ext>
            </a:extLst>
          </p:cNvPr>
          <p:cNvSpPr>
            <a:spLocks noChangeAspect="1"/>
          </p:cNvSpPr>
          <p:nvPr/>
        </p:nvSpPr>
        <p:spPr>
          <a:xfrm>
            <a:off x="3544433" y="112402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3019FD-A112-68A6-91E9-059ACD923B00}"/>
              </a:ext>
            </a:extLst>
          </p:cNvPr>
          <p:cNvSpPr txBox="1"/>
          <p:nvPr/>
        </p:nvSpPr>
        <p:spPr>
          <a:xfrm>
            <a:off x="871887" y="1628446"/>
            <a:ext cx="260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613BAB-4454-C059-0C57-4722802079EF}"/>
              </a:ext>
            </a:extLst>
          </p:cNvPr>
          <p:cNvSpPr>
            <a:spLocks noChangeAspect="1"/>
          </p:cNvSpPr>
          <p:nvPr/>
        </p:nvSpPr>
        <p:spPr>
          <a:xfrm>
            <a:off x="906456" y="1660210"/>
            <a:ext cx="2437641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7F7AC-8873-CDA4-6510-4D1E01452223}"/>
              </a:ext>
            </a:extLst>
          </p:cNvPr>
          <p:cNvSpPr txBox="1"/>
          <p:nvPr/>
        </p:nvSpPr>
        <p:spPr>
          <a:xfrm>
            <a:off x="3509863" y="162292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FF2EA31-954D-A5D0-2D08-0DB633579B55}"/>
              </a:ext>
            </a:extLst>
          </p:cNvPr>
          <p:cNvSpPr>
            <a:spLocks noChangeAspect="1"/>
          </p:cNvSpPr>
          <p:nvPr/>
        </p:nvSpPr>
        <p:spPr>
          <a:xfrm>
            <a:off x="3544433" y="165469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FA5ECC-A034-200F-318C-5C431C5EE14D}"/>
              </a:ext>
            </a:extLst>
          </p:cNvPr>
          <p:cNvSpPr txBox="1"/>
          <p:nvPr/>
        </p:nvSpPr>
        <p:spPr>
          <a:xfrm>
            <a:off x="871878" y="2562229"/>
            <a:ext cx="260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3137B8-0DD0-1DB5-67C9-B0FA269676B3}"/>
              </a:ext>
            </a:extLst>
          </p:cNvPr>
          <p:cNvSpPr>
            <a:spLocks noChangeAspect="1"/>
          </p:cNvSpPr>
          <p:nvPr/>
        </p:nvSpPr>
        <p:spPr>
          <a:xfrm>
            <a:off x="906447" y="2593993"/>
            <a:ext cx="2437641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DBB615-62BD-D021-DFDC-9C9E570ED299}"/>
              </a:ext>
            </a:extLst>
          </p:cNvPr>
          <p:cNvSpPr txBox="1"/>
          <p:nvPr/>
        </p:nvSpPr>
        <p:spPr>
          <a:xfrm>
            <a:off x="3509854" y="255670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F2C737B-4124-C981-D38F-2116C010D6B4}"/>
              </a:ext>
            </a:extLst>
          </p:cNvPr>
          <p:cNvSpPr>
            <a:spLocks noChangeAspect="1"/>
          </p:cNvSpPr>
          <p:nvPr/>
        </p:nvSpPr>
        <p:spPr>
          <a:xfrm>
            <a:off x="3544424" y="258847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C76852-7858-418D-1962-1CBB343DA749}"/>
              </a:ext>
            </a:extLst>
          </p:cNvPr>
          <p:cNvSpPr txBox="1"/>
          <p:nvPr/>
        </p:nvSpPr>
        <p:spPr>
          <a:xfrm>
            <a:off x="871869" y="4104823"/>
            <a:ext cx="260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EC37048-BE16-4FEB-7F4F-F3E57839D49B}"/>
              </a:ext>
            </a:extLst>
          </p:cNvPr>
          <p:cNvSpPr>
            <a:spLocks noChangeAspect="1"/>
          </p:cNvSpPr>
          <p:nvPr/>
        </p:nvSpPr>
        <p:spPr>
          <a:xfrm>
            <a:off x="906438" y="4136587"/>
            <a:ext cx="2437641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33D36C-8A3D-C66C-6827-E717721AC443}"/>
              </a:ext>
            </a:extLst>
          </p:cNvPr>
          <p:cNvSpPr txBox="1"/>
          <p:nvPr/>
        </p:nvSpPr>
        <p:spPr>
          <a:xfrm>
            <a:off x="3509845" y="40993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C7790E1-D5C9-707F-41C4-0D002B408314}"/>
              </a:ext>
            </a:extLst>
          </p:cNvPr>
          <p:cNvSpPr>
            <a:spLocks noChangeAspect="1"/>
          </p:cNvSpPr>
          <p:nvPr/>
        </p:nvSpPr>
        <p:spPr>
          <a:xfrm>
            <a:off x="3544415" y="413106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D6581A-61F2-7161-065A-48EE3D3B74D8}"/>
              </a:ext>
            </a:extLst>
          </p:cNvPr>
          <p:cNvSpPr txBox="1"/>
          <p:nvPr/>
        </p:nvSpPr>
        <p:spPr>
          <a:xfrm>
            <a:off x="1688295" y="2082379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(+2) rows</a:t>
            </a:r>
            <a:endParaRPr lang="en-PH" sz="12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0BBEF4-22F3-7CFF-2C80-7D84873ED7EC}"/>
              </a:ext>
            </a:extLst>
          </p:cNvPr>
          <p:cNvSpPr txBox="1"/>
          <p:nvPr/>
        </p:nvSpPr>
        <p:spPr>
          <a:xfrm>
            <a:off x="1688294" y="332457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(+3) rows</a:t>
            </a:r>
            <a:endParaRPr lang="en-PH" sz="1200" dirty="0"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EB0DCC-8C29-C902-8252-5D7971E2DC3B}"/>
              </a:ext>
            </a:extLst>
          </p:cNvPr>
          <p:cNvSpPr txBox="1"/>
          <p:nvPr/>
        </p:nvSpPr>
        <p:spPr>
          <a:xfrm>
            <a:off x="1688293" y="5062726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(+5) rows</a:t>
            </a:r>
            <a:endParaRPr lang="en-PH" sz="12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6DE659-2D6D-BD24-9F16-74E40E17D462}"/>
              </a:ext>
            </a:extLst>
          </p:cNvPr>
          <p:cNvSpPr txBox="1"/>
          <p:nvPr/>
        </p:nvSpPr>
        <p:spPr>
          <a:xfrm>
            <a:off x="5251713" y="2413641"/>
            <a:ext cx="624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  </a:t>
            </a:r>
            <a:r>
              <a:rPr lang="en-PH" sz="1600" dirty="0" err="1">
                <a:latin typeface="Consolas" panose="020B0609020204030204" pitchFamily="49" charset="0"/>
              </a:rPr>
              <a:t>dept_id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F60C75-6AEA-52F1-C201-C9474C99D93F}"/>
              </a:ext>
            </a:extLst>
          </p:cNvPr>
          <p:cNvSpPr txBox="1"/>
          <p:nvPr/>
        </p:nvSpPr>
        <p:spPr>
          <a:xfrm>
            <a:off x="5251713" y="2971488"/>
            <a:ext cx="624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HAVING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  </a:t>
            </a:r>
            <a:r>
              <a:rPr lang="en-PH" sz="1600" dirty="0">
                <a:latin typeface="Consolas" panose="020B0609020204030204" pitchFamily="49" charset="0"/>
              </a:rPr>
              <a:t>COUNT(</a:t>
            </a:r>
            <a:r>
              <a:rPr lang="en-PH" sz="1600" dirty="0" err="1">
                <a:latin typeface="Consolas" panose="020B0609020204030204" pitchFamily="49" charset="0"/>
              </a:rPr>
              <a:t>emp_id</a:t>
            </a:r>
            <a:r>
              <a:rPr lang="en-PH" sz="1600" dirty="0">
                <a:latin typeface="Consolas" panose="020B0609020204030204" pitchFamily="49" charset="0"/>
              </a:rPr>
              <a:t>) &gt; 1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817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AB57B9-0DF8-8E3A-6642-0FC23322FB49}"/>
              </a:ext>
            </a:extLst>
          </p:cNvPr>
          <p:cNvSpPr/>
          <p:nvPr/>
        </p:nvSpPr>
        <p:spPr>
          <a:xfrm>
            <a:off x="928008" y="1861457"/>
            <a:ext cx="1828800" cy="1828800"/>
          </a:xfrm>
          <a:prstGeom prst="rect">
            <a:avLst/>
          </a:prstGeom>
          <a:solidFill>
            <a:srgbClr val="88AA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A6E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E1AC61-9E36-24B6-C4EF-73979966BD68}"/>
              </a:ext>
            </a:extLst>
          </p:cNvPr>
          <p:cNvSpPr/>
          <p:nvPr/>
        </p:nvSpPr>
        <p:spPr>
          <a:xfrm>
            <a:off x="3159579" y="1861457"/>
            <a:ext cx="1828800" cy="1828800"/>
          </a:xfrm>
          <a:prstGeom prst="rect">
            <a:avLst/>
          </a:prstGeom>
          <a:solidFill>
            <a:srgbClr val="DE77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69FB8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2D5F40-C9E5-EF2A-A5A2-F21E7CBCFDC5}"/>
              </a:ext>
            </a:extLst>
          </p:cNvPr>
          <p:cNvSpPr/>
          <p:nvPr/>
        </p:nvSpPr>
        <p:spPr>
          <a:xfrm>
            <a:off x="5391150" y="1861457"/>
            <a:ext cx="1828800" cy="1828800"/>
          </a:xfrm>
          <a:prstGeom prst="rect">
            <a:avLst/>
          </a:prstGeom>
          <a:solidFill>
            <a:srgbClr val="FFF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0219AD-C905-63C9-4D15-278C4FA03DC7}"/>
              </a:ext>
            </a:extLst>
          </p:cNvPr>
          <p:cNvSpPr/>
          <p:nvPr/>
        </p:nvSpPr>
        <p:spPr>
          <a:xfrm>
            <a:off x="7622721" y="1861457"/>
            <a:ext cx="1828800" cy="1828800"/>
          </a:xfrm>
          <a:prstGeom prst="rect">
            <a:avLst/>
          </a:prstGeom>
          <a:solidFill>
            <a:srgbClr val="469F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69FB8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1AABDA-CDFE-19C3-0F0C-686154B3347F}"/>
              </a:ext>
            </a:extLst>
          </p:cNvPr>
          <p:cNvSpPr/>
          <p:nvPr/>
        </p:nvSpPr>
        <p:spPr>
          <a:xfrm>
            <a:off x="9854292" y="1861457"/>
            <a:ext cx="1828800" cy="18288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F44AE-EDA5-A73D-8458-9975C9B6C05E}"/>
              </a:ext>
            </a:extLst>
          </p:cNvPr>
          <p:cNvSpPr txBox="1"/>
          <p:nvPr/>
        </p:nvSpPr>
        <p:spPr>
          <a:xfrm>
            <a:off x="928008" y="813917"/>
            <a:ext cx="3257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Color Scheme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AEDA3D-148F-C08B-8893-EC117A285E7B}"/>
              </a:ext>
            </a:extLst>
          </p:cNvPr>
          <p:cNvSpPr txBox="1"/>
          <p:nvPr/>
        </p:nvSpPr>
        <p:spPr>
          <a:xfrm>
            <a:off x="3551430" y="4573675"/>
            <a:ext cx="5508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Computer Modern Serif</a:t>
            </a:r>
          </a:p>
          <a:p>
            <a:pPr algn="ctr"/>
            <a:r>
              <a:rPr lang="en-PH" sz="4000" dirty="0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Consolas</a:t>
            </a:r>
            <a:endParaRPr lang="en-US" sz="4000" dirty="0">
              <a:latin typeface="Consolas" panose="020B0609020204030204" pitchFamily="49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06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9D111A7-9312-1A5E-DD66-3C4E9F342FF1}"/>
              </a:ext>
            </a:extLst>
          </p:cNvPr>
          <p:cNvSpPr>
            <a:spLocks noChangeAspect="1"/>
          </p:cNvSpPr>
          <p:nvPr/>
        </p:nvSpPr>
        <p:spPr>
          <a:xfrm>
            <a:off x="695471" y="587889"/>
            <a:ext cx="4076700" cy="5889111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BFA1E0B-A514-150F-12CD-6D7A74A99D00}"/>
              </a:ext>
            </a:extLst>
          </p:cNvPr>
          <p:cNvSpPr txBox="1"/>
          <p:nvPr/>
        </p:nvSpPr>
        <p:spPr>
          <a:xfrm>
            <a:off x="695471" y="655902"/>
            <a:ext cx="407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CC78FF-BCBA-DFE7-D437-2BFF17AFA195}"/>
              </a:ext>
            </a:extLst>
          </p:cNvPr>
          <p:cNvSpPr txBox="1"/>
          <p:nvPr/>
        </p:nvSpPr>
        <p:spPr>
          <a:xfrm>
            <a:off x="871887" y="11603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emp_id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2096ABF-E6FB-5086-5449-2F8D243C5504}"/>
              </a:ext>
            </a:extLst>
          </p:cNvPr>
          <p:cNvSpPr>
            <a:spLocks noChangeAspect="1"/>
          </p:cNvSpPr>
          <p:nvPr/>
        </p:nvSpPr>
        <p:spPr>
          <a:xfrm>
            <a:off x="906457" y="112954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E4EEA7A-A739-3BA3-184F-3D0A103E89F8}"/>
              </a:ext>
            </a:extLst>
          </p:cNvPr>
          <p:cNvSpPr txBox="1"/>
          <p:nvPr/>
        </p:nvSpPr>
        <p:spPr>
          <a:xfrm>
            <a:off x="3509863" y="11548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dept_id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812F5339-B80E-6372-C53B-7C8359DB5BD2}"/>
              </a:ext>
            </a:extLst>
          </p:cNvPr>
          <p:cNvSpPr>
            <a:spLocks noChangeAspect="1"/>
          </p:cNvSpPr>
          <p:nvPr/>
        </p:nvSpPr>
        <p:spPr>
          <a:xfrm>
            <a:off x="3544433" y="112402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4445DB6-1B07-4D78-FFAB-5C510BA8FC08}"/>
              </a:ext>
            </a:extLst>
          </p:cNvPr>
          <p:cNvSpPr txBox="1"/>
          <p:nvPr/>
        </p:nvSpPr>
        <p:spPr>
          <a:xfrm>
            <a:off x="2134193" y="11550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1EC273F-EC76-4708-B676-DDD655DF47FE}"/>
              </a:ext>
            </a:extLst>
          </p:cNvPr>
          <p:cNvSpPr>
            <a:spLocks noChangeAspect="1"/>
          </p:cNvSpPr>
          <p:nvPr/>
        </p:nvSpPr>
        <p:spPr>
          <a:xfrm>
            <a:off x="2099622" y="1124260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5AF5263-EBF6-C11C-6CD9-25E116E1ADBF}"/>
              </a:ext>
            </a:extLst>
          </p:cNvPr>
          <p:cNvSpPr txBox="1"/>
          <p:nvPr/>
        </p:nvSpPr>
        <p:spPr>
          <a:xfrm>
            <a:off x="871887" y="162844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A174598-2FBD-83E6-B84B-ED50D6813D4B}"/>
              </a:ext>
            </a:extLst>
          </p:cNvPr>
          <p:cNvSpPr>
            <a:spLocks noChangeAspect="1"/>
          </p:cNvSpPr>
          <p:nvPr/>
        </p:nvSpPr>
        <p:spPr>
          <a:xfrm>
            <a:off x="906457" y="166021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07870-8397-1215-F79E-14A51962DB4C}"/>
              </a:ext>
            </a:extLst>
          </p:cNvPr>
          <p:cNvSpPr txBox="1"/>
          <p:nvPr/>
        </p:nvSpPr>
        <p:spPr>
          <a:xfrm>
            <a:off x="3509863" y="162292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82ADA89-9492-9144-3E15-2791C0D40272}"/>
              </a:ext>
            </a:extLst>
          </p:cNvPr>
          <p:cNvSpPr>
            <a:spLocks noChangeAspect="1"/>
          </p:cNvSpPr>
          <p:nvPr/>
        </p:nvSpPr>
        <p:spPr>
          <a:xfrm>
            <a:off x="3544433" y="165469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2536876-27EC-7607-E1CA-108817CEFA7B}"/>
              </a:ext>
            </a:extLst>
          </p:cNvPr>
          <p:cNvSpPr txBox="1"/>
          <p:nvPr/>
        </p:nvSpPr>
        <p:spPr>
          <a:xfrm>
            <a:off x="2134193" y="1623161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Steven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4ECC94C-F116-96E5-64A2-34E6A4E7E12D}"/>
              </a:ext>
            </a:extLst>
          </p:cNvPr>
          <p:cNvSpPr>
            <a:spLocks noChangeAspect="1"/>
          </p:cNvSpPr>
          <p:nvPr/>
        </p:nvSpPr>
        <p:spPr>
          <a:xfrm>
            <a:off x="2099622" y="1654925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2F95405-78D3-2181-64E3-8B08FCCE29BA}"/>
              </a:ext>
            </a:extLst>
          </p:cNvPr>
          <p:cNvSpPr txBox="1"/>
          <p:nvPr/>
        </p:nvSpPr>
        <p:spPr>
          <a:xfrm>
            <a:off x="871884" y="193970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83FB0A65-7CC3-EA12-1BCD-067D0D8967BD}"/>
              </a:ext>
            </a:extLst>
          </p:cNvPr>
          <p:cNvSpPr>
            <a:spLocks noChangeAspect="1"/>
          </p:cNvSpPr>
          <p:nvPr/>
        </p:nvSpPr>
        <p:spPr>
          <a:xfrm>
            <a:off x="906454" y="197147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7C86D45-0F22-ACBE-965E-8664AE683948}"/>
              </a:ext>
            </a:extLst>
          </p:cNvPr>
          <p:cNvSpPr txBox="1"/>
          <p:nvPr/>
        </p:nvSpPr>
        <p:spPr>
          <a:xfrm>
            <a:off x="3509860" y="193418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77B3787-76F3-1852-1270-255BA73AFE13}"/>
              </a:ext>
            </a:extLst>
          </p:cNvPr>
          <p:cNvSpPr>
            <a:spLocks noChangeAspect="1"/>
          </p:cNvSpPr>
          <p:nvPr/>
        </p:nvSpPr>
        <p:spPr>
          <a:xfrm>
            <a:off x="3544430" y="196595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4010C7-AF26-4076-90C2-9EF2473B32A8}"/>
              </a:ext>
            </a:extLst>
          </p:cNvPr>
          <p:cNvSpPr txBox="1"/>
          <p:nvPr/>
        </p:nvSpPr>
        <p:spPr>
          <a:xfrm>
            <a:off x="2134190" y="193442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N</a:t>
            </a:r>
            <a:r>
              <a:rPr lang="en-PH" sz="1200" dirty="0" err="1">
                <a:latin typeface="Consolas" panose="020B0609020204030204" pitchFamily="49" charset="0"/>
              </a:rPr>
              <a:t>eena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0AC564DD-462A-3953-9407-4E347F30E69F}"/>
              </a:ext>
            </a:extLst>
          </p:cNvPr>
          <p:cNvSpPr>
            <a:spLocks noChangeAspect="1"/>
          </p:cNvSpPr>
          <p:nvPr/>
        </p:nvSpPr>
        <p:spPr>
          <a:xfrm>
            <a:off x="2099619" y="1966186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6F6656-07A3-B1A7-9E72-F909FEFEB794}"/>
              </a:ext>
            </a:extLst>
          </p:cNvPr>
          <p:cNvSpPr txBox="1"/>
          <p:nvPr/>
        </p:nvSpPr>
        <p:spPr>
          <a:xfrm>
            <a:off x="871881" y="225096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21EEAAD-9969-0EE2-004B-B45AE4BB7713}"/>
              </a:ext>
            </a:extLst>
          </p:cNvPr>
          <p:cNvSpPr>
            <a:spLocks noChangeAspect="1"/>
          </p:cNvSpPr>
          <p:nvPr/>
        </p:nvSpPr>
        <p:spPr>
          <a:xfrm>
            <a:off x="906451" y="228273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3DAC6CB-3EC7-AFC1-04D5-1AE50E20CF28}"/>
              </a:ext>
            </a:extLst>
          </p:cNvPr>
          <p:cNvSpPr txBox="1"/>
          <p:nvPr/>
        </p:nvSpPr>
        <p:spPr>
          <a:xfrm>
            <a:off x="3509857" y="224544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2EAA0F3-29E5-C667-2ED8-3EC79A5E1465}"/>
              </a:ext>
            </a:extLst>
          </p:cNvPr>
          <p:cNvSpPr>
            <a:spLocks noChangeAspect="1"/>
          </p:cNvSpPr>
          <p:nvPr/>
        </p:nvSpPr>
        <p:spPr>
          <a:xfrm>
            <a:off x="3544427" y="227721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352310B-55F5-65E9-3198-04B05A1408F9}"/>
              </a:ext>
            </a:extLst>
          </p:cNvPr>
          <p:cNvSpPr txBox="1"/>
          <p:nvPr/>
        </p:nvSpPr>
        <p:spPr>
          <a:xfrm>
            <a:off x="2134187" y="2245683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Lex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6F02B07-7BCD-0EFD-9B38-8BE31DFB3AC0}"/>
              </a:ext>
            </a:extLst>
          </p:cNvPr>
          <p:cNvSpPr>
            <a:spLocks noChangeAspect="1"/>
          </p:cNvSpPr>
          <p:nvPr/>
        </p:nvSpPr>
        <p:spPr>
          <a:xfrm>
            <a:off x="2099616" y="2277447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FDE4DE4-C000-8737-2E35-554BC7F8E173}"/>
              </a:ext>
            </a:extLst>
          </p:cNvPr>
          <p:cNvSpPr txBox="1"/>
          <p:nvPr/>
        </p:nvSpPr>
        <p:spPr>
          <a:xfrm>
            <a:off x="871878" y="256222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D3F5664B-CC41-572C-193B-BC64540E3F7F}"/>
              </a:ext>
            </a:extLst>
          </p:cNvPr>
          <p:cNvSpPr>
            <a:spLocks noChangeAspect="1"/>
          </p:cNvSpPr>
          <p:nvPr/>
        </p:nvSpPr>
        <p:spPr>
          <a:xfrm>
            <a:off x="906448" y="259399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65D5737-CF20-96BD-A990-5B4B499898FD}"/>
              </a:ext>
            </a:extLst>
          </p:cNvPr>
          <p:cNvSpPr txBox="1"/>
          <p:nvPr/>
        </p:nvSpPr>
        <p:spPr>
          <a:xfrm>
            <a:off x="3509854" y="255670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05625F81-9301-076B-FE53-13C68EDBED2A}"/>
              </a:ext>
            </a:extLst>
          </p:cNvPr>
          <p:cNvSpPr>
            <a:spLocks noChangeAspect="1"/>
          </p:cNvSpPr>
          <p:nvPr/>
        </p:nvSpPr>
        <p:spPr>
          <a:xfrm>
            <a:off x="3544424" y="258847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C301D06-4055-32B3-6C1F-CA8728E507FB}"/>
              </a:ext>
            </a:extLst>
          </p:cNvPr>
          <p:cNvSpPr txBox="1"/>
          <p:nvPr/>
        </p:nvSpPr>
        <p:spPr>
          <a:xfrm>
            <a:off x="2134184" y="2556944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Alexander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ACCD5A58-CCE7-BB56-EB19-DE20F5210C0C}"/>
              </a:ext>
            </a:extLst>
          </p:cNvPr>
          <p:cNvSpPr>
            <a:spLocks noChangeAspect="1"/>
          </p:cNvSpPr>
          <p:nvPr/>
        </p:nvSpPr>
        <p:spPr>
          <a:xfrm>
            <a:off x="2099613" y="2588708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1DE8472-B0EF-2DBC-1731-969FF943847B}"/>
              </a:ext>
            </a:extLst>
          </p:cNvPr>
          <p:cNvSpPr txBox="1"/>
          <p:nvPr/>
        </p:nvSpPr>
        <p:spPr>
          <a:xfrm>
            <a:off x="871878" y="286533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857B6A6-5EA9-E220-5E76-3C554BFC8760}"/>
              </a:ext>
            </a:extLst>
          </p:cNvPr>
          <p:cNvSpPr>
            <a:spLocks noChangeAspect="1"/>
          </p:cNvSpPr>
          <p:nvPr/>
        </p:nvSpPr>
        <p:spPr>
          <a:xfrm>
            <a:off x="906448" y="289710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0C92A5-2FF3-A5B9-025E-7204C649B388}"/>
              </a:ext>
            </a:extLst>
          </p:cNvPr>
          <p:cNvSpPr txBox="1"/>
          <p:nvPr/>
        </p:nvSpPr>
        <p:spPr>
          <a:xfrm>
            <a:off x="3509854" y="285981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C8D2CA92-0AD7-588C-00D3-16ADC1D18322}"/>
              </a:ext>
            </a:extLst>
          </p:cNvPr>
          <p:cNvSpPr>
            <a:spLocks noChangeAspect="1"/>
          </p:cNvSpPr>
          <p:nvPr/>
        </p:nvSpPr>
        <p:spPr>
          <a:xfrm>
            <a:off x="3544424" y="289158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CB2386-D874-B05F-01D7-6120A9C9AD45}"/>
              </a:ext>
            </a:extLst>
          </p:cNvPr>
          <p:cNvSpPr txBox="1"/>
          <p:nvPr/>
        </p:nvSpPr>
        <p:spPr>
          <a:xfrm>
            <a:off x="2134184" y="2860054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Bruce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A104D46-BCCD-583A-419C-DC5CAECB52CD}"/>
              </a:ext>
            </a:extLst>
          </p:cNvPr>
          <p:cNvSpPr>
            <a:spLocks noChangeAspect="1"/>
          </p:cNvSpPr>
          <p:nvPr/>
        </p:nvSpPr>
        <p:spPr>
          <a:xfrm>
            <a:off x="2099613" y="2891818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11DE96A-F3AC-2FC0-908F-64615E395B60}"/>
              </a:ext>
            </a:extLst>
          </p:cNvPr>
          <p:cNvSpPr txBox="1"/>
          <p:nvPr/>
        </p:nvSpPr>
        <p:spPr>
          <a:xfrm>
            <a:off x="871875" y="317660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05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BDF474A2-511D-A4B0-B9D7-B76DE4057DA4}"/>
              </a:ext>
            </a:extLst>
          </p:cNvPr>
          <p:cNvSpPr>
            <a:spLocks noChangeAspect="1"/>
          </p:cNvSpPr>
          <p:nvPr/>
        </p:nvSpPr>
        <p:spPr>
          <a:xfrm>
            <a:off x="906445" y="320836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2C13144-ABC8-B76A-B80C-3C4FC7AA9771}"/>
              </a:ext>
            </a:extLst>
          </p:cNvPr>
          <p:cNvSpPr txBox="1"/>
          <p:nvPr/>
        </p:nvSpPr>
        <p:spPr>
          <a:xfrm>
            <a:off x="3509851" y="317108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074E8BC7-45EB-995D-FA97-8E2110909657}"/>
              </a:ext>
            </a:extLst>
          </p:cNvPr>
          <p:cNvSpPr>
            <a:spLocks noChangeAspect="1"/>
          </p:cNvSpPr>
          <p:nvPr/>
        </p:nvSpPr>
        <p:spPr>
          <a:xfrm>
            <a:off x="3544421" y="320284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40A32E9-7BA6-E965-15F0-D983FD0EB1E6}"/>
              </a:ext>
            </a:extLst>
          </p:cNvPr>
          <p:cNvSpPr txBox="1"/>
          <p:nvPr/>
        </p:nvSpPr>
        <p:spPr>
          <a:xfrm>
            <a:off x="2134181" y="3171315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David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13409450-C63B-B9D7-743C-ED06BAD17638}"/>
              </a:ext>
            </a:extLst>
          </p:cNvPr>
          <p:cNvSpPr>
            <a:spLocks noChangeAspect="1"/>
          </p:cNvSpPr>
          <p:nvPr/>
        </p:nvSpPr>
        <p:spPr>
          <a:xfrm>
            <a:off x="2099610" y="3203079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8116339-0A92-11BA-3BB7-CF5DBB4231D7}"/>
              </a:ext>
            </a:extLst>
          </p:cNvPr>
          <p:cNvSpPr txBox="1"/>
          <p:nvPr/>
        </p:nvSpPr>
        <p:spPr>
          <a:xfrm>
            <a:off x="871872" y="3487861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06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35197373-D14E-2D03-7894-04F86E739961}"/>
              </a:ext>
            </a:extLst>
          </p:cNvPr>
          <p:cNvSpPr>
            <a:spLocks noChangeAspect="1"/>
          </p:cNvSpPr>
          <p:nvPr/>
        </p:nvSpPr>
        <p:spPr>
          <a:xfrm>
            <a:off x="906442" y="3519625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DD01241-F552-6965-A533-2AA8DCB31A93}"/>
              </a:ext>
            </a:extLst>
          </p:cNvPr>
          <p:cNvSpPr txBox="1"/>
          <p:nvPr/>
        </p:nvSpPr>
        <p:spPr>
          <a:xfrm>
            <a:off x="3509848" y="3482341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8332CB53-BF3E-0CAE-8774-0AD981FC13A0}"/>
              </a:ext>
            </a:extLst>
          </p:cNvPr>
          <p:cNvSpPr>
            <a:spLocks noChangeAspect="1"/>
          </p:cNvSpPr>
          <p:nvPr/>
        </p:nvSpPr>
        <p:spPr>
          <a:xfrm>
            <a:off x="3544418" y="3514105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9D64266-C56F-88E5-CDEC-DD58D4B1F99C}"/>
              </a:ext>
            </a:extLst>
          </p:cNvPr>
          <p:cNvSpPr txBox="1"/>
          <p:nvPr/>
        </p:nvSpPr>
        <p:spPr>
          <a:xfrm>
            <a:off x="2134178" y="3482576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Valli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689081A5-347B-0BA9-159B-8C94669B6C0F}"/>
              </a:ext>
            </a:extLst>
          </p:cNvPr>
          <p:cNvSpPr>
            <a:spLocks noChangeAspect="1"/>
          </p:cNvSpPr>
          <p:nvPr/>
        </p:nvSpPr>
        <p:spPr>
          <a:xfrm>
            <a:off x="2099607" y="3514340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C1865E2-CC2B-739D-25DA-8FDC1838830C}"/>
              </a:ext>
            </a:extLst>
          </p:cNvPr>
          <p:cNvSpPr txBox="1"/>
          <p:nvPr/>
        </p:nvSpPr>
        <p:spPr>
          <a:xfrm>
            <a:off x="871869" y="379912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07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B60474A1-30C2-ABA2-96D1-4087D15D20DB}"/>
              </a:ext>
            </a:extLst>
          </p:cNvPr>
          <p:cNvSpPr>
            <a:spLocks noChangeAspect="1"/>
          </p:cNvSpPr>
          <p:nvPr/>
        </p:nvSpPr>
        <p:spPr>
          <a:xfrm>
            <a:off x="906439" y="383088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C4947BA-8482-1943-0C8D-6B0E53783EBB}"/>
              </a:ext>
            </a:extLst>
          </p:cNvPr>
          <p:cNvSpPr txBox="1"/>
          <p:nvPr/>
        </p:nvSpPr>
        <p:spPr>
          <a:xfrm>
            <a:off x="3509845" y="379360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AAD664A8-CE91-D257-39A4-F5A382E36A97}"/>
              </a:ext>
            </a:extLst>
          </p:cNvPr>
          <p:cNvSpPr>
            <a:spLocks noChangeAspect="1"/>
          </p:cNvSpPr>
          <p:nvPr/>
        </p:nvSpPr>
        <p:spPr>
          <a:xfrm>
            <a:off x="3544415" y="382536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5D0976C-6025-C238-393A-E4DD2114A263}"/>
              </a:ext>
            </a:extLst>
          </p:cNvPr>
          <p:cNvSpPr txBox="1"/>
          <p:nvPr/>
        </p:nvSpPr>
        <p:spPr>
          <a:xfrm>
            <a:off x="2134175" y="3793837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Diana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D77A58EB-BF4D-2D9A-03A3-2D08B97EDFA6}"/>
              </a:ext>
            </a:extLst>
          </p:cNvPr>
          <p:cNvSpPr>
            <a:spLocks noChangeAspect="1"/>
          </p:cNvSpPr>
          <p:nvPr/>
        </p:nvSpPr>
        <p:spPr>
          <a:xfrm>
            <a:off x="2099604" y="3825601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CE35B85-354C-521E-F6DB-5AC6B6D1B7AE}"/>
              </a:ext>
            </a:extLst>
          </p:cNvPr>
          <p:cNvSpPr txBox="1"/>
          <p:nvPr/>
        </p:nvSpPr>
        <p:spPr>
          <a:xfrm>
            <a:off x="871869" y="41048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08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0D4F8529-9D89-933A-6E68-DAD9434CD25F}"/>
              </a:ext>
            </a:extLst>
          </p:cNvPr>
          <p:cNvSpPr>
            <a:spLocks noChangeAspect="1"/>
          </p:cNvSpPr>
          <p:nvPr/>
        </p:nvSpPr>
        <p:spPr>
          <a:xfrm>
            <a:off x="906439" y="413658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8E7C08D-CF50-171A-B4F2-9C8CF650E21F}"/>
              </a:ext>
            </a:extLst>
          </p:cNvPr>
          <p:cNvSpPr txBox="1"/>
          <p:nvPr/>
        </p:nvSpPr>
        <p:spPr>
          <a:xfrm>
            <a:off x="3509845" y="40993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733EB772-19CA-B255-7B3D-5E2D714F9398}"/>
              </a:ext>
            </a:extLst>
          </p:cNvPr>
          <p:cNvSpPr>
            <a:spLocks noChangeAspect="1"/>
          </p:cNvSpPr>
          <p:nvPr/>
        </p:nvSpPr>
        <p:spPr>
          <a:xfrm>
            <a:off x="3544415" y="413106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3E2D1C0-519F-6F20-0DEA-B69D542BAB62}"/>
              </a:ext>
            </a:extLst>
          </p:cNvPr>
          <p:cNvSpPr txBox="1"/>
          <p:nvPr/>
        </p:nvSpPr>
        <p:spPr>
          <a:xfrm>
            <a:off x="2134175" y="40995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Nancy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105B7A00-FBD5-D3D8-E56A-5DE863C2CD70}"/>
              </a:ext>
            </a:extLst>
          </p:cNvPr>
          <p:cNvSpPr>
            <a:spLocks noChangeAspect="1"/>
          </p:cNvSpPr>
          <p:nvPr/>
        </p:nvSpPr>
        <p:spPr>
          <a:xfrm>
            <a:off x="2099604" y="413130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2A4925E-7CA7-052C-BE85-AD8A545EC018}"/>
              </a:ext>
            </a:extLst>
          </p:cNvPr>
          <p:cNvSpPr txBox="1"/>
          <p:nvPr/>
        </p:nvSpPr>
        <p:spPr>
          <a:xfrm>
            <a:off x="871866" y="441608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09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4621C8AE-4C21-7E29-7EA3-EB22E3402EEB}"/>
              </a:ext>
            </a:extLst>
          </p:cNvPr>
          <p:cNvSpPr>
            <a:spLocks noChangeAspect="1"/>
          </p:cNvSpPr>
          <p:nvPr/>
        </p:nvSpPr>
        <p:spPr>
          <a:xfrm>
            <a:off x="906436" y="4447848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9AA9521-C2FA-FDE7-AD2D-7FEED9F1F88C}"/>
              </a:ext>
            </a:extLst>
          </p:cNvPr>
          <p:cNvSpPr txBox="1"/>
          <p:nvPr/>
        </p:nvSpPr>
        <p:spPr>
          <a:xfrm>
            <a:off x="3509842" y="441056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7FA8E0FE-7268-6D7C-F12C-85095546F7AD}"/>
              </a:ext>
            </a:extLst>
          </p:cNvPr>
          <p:cNvSpPr>
            <a:spLocks noChangeAspect="1"/>
          </p:cNvSpPr>
          <p:nvPr/>
        </p:nvSpPr>
        <p:spPr>
          <a:xfrm>
            <a:off x="3544412" y="4442328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2A6377D-4F1D-0845-3A21-1891C739BB2C}"/>
              </a:ext>
            </a:extLst>
          </p:cNvPr>
          <p:cNvSpPr txBox="1"/>
          <p:nvPr/>
        </p:nvSpPr>
        <p:spPr>
          <a:xfrm>
            <a:off x="2134172" y="4410799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Daniel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EF564623-321B-024A-B97D-B01C840A6E9E}"/>
              </a:ext>
            </a:extLst>
          </p:cNvPr>
          <p:cNvSpPr>
            <a:spLocks noChangeAspect="1"/>
          </p:cNvSpPr>
          <p:nvPr/>
        </p:nvSpPr>
        <p:spPr>
          <a:xfrm>
            <a:off x="2099601" y="4442563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00F595F-94E5-1AB9-6A27-5DF123A268BA}"/>
              </a:ext>
            </a:extLst>
          </p:cNvPr>
          <p:cNvSpPr txBox="1"/>
          <p:nvPr/>
        </p:nvSpPr>
        <p:spPr>
          <a:xfrm>
            <a:off x="871863" y="4727345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10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CAE66651-C003-CEDB-ACCF-D4EC5BBEF2F2}"/>
              </a:ext>
            </a:extLst>
          </p:cNvPr>
          <p:cNvSpPr>
            <a:spLocks noChangeAspect="1"/>
          </p:cNvSpPr>
          <p:nvPr/>
        </p:nvSpPr>
        <p:spPr>
          <a:xfrm>
            <a:off x="906433" y="4759109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A432FB0-76DF-8A41-CFF7-9B87D792D974}"/>
              </a:ext>
            </a:extLst>
          </p:cNvPr>
          <p:cNvSpPr txBox="1"/>
          <p:nvPr/>
        </p:nvSpPr>
        <p:spPr>
          <a:xfrm>
            <a:off x="3509839" y="4721825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0AC6C2D9-2611-AE47-9DA3-82A541067732}"/>
              </a:ext>
            </a:extLst>
          </p:cNvPr>
          <p:cNvSpPr>
            <a:spLocks noChangeAspect="1"/>
          </p:cNvSpPr>
          <p:nvPr/>
        </p:nvSpPr>
        <p:spPr>
          <a:xfrm>
            <a:off x="3544409" y="4753589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14F3BC9-54C6-012A-B147-BEF9C81F3B9D}"/>
              </a:ext>
            </a:extLst>
          </p:cNvPr>
          <p:cNvSpPr txBox="1"/>
          <p:nvPr/>
        </p:nvSpPr>
        <p:spPr>
          <a:xfrm>
            <a:off x="2134169" y="4722060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John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5E5A7C0C-75B5-7C21-30C4-3FCE01C289F7}"/>
              </a:ext>
            </a:extLst>
          </p:cNvPr>
          <p:cNvSpPr>
            <a:spLocks noChangeAspect="1"/>
          </p:cNvSpPr>
          <p:nvPr/>
        </p:nvSpPr>
        <p:spPr>
          <a:xfrm>
            <a:off x="2099598" y="4753824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95A12CE-B72A-48C5-0074-0685D24C165B}"/>
              </a:ext>
            </a:extLst>
          </p:cNvPr>
          <p:cNvSpPr txBox="1"/>
          <p:nvPr/>
        </p:nvSpPr>
        <p:spPr>
          <a:xfrm>
            <a:off x="871860" y="503860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11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0D06B1F1-0304-6163-3655-7FE0A650A844}"/>
              </a:ext>
            </a:extLst>
          </p:cNvPr>
          <p:cNvSpPr>
            <a:spLocks noChangeAspect="1"/>
          </p:cNvSpPr>
          <p:nvPr/>
        </p:nvSpPr>
        <p:spPr>
          <a:xfrm>
            <a:off x="906430" y="507037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783399D-9806-5947-DCDE-D3BF4942C54B}"/>
              </a:ext>
            </a:extLst>
          </p:cNvPr>
          <p:cNvSpPr txBox="1"/>
          <p:nvPr/>
        </p:nvSpPr>
        <p:spPr>
          <a:xfrm>
            <a:off x="3509836" y="503308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D97C8796-0ACB-6057-29DA-3669FBBC447F}"/>
              </a:ext>
            </a:extLst>
          </p:cNvPr>
          <p:cNvSpPr>
            <a:spLocks noChangeAspect="1"/>
          </p:cNvSpPr>
          <p:nvPr/>
        </p:nvSpPr>
        <p:spPr>
          <a:xfrm>
            <a:off x="3544406" y="506485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641AAC4-E0C5-129C-2864-E24753955945}"/>
              </a:ext>
            </a:extLst>
          </p:cNvPr>
          <p:cNvSpPr txBox="1"/>
          <p:nvPr/>
        </p:nvSpPr>
        <p:spPr>
          <a:xfrm>
            <a:off x="2134166" y="5033321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Ishmael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CA7CD344-4252-02CD-C8CF-C1D967961BB2}"/>
              </a:ext>
            </a:extLst>
          </p:cNvPr>
          <p:cNvSpPr>
            <a:spLocks noChangeAspect="1"/>
          </p:cNvSpPr>
          <p:nvPr/>
        </p:nvSpPr>
        <p:spPr>
          <a:xfrm>
            <a:off x="2099595" y="5065085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3C37143-59C2-3B6C-C056-85AA03B578C0}"/>
              </a:ext>
            </a:extLst>
          </p:cNvPr>
          <p:cNvSpPr txBox="1"/>
          <p:nvPr/>
        </p:nvSpPr>
        <p:spPr>
          <a:xfrm>
            <a:off x="871860" y="534171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112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DBDEF6D4-F11D-6CA9-9021-FEDF8714DC55}"/>
              </a:ext>
            </a:extLst>
          </p:cNvPr>
          <p:cNvSpPr>
            <a:spLocks noChangeAspect="1"/>
          </p:cNvSpPr>
          <p:nvPr/>
        </p:nvSpPr>
        <p:spPr>
          <a:xfrm>
            <a:off x="906430" y="537348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4E77958-6241-AAFE-851C-F59EE705AC3C}"/>
              </a:ext>
            </a:extLst>
          </p:cNvPr>
          <p:cNvSpPr txBox="1"/>
          <p:nvPr/>
        </p:nvSpPr>
        <p:spPr>
          <a:xfrm>
            <a:off x="3509836" y="533619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C85B7F4F-6E5C-4AEB-C33D-A5F3556B498E}"/>
              </a:ext>
            </a:extLst>
          </p:cNvPr>
          <p:cNvSpPr>
            <a:spLocks noChangeAspect="1"/>
          </p:cNvSpPr>
          <p:nvPr/>
        </p:nvSpPr>
        <p:spPr>
          <a:xfrm>
            <a:off x="3544406" y="536796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4CE4D4D-7242-61C1-AA3A-2A7456BB8D9B}"/>
              </a:ext>
            </a:extLst>
          </p:cNvPr>
          <p:cNvSpPr txBox="1"/>
          <p:nvPr/>
        </p:nvSpPr>
        <p:spPr>
          <a:xfrm>
            <a:off x="2134166" y="5336431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Jose Manuel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4FB6EF17-1233-DF90-AEB1-6019FEAA1104}"/>
              </a:ext>
            </a:extLst>
          </p:cNvPr>
          <p:cNvSpPr>
            <a:spLocks noChangeAspect="1"/>
          </p:cNvSpPr>
          <p:nvPr/>
        </p:nvSpPr>
        <p:spPr>
          <a:xfrm>
            <a:off x="2099595" y="5368195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28201F0-4E63-66F5-EB37-1318D69F674C}"/>
              </a:ext>
            </a:extLst>
          </p:cNvPr>
          <p:cNvSpPr txBox="1"/>
          <p:nvPr/>
        </p:nvSpPr>
        <p:spPr>
          <a:xfrm>
            <a:off x="871857" y="565297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13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EDDF1AE5-B216-57E6-B991-76A636CBDA8D}"/>
              </a:ext>
            </a:extLst>
          </p:cNvPr>
          <p:cNvSpPr>
            <a:spLocks noChangeAspect="1"/>
          </p:cNvSpPr>
          <p:nvPr/>
        </p:nvSpPr>
        <p:spPr>
          <a:xfrm>
            <a:off x="906427" y="568474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C57FDF4-98D8-07FF-FF1E-B7D5BBA64FAB}"/>
              </a:ext>
            </a:extLst>
          </p:cNvPr>
          <p:cNvSpPr txBox="1"/>
          <p:nvPr/>
        </p:nvSpPr>
        <p:spPr>
          <a:xfrm>
            <a:off x="3509833" y="564745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AB5322D1-CF92-0E0F-18D6-E9393FCEB885}"/>
              </a:ext>
            </a:extLst>
          </p:cNvPr>
          <p:cNvSpPr>
            <a:spLocks noChangeAspect="1"/>
          </p:cNvSpPr>
          <p:nvPr/>
        </p:nvSpPr>
        <p:spPr>
          <a:xfrm>
            <a:off x="3544403" y="567922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0328F38-4103-915A-2D70-C541962D846E}"/>
              </a:ext>
            </a:extLst>
          </p:cNvPr>
          <p:cNvSpPr txBox="1"/>
          <p:nvPr/>
        </p:nvSpPr>
        <p:spPr>
          <a:xfrm>
            <a:off x="2134163" y="564769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Luis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AF5EF57E-12ED-B751-B613-422A1970E269}"/>
              </a:ext>
            </a:extLst>
          </p:cNvPr>
          <p:cNvSpPr>
            <a:spLocks noChangeAspect="1"/>
          </p:cNvSpPr>
          <p:nvPr/>
        </p:nvSpPr>
        <p:spPr>
          <a:xfrm>
            <a:off x="2099592" y="5679456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E966917-DD3B-0531-1614-504B67E8454E}"/>
              </a:ext>
            </a:extLst>
          </p:cNvPr>
          <p:cNvSpPr txBox="1"/>
          <p:nvPr/>
        </p:nvSpPr>
        <p:spPr>
          <a:xfrm>
            <a:off x="871854" y="596423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14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BD7F557D-66A8-DC93-1404-467017370151}"/>
              </a:ext>
            </a:extLst>
          </p:cNvPr>
          <p:cNvSpPr>
            <a:spLocks noChangeAspect="1"/>
          </p:cNvSpPr>
          <p:nvPr/>
        </p:nvSpPr>
        <p:spPr>
          <a:xfrm>
            <a:off x="906424" y="599600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69D0211-63E9-49FC-F060-6FA2A6D017F7}"/>
              </a:ext>
            </a:extLst>
          </p:cNvPr>
          <p:cNvSpPr txBox="1"/>
          <p:nvPr/>
        </p:nvSpPr>
        <p:spPr>
          <a:xfrm>
            <a:off x="3509830" y="595871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3</a:t>
            </a:r>
            <a:r>
              <a:rPr lang="en-PH" sz="1200" dirty="0">
                <a:latin typeface="Consolas" panose="020B0609020204030204" pitchFamily="49" charset="0"/>
              </a:rPr>
              <a:t>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44" name="Rectangle: Rounded Corners 243">
            <a:extLst>
              <a:ext uri="{FF2B5EF4-FFF2-40B4-BE49-F238E27FC236}">
                <a16:creationId xmlns:a16="http://schemas.microsoft.com/office/drawing/2014/main" id="{26E9AA51-7854-7208-9870-85B1F9AFCFD3}"/>
              </a:ext>
            </a:extLst>
          </p:cNvPr>
          <p:cNvSpPr>
            <a:spLocks noChangeAspect="1"/>
          </p:cNvSpPr>
          <p:nvPr/>
        </p:nvSpPr>
        <p:spPr>
          <a:xfrm>
            <a:off x="3544400" y="599048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3333A24F-B362-DA6F-62CA-03936F17C22E}"/>
              </a:ext>
            </a:extLst>
          </p:cNvPr>
          <p:cNvSpPr txBox="1"/>
          <p:nvPr/>
        </p:nvSpPr>
        <p:spPr>
          <a:xfrm>
            <a:off x="2134160" y="5958953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Den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D14FF2A4-755A-C7B1-CD16-911865BA646D}"/>
              </a:ext>
            </a:extLst>
          </p:cNvPr>
          <p:cNvSpPr>
            <a:spLocks noChangeAspect="1"/>
          </p:cNvSpPr>
          <p:nvPr/>
        </p:nvSpPr>
        <p:spPr>
          <a:xfrm>
            <a:off x="2099589" y="5990717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C30D7060-B24C-7801-E72C-96B0F356144D}"/>
              </a:ext>
            </a:extLst>
          </p:cNvPr>
          <p:cNvSpPr txBox="1"/>
          <p:nvPr/>
        </p:nvSpPr>
        <p:spPr>
          <a:xfrm>
            <a:off x="5251714" y="587889"/>
            <a:ext cx="6244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latin typeface="Consolas" panose="020B0609020204030204" pitchFamily="49" charset="0"/>
              </a:rPr>
              <a:t>emp_id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, name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 err="1">
                <a:latin typeface="Consolas" panose="020B0609020204030204" pitchFamily="49" charset="0"/>
              </a:rPr>
              <a:t>dept_id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employees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28E2984-977E-1502-4C31-67218C1CFCA6}"/>
              </a:ext>
            </a:extLst>
          </p:cNvPr>
          <p:cNvSpPr txBox="1"/>
          <p:nvPr/>
        </p:nvSpPr>
        <p:spPr>
          <a:xfrm>
            <a:off x="5251714" y="2072686"/>
            <a:ext cx="624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  </a:t>
            </a:r>
            <a:r>
              <a:rPr lang="en-PH" sz="1600" dirty="0" err="1">
                <a:latin typeface="Consolas" panose="020B0609020204030204" pitchFamily="49" charset="0"/>
              </a:rPr>
              <a:t>dept_id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199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/>
      <p:bldP spid="2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9D111A7-9312-1A5E-DD66-3C4E9F342FF1}"/>
              </a:ext>
            </a:extLst>
          </p:cNvPr>
          <p:cNvSpPr>
            <a:spLocks noChangeAspect="1"/>
          </p:cNvSpPr>
          <p:nvPr/>
        </p:nvSpPr>
        <p:spPr>
          <a:xfrm>
            <a:off x="695471" y="587889"/>
            <a:ext cx="4076700" cy="5889111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BFA1E0B-A514-150F-12CD-6D7A74A99D00}"/>
              </a:ext>
            </a:extLst>
          </p:cNvPr>
          <p:cNvSpPr txBox="1"/>
          <p:nvPr/>
        </p:nvSpPr>
        <p:spPr>
          <a:xfrm>
            <a:off x="695471" y="655902"/>
            <a:ext cx="407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CC78FF-BCBA-DFE7-D437-2BFF17AFA195}"/>
              </a:ext>
            </a:extLst>
          </p:cNvPr>
          <p:cNvSpPr txBox="1"/>
          <p:nvPr/>
        </p:nvSpPr>
        <p:spPr>
          <a:xfrm>
            <a:off x="871887" y="11603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emp_id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2096ABF-E6FB-5086-5449-2F8D243C5504}"/>
              </a:ext>
            </a:extLst>
          </p:cNvPr>
          <p:cNvSpPr>
            <a:spLocks noChangeAspect="1"/>
          </p:cNvSpPr>
          <p:nvPr/>
        </p:nvSpPr>
        <p:spPr>
          <a:xfrm>
            <a:off x="906457" y="112954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E4EEA7A-A739-3BA3-184F-3D0A103E89F8}"/>
              </a:ext>
            </a:extLst>
          </p:cNvPr>
          <p:cNvSpPr txBox="1"/>
          <p:nvPr/>
        </p:nvSpPr>
        <p:spPr>
          <a:xfrm>
            <a:off x="3509863" y="11548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dept_id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812F5339-B80E-6372-C53B-7C8359DB5BD2}"/>
              </a:ext>
            </a:extLst>
          </p:cNvPr>
          <p:cNvSpPr>
            <a:spLocks noChangeAspect="1"/>
          </p:cNvSpPr>
          <p:nvPr/>
        </p:nvSpPr>
        <p:spPr>
          <a:xfrm>
            <a:off x="3544433" y="112402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4445DB6-1B07-4D78-FFAB-5C510BA8FC08}"/>
              </a:ext>
            </a:extLst>
          </p:cNvPr>
          <p:cNvSpPr txBox="1"/>
          <p:nvPr/>
        </p:nvSpPr>
        <p:spPr>
          <a:xfrm>
            <a:off x="2134193" y="11550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1EC273F-EC76-4708-B676-DDD655DF47FE}"/>
              </a:ext>
            </a:extLst>
          </p:cNvPr>
          <p:cNvSpPr>
            <a:spLocks noChangeAspect="1"/>
          </p:cNvSpPr>
          <p:nvPr/>
        </p:nvSpPr>
        <p:spPr>
          <a:xfrm>
            <a:off x="2099622" y="1124260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5AF5263-EBF6-C11C-6CD9-25E116E1ADBF}"/>
              </a:ext>
            </a:extLst>
          </p:cNvPr>
          <p:cNvSpPr txBox="1"/>
          <p:nvPr/>
        </p:nvSpPr>
        <p:spPr>
          <a:xfrm>
            <a:off x="871887" y="162844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A174598-2FBD-83E6-B84B-ED50D6813D4B}"/>
              </a:ext>
            </a:extLst>
          </p:cNvPr>
          <p:cNvSpPr>
            <a:spLocks noChangeAspect="1"/>
          </p:cNvSpPr>
          <p:nvPr/>
        </p:nvSpPr>
        <p:spPr>
          <a:xfrm>
            <a:off x="906457" y="166021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07870-8397-1215-F79E-14A51962DB4C}"/>
              </a:ext>
            </a:extLst>
          </p:cNvPr>
          <p:cNvSpPr txBox="1"/>
          <p:nvPr/>
        </p:nvSpPr>
        <p:spPr>
          <a:xfrm>
            <a:off x="3509863" y="162292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82ADA89-9492-9144-3E15-2791C0D40272}"/>
              </a:ext>
            </a:extLst>
          </p:cNvPr>
          <p:cNvSpPr>
            <a:spLocks noChangeAspect="1"/>
          </p:cNvSpPr>
          <p:nvPr/>
        </p:nvSpPr>
        <p:spPr>
          <a:xfrm>
            <a:off x="3544433" y="165469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2536876-27EC-7607-E1CA-108817CEFA7B}"/>
              </a:ext>
            </a:extLst>
          </p:cNvPr>
          <p:cNvSpPr txBox="1"/>
          <p:nvPr/>
        </p:nvSpPr>
        <p:spPr>
          <a:xfrm>
            <a:off x="2134193" y="1623161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Steven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4ECC94C-F116-96E5-64A2-34E6A4E7E12D}"/>
              </a:ext>
            </a:extLst>
          </p:cNvPr>
          <p:cNvSpPr>
            <a:spLocks noChangeAspect="1"/>
          </p:cNvSpPr>
          <p:nvPr/>
        </p:nvSpPr>
        <p:spPr>
          <a:xfrm>
            <a:off x="2099622" y="1654925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7C86D45-0F22-ACBE-965E-8664AE683948}"/>
              </a:ext>
            </a:extLst>
          </p:cNvPr>
          <p:cNvSpPr txBox="1"/>
          <p:nvPr/>
        </p:nvSpPr>
        <p:spPr>
          <a:xfrm>
            <a:off x="3509860" y="193418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77B3787-76F3-1852-1270-255BA73AFE13}"/>
              </a:ext>
            </a:extLst>
          </p:cNvPr>
          <p:cNvSpPr>
            <a:spLocks noChangeAspect="1"/>
          </p:cNvSpPr>
          <p:nvPr/>
        </p:nvSpPr>
        <p:spPr>
          <a:xfrm>
            <a:off x="3544430" y="196595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3DAC6CB-3EC7-AFC1-04D5-1AE50E20CF28}"/>
              </a:ext>
            </a:extLst>
          </p:cNvPr>
          <p:cNvSpPr txBox="1"/>
          <p:nvPr/>
        </p:nvSpPr>
        <p:spPr>
          <a:xfrm>
            <a:off x="3509857" y="224544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2EAA0F3-29E5-C667-2ED8-3EC79A5E1465}"/>
              </a:ext>
            </a:extLst>
          </p:cNvPr>
          <p:cNvSpPr>
            <a:spLocks noChangeAspect="1"/>
          </p:cNvSpPr>
          <p:nvPr/>
        </p:nvSpPr>
        <p:spPr>
          <a:xfrm>
            <a:off x="3544427" y="227721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FDE4DE4-C000-8737-2E35-554BC7F8E173}"/>
              </a:ext>
            </a:extLst>
          </p:cNvPr>
          <p:cNvSpPr txBox="1"/>
          <p:nvPr/>
        </p:nvSpPr>
        <p:spPr>
          <a:xfrm>
            <a:off x="871878" y="256222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D3F5664B-CC41-572C-193B-BC64540E3F7F}"/>
              </a:ext>
            </a:extLst>
          </p:cNvPr>
          <p:cNvSpPr>
            <a:spLocks noChangeAspect="1"/>
          </p:cNvSpPr>
          <p:nvPr/>
        </p:nvSpPr>
        <p:spPr>
          <a:xfrm>
            <a:off x="906448" y="259399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65D5737-CF20-96BD-A990-5B4B499898FD}"/>
              </a:ext>
            </a:extLst>
          </p:cNvPr>
          <p:cNvSpPr txBox="1"/>
          <p:nvPr/>
        </p:nvSpPr>
        <p:spPr>
          <a:xfrm>
            <a:off x="3509854" y="255670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05625F81-9301-076B-FE53-13C68EDBED2A}"/>
              </a:ext>
            </a:extLst>
          </p:cNvPr>
          <p:cNvSpPr>
            <a:spLocks noChangeAspect="1"/>
          </p:cNvSpPr>
          <p:nvPr/>
        </p:nvSpPr>
        <p:spPr>
          <a:xfrm>
            <a:off x="3544424" y="258847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C301D06-4055-32B3-6C1F-CA8728E507FB}"/>
              </a:ext>
            </a:extLst>
          </p:cNvPr>
          <p:cNvSpPr txBox="1"/>
          <p:nvPr/>
        </p:nvSpPr>
        <p:spPr>
          <a:xfrm>
            <a:off x="2134184" y="2556944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Alexander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ACCD5A58-CCE7-BB56-EB19-DE20F5210C0C}"/>
              </a:ext>
            </a:extLst>
          </p:cNvPr>
          <p:cNvSpPr>
            <a:spLocks noChangeAspect="1"/>
          </p:cNvSpPr>
          <p:nvPr/>
        </p:nvSpPr>
        <p:spPr>
          <a:xfrm>
            <a:off x="2099613" y="2588708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0C92A5-2FF3-A5B9-025E-7204C649B388}"/>
              </a:ext>
            </a:extLst>
          </p:cNvPr>
          <p:cNvSpPr txBox="1"/>
          <p:nvPr/>
        </p:nvSpPr>
        <p:spPr>
          <a:xfrm>
            <a:off x="3509854" y="285981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C8D2CA92-0AD7-588C-00D3-16ADC1D18322}"/>
              </a:ext>
            </a:extLst>
          </p:cNvPr>
          <p:cNvSpPr>
            <a:spLocks noChangeAspect="1"/>
          </p:cNvSpPr>
          <p:nvPr/>
        </p:nvSpPr>
        <p:spPr>
          <a:xfrm>
            <a:off x="3544424" y="289158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2C13144-ABC8-B76A-B80C-3C4FC7AA9771}"/>
              </a:ext>
            </a:extLst>
          </p:cNvPr>
          <p:cNvSpPr txBox="1"/>
          <p:nvPr/>
        </p:nvSpPr>
        <p:spPr>
          <a:xfrm>
            <a:off x="3509851" y="317108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074E8BC7-45EB-995D-FA97-8E2110909657}"/>
              </a:ext>
            </a:extLst>
          </p:cNvPr>
          <p:cNvSpPr>
            <a:spLocks noChangeAspect="1"/>
          </p:cNvSpPr>
          <p:nvPr/>
        </p:nvSpPr>
        <p:spPr>
          <a:xfrm>
            <a:off x="3544421" y="320284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DD01241-F552-6965-A533-2AA8DCB31A93}"/>
              </a:ext>
            </a:extLst>
          </p:cNvPr>
          <p:cNvSpPr txBox="1"/>
          <p:nvPr/>
        </p:nvSpPr>
        <p:spPr>
          <a:xfrm>
            <a:off x="3509848" y="3482341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8332CB53-BF3E-0CAE-8774-0AD981FC13A0}"/>
              </a:ext>
            </a:extLst>
          </p:cNvPr>
          <p:cNvSpPr>
            <a:spLocks noChangeAspect="1"/>
          </p:cNvSpPr>
          <p:nvPr/>
        </p:nvSpPr>
        <p:spPr>
          <a:xfrm>
            <a:off x="3544418" y="3514105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C4947BA-8482-1943-0C8D-6B0E53783EBB}"/>
              </a:ext>
            </a:extLst>
          </p:cNvPr>
          <p:cNvSpPr txBox="1"/>
          <p:nvPr/>
        </p:nvSpPr>
        <p:spPr>
          <a:xfrm>
            <a:off x="3509845" y="379360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AAD664A8-CE91-D257-39A4-F5A382E36A97}"/>
              </a:ext>
            </a:extLst>
          </p:cNvPr>
          <p:cNvSpPr>
            <a:spLocks noChangeAspect="1"/>
          </p:cNvSpPr>
          <p:nvPr/>
        </p:nvSpPr>
        <p:spPr>
          <a:xfrm>
            <a:off x="3544415" y="382536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CE35B85-354C-521E-F6DB-5AC6B6D1B7AE}"/>
              </a:ext>
            </a:extLst>
          </p:cNvPr>
          <p:cNvSpPr txBox="1"/>
          <p:nvPr/>
        </p:nvSpPr>
        <p:spPr>
          <a:xfrm>
            <a:off x="871869" y="41048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08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0D4F8529-9D89-933A-6E68-DAD9434CD25F}"/>
              </a:ext>
            </a:extLst>
          </p:cNvPr>
          <p:cNvSpPr>
            <a:spLocks noChangeAspect="1"/>
          </p:cNvSpPr>
          <p:nvPr/>
        </p:nvSpPr>
        <p:spPr>
          <a:xfrm>
            <a:off x="906439" y="413658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8E7C08D-CF50-171A-B4F2-9C8CF650E21F}"/>
              </a:ext>
            </a:extLst>
          </p:cNvPr>
          <p:cNvSpPr txBox="1"/>
          <p:nvPr/>
        </p:nvSpPr>
        <p:spPr>
          <a:xfrm>
            <a:off x="3509845" y="40993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733EB772-19CA-B255-7B3D-5E2D714F9398}"/>
              </a:ext>
            </a:extLst>
          </p:cNvPr>
          <p:cNvSpPr>
            <a:spLocks noChangeAspect="1"/>
          </p:cNvSpPr>
          <p:nvPr/>
        </p:nvSpPr>
        <p:spPr>
          <a:xfrm>
            <a:off x="3544415" y="413106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3E2D1C0-519F-6F20-0DEA-B69D542BAB62}"/>
              </a:ext>
            </a:extLst>
          </p:cNvPr>
          <p:cNvSpPr txBox="1"/>
          <p:nvPr/>
        </p:nvSpPr>
        <p:spPr>
          <a:xfrm>
            <a:off x="2134175" y="40995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Nancy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105B7A00-FBD5-D3D8-E56A-5DE863C2CD70}"/>
              </a:ext>
            </a:extLst>
          </p:cNvPr>
          <p:cNvSpPr>
            <a:spLocks noChangeAspect="1"/>
          </p:cNvSpPr>
          <p:nvPr/>
        </p:nvSpPr>
        <p:spPr>
          <a:xfrm>
            <a:off x="2099604" y="413130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9AA9521-C2FA-FDE7-AD2D-7FEED9F1F88C}"/>
              </a:ext>
            </a:extLst>
          </p:cNvPr>
          <p:cNvSpPr txBox="1"/>
          <p:nvPr/>
        </p:nvSpPr>
        <p:spPr>
          <a:xfrm>
            <a:off x="3509842" y="441056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7FA8E0FE-7268-6D7C-F12C-85095546F7AD}"/>
              </a:ext>
            </a:extLst>
          </p:cNvPr>
          <p:cNvSpPr>
            <a:spLocks noChangeAspect="1"/>
          </p:cNvSpPr>
          <p:nvPr/>
        </p:nvSpPr>
        <p:spPr>
          <a:xfrm>
            <a:off x="3544412" y="4442328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A432FB0-76DF-8A41-CFF7-9B87D792D974}"/>
              </a:ext>
            </a:extLst>
          </p:cNvPr>
          <p:cNvSpPr txBox="1"/>
          <p:nvPr/>
        </p:nvSpPr>
        <p:spPr>
          <a:xfrm>
            <a:off x="3509839" y="4721825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0AC6C2D9-2611-AE47-9DA3-82A541067732}"/>
              </a:ext>
            </a:extLst>
          </p:cNvPr>
          <p:cNvSpPr>
            <a:spLocks noChangeAspect="1"/>
          </p:cNvSpPr>
          <p:nvPr/>
        </p:nvSpPr>
        <p:spPr>
          <a:xfrm>
            <a:off x="3544409" y="4753589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783399D-9806-5947-DCDE-D3BF4942C54B}"/>
              </a:ext>
            </a:extLst>
          </p:cNvPr>
          <p:cNvSpPr txBox="1"/>
          <p:nvPr/>
        </p:nvSpPr>
        <p:spPr>
          <a:xfrm>
            <a:off x="3509836" y="503308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D97C8796-0ACB-6057-29DA-3669FBBC447F}"/>
              </a:ext>
            </a:extLst>
          </p:cNvPr>
          <p:cNvSpPr>
            <a:spLocks noChangeAspect="1"/>
          </p:cNvSpPr>
          <p:nvPr/>
        </p:nvSpPr>
        <p:spPr>
          <a:xfrm>
            <a:off x="3544406" y="506485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4E77958-6241-AAFE-851C-F59EE705AC3C}"/>
              </a:ext>
            </a:extLst>
          </p:cNvPr>
          <p:cNvSpPr txBox="1"/>
          <p:nvPr/>
        </p:nvSpPr>
        <p:spPr>
          <a:xfrm>
            <a:off x="3509836" y="533619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C85B7F4F-6E5C-4AEB-C33D-A5F3556B498E}"/>
              </a:ext>
            </a:extLst>
          </p:cNvPr>
          <p:cNvSpPr>
            <a:spLocks noChangeAspect="1"/>
          </p:cNvSpPr>
          <p:nvPr/>
        </p:nvSpPr>
        <p:spPr>
          <a:xfrm>
            <a:off x="3544406" y="536796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C57FDF4-98D8-07FF-FF1E-B7D5BBA64FAB}"/>
              </a:ext>
            </a:extLst>
          </p:cNvPr>
          <p:cNvSpPr txBox="1"/>
          <p:nvPr/>
        </p:nvSpPr>
        <p:spPr>
          <a:xfrm>
            <a:off x="3509833" y="564745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AB5322D1-CF92-0E0F-18D6-E9393FCEB885}"/>
              </a:ext>
            </a:extLst>
          </p:cNvPr>
          <p:cNvSpPr>
            <a:spLocks noChangeAspect="1"/>
          </p:cNvSpPr>
          <p:nvPr/>
        </p:nvSpPr>
        <p:spPr>
          <a:xfrm>
            <a:off x="3544403" y="567922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E966917-DD3B-0531-1614-504B67E8454E}"/>
              </a:ext>
            </a:extLst>
          </p:cNvPr>
          <p:cNvSpPr txBox="1"/>
          <p:nvPr/>
        </p:nvSpPr>
        <p:spPr>
          <a:xfrm>
            <a:off x="871854" y="596423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14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BD7F557D-66A8-DC93-1404-467017370151}"/>
              </a:ext>
            </a:extLst>
          </p:cNvPr>
          <p:cNvSpPr>
            <a:spLocks noChangeAspect="1"/>
          </p:cNvSpPr>
          <p:nvPr/>
        </p:nvSpPr>
        <p:spPr>
          <a:xfrm>
            <a:off x="906424" y="599600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69D0211-63E9-49FC-F060-6FA2A6D017F7}"/>
              </a:ext>
            </a:extLst>
          </p:cNvPr>
          <p:cNvSpPr txBox="1"/>
          <p:nvPr/>
        </p:nvSpPr>
        <p:spPr>
          <a:xfrm>
            <a:off x="3509830" y="595871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3</a:t>
            </a:r>
            <a:r>
              <a:rPr lang="en-PH" sz="1200" dirty="0">
                <a:latin typeface="Consolas" panose="020B0609020204030204" pitchFamily="49" charset="0"/>
              </a:rPr>
              <a:t>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44" name="Rectangle: Rounded Corners 243">
            <a:extLst>
              <a:ext uri="{FF2B5EF4-FFF2-40B4-BE49-F238E27FC236}">
                <a16:creationId xmlns:a16="http://schemas.microsoft.com/office/drawing/2014/main" id="{26E9AA51-7854-7208-9870-85B1F9AFCFD3}"/>
              </a:ext>
            </a:extLst>
          </p:cNvPr>
          <p:cNvSpPr>
            <a:spLocks noChangeAspect="1"/>
          </p:cNvSpPr>
          <p:nvPr/>
        </p:nvSpPr>
        <p:spPr>
          <a:xfrm>
            <a:off x="3544400" y="599048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3333A24F-B362-DA6F-62CA-03936F17C22E}"/>
              </a:ext>
            </a:extLst>
          </p:cNvPr>
          <p:cNvSpPr txBox="1"/>
          <p:nvPr/>
        </p:nvSpPr>
        <p:spPr>
          <a:xfrm>
            <a:off x="2134160" y="5958953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Den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D14FF2A4-755A-C7B1-CD16-911865BA646D}"/>
              </a:ext>
            </a:extLst>
          </p:cNvPr>
          <p:cNvSpPr>
            <a:spLocks noChangeAspect="1"/>
          </p:cNvSpPr>
          <p:nvPr/>
        </p:nvSpPr>
        <p:spPr>
          <a:xfrm>
            <a:off x="2099589" y="5990717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C30D7060-B24C-7801-E72C-96B0F356144D}"/>
              </a:ext>
            </a:extLst>
          </p:cNvPr>
          <p:cNvSpPr txBox="1"/>
          <p:nvPr/>
        </p:nvSpPr>
        <p:spPr>
          <a:xfrm>
            <a:off x="5251714" y="587889"/>
            <a:ext cx="6244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latin typeface="Consolas" panose="020B0609020204030204" pitchFamily="49" charset="0"/>
              </a:rPr>
              <a:t>emp_id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, name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 err="1">
                <a:latin typeface="Consolas" panose="020B0609020204030204" pitchFamily="49" charset="0"/>
              </a:rPr>
              <a:t>dept_id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employees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28E2984-977E-1502-4C31-67218C1CFCA6}"/>
              </a:ext>
            </a:extLst>
          </p:cNvPr>
          <p:cNvSpPr txBox="1"/>
          <p:nvPr/>
        </p:nvSpPr>
        <p:spPr>
          <a:xfrm>
            <a:off x="5251714" y="2072686"/>
            <a:ext cx="624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  </a:t>
            </a:r>
            <a:r>
              <a:rPr lang="en-PH" sz="1600" dirty="0" err="1">
                <a:latin typeface="Consolas" panose="020B0609020204030204" pitchFamily="49" charset="0"/>
              </a:rPr>
              <a:t>dept_id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62B9C-62E3-E160-25BF-E1C08232E257}"/>
              </a:ext>
            </a:extLst>
          </p:cNvPr>
          <p:cNvSpPr txBox="1"/>
          <p:nvPr/>
        </p:nvSpPr>
        <p:spPr>
          <a:xfrm>
            <a:off x="2259135" y="2072686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(+2) rows</a:t>
            </a:r>
            <a:endParaRPr lang="en-PH" sz="1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47128E-7725-021C-0FC6-6C05A29C706B}"/>
              </a:ext>
            </a:extLst>
          </p:cNvPr>
          <p:cNvSpPr txBox="1"/>
          <p:nvPr/>
        </p:nvSpPr>
        <p:spPr>
          <a:xfrm>
            <a:off x="2259134" y="3314880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(+4) rows</a:t>
            </a:r>
            <a:endParaRPr lang="en-PH" sz="12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0F76A-1BDA-7AA3-F58E-32D57B91B0AF}"/>
              </a:ext>
            </a:extLst>
          </p:cNvPr>
          <p:cNvSpPr txBox="1"/>
          <p:nvPr/>
        </p:nvSpPr>
        <p:spPr>
          <a:xfrm>
            <a:off x="2259133" y="505303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(+5) rows</a:t>
            </a:r>
            <a:endParaRPr lang="en-PH" sz="12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93A4E-800A-6541-8BBC-6CAE8712A149}"/>
              </a:ext>
            </a:extLst>
          </p:cNvPr>
          <p:cNvSpPr txBox="1"/>
          <p:nvPr/>
        </p:nvSpPr>
        <p:spPr>
          <a:xfrm>
            <a:off x="9445557" y="610803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rgbClr val="DE776A"/>
                </a:solidFill>
                <a:latin typeface="Consolas" panose="020B0609020204030204" pitchFamily="49" charset="0"/>
              </a:rPr>
              <a:t>Error Code: </a:t>
            </a:r>
            <a:r>
              <a:rPr lang="en-PH" dirty="0">
                <a:latin typeface="Consolas" panose="020B0609020204030204" pitchFamily="49" charset="0"/>
              </a:rPr>
              <a:t>1055.</a:t>
            </a:r>
          </a:p>
        </p:txBody>
      </p:sp>
    </p:spTree>
    <p:extLst>
      <p:ext uri="{BB962C8B-B14F-4D97-AF65-F5344CB8AC3E}">
        <p14:creationId xmlns:p14="http://schemas.microsoft.com/office/powerpoint/2010/main" val="854730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89F650-AFA9-F411-5FFA-72E148CE6A35}"/>
              </a:ext>
            </a:extLst>
          </p:cNvPr>
          <p:cNvSpPr txBox="1"/>
          <p:nvPr/>
        </p:nvSpPr>
        <p:spPr>
          <a:xfrm>
            <a:off x="1569396" y="2644170"/>
            <a:ext cx="9053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Every column in the SELECT clause must either be in the </a:t>
            </a:r>
            <a:r>
              <a:rPr lang="en-US" sz="32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GROUP BY clause </a:t>
            </a:r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or </a:t>
            </a:r>
            <a:r>
              <a:rPr lang="en-US" sz="32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used with an aggregate function</a:t>
            </a:r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like COUNT() or AVG().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67F1F-B9AA-1D3F-4DBE-5F6397CAFE1B}"/>
              </a:ext>
            </a:extLst>
          </p:cNvPr>
          <p:cNvSpPr txBox="1"/>
          <p:nvPr/>
        </p:nvSpPr>
        <p:spPr>
          <a:xfrm>
            <a:off x="4927250" y="1954327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rgbClr val="DE776A"/>
                </a:solidFill>
                <a:latin typeface="Consolas" panose="020B0609020204030204" pitchFamily="49" charset="0"/>
              </a:rPr>
              <a:t>Error Code: </a:t>
            </a:r>
            <a:r>
              <a:rPr lang="en-PH" dirty="0">
                <a:latin typeface="Consolas" panose="020B0609020204030204" pitchFamily="49" charset="0"/>
              </a:rPr>
              <a:t>1055.</a:t>
            </a:r>
          </a:p>
        </p:txBody>
      </p:sp>
    </p:spTree>
    <p:extLst>
      <p:ext uri="{BB962C8B-B14F-4D97-AF65-F5344CB8AC3E}">
        <p14:creationId xmlns:p14="http://schemas.microsoft.com/office/powerpoint/2010/main" val="3388887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Box 254">
            <a:extLst>
              <a:ext uri="{FF2B5EF4-FFF2-40B4-BE49-F238E27FC236}">
                <a16:creationId xmlns:a16="http://schemas.microsoft.com/office/drawing/2014/main" id="{C30D7060-B24C-7801-E72C-96B0F356144D}"/>
              </a:ext>
            </a:extLst>
          </p:cNvPr>
          <p:cNvSpPr txBox="1"/>
          <p:nvPr/>
        </p:nvSpPr>
        <p:spPr>
          <a:xfrm>
            <a:off x="5251714" y="587889"/>
            <a:ext cx="6244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latin typeface="Consolas" panose="020B0609020204030204" pitchFamily="49" charset="0"/>
              </a:rPr>
              <a:t>emp_id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, name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 err="1">
                <a:latin typeface="Consolas" panose="020B0609020204030204" pitchFamily="49" charset="0"/>
              </a:rPr>
              <a:t>dept_id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employees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28E2984-977E-1502-4C31-67218C1CFCA6}"/>
              </a:ext>
            </a:extLst>
          </p:cNvPr>
          <p:cNvSpPr txBox="1"/>
          <p:nvPr/>
        </p:nvSpPr>
        <p:spPr>
          <a:xfrm>
            <a:off x="5251714" y="2072686"/>
            <a:ext cx="624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  </a:t>
            </a:r>
            <a:r>
              <a:rPr lang="en-PH" sz="1600" dirty="0" err="1">
                <a:latin typeface="Consolas" panose="020B0609020204030204" pitchFamily="49" charset="0"/>
              </a:rPr>
              <a:t>dept_id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9E0B5F-56B6-2422-6313-27D5392F2009}"/>
              </a:ext>
            </a:extLst>
          </p:cNvPr>
          <p:cNvSpPr>
            <a:spLocks noChangeAspect="1"/>
          </p:cNvSpPr>
          <p:nvPr/>
        </p:nvSpPr>
        <p:spPr>
          <a:xfrm>
            <a:off x="695471" y="587889"/>
            <a:ext cx="4076700" cy="5889111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BB4706-C03F-26DC-44DF-2A6608C5A78C}"/>
              </a:ext>
            </a:extLst>
          </p:cNvPr>
          <p:cNvSpPr txBox="1"/>
          <p:nvPr/>
        </p:nvSpPr>
        <p:spPr>
          <a:xfrm>
            <a:off x="695471" y="655902"/>
            <a:ext cx="407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53A8A-75FC-7F94-D06B-ACA416877B88}"/>
              </a:ext>
            </a:extLst>
          </p:cNvPr>
          <p:cNvSpPr txBox="1"/>
          <p:nvPr/>
        </p:nvSpPr>
        <p:spPr>
          <a:xfrm>
            <a:off x="871887" y="11603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emp_id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932817-2805-C9A4-05E3-C8E6F45D6C1C}"/>
              </a:ext>
            </a:extLst>
          </p:cNvPr>
          <p:cNvSpPr>
            <a:spLocks noChangeAspect="1"/>
          </p:cNvSpPr>
          <p:nvPr/>
        </p:nvSpPr>
        <p:spPr>
          <a:xfrm>
            <a:off x="906457" y="112954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76E17-3EEE-7A36-2412-7AAC236479C8}"/>
              </a:ext>
            </a:extLst>
          </p:cNvPr>
          <p:cNvSpPr txBox="1"/>
          <p:nvPr/>
        </p:nvSpPr>
        <p:spPr>
          <a:xfrm>
            <a:off x="3509863" y="11548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dept_id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D31751-54AE-5012-94C5-5D38F5C353F4}"/>
              </a:ext>
            </a:extLst>
          </p:cNvPr>
          <p:cNvSpPr>
            <a:spLocks noChangeAspect="1"/>
          </p:cNvSpPr>
          <p:nvPr/>
        </p:nvSpPr>
        <p:spPr>
          <a:xfrm>
            <a:off x="3544433" y="112402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8F6DA5-B705-5D41-327D-A47771333E83}"/>
              </a:ext>
            </a:extLst>
          </p:cNvPr>
          <p:cNvSpPr txBox="1"/>
          <p:nvPr/>
        </p:nvSpPr>
        <p:spPr>
          <a:xfrm>
            <a:off x="2134193" y="11550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7FC4BE-6779-E00C-3A7C-AAB173BF57D7}"/>
              </a:ext>
            </a:extLst>
          </p:cNvPr>
          <p:cNvSpPr>
            <a:spLocks noChangeAspect="1"/>
          </p:cNvSpPr>
          <p:nvPr/>
        </p:nvSpPr>
        <p:spPr>
          <a:xfrm>
            <a:off x="2099622" y="1124260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E01D8F-EA54-2D40-2EA1-204657C30023}"/>
              </a:ext>
            </a:extLst>
          </p:cNvPr>
          <p:cNvSpPr txBox="1"/>
          <p:nvPr/>
        </p:nvSpPr>
        <p:spPr>
          <a:xfrm>
            <a:off x="871887" y="162844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B865F9-DFE3-8EF0-CCA3-DF030B19DE46}"/>
              </a:ext>
            </a:extLst>
          </p:cNvPr>
          <p:cNvSpPr>
            <a:spLocks noChangeAspect="1"/>
          </p:cNvSpPr>
          <p:nvPr/>
        </p:nvSpPr>
        <p:spPr>
          <a:xfrm>
            <a:off x="906457" y="166021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4F6C5-7A6F-A37A-4612-895354F8137B}"/>
              </a:ext>
            </a:extLst>
          </p:cNvPr>
          <p:cNvSpPr txBox="1"/>
          <p:nvPr/>
        </p:nvSpPr>
        <p:spPr>
          <a:xfrm>
            <a:off x="3509863" y="162292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6BE251-D1F8-9E40-050A-7E02C29BC143}"/>
              </a:ext>
            </a:extLst>
          </p:cNvPr>
          <p:cNvSpPr>
            <a:spLocks noChangeAspect="1"/>
          </p:cNvSpPr>
          <p:nvPr/>
        </p:nvSpPr>
        <p:spPr>
          <a:xfrm>
            <a:off x="3544433" y="165469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EEE9E9-2742-5B52-7D24-EC83D0CDF3D3}"/>
              </a:ext>
            </a:extLst>
          </p:cNvPr>
          <p:cNvSpPr txBox="1"/>
          <p:nvPr/>
        </p:nvSpPr>
        <p:spPr>
          <a:xfrm>
            <a:off x="2134193" y="1623161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Steven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287381-9D7D-9CDB-AC45-A770B0A4065D}"/>
              </a:ext>
            </a:extLst>
          </p:cNvPr>
          <p:cNvSpPr>
            <a:spLocks noChangeAspect="1"/>
          </p:cNvSpPr>
          <p:nvPr/>
        </p:nvSpPr>
        <p:spPr>
          <a:xfrm>
            <a:off x="2099622" y="1654925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6A9AC-809D-2E18-0604-31B32A00D1C2}"/>
              </a:ext>
            </a:extLst>
          </p:cNvPr>
          <p:cNvSpPr txBox="1"/>
          <p:nvPr/>
        </p:nvSpPr>
        <p:spPr>
          <a:xfrm>
            <a:off x="3509860" y="193418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2F5EFF8-521D-EF32-FCDC-D11F22613552}"/>
              </a:ext>
            </a:extLst>
          </p:cNvPr>
          <p:cNvSpPr>
            <a:spLocks noChangeAspect="1"/>
          </p:cNvSpPr>
          <p:nvPr/>
        </p:nvSpPr>
        <p:spPr>
          <a:xfrm>
            <a:off x="3544430" y="196595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04BEA-7835-306C-F87C-4C1747F96F77}"/>
              </a:ext>
            </a:extLst>
          </p:cNvPr>
          <p:cNvSpPr txBox="1"/>
          <p:nvPr/>
        </p:nvSpPr>
        <p:spPr>
          <a:xfrm>
            <a:off x="3509857" y="224544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691EC59-2B2D-9601-8AC8-9A46ED44F00C}"/>
              </a:ext>
            </a:extLst>
          </p:cNvPr>
          <p:cNvSpPr>
            <a:spLocks noChangeAspect="1"/>
          </p:cNvSpPr>
          <p:nvPr/>
        </p:nvSpPr>
        <p:spPr>
          <a:xfrm>
            <a:off x="3544427" y="227721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2409E6-9DDF-4375-4F53-808DD1174CB8}"/>
              </a:ext>
            </a:extLst>
          </p:cNvPr>
          <p:cNvSpPr txBox="1"/>
          <p:nvPr/>
        </p:nvSpPr>
        <p:spPr>
          <a:xfrm>
            <a:off x="871878" y="256222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14D3578-7120-B520-9811-6DC00644C2FC}"/>
              </a:ext>
            </a:extLst>
          </p:cNvPr>
          <p:cNvSpPr>
            <a:spLocks noChangeAspect="1"/>
          </p:cNvSpPr>
          <p:nvPr/>
        </p:nvSpPr>
        <p:spPr>
          <a:xfrm>
            <a:off x="906448" y="259399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C92369-7A53-70B2-9416-7B27D00BAD4A}"/>
              </a:ext>
            </a:extLst>
          </p:cNvPr>
          <p:cNvSpPr txBox="1"/>
          <p:nvPr/>
        </p:nvSpPr>
        <p:spPr>
          <a:xfrm>
            <a:off x="3509854" y="255670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A57F987-E184-32B7-2E88-053557CAB7B3}"/>
              </a:ext>
            </a:extLst>
          </p:cNvPr>
          <p:cNvSpPr>
            <a:spLocks noChangeAspect="1"/>
          </p:cNvSpPr>
          <p:nvPr/>
        </p:nvSpPr>
        <p:spPr>
          <a:xfrm>
            <a:off x="3544424" y="258847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08DE8F-A23D-A24D-B4ED-0CCE3D84E8EC}"/>
              </a:ext>
            </a:extLst>
          </p:cNvPr>
          <p:cNvSpPr txBox="1"/>
          <p:nvPr/>
        </p:nvSpPr>
        <p:spPr>
          <a:xfrm>
            <a:off x="2134184" y="2556944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Alexander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B26C977-EE93-4390-9391-3146D5320918}"/>
              </a:ext>
            </a:extLst>
          </p:cNvPr>
          <p:cNvSpPr>
            <a:spLocks noChangeAspect="1"/>
          </p:cNvSpPr>
          <p:nvPr/>
        </p:nvSpPr>
        <p:spPr>
          <a:xfrm>
            <a:off x="2099613" y="2588708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C1960D-4F10-E195-0541-3B12659175B9}"/>
              </a:ext>
            </a:extLst>
          </p:cNvPr>
          <p:cNvSpPr txBox="1"/>
          <p:nvPr/>
        </p:nvSpPr>
        <p:spPr>
          <a:xfrm>
            <a:off x="3509854" y="285981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763D9ED-D350-73C1-C589-6B7BE304F3E9}"/>
              </a:ext>
            </a:extLst>
          </p:cNvPr>
          <p:cNvSpPr>
            <a:spLocks noChangeAspect="1"/>
          </p:cNvSpPr>
          <p:nvPr/>
        </p:nvSpPr>
        <p:spPr>
          <a:xfrm>
            <a:off x="3544424" y="289158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F43CED-28E1-6331-A345-70F19FD0A844}"/>
              </a:ext>
            </a:extLst>
          </p:cNvPr>
          <p:cNvSpPr txBox="1"/>
          <p:nvPr/>
        </p:nvSpPr>
        <p:spPr>
          <a:xfrm>
            <a:off x="3509851" y="317108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BE96CDC-0913-25D1-EBCA-73CE2D84463E}"/>
              </a:ext>
            </a:extLst>
          </p:cNvPr>
          <p:cNvSpPr>
            <a:spLocks noChangeAspect="1"/>
          </p:cNvSpPr>
          <p:nvPr/>
        </p:nvSpPr>
        <p:spPr>
          <a:xfrm>
            <a:off x="3544421" y="320284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D07F2E-5AAB-A135-7470-57B795B35F39}"/>
              </a:ext>
            </a:extLst>
          </p:cNvPr>
          <p:cNvSpPr txBox="1"/>
          <p:nvPr/>
        </p:nvSpPr>
        <p:spPr>
          <a:xfrm>
            <a:off x="3509848" y="3482341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94EDB45-CF7A-4015-242E-DA4C28E371A1}"/>
              </a:ext>
            </a:extLst>
          </p:cNvPr>
          <p:cNvSpPr>
            <a:spLocks noChangeAspect="1"/>
          </p:cNvSpPr>
          <p:nvPr/>
        </p:nvSpPr>
        <p:spPr>
          <a:xfrm>
            <a:off x="3544418" y="3514105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87F668-8CE2-5321-2A0D-0A3EE3B91094}"/>
              </a:ext>
            </a:extLst>
          </p:cNvPr>
          <p:cNvSpPr txBox="1"/>
          <p:nvPr/>
        </p:nvSpPr>
        <p:spPr>
          <a:xfrm>
            <a:off x="3509845" y="379360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433ED93-41D1-137C-6FBD-E7EECC759DCC}"/>
              </a:ext>
            </a:extLst>
          </p:cNvPr>
          <p:cNvSpPr>
            <a:spLocks noChangeAspect="1"/>
          </p:cNvSpPr>
          <p:nvPr/>
        </p:nvSpPr>
        <p:spPr>
          <a:xfrm>
            <a:off x="3544415" y="382536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315576-41E3-3DF8-5719-1BF05C51A5D2}"/>
              </a:ext>
            </a:extLst>
          </p:cNvPr>
          <p:cNvSpPr txBox="1"/>
          <p:nvPr/>
        </p:nvSpPr>
        <p:spPr>
          <a:xfrm>
            <a:off x="871869" y="41048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08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AF3E047-F8E8-3AA0-76A3-F6443726C2A6}"/>
              </a:ext>
            </a:extLst>
          </p:cNvPr>
          <p:cNvSpPr>
            <a:spLocks noChangeAspect="1"/>
          </p:cNvSpPr>
          <p:nvPr/>
        </p:nvSpPr>
        <p:spPr>
          <a:xfrm>
            <a:off x="906439" y="413658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6FF483-0211-650F-3181-E47DDCF4C025}"/>
              </a:ext>
            </a:extLst>
          </p:cNvPr>
          <p:cNvSpPr txBox="1"/>
          <p:nvPr/>
        </p:nvSpPr>
        <p:spPr>
          <a:xfrm>
            <a:off x="3509845" y="40993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7EF6805-09D1-F368-0FD1-9EAC6837F0B9}"/>
              </a:ext>
            </a:extLst>
          </p:cNvPr>
          <p:cNvSpPr>
            <a:spLocks noChangeAspect="1"/>
          </p:cNvSpPr>
          <p:nvPr/>
        </p:nvSpPr>
        <p:spPr>
          <a:xfrm>
            <a:off x="3544415" y="413106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504078-6DE3-1C6E-4E9F-97918B7095A3}"/>
              </a:ext>
            </a:extLst>
          </p:cNvPr>
          <p:cNvSpPr txBox="1"/>
          <p:nvPr/>
        </p:nvSpPr>
        <p:spPr>
          <a:xfrm>
            <a:off x="2134175" y="40995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Nancy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FAD2772-25F7-9FAC-896B-5F0E0261A44D}"/>
              </a:ext>
            </a:extLst>
          </p:cNvPr>
          <p:cNvSpPr>
            <a:spLocks noChangeAspect="1"/>
          </p:cNvSpPr>
          <p:nvPr/>
        </p:nvSpPr>
        <p:spPr>
          <a:xfrm>
            <a:off x="2099604" y="413130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006246-D80C-10EA-7507-90C5FDA3E49E}"/>
              </a:ext>
            </a:extLst>
          </p:cNvPr>
          <p:cNvSpPr txBox="1"/>
          <p:nvPr/>
        </p:nvSpPr>
        <p:spPr>
          <a:xfrm>
            <a:off x="3509842" y="441056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BCDE683-D92A-BB2A-FC2B-38EAFF86B52B}"/>
              </a:ext>
            </a:extLst>
          </p:cNvPr>
          <p:cNvSpPr>
            <a:spLocks noChangeAspect="1"/>
          </p:cNvSpPr>
          <p:nvPr/>
        </p:nvSpPr>
        <p:spPr>
          <a:xfrm>
            <a:off x="3544412" y="4442328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E4AEA9-6362-8D3B-9F48-26F125603E45}"/>
              </a:ext>
            </a:extLst>
          </p:cNvPr>
          <p:cNvSpPr txBox="1"/>
          <p:nvPr/>
        </p:nvSpPr>
        <p:spPr>
          <a:xfrm>
            <a:off x="3509839" y="4721825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04A5172-06E0-813F-8C45-6824602808F4}"/>
              </a:ext>
            </a:extLst>
          </p:cNvPr>
          <p:cNvSpPr>
            <a:spLocks noChangeAspect="1"/>
          </p:cNvSpPr>
          <p:nvPr/>
        </p:nvSpPr>
        <p:spPr>
          <a:xfrm>
            <a:off x="3544409" y="4753589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15E4D1-EA46-8074-7B0B-210902895C15}"/>
              </a:ext>
            </a:extLst>
          </p:cNvPr>
          <p:cNvSpPr txBox="1"/>
          <p:nvPr/>
        </p:nvSpPr>
        <p:spPr>
          <a:xfrm>
            <a:off x="3509836" y="503308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2C7F38F-173E-1580-44DF-03C222598745}"/>
              </a:ext>
            </a:extLst>
          </p:cNvPr>
          <p:cNvSpPr>
            <a:spLocks noChangeAspect="1"/>
          </p:cNvSpPr>
          <p:nvPr/>
        </p:nvSpPr>
        <p:spPr>
          <a:xfrm>
            <a:off x="3544406" y="506485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BF18B4-A073-DB77-6F82-DA4A16114132}"/>
              </a:ext>
            </a:extLst>
          </p:cNvPr>
          <p:cNvSpPr txBox="1"/>
          <p:nvPr/>
        </p:nvSpPr>
        <p:spPr>
          <a:xfrm>
            <a:off x="3509836" y="533619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6EFB7C7-AE91-6050-7DD0-AB5384C26AA8}"/>
              </a:ext>
            </a:extLst>
          </p:cNvPr>
          <p:cNvSpPr>
            <a:spLocks noChangeAspect="1"/>
          </p:cNvSpPr>
          <p:nvPr/>
        </p:nvSpPr>
        <p:spPr>
          <a:xfrm>
            <a:off x="3544406" y="536796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D78DD1-A758-6AB4-4851-981447F06715}"/>
              </a:ext>
            </a:extLst>
          </p:cNvPr>
          <p:cNvSpPr txBox="1"/>
          <p:nvPr/>
        </p:nvSpPr>
        <p:spPr>
          <a:xfrm>
            <a:off x="3509833" y="564745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F15468E-77AD-F72D-DAB9-3C642EE31C1E}"/>
              </a:ext>
            </a:extLst>
          </p:cNvPr>
          <p:cNvSpPr>
            <a:spLocks noChangeAspect="1"/>
          </p:cNvSpPr>
          <p:nvPr/>
        </p:nvSpPr>
        <p:spPr>
          <a:xfrm>
            <a:off x="3544403" y="567922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D77CB8-4115-46DF-F3F4-798A6D3451B0}"/>
              </a:ext>
            </a:extLst>
          </p:cNvPr>
          <p:cNvSpPr txBox="1"/>
          <p:nvPr/>
        </p:nvSpPr>
        <p:spPr>
          <a:xfrm>
            <a:off x="871854" y="596423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14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1133A12-F85D-5037-D5AE-116877153681}"/>
              </a:ext>
            </a:extLst>
          </p:cNvPr>
          <p:cNvSpPr>
            <a:spLocks noChangeAspect="1"/>
          </p:cNvSpPr>
          <p:nvPr/>
        </p:nvSpPr>
        <p:spPr>
          <a:xfrm>
            <a:off x="906424" y="599600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465F47-D0D6-F007-A585-9C1F8EE9018B}"/>
              </a:ext>
            </a:extLst>
          </p:cNvPr>
          <p:cNvSpPr txBox="1"/>
          <p:nvPr/>
        </p:nvSpPr>
        <p:spPr>
          <a:xfrm>
            <a:off x="3509830" y="595871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3</a:t>
            </a:r>
            <a:r>
              <a:rPr lang="en-PH" sz="1200" dirty="0">
                <a:latin typeface="Consolas" panose="020B0609020204030204" pitchFamily="49" charset="0"/>
              </a:rPr>
              <a:t>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28B2B8D-11E3-BD8F-9D24-04B3DEE6BB6E}"/>
              </a:ext>
            </a:extLst>
          </p:cNvPr>
          <p:cNvSpPr>
            <a:spLocks noChangeAspect="1"/>
          </p:cNvSpPr>
          <p:nvPr/>
        </p:nvSpPr>
        <p:spPr>
          <a:xfrm>
            <a:off x="3544400" y="599048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E20FBC3-BC4F-DE33-C403-A1C70A2B6287}"/>
              </a:ext>
            </a:extLst>
          </p:cNvPr>
          <p:cNvSpPr txBox="1"/>
          <p:nvPr/>
        </p:nvSpPr>
        <p:spPr>
          <a:xfrm>
            <a:off x="2134160" y="5958953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Den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8BFB4E9-71EE-3F37-8827-C79052EF6995}"/>
              </a:ext>
            </a:extLst>
          </p:cNvPr>
          <p:cNvSpPr>
            <a:spLocks noChangeAspect="1"/>
          </p:cNvSpPr>
          <p:nvPr/>
        </p:nvSpPr>
        <p:spPr>
          <a:xfrm>
            <a:off x="2099589" y="5990717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11CA1D-8FC6-32C3-D1D9-328E7A446BC4}"/>
              </a:ext>
            </a:extLst>
          </p:cNvPr>
          <p:cNvSpPr txBox="1"/>
          <p:nvPr/>
        </p:nvSpPr>
        <p:spPr>
          <a:xfrm>
            <a:off x="2259135" y="2072686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(+2) rows</a:t>
            </a:r>
            <a:endParaRPr lang="en-PH" sz="1200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14CD52-17A3-96B2-ECE3-1966FA2A977D}"/>
              </a:ext>
            </a:extLst>
          </p:cNvPr>
          <p:cNvSpPr txBox="1"/>
          <p:nvPr/>
        </p:nvSpPr>
        <p:spPr>
          <a:xfrm>
            <a:off x="2259134" y="3314880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(+4) rows</a:t>
            </a:r>
            <a:endParaRPr lang="en-PH" sz="1200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104A8B-2625-6158-031C-BAE8535EC6C6}"/>
              </a:ext>
            </a:extLst>
          </p:cNvPr>
          <p:cNvSpPr txBox="1"/>
          <p:nvPr/>
        </p:nvSpPr>
        <p:spPr>
          <a:xfrm>
            <a:off x="2259133" y="505303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(+5) rows</a:t>
            </a:r>
            <a:endParaRPr lang="en-PH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246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Box 254">
            <a:extLst>
              <a:ext uri="{FF2B5EF4-FFF2-40B4-BE49-F238E27FC236}">
                <a16:creationId xmlns:a16="http://schemas.microsoft.com/office/drawing/2014/main" id="{C30D7060-B24C-7801-E72C-96B0F356144D}"/>
              </a:ext>
            </a:extLst>
          </p:cNvPr>
          <p:cNvSpPr txBox="1"/>
          <p:nvPr/>
        </p:nvSpPr>
        <p:spPr>
          <a:xfrm>
            <a:off x="5251714" y="587889"/>
            <a:ext cx="6244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PH" sz="1600" dirty="0" err="1">
                <a:latin typeface="Consolas" panose="020B0609020204030204" pitchFamily="49" charset="0"/>
              </a:rPr>
              <a:t>emp_id</a:t>
            </a:r>
            <a:r>
              <a:rPr lang="en-PH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 err="1">
                <a:latin typeface="Consolas" panose="020B0609020204030204" pitchFamily="49" charset="0"/>
              </a:rPr>
              <a:t>dept_id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employees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28E2984-977E-1502-4C31-67218C1CFCA6}"/>
              </a:ext>
            </a:extLst>
          </p:cNvPr>
          <p:cNvSpPr txBox="1"/>
          <p:nvPr/>
        </p:nvSpPr>
        <p:spPr>
          <a:xfrm>
            <a:off x="5251714" y="1867266"/>
            <a:ext cx="624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  </a:t>
            </a:r>
            <a:r>
              <a:rPr lang="en-PH" sz="1600" dirty="0" err="1">
                <a:latin typeface="Consolas" panose="020B0609020204030204" pitchFamily="49" charset="0"/>
              </a:rPr>
              <a:t>dept_id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F69950-3ADA-EB26-F09A-BE7CB944069D}"/>
              </a:ext>
            </a:extLst>
          </p:cNvPr>
          <p:cNvSpPr>
            <a:spLocks noChangeAspect="1"/>
          </p:cNvSpPr>
          <p:nvPr/>
        </p:nvSpPr>
        <p:spPr>
          <a:xfrm>
            <a:off x="695471" y="587889"/>
            <a:ext cx="4076700" cy="5889111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244D5B-4BC8-9847-FF56-83CAB9019839}"/>
              </a:ext>
            </a:extLst>
          </p:cNvPr>
          <p:cNvSpPr txBox="1"/>
          <p:nvPr/>
        </p:nvSpPr>
        <p:spPr>
          <a:xfrm>
            <a:off x="695471" y="655902"/>
            <a:ext cx="407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49072-C441-2884-AF30-00ABECC92495}"/>
              </a:ext>
            </a:extLst>
          </p:cNvPr>
          <p:cNvSpPr txBox="1"/>
          <p:nvPr/>
        </p:nvSpPr>
        <p:spPr>
          <a:xfrm>
            <a:off x="871887" y="1160323"/>
            <a:ext cx="2512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COUNT(</a:t>
            </a:r>
            <a:r>
              <a:rPr lang="en-PH" sz="1200" dirty="0" err="1">
                <a:latin typeface="Consolas" panose="020B0609020204030204" pitchFamily="49" charset="0"/>
              </a:rPr>
              <a:t>emp_id</a:t>
            </a:r>
            <a:r>
              <a:rPr lang="en-PH" sz="1200" dirty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1ED77C-496A-BAF2-A594-D1A39F315668}"/>
              </a:ext>
            </a:extLst>
          </p:cNvPr>
          <p:cNvSpPr>
            <a:spLocks noChangeAspect="1"/>
          </p:cNvSpPr>
          <p:nvPr/>
        </p:nvSpPr>
        <p:spPr>
          <a:xfrm>
            <a:off x="906457" y="1129545"/>
            <a:ext cx="2426988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8062C-5276-394B-9521-64846572FD89}"/>
              </a:ext>
            </a:extLst>
          </p:cNvPr>
          <p:cNvSpPr txBox="1"/>
          <p:nvPr/>
        </p:nvSpPr>
        <p:spPr>
          <a:xfrm>
            <a:off x="3509863" y="11548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dept_id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BDD34C-CCCA-3FE0-2E88-08BD23D5434B}"/>
              </a:ext>
            </a:extLst>
          </p:cNvPr>
          <p:cNvSpPr>
            <a:spLocks noChangeAspect="1"/>
          </p:cNvSpPr>
          <p:nvPr/>
        </p:nvSpPr>
        <p:spPr>
          <a:xfrm>
            <a:off x="3544433" y="112402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3019FD-A112-68A6-91E9-059ACD923B00}"/>
              </a:ext>
            </a:extLst>
          </p:cNvPr>
          <p:cNvSpPr txBox="1"/>
          <p:nvPr/>
        </p:nvSpPr>
        <p:spPr>
          <a:xfrm>
            <a:off x="871887" y="1628446"/>
            <a:ext cx="260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613BAB-4454-C059-0C57-4722802079EF}"/>
              </a:ext>
            </a:extLst>
          </p:cNvPr>
          <p:cNvSpPr>
            <a:spLocks noChangeAspect="1"/>
          </p:cNvSpPr>
          <p:nvPr/>
        </p:nvSpPr>
        <p:spPr>
          <a:xfrm>
            <a:off x="906456" y="1660210"/>
            <a:ext cx="2437641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7F7AC-8873-CDA4-6510-4D1E01452223}"/>
              </a:ext>
            </a:extLst>
          </p:cNvPr>
          <p:cNvSpPr txBox="1"/>
          <p:nvPr/>
        </p:nvSpPr>
        <p:spPr>
          <a:xfrm>
            <a:off x="3509863" y="162292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FF2EA31-954D-A5D0-2D08-0DB633579B55}"/>
              </a:ext>
            </a:extLst>
          </p:cNvPr>
          <p:cNvSpPr>
            <a:spLocks noChangeAspect="1"/>
          </p:cNvSpPr>
          <p:nvPr/>
        </p:nvSpPr>
        <p:spPr>
          <a:xfrm>
            <a:off x="3544433" y="165469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FA5ECC-A034-200F-318C-5C431C5EE14D}"/>
              </a:ext>
            </a:extLst>
          </p:cNvPr>
          <p:cNvSpPr txBox="1"/>
          <p:nvPr/>
        </p:nvSpPr>
        <p:spPr>
          <a:xfrm>
            <a:off x="871878" y="2562229"/>
            <a:ext cx="260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5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3137B8-0DD0-1DB5-67C9-B0FA269676B3}"/>
              </a:ext>
            </a:extLst>
          </p:cNvPr>
          <p:cNvSpPr>
            <a:spLocks noChangeAspect="1"/>
          </p:cNvSpPr>
          <p:nvPr/>
        </p:nvSpPr>
        <p:spPr>
          <a:xfrm>
            <a:off x="906447" y="2593993"/>
            <a:ext cx="2437641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DBB615-62BD-D021-DFDC-9C9E570ED299}"/>
              </a:ext>
            </a:extLst>
          </p:cNvPr>
          <p:cNvSpPr txBox="1"/>
          <p:nvPr/>
        </p:nvSpPr>
        <p:spPr>
          <a:xfrm>
            <a:off x="3509854" y="255670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F2C737B-4124-C981-D38F-2116C010D6B4}"/>
              </a:ext>
            </a:extLst>
          </p:cNvPr>
          <p:cNvSpPr>
            <a:spLocks noChangeAspect="1"/>
          </p:cNvSpPr>
          <p:nvPr/>
        </p:nvSpPr>
        <p:spPr>
          <a:xfrm>
            <a:off x="3544424" y="258847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C76852-7858-418D-1962-1CBB343DA749}"/>
              </a:ext>
            </a:extLst>
          </p:cNvPr>
          <p:cNvSpPr txBox="1"/>
          <p:nvPr/>
        </p:nvSpPr>
        <p:spPr>
          <a:xfrm>
            <a:off x="871869" y="4104823"/>
            <a:ext cx="260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EC37048-BE16-4FEB-7F4F-F3E57839D49B}"/>
              </a:ext>
            </a:extLst>
          </p:cNvPr>
          <p:cNvSpPr>
            <a:spLocks noChangeAspect="1"/>
          </p:cNvSpPr>
          <p:nvPr/>
        </p:nvSpPr>
        <p:spPr>
          <a:xfrm>
            <a:off x="906438" y="4136587"/>
            <a:ext cx="2437641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33D36C-8A3D-C66C-6827-E717721AC443}"/>
              </a:ext>
            </a:extLst>
          </p:cNvPr>
          <p:cNvSpPr txBox="1"/>
          <p:nvPr/>
        </p:nvSpPr>
        <p:spPr>
          <a:xfrm>
            <a:off x="3509845" y="40993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C7790E1-D5C9-707F-41C4-0D002B408314}"/>
              </a:ext>
            </a:extLst>
          </p:cNvPr>
          <p:cNvSpPr>
            <a:spLocks noChangeAspect="1"/>
          </p:cNvSpPr>
          <p:nvPr/>
        </p:nvSpPr>
        <p:spPr>
          <a:xfrm>
            <a:off x="3544415" y="413106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0AEC31-62F6-40C2-770C-C3A428698666}"/>
              </a:ext>
            </a:extLst>
          </p:cNvPr>
          <p:cNvSpPr txBox="1"/>
          <p:nvPr/>
        </p:nvSpPr>
        <p:spPr>
          <a:xfrm>
            <a:off x="871854" y="5964238"/>
            <a:ext cx="260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83DBCD9-2187-62A7-C2ED-53C8B27E0D86}"/>
              </a:ext>
            </a:extLst>
          </p:cNvPr>
          <p:cNvSpPr>
            <a:spLocks noChangeAspect="1"/>
          </p:cNvSpPr>
          <p:nvPr/>
        </p:nvSpPr>
        <p:spPr>
          <a:xfrm>
            <a:off x="906423" y="5996002"/>
            <a:ext cx="2437641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57BFA2-AE95-9E55-B7F0-490E7BAFA6EF}"/>
              </a:ext>
            </a:extLst>
          </p:cNvPr>
          <p:cNvSpPr txBox="1"/>
          <p:nvPr/>
        </p:nvSpPr>
        <p:spPr>
          <a:xfrm>
            <a:off x="3509830" y="595871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3</a:t>
            </a:r>
            <a:r>
              <a:rPr lang="en-PH" sz="1200" dirty="0">
                <a:latin typeface="Consolas" panose="020B0609020204030204" pitchFamily="49" charset="0"/>
              </a:rPr>
              <a:t>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9D983C8-1598-7930-CB35-AFAB647FEEBC}"/>
              </a:ext>
            </a:extLst>
          </p:cNvPr>
          <p:cNvSpPr>
            <a:spLocks noChangeAspect="1"/>
          </p:cNvSpPr>
          <p:nvPr/>
        </p:nvSpPr>
        <p:spPr>
          <a:xfrm>
            <a:off x="3544400" y="599048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D6581A-61F2-7161-065A-48EE3D3B74D8}"/>
              </a:ext>
            </a:extLst>
          </p:cNvPr>
          <p:cNvSpPr txBox="1"/>
          <p:nvPr/>
        </p:nvSpPr>
        <p:spPr>
          <a:xfrm>
            <a:off x="1688295" y="2082379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(+2) rows</a:t>
            </a:r>
            <a:endParaRPr lang="en-PH" sz="1200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0BBEF4-22F3-7CFF-2C80-7D84873ED7EC}"/>
              </a:ext>
            </a:extLst>
          </p:cNvPr>
          <p:cNvSpPr txBox="1"/>
          <p:nvPr/>
        </p:nvSpPr>
        <p:spPr>
          <a:xfrm>
            <a:off x="1688294" y="332457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(+4) rows</a:t>
            </a:r>
            <a:endParaRPr lang="en-PH" sz="1200" dirty="0"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EB0DCC-8C29-C902-8252-5D7971E2DC3B}"/>
              </a:ext>
            </a:extLst>
          </p:cNvPr>
          <p:cNvSpPr txBox="1"/>
          <p:nvPr/>
        </p:nvSpPr>
        <p:spPr>
          <a:xfrm>
            <a:off x="1688293" y="5062726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(+5) rows</a:t>
            </a:r>
            <a:endParaRPr lang="en-PH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046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00B06A-F5BE-8E3D-F288-C2981C60D9BF}"/>
              </a:ext>
            </a:extLst>
          </p:cNvPr>
          <p:cNvSpPr txBox="1"/>
          <p:nvPr/>
        </p:nvSpPr>
        <p:spPr>
          <a:xfrm>
            <a:off x="1319753" y="3136612"/>
            <a:ext cx="4776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WHERE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F88CD-6530-DA93-C265-16F7133DB816}"/>
              </a:ext>
            </a:extLst>
          </p:cNvPr>
          <p:cNvSpPr txBox="1"/>
          <p:nvPr/>
        </p:nvSpPr>
        <p:spPr>
          <a:xfrm>
            <a:off x="6096000" y="3136612"/>
            <a:ext cx="4776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HAVING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998E0-6F1B-2526-5FD7-364E5DB453C4}"/>
              </a:ext>
            </a:extLst>
          </p:cNvPr>
          <p:cNvSpPr txBox="1"/>
          <p:nvPr/>
        </p:nvSpPr>
        <p:spPr>
          <a:xfrm>
            <a:off x="5544532" y="3198166"/>
            <a:ext cx="1102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</a:t>
            </a:r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75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0DDE077-AD3E-5D30-7E7A-C1A9D7354183}"/>
              </a:ext>
            </a:extLst>
          </p:cNvPr>
          <p:cNvSpPr txBox="1"/>
          <p:nvPr/>
        </p:nvSpPr>
        <p:spPr>
          <a:xfrm>
            <a:off x="7293595" y="985926"/>
            <a:ext cx="3927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HAVING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7CE4B2-1F0A-C994-9676-9DFB6CD6F421}"/>
              </a:ext>
            </a:extLst>
          </p:cNvPr>
          <p:cNvSpPr txBox="1"/>
          <p:nvPr/>
        </p:nvSpPr>
        <p:spPr>
          <a:xfrm>
            <a:off x="3366154" y="985926"/>
            <a:ext cx="3927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WHERE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FA257-404D-1DA4-A4EC-5757C2A44F58}"/>
              </a:ext>
            </a:extLst>
          </p:cNvPr>
          <p:cNvSpPr txBox="1"/>
          <p:nvPr/>
        </p:nvSpPr>
        <p:spPr>
          <a:xfrm>
            <a:off x="970961" y="2016977"/>
            <a:ext cx="2395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Purpose</a:t>
            </a:r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6056E-F589-170A-70B7-67762F6E4B7F}"/>
              </a:ext>
            </a:extLst>
          </p:cNvPr>
          <p:cNvSpPr txBox="1"/>
          <p:nvPr/>
        </p:nvSpPr>
        <p:spPr>
          <a:xfrm>
            <a:off x="970961" y="3625095"/>
            <a:ext cx="2395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Common Error</a:t>
            </a:r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6D599-8F50-95E5-4BF0-1ED1DF70D353}"/>
              </a:ext>
            </a:extLst>
          </p:cNvPr>
          <p:cNvSpPr txBox="1"/>
          <p:nvPr/>
        </p:nvSpPr>
        <p:spPr>
          <a:xfrm>
            <a:off x="970961" y="5233212"/>
            <a:ext cx="239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Valid Functions</a:t>
            </a:r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F8982-D385-6F55-474D-88B461611002}"/>
              </a:ext>
            </a:extLst>
          </p:cNvPr>
          <p:cNvSpPr txBox="1"/>
          <p:nvPr/>
        </p:nvSpPr>
        <p:spPr>
          <a:xfrm>
            <a:off x="3366155" y="2016976"/>
            <a:ext cx="392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Filters rows </a:t>
            </a:r>
            <a:r>
              <a:rPr lang="en-US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before 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grouping or aggregation</a:t>
            </a:r>
            <a:endParaRPr lang="en-PH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36A4B-7044-5CA5-0731-D44DF6ACCCE1}"/>
              </a:ext>
            </a:extLst>
          </p:cNvPr>
          <p:cNvSpPr txBox="1"/>
          <p:nvPr/>
        </p:nvSpPr>
        <p:spPr>
          <a:xfrm>
            <a:off x="3366155" y="3625093"/>
            <a:ext cx="3927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Will fail if you try to </a:t>
            </a:r>
            <a:r>
              <a:rPr lang="en-US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 an aggregate function directly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like WHERE AVG(salary) &gt; 50000</a:t>
            </a:r>
            <a:endParaRPr lang="en-PH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76D35-430C-EFF3-7C8D-0A124FC75FEF}"/>
              </a:ext>
            </a:extLst>
          </p:cNvPr>
          <p:cNvSpPr txBox="1"/>
          <p:nvPr/>
        </p:nvSpPr>
        <p:spPr>
          <a:xfrm>
            <a:off x="3366154" y="5233212"/>
            <a:ext cx="392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Can use </a:t>
            </a:r>
            <a:r>
              <a:rPr lang="en-US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non-aggregates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but not </a:t>
            </a:r>
            <a:r>
              <a:rPr lang="en-US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aggregates</a:t>
            </a:r>
            <a:endParaRPr lang="en-PH" dirty="0">
              <a:solidFill>
                <a:srgbClr val="DE776A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507AE-5429-9213-F9B2-7A0DC517DA80}"/>
              </a:ext>
            </a:extLst>
          </p:cNvPr>
          <p:cNvSpPr txBox="1"/>
          <p:nvPr/>
        </p:nvSpPr>
        <p:spPr>
          <a:xfrm>
            <a:off x="7293595" y="2016976"/>
            <a:ext cx="392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Filters rows </a:t>
            </a:r>
            <a:r>
              <a:rPr lang="en-US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after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grouping or aggregation</a:t>
            </a:r>
            <a:endParaRPr lang="en-PH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248988-4E54-196A-DFA8-59B4E2110B88}"/>
              </a:ext>
            </a:extLst>
          </p:cNvPr>
          <p:cNvSpPr txBox="1"/>
          <p:nvPr/>
        </p:nvSpPr>
        <p:spPr>
          <a:xfrm>
            <a:off x="7293595" y="3625093"/>
            <a:ext cx="3927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Will fail if used </a:t>
            </a:r>
            <a:r>
              <a:rPr lang="en-US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without GROUP BY 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when filtering aggregates (</a:t>
            </a:r>
            <a:r>
              <a:rPr lang="en-US" u="sng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some cases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).</a:t>
            </a:r>
            <a:endParaRPr lang="en-PH" dirty="0">
              <a:solidFill>
                <a:srgbClr val="FFF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61C20E-8486-BBD7-22E1-0FE9B823CAB8}"/>
              </a:ext>
            </a:extLst>
          </p:cNvPr>
          <p:cNvSpPr txBox="1"/>
          <p:nvPr/>
        </p:nvSpPr>
        <p:spPr>
          <a:xfrm>
            <a:off x="7293598" y="5233212"/>
            <a:ext cx="392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Can use both </a:t>
            </a:r>
            <a:r>
              <a:rPr lang="en-US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aggregates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</a:t>
            </a:r>
            <a:r>
              <a:rPr lang="en-US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non-aggregates</a:t>
            </a:r>
            <a:endParaRPr lang="en-PH" dirty="0">
              <a:solidFill>
                <a:srgbClr val="469FB8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325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9D111A7-9312-1A5E-DD66-3C4E9F342FF1}"/>
              </a:ext>
            </a:extLst>
          </p:cNvPr>
          <p:cNvSpPr>
            <a:spLocks noChangeAspect="1"/>
          </p:cNvSpPr>
          <p:nvPr/>
        </p:nvSpPr>
        <p:spPr>
          <a:xfrm>
            <a:off x="695471" y="587889"/>
            <a:ext cx="4076700" cy="5889111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BFA1E0B-A514-150F-12CD-6D7A74A99D00}"/>
              </a:ext>
            </a:extLst>
          </p:cNvPr>
          <p:cNvSpPr txBox="1"/>
          <p:nvPr/>
        </p:nvSpPr>
        <p:spPr>
          <a:xfrm>
            <a:off x="695471" y="655902"/>
            <a:ext cx="407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CC78FF-BCBA-DFE7-D437-2BFF17AFA195}"/>
              </a:ext>
            </a:extLst>
          </p:cNvPr>
          <p:cNvSpPr txBox="1"/>
          <p:nvPr/>
        </p:nvSpPr>
        <p:spPr>
          <a:xfrm>
            <a:off x="871887" y="11603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emp_id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2096ABF-E6FB-5086-5449-2F8D243C5504}"/>
              </a:ext>
            </a:extLst>
          </p:cNvPr>
          <p:cNvSpPr>
            <a:spLocks noChangeAspect="1"/>
          </p:cNvSpPr>
          <p:nvPr/>
        </p:nvSpPr>
        <p:spPr>
          <a:xfrm>
            <a:off x="906457" y="112954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E4EEA7A-A739-3BA3-184F-3D0A103E89F8}"/>
              </a:ext>
            </a:extLst>
          </p:cNvPr>
          <p:cNvSpPr txBox="1"/>
          <p:nvPr/>
        </p:nvSpPr>
        <p:spPr>
          <a:xfrm>
            <a:off x="3509863" y="11548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dept_id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812F5339-B80E-6372-C53B-7C8359DB5BD2}"/>
              </a:ext>
            </a:extLst>
          </p:cNvPr>
          <p:cNvSpPr>
            <a:spLocks noChangeAspect="1"/>
          </p:cNvSpPr>
          <p:nvPr/>
        </p:nvSpPr>
        <p:spPr>
          <a:xfrm>
            <a:off x="3544433" y="112402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4445DB6-1B07-4D78-FFAB-5C510BA8FC08}"/>
              </a:ext>
            </a:extLst>
          </p:cNvPr>
          <p:cNvSpPr txBox="1"/>
          <p:nvPr/>
        </p:nvSpPr>
        <p:spPr>
          <a:xfrm>
            <a:off x="2134193" y="11550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1EC273F-EC76-4708-B676-DDD655DF47FE}"/>
              </a:ext>
            </a:extLst>
          </p:cNvPr>
          <p:cNvSpPr>
            <a:spLocks noChangeAspect="1"/>
          </p:cNvSpPr>
          <p:nvPr/>
        </p:nvSpPr>
        <p:spPr>
          <a:xfrm>
            <a:off x="2099622" y="1124260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5AF5263-EBF6-C11C-6CD9-25E116E1ADBF}"/>
              </a:ext>
            </a:extLst>
          </p:cNvPr>
          <p:cNvSpPr txBox="1"/>
          <p:nvPr/>
        </p:nvSpPr>
        <p:spPr>
          <a:xfrm>
            <a:off x="871887" y="162844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A174598-2FBD-83E6-B84B-ED50D6813D4B}"/>
              </a:ext>
            </a:extLst>
          </p:cNvPr>
          <p:cNvSpPr>
            <a:spLocks noChangeAspect="1"/>
          </p:cNvSpPr>
          <p:nvPr/>
        </p:nvSpPr>
        <p:spPr>
          <a:xfrm>
            <a:off x="906457" y="166021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07870-8397-1215-F79E-14A51962DB4C}"/>
              </a:ext>
            </a:extLst>
          </p:cNvPr>
          <p:cNvSpPr txBox="1"/>
          <p:nvPr/>
        </p:nvSpPr>
        <p:spPr>
          <a:xfrm>
            <a:off x="3509863" y="162292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82ADA89-9492-9144-3E15-2791C0D40272}"/>
              </a:ext>
            </a:extLst>
          </p:cNvPr>
          <p:cNvSpPr>
            <a:spLocks noChangeAspect="1"/>
          </p:cNvSpPr>
          <p:nvPr/>
        </p:nvSpPr>
        <p:spPr>
          <a:xfrm>
            <a:off x="3544433" y="165469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2536876-27EC-7607-E1CA-108817CEFA7B}"/>
              </a:ext>
            </a:extLst>
          </p:cNvPr>
          <p:cNvSpPr txBox="1"/>
          <p:nvPr/>
        </p:nvSpPr>
        <p:spPr>
          <a:xfrm>
            <a:off x="2134193" y="1623161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Steven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4ECC94C-F116-96E5-64A2-34E6A4E7E12D}"/>
              </a:ext>
            </a:extLst>
          </p:cNvPr>
          <p:cNvSpPr>
            <a:spLocks noChangeAspect="1"/>
          </p:cNvSpPr>
          <p:nvPr/>
        </p:nvSpPr>
        <p:spPr>
          <a:xfrm>
            <a:off x="2099622" y="1654925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2F95405-78D3-2181-64E3-8B08FCCE29BA}"/>
              </a:ext>
            </a:extLst>
          </p:cNvPr>
          <p:cNvSpPr txBox="1"/>
          <p:nvPr/>
        </p:nvSpPr>
        <p:spPr>
          <a:xfrm>
            <a:off x="871884" y="193970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83FB0A65-7CC3-EA12-1BCD-067D0D8967BD}"/>
              </a:ext>
            </a:extLst>
          </p:cNvPr>
          <p:cNvSpPr>
            <a:spLocks noChangeAspect="1"/>
          </p:cNvSpPr>
          <p:nvPr/>
        </p:nvSpPr>
        <p:spPr>
          <a:xfrm>
            <a:off x="906454" y="197147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7C86D45-0F22-ACBE-965E-8664AE683948}"/>
              </a:ext>
            </a:extLst>
          </p:cNvPr>
          <p:cNvSpPr txBox="1"/>
          <p:nvPr/>
        </p:nvSpPr>
        <p:spPr>
          <a:xfrm>
            <a:off x="3509860" y="193418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77B3787-76F3-1852-1270-255BA73AFE13}"/>
              </a:ext>
            </a:extLst>
          </p:cNvPr>
          <p:cNvSpPr>
            <a:spLocks noChangeAspect="1"/>
          </p:cNvSpPr>
          <p:nvPr/>
        </p:nvSpPr>
        <p:spPr>
          <a:xfrm>
            <a:off x="3544430" y="196595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4010C7-AF26-4076-90C2-9EF2473B32A8}"/>
              </a:ext>
            </a:extLst>
          </p:cNvPr>
          <p:cNvSpPr txBox="1"/>
          <p:nvPr/>
        </p:nvSpPr>
        <p:spPr>
          <a:xfrm>
            <a:off x="2134190" y="193442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N</a:t>
            </a:r>
            <a:r>
              <a:rPr lang="en-PH" sz="1200" dirty="0" err="1">
                <a:latin typeface="Consolas" panose="020B0609020204030204" pitchFamily="49" charset="0"/>
              </a:rPr>
              <a:t>eena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0AC564DD-462A-3953-9407-4E347F30E69F}"/>
              </a:ext>
            </a:extLst>
          </p:cNvPr>
          <p:cNvSpPr>
            <a:spLocks noChangeAspect="1"/>
          </p:cNvSpPr>
          <p:nvPr/>
        </p:nvSpPr>
        <p:spPr>
          <a:xfrm>
            <a:off x="2099619" y="1966186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6F6656-07A3-B1A7-9E72-F909FEFEB794}"/>
              </a:ext>
            </a:extLst>
          </p:cNvPr>
          <p:cNvSpPr txBox="1"/>
          <p:nvPr/>
        </p:nvSpPr>
        <p:spPr>
          <a:xfrm>
            <a:off x="871881" y="225096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21EEAAD-9969-0EE2-004B-B45AE4BB7713}"/>
              </a:ext>
            </a:extLst>
          </p:cNvPr>
          <p:cNvSpPr>
            <a:spLocks noChangeAspect="1"/>
          </p:cNvSpPr>
          <p:nvPr/>
        </p:nvSpPr>
        <p:spPr>
          <a:xfrm>
            <a:off x="906451" y="228273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3DAC6CB-3EC7-AFC1-04D5-1AE50E20CF28}"/>
              </a:ext>
            </a:extLst>
          </p:cNvPr>
          <p:cNvSpPr txBox="1"/>
          <p:nvPr/>
        </p:nvSpPr>
        <p:spPr>
          <a:xfrm>
            <a:off x="3509857" y="224544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90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2EAA0F3-29E5-C667-2ED8-3EC79A5E1465}"/>
              </a:ext>
            </a:extLst>
          </p:cNvPr>
          <p:cNvSpPr>
            <a:spLocks noChangeAspect="1"/>
          </p:cNvSpPr>
          <p:nvPr/>
        </p:nvSpPr>
        <p:spPr>
          <a:xfrm>
            <a:off x="3544427" y="227721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352310B-55F5-65E9-3198-04B05A1408F9}"/>
              </a:ext>
            </a:extLst>
          </p:cNvPr>
          <p:cNvSpPr txBox="1"/>
          <p:nvPr/>
        </p:nvSpPr>
        <p:spPr>
          <a:xfrm>
            <a:off x="2134187" y="2245683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Lex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6F02B07-7BCD-0EFD-9B38-8BE31DFB3AC0}"/>
              </a:ext>
            </a:extLst>
          </p:cNvPr>
          <p:cNvSpPr>
            <a:spLocks noChangeAspect="1"/>
          </p:cNvSpPr>
          <p:nvPr/>
        </p:nvSpPr>
        <p:spPr>
          <a:xfrm>
            <a:off x="2099616" y="2277447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FDE4DE4-C000-8737-2E35-554BC7F8E173}"/>
              </a:ext>
            </a:extLst>
          </p:cNvPr>
          <p:cNvSpPr txBox="1"/>
          <p:nvPr/>
        </p:nvSpPr>
        <p:spPr>
          <a:xfrm>
            <a:off x="871878" y="256222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D3F5664B-CC41-572C-193B-BC64540E3F7F}"/>
              </a:ext>
            </a:extLst>
          </p:cNvPr>
          <p:cNvSpPr>
            <a:spLocks noChangeAspect="1"/>
          </p:cNvSpPr>
          <p:nvPr/>
        </p:nvSpPr>
        <p:spPr>
          <a:xfrm>
            <a:off x="906448" y="259399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65D5737-CF20-96BD-A990-5B4B499898FD}"/>
              </a:ext>
            </a:extLst>
          </p:cNvPr>
          <p:cNvSpPr txBox="1"/>
          <p:nvPr/>
        </p:nvSpPr>
        <p:spPr>
          <a:xfrm>
            <a:off x="3509854" y="255670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05625F81-9301-076B-FE53-13C68EDBED2A}"/>
              </a:ext>
            </a:extLst>
          </p:cNvPr>
          <p:cNvSpPr>
            <a:spLocks noChangeAspect="1"/>
          </p:cNvSpPr>
          <p:nvPr/>
        </p:nvSpPr>
        <p:spPr>
          <a:xfrm>
            <a:off x="3544424" y="258847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C301D06-4055-32B3-6C1F-CA8728E507FB}"/>
              </a:ext>
            </a:extLst>
          </p:cNvPr>
          <p:cNvSpPr txBox="1"/>
          <p:nvPr/>
        </p:nvSpPr>
        <p:spPr>
          <a:xfrm>
            <a:off x="2134184" y="2556944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Alexander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ACCD5A58-CCE7-BB56-EB19-DE20F5210C0C}"/>
              </a:ext>
            </a:extLst>
          </p:cNvPr>
          <p:cNvSpPr>
            <a:spLocks noChangeAspect="1"/>
          </p:cNvSpPr>
          <p:nvPr/>
        </p:nvSpPr>
        <p:spPr>
          <a:xfrm>
            <a:off x="2099613" y="2588708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1DE8472-B0EF-2DBC-1731-969FF943847B}"/>
              </a:ext>
            </a:extLst>
          </p:cNvPr>
          <p:cNvSpPr txBox="1"/>
          <p:nvPr/>
        </p:nvSpPr>
        <p:spPr>
          <a:xfrm>
            <a:off x="871878" y="286533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857B6A6-5EA9-E220-5E76-3C554BFC8760}"/>
              </a:ext>
            </a:extLst>
          </p:cNvPr>
          <p:cNvSpPr>
            <a:spLocks noChangeAspect="1"/>
          </p:cNvSpPr>
          <p:nvPr/>
        </p:nvSpPr>
        <p:spPr>
          <a:xfrm>
            <a:off x="906448" y="289710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0C92A5-2FF3-A5B9-025E-7204C649B388}"/>
              </a:ext>
            </a:extLst>
          </p:cNvPr>
          <p:cNvSpPr txBox="1"/>
          <p:nvPr/>
        </p:nvSpPr>
        <p:spPr>
          <a:xfrm>
            <a:off x="3509854" y="285981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C8D2CA92-0AD7-588C-00D3-16ADC1D18322}"/>
              </a:ext>
            </a:extLst>
          </p:cNvPr>
          <p:cNvSpPr>
            <a:spLocks noChangeAspect="1"/>
          </p:cNvSpPr>
          <p:nvPr/>
        </p:nvSpPr>
        <p:spPr>
          <a:xfrm>
            <a:off x="3544424" y="289158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CB2386-D874-B05F-01D7-6120A9C9AD45}"/>
              </a:ext>
            </a:extLst>
          </p:cNvPr>
          <p:cNvSpPr txBox="1"/>
          <p:nvPr/>
        </p:nvSpPr>
        <p:spPr>
          <a:xfrm>
            <a:off x="2134184" y="2860054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Bruce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A104D46-BCCD-583A-419C-DC5CAECB52CD}"/>
              </a:ext>
            </a:extLst>
          </p:cNvPr>
          <p:cNvSpPr>
            <a:spLocks noChangeAspect="1"/>
          </p:cNvSpPr>
          <p:nvPr/>
        </p:nvSpPr>
        <p:spPr>
          <a:xfrm>
            <a:off x="2099613" y="2891818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11DE96A-F3AC-2FC0-908F-64615E395B60}"/>
              </a:ext>
            </a:extLst>
          </p:cNvPr>
          <p:cNvSpPr txBox="1"/>
          <p:nvPr/>
        </p:nvSpPr>
        <p:spPr>
          <a:xfrm>
            <a:off x="871875" y="317660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05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BDF474A2-511D-A4B0-B9D7-B76DE4057DA4}"/>
              </a:ext>
            </a:extLst>
          </p:cNvPr>
          <p:cNvSpPr>
            <a:spLocks noChangeAspect="1"/>
          </p:cNvSpPr>
          <p:nvPr/>
        </p:nvSpPr>
        <p:spPr>
          <a:xfrm>
            <a:off x="906445" y="320836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2C13144-ABC8-B76A-B80C-3C4FC7AA9771}"/>
              </a:ext>
            </a:extLst>
          </p:cNvPr>
          <p:cNvSpPr txBox="1"/>
          <p:nvPr/>
        </p:nvSpPr>
        <p:spPr>
          <a:xfrm>
            <a:off x="3509851" y="317108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074E8BC7-45EB-995D-FA97-8E2110909657}"/>
              </a:ext>
            </a:extLst>
          </p:cNvPr>
          <p:cNvSpPr>
            <a:spLocks noChangeAspect="1"/>
          </p:cNvSpPr>
          <p:nvPr/>
        </p:nvSpPr>
        <p:spPr>
          <a:xfrm>
            <a:off x="3544421" y="320284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40A32E9-7BA6-E965-15F0-D983FD0EB1E6}"/>
              </a:ext>
            </a:extLst>
          </p:cNvPr>
          <p:cNvSpPr txBox="1"/>
          <p:nvPr/>
        </p:nvSpPr>
        <p:spPr>
          <a:xfrm>
            <a:off x="2134181" y="3171315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David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13409450-C63B-B9D7-743C-ED06BAD17638}"/>
              </a:ext>
            </a:extLst>
          </p:cNvPr>
          <p:cNvSpPr>
            <a:spLocks noChangeAspect="1"/>
          </p:cNvSpPr>
          <p:nvPr/>
        </p:nvSpPr>
        <p:spPr>
          <a:xfrm>
            <a:off x="2099610" y="3203079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8116339-0A92-11BA-3BB7-CF5DBB4231D7}"/>
              </a:ext>
            </a:extLst>
          </p:cNvPr>
          <p:cNvSpPr txBox="1"/>
          <p:nvPr/>
        </p:nvSpPr>
        <p:spPr>
          <a:xfrm>
            <a:off x="871872" y="3487861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06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35197373-D14E-2D03-7894-04F86E739961}"/>
              </a:ext>
            </a:extLst>
          </p:cNvPr>
          <p:cNvSpPr>
            <a:spLocks noChangeAspect="1"/>
          </p:cNvSpPr>
          <p:nvPr/>
        </p:nvSpPr>
        <p:spPr>
          <a:xfrm>
            <a:off x="906442" y="3519625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DD01241-F552-6965-A533-2AA8DCB31A93}"/>
              </a:ext>
            </a:extLst>
          </p:cNvPr>
          <p:cNvSpPr txBox="1"/>
          <p:nvPr/>
        </p:nvSpPr>
        <p:spPr>
          <a:xfrm>
            <a:off x="3509848" y="3482341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8332CB53-BF3E-0CAE-8774-0AD981FC13A0}"/>
              </a:ext>
            </a:extLst>
          </p:cNvPr>
          <p:cNvSpPr>
            <a:spLocks noChangeAspect="1"/>
          </p:cNvSpPr>
          <p:nvPr/>
        </p:nvSpPr>
        <p:spPr>
          <a:xfrm>
            <a:off x="3544418" y="3514105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9D64266-C56F-88E5-CDEC-DD58D4B1F99C}"/>
              </a:ext>
            </a:extLst>
          </p:cNvPr>
          <p:cNvSpPr txBox="1"/>
          <p:nvPr/>
        </p:nvSpPr>
        <p:spPr>
          <a:xfrm>
            <a:off x="2134178" y="3482576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Valli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689081A5-347B-0BA9-159B-8C94669B6C0F}"/>
              </a:ext>
            </a:extLst>
          </p:cNvPr>
          <p:cNvSpPr>
            <a:spLocks noChangeAspect="1"/>
          </p:cNvSpPr>
          <p:nvPr/>
        </p:nvSpPr>
        <p:spPr>
          <a:xfrm>
            <a:off x="2099607" y="3514340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C1865E2-CC2B-739D-25DA-8FDC1838830C}"/>
              </a:ext>
            </a:extLst>
          </p:cNvPr>
          <p:cNvSpPr txBox="1"/>
          <p:nvPr/>
        </p:nvSpPr>
        <p:spPr>
          <a:xfrm>
            <a:off x="871869" y="379912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07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B60474A1-30C2-ABA2-96D1-4087D15D20DB}"/>
              </a:ext>
            </a:extLst>
          </p:cNvPr>
          <p:cNvSpPr>
            <a:spLocks noChangeAspect="1"/>
          </p:cNvSpPr>
          <p:nvPr/>
        </p:nvSpPr>
        <p:spPr>
          <a:xfrm>
            <a:off x="906439" y="383088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C4947BA-8482-1943-0C8D-6B0E53783EBB}"/>
              </a:ext>
            </a:extLst>
          </p:cNvPr>
          <p:cNvSpPr txBox="1"/>
          <p:nvPr/>
        </p:nvSpPr>
        <p:spPr>
          <a:xfrm>
            <a:off x="3509845" y="379360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60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AAD664A8-CE91-D257-39A4-F5A382E36A97}"/>
              </a:ext>
            </a:extLst>
          </p:cNvPr>
          <p:cNvSpPr>
            <a:spLocks noChangeAspect="1"/>
          </p:cNvSpPr>
          <p:nvPr/>
        </p:nvSpPr>
        <p:spPr>
          <a:xfrm>
            <a:off x="3544415" y="382536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5D0976C-6025-C238-393A-E4DD2114A263}"/>
              </a:ext>
            </a:extLst>
          </p:cNvPr>
          <p:cNvSpPr txBox="1"/>
          <p:nvPr/>
        </p:nvSpPr>
        <p:spPr>
          <a:xfrm>
            <a:off x="2134175" y="3793837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Diana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D77A58EB-BF4D-2D9A-03A3-2D08B97EDFA6}"/>
              </a:ext>
            </a:extLst>
          </p:cNvPr>
          <p:cNvSpPr>
            <a:spLocks noChangeAspect="1"/>
          </p:cNvSpPr>
          <p:nvPr/>
        </p:nvSpPr>
        <p:spPr>
          <a:xfrm>
            <a:off x="2099604" y="3825601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CE35B85-354C-521E-F6DB-5AC6B6D1B7AE}"/>
              </a:ext>
            </a:extLst>
          </p:cNvPr>
          <p:cNvSpPr txBox="1"/>
          <p:nvPr/>
        </p:nvSpPr>
        <p:spPr>
          <a:xfrm>
            <a:off x="871869" y="41048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08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0D4F8529-9D89-933A-6E68-DAD9434CD25F}"/>
              </a:ext>
            </a:extLst>
          </p:cNvPr>
          <p:cNvSpPr>
            <a:spLocks noChangeAspect="1"/>
          </p:cNvSpPr>
          <p:nvPr/>
        </p:nvSpPr>
        <p:spPr>
          <a:xfrm>
            <a:off x="906439" y="413658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8E7C08D-CF50-171A-B4F2-9C8CF650E21F}"/>
              </a:ext>
            </a:extLst>
          </p:cNvPr>
          <p:cNvSpPr txBox="1"/>
          <p:nvPr/>
        </p:nvSpPr>
        <p:spPr>
          <a:xfrm>
            <a:off x="3509845" y="409930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733EB772-19CA-B255-7B3D-5E2D714F9398}"/>
              </a:ext>
            </a:extLst>
          </p:cNvPr>
          <p:cNvSpPr>
            <a:spLocks noChangeAspect="1"/>
          </p:cNvSpPr>
          <p:nvPr/>
        </p:nvSpPr>
        <p:spPr>
          <a:xfrm>
            <a:off x="3544415" y="413106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3E2D1C0-519F-6F20-0DEA-B69D542BAB62}"/>
              </a:ext>
            </a:extLst>
          </p:cNvPr>
          <p:cNvSpPr txBox="1"/>
          <p:nvPr/>
        </p:nvSpPr>
        <p:spPr>
          <a:xfrm>
            <a:off x="2134175" y="40995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Nancy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105B7A00-FBD5-D3D8-E56A-5DE863C2CD70}"/>
              </a:ext>
            </a:extLst>
          </p:cNvPr>
          <p:cNvSpPr>
            <a:spLocks noChangeAspect="1"/>
          </p:cNvSpPr>
          <p:nvPr/>
        </p:nvSpPr>
        <p:spPr>
          <a:xfrm>
            <a:off x="2099604" y="413130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2A4925E-7CA7-052C-BE85-AD8A545EC018}"/>
              </a:ext>
            </a:extLst>
          </p:cNvPr>
          <p:cNvSpPr txBox="1"/>
          <p:nvPr/>
        </p:nvSpPr>
        <p:spPr>
          <a:xfrm>
            <a:off x="871866" y="441608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09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4621C8AE-4C21-7E29-7EA3-EB22E3402EEB}"/>
              </a:ext>
            </a:extLst>
          </p:cNvPr>
          <p:cNvSpPr>
            <a:spLocks noChangeAspect="1"/>
          </p:cNvSpPr>
          <p:nvPr/>
        </p:nvSpPr>
        <p:spPr>
          <a:xfrm>
            <a:off x="906436" y="4447848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9AA9521-C2FA-FDE7-AD2D-7FEED9F1F88C}"/>
              </a:ext>
            </a:extLst>
          </p:cNvPr>
          <p:cNvSpPr txBox="1"/>
          <p:nvPr/>
        </p:nvSpPr>
        <p:spPr>
          <a:xfrm>
            <a:off x="3509842" y="441056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7FA8E0FE-7268-6D7C-F12C-85095546F7AD}"/>
              </a:ext>
            </a:extLst>
          </p:cNvPr>
          <p:cNvSpPr>
            <a:spLocks noChangeAspect="1"/>
          </p:cNvSpPr>
          <p:nvPr/>
        </p:nvSpPr>
        <p:spPr>
          <a:xfrm>
            <a:off x="3544412" y="4442328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2A6377D-4F1D-0845-3A21-1891C739BB2C}"/>
              </a:ext>
            </a:extLst>
          </p:cNvPr>
          <p:cNvSpPr txBox="1"/>
          <p:nvPr/>
        </p:nvSpPr>
        <p:spPr>
          <a:xfrm>
            <a:off x="2134172" y="4410799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Daniel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EF564623-321B-024A-B97D-B01C840A6E9E}"/>
              </a:ext>
            </a:extLst>
          </p:cNvPr>
          <p:cNvSpPr>
            <a:spLocks noChangeAspect="1"/>
          </p:cNvSpPr>
          <p:nvPr/>
        </p:nvSpPr>
        <p:spPr>
          <a:xfrm>
            <a:off x="2099601" y="4442563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00F595F-94E5-1AB9-6A27-5DF123A268BA}"/>
              </a:ext>
            </a:extLst>
          </p:cNvPr>
          <p:cNvSpPr txBox="1"/>
          <p:nvPr/>
        </p:nvSpPr>
        <p:spPr>
          <a:xfrm>
            <a:off x="871863" y="4727345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10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CAE66651-C003-CEDB-ACCF-D4EC5BBEF2F2}"/>
              </a:ext>
            </a:extLst>
          </p:cNvPr>
          <p:cNvSpPr>
            <a:spLocks noChangeAspect="1"/>
          </p:cNvSpPr>
          <p:nvPr/>
        </p:nvSpPr>
        <p:spPr>
          <a:xfrm>
            <a:off x="906433" y="4759109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A432FB0-76DF-8A41-CFF7-9B87D792D974}"/>
              </a:ext>
            </a:extLst>
          </p:cNvPr>
          <p:cNvSpPr txBox="1"/>
          <p:nvPr/>
        </p:nvSpPr>
        <p:spPr>
          <a:xfrm>
            <a:off x="3509839" y="4721825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0AC6C2D9-2611-AE47-9DA3-82A541067732}"/>
              </a:ext>
            </a:extLst>
          </p:cNvPr>
          <p:cNvSpPr>
            <a:spLocks noChangeAspect="1"/>
          </p:cNvSpPr>
          <p:nvPr/>
        </p:nvSpPr>
        <p:spPr>
          <a:xfrm>
            <a:off x="3544409" y="4753589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14F3BC9-54C6-012A-B147-BEF9C81F3B9D}"/>
              </a:ext>
            </a:extLst>
          </p:cNvPr>
          <p:cNvSpPr txBox="1"/>
          <p:nvPr/>
        </p:nvSpPr>
        <p:spPr>
          <a:xfrm>
            <a:off x="2134169" y="4722060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John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5E5A7C0C-75B5-7C21-30C4-3FCE01C289F7}"/>
              </a:ext>
            </a:extLst>
          </p:cNvPr>
          <p:cNvSpPr>
            <a:spLocks noChangeAspect="1"/>
          </p:cNvSpPr>
          <p:nvPr/>
        </p:nvSpPr>
        <p:spPr>
          <a:xfrm>
            <a:off x="2099598" y="4753824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95A12CE-B72A-48C5-0074-0685D24C165B}"/>
              </a:ext>
            </a:extLst>
          </p:cNvPr>
          <p:cNvSpPr txBox="1"/>
          <p:nvPr/>
        </p:nvSpPr>
        <p:spPr>
          <a:xfrm>
            <a:off x="871860" y="503860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11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0D06B1F1-0304-6163-3655-7FE0A650A844}"/>
              </a:ext>
            </a:extLst>
          </p:cNvPr>
          <p:cNvSpPr>
            <a:spLocks noChangeAspect="1"/>
          </p:cNvSpPr>
          <p:nvPr/>
        </p:nvSpPr>
        <p:spPr>
          <a:xfrm>
            <a:off x="906430" y="507037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783399D-9806-5947-DCDE-D3BF4942C54B}"/>
              </a:ext>
            </a:extLst>
          </p:cNvPr>
          <p:cNvSpPr txBox="1"/>
          <p:nvPr/>
        </p:nvSpPr>
        <p:spPr>
          <a:xfrm>
            <a:off x="3509836" y="503308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D97C8796-0ACB-6057-29DA-3669FBBC447F}"/>
              </a:ext>
            </a:extLst>
          </p:cNvPr>
          <p:cNvSpPr>
            <a:spLocks noChangeAspect="1"/>
          </p:cNvSpPr>
          <p:nvPr/>
        </p:nvSpPr>
        <p:spPr>
          <a:xfrm>
            <a:off x="3544406" y="506485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641AAC4-E0C5-129C-2864-E24753955945}"/>
              </a:ext>
            </a:extLst>
          </p:cNvPr>
          <p:cNvSpPr txBox="1"/>
          <p:nvPr/>
        </p:nvSpPr>
        <p:spPr>
          <a:xfrm>
            <a:off x="2134166" y="5033321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Ishmael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CA7CD344-4252-02CD-C8CF-C1D967961BB2}"/>
              </a:ext>
            </a:extLst>
          </p:cNvPr>
          <p:cNvSpPr>
            <a:spLocks noChangeAspect="1"/>
          </p:cNvSpPr>
          <p:nvPr/>
        </p:nvSpPr>
        <p:spPr>
          <a:xfrm>
            <a:off x="2099595" y="5065085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3C37143-59C2-3B6C-C056-85AA03B578C0}"/>
              </a:ext>
            </a:extLst>
          </p:cNvPr>
          <p:cNvSpPr txBox="1"/>
          <p:nvPr/>
        </p:nvSpPr>
        <p:spPr>
          <a:xfrm>
            <a:off x="871860" y="534171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112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DBDEF6D4-F11D-6CA9-9021-FEDF8714DC55}"/>
              </a:ext>
            </a:extLst>
          </p:cNvPr>
          <p:cNvSpPr>
            <a:spLocks noChangeAspect="1"/>
          </p:cNvSpPr>
          <p:nvPr/>
        </p:nvSpPr>
        <p:spPr>
          <a:xfrm>
            <a:off x="906430" y="537348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4E77958-6241-AAFE-851C-F59EE705AC3C}"/>
              </a:ext>
            </a:extLst>
          </p:cNvPr>
          <p:cNvSpPr txBox="1"/>
          <p:nvPr/>
        </p:nvSpPr>
        <p:spPr>
          <a:xfrm>
            <a:off x="3509836" y="533619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C85B7F4F-6E5C-4AEB-C33D-A5F3556B498E}"/>
              </a:ext>
            </a:extLst>
          </p:cNvPr>
          <p:cNvSpPr>
            <a:spLocks noChangeAspect="1"/>
          </p:cNvSpPr>
          <p:nvPr/>
        </p:nvSpPr>
        <p:spPr>
          <a:xfrm>
            <a:off x="3544406" y="536796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4CE4D4D-7242-61C1-AA3A-2A7456BB8D9B}"/>
              </a:ext>
            </a:extLst>
          </p:cNvPr>
          <p:cNvSpPr txBox="1"/>
          <p:nvPr/>
        </p:nvSpPr>
        <p:spPr>
          <a:xfrm>
            <a:off x="2134166" y="5336431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Jose Manuel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4FB6EF17-1233-DF90-AEB1-6019FEAA1104}"/>
              </a:ext>
            </a:extLst>
          </p:cNvPr>
          <p:cNvSpPr>
            <a:spLocks noChangeAspect="1"/>
          </p:cNvSpPr>
          <p:nvPr/>
        </p:nvSpPr>
        <p:spPr>
          <a:xfrm>
            <a:off x="2099595" y="5368195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28201F0-4E63-66F5-EB37-1318D69F674C}"/>
              </a:ext>
            </a:extLst>
          </p:cNvPr>
          <p:cNvSpPr txBox="1"/>
          <p:nvPr/>
        </p:nvSpPr>
        <p:spPr>
          <a:xfrm>
            <a:off x="871857" y="565297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13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EDDF1AE5-B216-57E6-B991-76A636CBDA8D}"/>
              </a:ext>
            </a:extLst>
          </p:cNvPr>
          <p:cNvSpPr>
            <a:spLocks noChangeAspect="1"/>
          </p:cNvSpPr>
          <p:nvPr/>
        </p:nvSpPr>
        <p:spPr>
          <a:xfrm>
            <a:off x="906427" y="568474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C57FDF4-98D8-07FF-FF1E-B7D5BBA64FAB}"/>
              </a:ext>
            </a:extLst>
          </p:cNvPr>
          <p:cNvSpPr txBox="1"/>
          <p:nvPr/>
        </p:nvSpPr>
        <p:spPr>
          <a:xfrm>
            <a:off x="3509833" y="564745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AB5322D1-CF92-0E0F-18D6-E9393FCEB885}"/>
              </a:ext>
            </a:extLst>
          </p:cNvPr>
          <p:cNvSpPr>
            <a:spLocks noChangeAspect="1"/>
          </p:cNvSpPr>
          <p:nvPr/>
        </p:nvSpPr>
        <p:spPr>
          <a:xfrm>
            <a:off x="3544403" y="567922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0328F38-4103-915A-2D70-C541962D846E}"/>
              </a:ext>
            </a:extLst>
          </p:cNvPr>
          <p:cNvSpPr txBox="1"/>
          <p:nvPr/>
        </p:nvSpPr>
        <p:spPr>
          <a:xfrm>
            <a:off x="2134163" y="564769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Luis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AF5EF57E-12ED-B751-B613-422A1970E269}"/>
              </a:ext>
            </a:extLst>
          </p:cNvPr>
          <p:cNvSpPr>
            <a:spLocks noChangeAspect="1"/>
          </p:cNvSpPr>
          <p:nvPr/>
        </p:nvSpPr>
        <p:spPr>
          <a:xfrm>
            <a:off x="2099592" y="5679456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E966917-DD3B-0531-1614-504B67E8454E}"/>
              </a:ext>
            </a:extLst>
          </p:cNvPr>
          <p:cNvSpPr txBox="1"/>
          <p:nvPr/>
        </p:nvSpPr>
        <p:spPr>
          <a:xfrm>
            <a:off x="871854" y="596423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  <a:r>
              <a:rPr lang="en-PH" sz="1200" dirty="0">
                <a:latin typeface="Consolas" panose="020B0609020204030204" pitchFamily="49" charset="0"/>
              </a:rPr>
              <a:t>14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BD7F557D-66A8-DC93-1404-467017370151}"/>
              </a:ext>
            </a:extLst>
          </p:cNvPr>
          <p:cNvSpPr>
            <a:spLocks noChangeAspect="1"/>
          </p:cNvSpPr>
          <p:nvPr/>
        </p:nvSpPr>
        <p:spPr>
          <a:xfrm>
            <a:off x="906424" y="599600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69D0211-63E9-49FC-F060-6FA2A6D017F7}"/>
              </a:ext>
            </a:extLst>
          </p:cNvPr>
          <p:cNvSpPr txBox="1"/>
          <p:nvPr/>
        </p:nvSpPr>
        <p:spPr>
          <a:xfrm>
            <a:off x="3509830" y="595871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3</a:t>
            </a:r>
            <a:r>
              <a:rPr lang="en-PH" sz="1200" dirty="0">
                <a:latin typeface="Consolas" panose="020B0609020204030204" pitchFamily="49" charset="0"/>
              </a:rPr>
              <a:t>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44" name="Rectangle: Rounded Corners 243">
            <a:extLst>
              <a:ext uri="{FF2B5EF4-FFF2-40B4-BE49-F238E27FC236}">
                <a16:creationId xmlns:a16="http://schemas.microsoft.com/office/drawing/2014/main" id="{26E9AA51-7854-7208-9870-85B1F9AFCFD3}"/>
              </a:ext>
            </a:extLst>
          </p:cNvPr>
          <p:cNvSpPr>
            <a:spLocks noChangeAspect="1"/>
          </p:cNvSpPr>
          <p:nvPr/>
        </p:nvSpPr>
        <p:spPr>
          <a:xfrm>
            <a:off x="3544400" y="599048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3333A24F-B362-DA6F-62CA-03936F17C22E}"/>
              </a:ext>
            </a:extLst>
          </p:cNvPr>
          <p:cNvSpPr txBox="1"/>
          <p:nvPr/>
        </p:nvSpPr>
        <p:spPr>
          <a:xfrm>
            <a:off x="2134160" y="5958953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Den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D14FF2A4-755A-C7B1-CD16-911865BA646D}"/>
              </a:ext>
            </a:extLst>
          </p:cNvPr>
          <p:cNvSpPr>
            <a:spLocks noChangeAspect="1"/>
          </p:cNvSpPr>
          <p:nvPr/>
        </p:nvSpPr>
        <p:spPr>
          <a:xfrm>
            <a:off x="2099589" y="5990717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C30D7060-B24C-7801-E72C-96B0F356144D}"/>
              </a:ext>
            </a:extLst>
          </p:cNvPr>
          <p:cNvSpPr txBox="1"/>
          <p:nvPr/>
        </p:nvSpPr>
        <p:spPr>
          <a:xfrm>
            <a:off x="5251714" y="587889"/>
            <a:ext cx="6244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latin typeface="Consolas" panose="020B0609020204030204" pitchFamily="49" charset="0"/>
              </a:rPr>
              <a:t>emp_id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, name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 err="1">
                <a:latin typeface="Consolas" panose="020B0609020204030204" pitchFamily="49" charset="0"/>
              </a:rPr>
              <a:t>dept_id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employees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28E2984-977E-1502-4C31-67218C1CFCA6}"/>
              </a:ext>
            </a:extLst>
          </p:cNvPr>
          <p:cNvSpPr txBox="1"/>
          <p:nvPr/>
        </p:nvSpPr>
        <p:spPr>
          <a:xfrm>
            <a:off x="5251714" y="2072686"/>
            <a:ext cx="624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name &lt;&gt; ‘David’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288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/>
      <p:bldP spid="26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96</TotalTime>
  <Words>784</Words>
  <Application>Microsoft Office PowerPoint</Application>
  <PresentationFormat>Widescreen</PresentationFormat>
  <Paragraphs>377</Paragraphs>
  <Slides>14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CMU Serif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 Ang</dc:creator>
  <cp:lastModifiedBy>Jeff Ang</cp:lastModifiedBy>
  <cp:revision>3</cp:revision>
  <dcterms:created xsi:type="dcterms:W3CDTF">2024-10-18T07:41:13Z</dcterms:created>
  <dcterms:modified xsi:type="dcterms:W3CDTF">2024-11-26T15:19:19Z</dcterms:modified>
</cp:coreProperties>
</file>