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0" r:id="rId3"/>
    <p:sldId id="262" r:id="rId4"/>
    <p:sldId id="281" r:id="rId5"/>
    <p:sldId id="265" r:id="rId6"/>
    <p:sldId id="264" r:id="rId7"/>
    <p:sldId id="269" r:id="rId8"/>
    <p:sldId id="268" r:id="rId9"/>
    <p:sldId id="270" r:id="rId10"/>
    <p:sldId id="273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3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76A"/>
    <a:srgbClr val="F1EF2E"/>
    <a:srgbClr val="FFF000"/>
    <a:srgbClr val="469FB8"/>
    <a:srgbClr val="88AA6E"/>
    <a:srgbClr val="74C0E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F873A-4D08-4DBD-AA28-C48921A1022E}" v="1429" dt="2024-10-06T20:48:37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5273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3E555-8557-49CB-870A-059AB4726A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3493-3652-45A6-A4C8-5EA6F248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2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0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6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6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076D-0CCC-4F6B-8D7B-EB33EEA81C6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F280-2080-9963-FD81-A80351B0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138"/>
            <a:ext cx="9144000" cy="2387600"/>
          </a:xfrm>
        </p:spPr>
        <p:txBody>
          <a:bodyPr anchor="t">
            <a:norm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“Teaching </a:t>
            </a:r>
            <a:r>
              <a:rPr lang="en-PH" sz="40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to think </a:t>
            </a:r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better than lecturing </a:t>
            </a:r>
            <a:r>
              <a:rPr lang="en-PH" sz="40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to do it</a:t>
            </a:r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.”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AABC4-C1DD-A592-BD59-0DB13F94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5163"/>
            <a:ext cx="9144000" cy="1655762"/>
          </a:xfrm>
        </p:spPr>
        <p:txBody>
          <a:bodyPr>
            <a:normAutofit/>
          </a:bodyPr>
          <a:lstStyle/>
          <a:p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Unfortunately not a certain CCINFOM prof…</a:t>
            </a:r>
            <a:endParaRPr lang="en-US" sz="3200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9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60CFFF5-28F2-A068-E404-1AA37686F68A}"/>
              </a:ext>
            </a:extLst>
          </p:cNvPr>
          <p:cNvSpPr>
            <a:spLocks noChangeAspect="1"/>
          </p:cNvSpPr>
          <p:nvPr/>
        </p:nvSpPr>
        <p:spPr>
          <a:xfrm>
            <a:off x="9961372" y="442018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37351F-89FB-B22C-A437-5A87630749D8}"/>
              </a:ext>
            </a:extLst>
          </p:cNvPr>
          <p:cNvGrpSpPr/>
          <p:nvPr/>
        </p:nvGrpSpPr>
        <p:grpSpPr>
          <a:xfrm>
            <a:off x="2091946" y="4256511"/>
            <a:ext cx="1268393" cy="338554"/>
            <a:chOff x="2091946" y="4256511"/>
            <a:chExt cx="1268393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2175DE-FD6B-8072-0185-11095960A821}"/>
                </a:ext>
              </a:extLst>
            </p:cNvPr>
            <p:cNvSpPr txBox="1"/>
            <p:nvPr/>
          </p:nvSpPr>
          <p:spPr>
            <a:xfrm>
              <a:off x="2126517" y="428728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username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CEFBB6-2940-EE04-DF9B-1E505C049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256511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C7C6D0-5BBF-180C-994B-38E1AC015FE0}"/>
              </a:ext>
            </a:extLst>
          </p:cNvPr>
          <p:cNvGrpSpPr/>
          <p:nvPr/>
        </p:nvGrpSpPr>
        <p:grpSpPr>
          <a:xfrm>
            <a:off x="2091945" y="5695687"/>
            <a:ext cx="1268393" cy="276999"/>
            <a:chOff x="2094367" y="5692188"/>
            <a:chExt cx="1268393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DDFF6E-A6BD-D53D-57FE-8FA0E18C1FA1}"/>
                </a:ext>
              </a:extLst>
            </p:cNvPr>
            <p:cNvSpPr txBox="1"/>
            <p:nvPr/>
          </p:nvSpPr>
          <p:spPr>
            <a:xfrm>
              <a:off x="2128938" y="569218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CuteBabyTank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1B3D5BE-356B-DB37-3D59-BBEE886E8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367" y="572395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54E6E2-EAE9-897E-D546-E2F8300D4B1D}"/>
              </a:ext>
            </a:extLst>
          </p:cNvPr>
          <p:cNvGrpSpPr/>
          <p:nvPr/>
        </p:nvGrpSpPr>
        <p:grpSpPr>
          <a:xfrm>
            <a:off x="5280217" y="4259774"/>
            <a:ext cx="1268393" cy="338554"/>
            <a:chOff x="5280217" y="4259774"/>
            <a:chExt cx="1268393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885FF-B642-6B3A-B361-A986083A5988}"/>
                </a:ext>
              </a:extLst>
            </p:cNvPr>
            <p:cNvSpPr txBox="1"/>
            <p:nvPr/>
          </p:nvSpPr>
          <p:spPr>
            <a:xfrm>
              <a:off x="531478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1F469F-6A75-5644-3E67-53013C3E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D002B2A-5FB7-59A9-C73F-574C46E317C1}"/>
              </a:ext>
            </a:extLst>
          </p:cNvPr>
          <p:cNvSpPr txBox="1"/>
          <p:nvPr/>
        </p:nvSpPr>
        <p:spPr>
          <a:xfrm>
            <a:off x="3848902" y="588414"/>
            <a:ext cx="7654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PH" sz="1600" dirty="0"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ACF58A2-1822-E530-E35A-4AAA701F7994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9D876F5-B8CE-39EB-2007-543EA8D00B80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76CD61-4DF3-EE42-479A-C1A1B3611D58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CED2355-AB61-C324-D88F-3E427E8B8416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F5748F-2123-E09C-6EC4-1712EE242D0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1A53081-64B9-0E43-EB9C-0213764D8E3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7AFB44-2EC4-DEED-9C6F-7EBDA7EF0D54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9EAF5AC-A45D-6173-E6D0-314FA0CCF072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1A3A1-A14C-964D-E152-AB8916A20D9F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2B0A72B-DFA2-665E-8F13-4515FCCFA3D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9BAB9-A53B-CB02-24BC-AE8CCA9DB367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D427D9-CCEC-E066-DC18-63738F01516D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158C4F-4C88-6F44-141F-253410D67818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7EDE496-0786-3351-C1E8-D2FF2C7A292D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8FCFE7-4B24-4083-B26E-E26E009ED98F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BABEB3B-16F4-E45F-BA9F-C9D2CBE7DD74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4AA910-4F81-F220-C194-99370ACA7C8A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77C983D-1909-822C-8F06-60E82CF5E60A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75933F-8D67-FE18-D346-E2CDAF2C9536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8C2DFAF-72F8-D84B-B17C-FBD2AFBFC1C7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19501-D5DA-70C3-1510-15A206A04596}"/>
              </a:ext>
            </a:extLst>
          </p:cNvPr>
          <p:cNvSpPr txBox="1"/>
          <p:nvPr/>
        </p:nvSpPr>
        <p:spPr>
          <a:xfrm>
            <a:off x="3848902" y="2785786"/>
            <a:ext cx="455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83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237 -0.0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38411 -0.05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52383 -0.190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953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CE2488-075A-DF03-33A0-2E1994946A40}"/>
              </a:ext>
            </a:extLst>
          </p:cNvPr>
          <p:cNvSpPr/>
          <p:nvPr/>
        </p:nvSpPr>
        <p:spPr>
          <a:xfrm>
            <a:off x="5699998" y="1143889"/>
            <a:ext cx="792006" cy="1779483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E648BC-8DCC-33B8-753E-9CF7426DC88D}"/>
              </a:ext>
            </a:extLst>
          </p:cNvPr>
          <p:cNvSpPr/>
          <p:nvPr/>
        </p:nvSpPr>
        <p:spPr>
          <a:xfrm>
            <a:off x="4072787" y="824022"/>
            <a:ext cx="2023215" cy="2419217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D35B50-77AD-59A1-6124-F2BD5B99F328}"/>
              </a:ext>
            </a:extLst>
          </p:cNvPr>
          <p:cNvSpPr/>
          <p:nvPr/>
        </p:nvSpPr>
        <p:spPr>
          <a:xfrm>
            <a:off x="6096001" y="824022"/>
            <a:ext cx="2023213" cy="2419217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4072787" y="3657962"/>
            <a:ext cx="4046427" cy="88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Left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7886C-1A48-5135-06AA-7194B74223E0}"/>
              </a:ext>
            </a:extLst>
          </p:cNvPr>
          <p:cNvSpPr txBox="1"/>
          <p:nvPr/>
        </p:nvSpPr>
        <p:spPr>
          <a:xfrm>
            <a:off x="1351721" y="4956760"/>
            <a:ext cx="948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“Do I need </a:t>
            </a:r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records 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from the first table, even if there is </a:t>
            </a:r>
            <a:r>
              <a:rPr lang="en-PH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 match 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other?”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0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CE2488-075A-DF03-33A0-2E1994946A40}"/>
              </a:ext>
            </a:extLst>
          </p:cNvPr>
          <p:cNvSpPr/>
          <p:nvPr/>
        </p:nvSpPr>
        <p:spPr>
          <a:xfrm>
            <a:off x="2235994" y="2416351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E648BC-8DCC-33B8-753E-9CF7426DC88D}"/>
              </a:ext>
            </a:extLst>
          </p:cNvPr>
          <p:cNvSpPr/>
          <p:nvPr/>
        </p:nvSpPr>
        <p:spPr>
          <a:xfrm>
            <a:off x="1159669" y="2204774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D35B50-77AD-59A1-6124-F2BD5B99F328}"/>
              </a:ext>
            </a:extLst>
          </p:cNvPr>
          <p:cNvSpPr/>
          <p:nvPr/>
        </p:nvSpPr>
        <p:spPr>
          <a:xfrm>
            <a:off x="2497931" y="2204774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1159669" y="4079294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Left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8D0B45B-9114-785A-E4CA-33C73ACCD503}"/>
              </a:ext>
            </a:extLst>
          </p:cNvPr>
          <p:cNvSpPr/>
          <p:nvPr/>
        </p:nvSpPr>
        <p:spPr>
          <a:xfrm>
            <a:off x="4757738" y="2204774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EFD0-7137-8220-9DA6-609A252AD43D}"/>
              </a:ext>
            </a:extLst>
          </p:cNvPr>
          <p:cNvGrpSpPr/>
          <p:nvPr/>
        </p:nvGrpSpPr>
        <p:grpSpPr>
          <a:xfrm>
            <a:off x="5834063" y="2204774"/>
            <a:ext cx="1600199" cy="1600200"/>
            <a:chOff x="5834063" y="2204774"/>
            <a:chExt cx="1600199" cy="16002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34CB5B-B1B5-20A9-EB9A-D4D2A8D92B01}"/>
                </a:ext>
              </a:extLst>
            </p:cNvPr>
            <p:cNvSpPr/>
            <p:nvPr/>
          </p:nvSpPr>
          <p:spPr>
            <a:xfrm>
              <a:off x="5834063" y="2416351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993826-5ECF-BA3B-BAC2-A82282A8DE37}"/>
                </a:ext>
              </a:extLst>
            </p:cNvPr>
            <p:cNvSpPr/>
            <p:nvPr/>
          </p:nvSpPr>
          <p:spPr>
            <a:xfrm>
              <a:off x="6096000" y="2204774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C0AE012-CEE1-2B58-F689-E97E4DD89CA6}"/>
              </a:ext>
            </a:extLst>
          </p:cNvPr>
          <p:cNvSpPr txBox="1"/>
          <p:nvPr/>
        </p:nvSpPr>
        <p:spPr>
          <a:xfrm>
            <a:off x="4757737" y="4079294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CBF1D6-D0F1-D67B-8A40-4441E2DA6627}"/>
              </a:ext>
            </a:extLst>
          </p:cNvPr>
          <p:cNvGrpSpPr/>
          <p:nvPr/>
        </p:nvGrpSpPr>
        <p:grpSpPr>
          <a:xfrm>
            <a:off x="592454" y="1691640"/>
            <a:ext cx="11007090" cy="3474720"/>
            <a:chOff x="592454" y="1691640"/>
            <a:chExt cx="11007090" cy="34747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C2EBDC-C4B7-4467-D1A7-872D979DD03F}"/>
                </a:ext>
              </a:extLst>
            </p:cNvPr>
            <p:cNvGrpSpPr/>
            <p:nvPr/>
          </p:nvGrpSpPr>
          <p:grpSpPr>
            <a:xfrm>
              <a:off x="8355805" y="2193931"/>
              <a:ext cx="2676526" cy="2459295"/>
              <a:chOff x="8355805" y="2193931"/>
              <a:chExt cx="2676526" cy="2459295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F23E51-C752-6477-ABE7-7D49533D6F12}"/>
                  </a:ext>
                </a:extLst>
              </p:cNvPr>
              <p:cNvSpPr/>
              <p:nvPr/>
            </p:nvSpPr>
            <p:spPr>
              <a:xfrm>
                <a:off x="9432131" y="2405508"/>
                <a:ext cx="523875" cy="1177046"/>
              </a:xfrm>
              <a:custGeom>
                <a:avLst/>
                <a:gdLst>
                  <a:gd name="connsiteX0" fmla="*/ 261937 w 523875"/>
                  <a:gd name="connsiteY0" fmla="*/ 0 h 1177046"/>
                  <a:gd name="connsiteX1" fmla="*/ 289531 w 523875"/>
                  <a:gd name="connsiteY1" fmla="*/ 22767 h 1177046"/>
                  <a:gd name="connsiteX2" fmla="*/ 523875 w 523875"/>
                  <a:gd name="connsiteY2" fmla="*/ 588523 h 1177046"/>
                  <a:gd name="connsiteX3" fmla="*/ 289531 w 523875"/>
                  <a:gd name="connsiteY3" fmla="*/ 1154279 h 1177046"/>
                  <a:gd name="connsiteX4" fmla="*/ 261937 w 523875"/>
                  <a:gd name="connsiteY4" fmla="*/ 1177046 h 1177046"/>
                  <a:gd name="connsiteX5" fmla="*/ 234344 w 523875"/>
                  <a:gd name="connsiteY5" fmla="*/ 1154279 h 1177046"/>
                  <a:gd name="connsiteX6" fmla="*/ 0 w 523875"/>
                  <a:gd name="connsiteY6" fmla="*/ 588523 h 1177046"/>
                  <a:gd name="connsiteX7" fmla="*/ 234344 w 523875"/>
                  <a:gd name="connsiteY7" fmla="*/ 22767 h 1177046"/>
                  <a:gd name="connsiteX8" fmla="*/ 261937 w 523875"/>
                  <a:gd name="connsiteY8" fmla="*/ 0 h 117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1177046">
                    <a:moveTo>
                      <a:pt x="261937" y="0"/>
                    </a:moveTo>
                    <a:lnTo>
                      <a:pt x="289531" y="22767"/>
                    </a:lnTo>
                    <a:cubicBezTo>
                      <a:pt x="434321" y="167557"/>
                      <a:pt x="523875" y="367582"/>
                      <a:pt x="523875" y="588523"/>
                    </a:cubicBezTo>
                    <a:cubicBezTo>
                      <a:pt x="523875" y="809465"/>
                      <a:pt x="434321" y="1009490"/>
                      <a:pt x="289531" y="1154279"/>
                    </a:cubicBezTo>
                    <a:lnTo>
                      <a:pt x="261937" y="1177046"/>
                    </a:lnTo>
                    <a:lnTo>
                      <a:pt x="234344" y="1154279"/>
                    </a:lnTo>
                    <a:cubicBezTo>
                      <a:pt x="89554" y="1009490"/>
                      <a:pt x="0" y="809465"/>
                      <a:pt x="0" y="588523"/>
                    </a:cubicBezTo>
                    <a:cubicBezTo>
                      <a:pt x="0" y="367582"/>
                      <a:pt x="89554" y="167557"/>
                      <a:pt x="234344" y="22767"/>
                    </a:cubicBezTo>
                    <a:lnTo>
                      <a:pt x="261937" y="0"/>
                    </a:ln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B1E454A-317D-78B3-EA67-7EEEEDD4C86A}"/>
                  </a:ext>
                </a:extLst>
              </p:cNvPr>
              <p:cNvSpPr/>
              <p:nvPr/>
            </p:nvSpPr>
            <p:spPr>
              <a:xfrm>
                <a:off x="8355805" y="2193931"/>
                <a:ext cx="1338262" cy="1600200"/>
              </a:xfrm>
              <a:custGeom>
                <a:avLst/>
                <a:gdLst>
                  <a:gd name="connsiteX0" fmla="*/ 800100 w 1338262"/>
                  <a:gd name="connsiteY0" fmla="*/ 0 h 1600200"/>
                  <a:gd name="connsiteX1" fmla="*/ 1247444 w 1338262"/>
                  <a:gd name="connsiteY1" fmla="*/ 136645 h 1600200"/>
                  <a:gd name="connsiteX2" fmla="*/ 1338262 w 1338262"/>
                  <a:gd name="connsiteY2" fmla="*/ 211577 h 1600200"/>
                  <a:gd name="connsiteX3" fmla="*/ 1310669 w 1338262"/>
                  <a:gd name="connsiteY3" fmla="*/ 234344 h 1600200"/>
                  <a:gd name="connsiteX4" fmla="*/ 1076325 w 1338262"/>
                  <a:gd name="connsiteY4" fmla="*/ 800100 h 1600200"/>
                  <a:gd name="connsiteX5" fmla="*/ 1310669 w 1338262"/>
                  <a:gd name="connsiteY5" fmla="*/ 1365856 h 1600200"/>
                  <a:gd name="connsiteX6" fmla="*/ 1338262 w 1338262"/>
                  <a:gd name="connsiteY6" fmla="*/ 1388623 h 1600200"/>
                  <a:gd name="connsiteX7" fmla="*/ 1247444 w 1338262"/>
                  <a:gd name="connsiteY7" fmla="*/ 1463555 h 1600200"/>
                  <a:gd name="connsiteX8" fmla="*/ 800100 w 1338262"/>
                  <a:gd name="connsiteY8" fmla="*/ 1600200 h 1600200"/>
                  <a:gd name="connsiteX9" fmla="*/ 0 w 1338262"/>
                  <a:gd name="connsiteY9" fmla="*/ 800100 h 1600200"/>
                  <a:gd name="connsiteX10" fmla="*/ 800100 w 1338262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2" h="1600200">
                    <a:moveTo>
                      <a:pt x="800100" y="0"/>
                    </a:moveTo>
                    <a:cubicBezTo>
                      <a:pt x="965806" y="0"/>
                      <a:pt x="1119747" y="50374"/>
                      <a:pt x="1247444" y="136645"/>
                    </a:cubicBezTo>
                    <a:lnTo>
                      <a:pt x="1338262" y="211577"/>
                    </a:lnTo>
                    <a:lnTo>
                      <a:pt x="1310669" y="234344"/>
                    </a:lnTo>
                    <a:cubicBezTo>
                      <a:pt x="1165879" y="379134"/>
                      <a:pt x="1076325" y="579159"/>
                      <a:pt x="1076325" y="800100"/>
                    </a:cubicBezTo>
                    <a:cubicBezTo>
                      <a:pt x="1076325" y="1021042"/>
                      <a:pt x="1165879" y="1221067"/>
                      <a:pt x="1310669" y="1365856"/>
                    </a:cubicBezTo>
                    <a:lnTo>
                      <a:pt x="1338262" y="1388623"/>
                    </a:lnTo>
                    <a:lnTo>
                      <a:pt x="1247444" y="1463555"/>
                    </a:lnTo>
                    <a:cubicBezTo>
                      <a:pt x="1119747" y="1549826"/>
                      <a:pt x="965806" y="1600200"/>
                      <a:pt x="800100" y="1600200"/>
                    </a:cubicBezTo>
                    <a:cubicBezTo>
                      <a:pt x="358217" y="1600200"/>
                      <a:pt x="0" y="1241983"/>
                      <a:pt x="0" y="800100"/>
                    </a:cubicBezTo>
                    <a:cubicBezTo>
                      <a:pt x="0" y="358217"/>
                      <a:pt x="358217" y="0"/>
                      <a:pt x="800100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3BD691-D267-22D6-936A-6F07EA2FC56A}"/>
                  </a:ext>
                </a:extLst>
              </p:cNvPr>
              <p:cNvSpPr/>
              <p:nvPr/>
            </p:nvSpPr>
            <p:spPr>
              <a:xfrm>
                <a:off x="9694068" y="2193931"/>
                <a:ext cx="1338263" cy="1600200"/>
              </a:xfrm>
              <a:custGeom>
                <a:avLst/>
                <a:gdLst>
                  <a:gd name="connsiteX0" fmla="*/ 538163 w 1338263"/>
                  <a:gd name="connsiteY0" fmla="*/ 0 h 1600200"/>
                  <a:gd name="connsiteX1" fmla="*/ 1338263 w 1338263"/>
                  <a:gd name="connsiteY1" fmla="*/ 800100 h 1600200"/>
                  <a:gd name="connsiteX2" fmla="*/ 538163 w 1338263"/>
                  <a:gd name="connsiteY2" fmla="*/ 1600200 h 1600200"/>
                  <a:gd name="connsiteX3" fmla="*/ 90819 w 1338263"/>
                  <a:gd name="connsiteY3" fmla="*/ 1463555 h 1600200"/>
                  <a:gd name="connsiteX4" fmla="*/ 0 w 1338263"/>
                  <a:gd name="connsiteY4" fmla="*/ 1388623 h 1600200"/>
                  <a:gd name="connsiteX5" fmla="*/ 27594 w 1338263"/>
                  <a:gd name="connsiteY5" fmla="*/ 1365856 h 1600200"/>
                  <a:gd name="connsiteX6" fmla="*/ 261938 w 1338263"/>
                  <a:gd name="connsiteY6" fmla="*/ 800100 h 1600200"/>
                  <a:gd name="connsiteX7" fmla="*/ 27594 w 1338263"/>
                  <a:gd name="connsiteY7" fmla="*/ 234344 h 1600200"/>
                  <a:gd name="connsiteX8" fmla="*/ 0 w 1338263"/>
                  <a:gd name="connsiteY8" fmla="*/ 211577 h 1600200"/>
                  <a:gd name="connsiteX9" fmla="*/ 90819 w 1338263"/>
                  <a:gd name="connsiteY9" fmla="*/ 136645 h 1600200"/>
                  <a:gd name="connsiteX10" fmla="*/ 538163 w 1338263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3" h="1600200">
                    <a:moveTo>
                      <a:pt x="538163" y="0"/>
                    </a:moveTo>
                    <a:cubicBezTo>
                      <a:pt x="980046" y="0"/>
                      <a:pt x="1338263" y="358217"/>
                      <a:pt x="1338263" y="800100"/>
                    </a:cubicBezTo>
                    <a:cubicBezTo>
                      <a:pt x="1338263" y="1241983"/>
                      <a:pt x="980046" y="1600200"/>
                      <a:pt x="538163" y="1600200"/>
                    </a:cubicBezTo>
                    <a:cubicBezTo>
                      <a:pt x="372457" y="1600200"/>
                      <a:pt x="218516" y="1549826"/>
                      <a:pt x="90819" y="1463555"/>
                    </a:cubicBezTo>
                    <a:lnTo>
                      <a:pt x="0" y="1388623"/>
                    </a:lnTo>
                    <a:lnTo>
                      <a:pt x="27594" y="1365856"/>
                    </a:lnTo>
                    <a:cubicBezTo>
                      <a:pt x="172384" y="1221067"/>
                      <a:pt x="261938" y="1021042"/>
                      <a:pt x="261938" y="800100"/>
                    </a:cubicBezTo>
                    <a:cubicBezTo>
                      <a:pt x="261938" y="579159"/>
                      <a:pt x="172384" y="379134"/>
                      <a:pt x="27594" y="234344"/>
                    </a:cubicBezTo>
                    <a:lnTo>
                      <a:pt x="0" y="211577"/>
                    </a:lnTo>
                    <a:lnTo>
                      <a:pt x="90819" y="136645"/>
                    </a:lnTo>
                    <a:cubicBezTo>
                      <a:pt x="218516" y="50374"/>
                      <a:pt x="372457" y="0"/>
                      <a:pt x="538163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44645C-01B3-1166-9CA8-9BF6EE4EE8C8}"/>
                  </a:ext>
                </a:extLst>
              </p:cNvPr>
              <p:cNvSpPr txBox="1"/>
              <p:nvPr/>
            </p:nvSpPr>
            <p:spPr>
              <a:xfrm>
                <a:off x="8355806" y="4068451"/>
                <a:ext cx="26765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Full Join</a:t>
                </a:r>
                <a:endParaRPr lang="en-US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EC0A38-A6E8-961A-AEF5-5C3CF8FDBD7E}"/>
                </a:ext>
              </a:extLst>
            </p:cNvPr>
            <p:cNvSpPr/>
            <p:nvPr/>
          </p:nvSpPr>
          <p:spPr>
            <a:xfrm>
              <a:off x="592454" y="1691640"/>
              <a:ext cx="11007090" cy="3474720"/>
            </a:xfrm>
            <a:prstGeom prst="roundRect">
              <a:avLst/>
            </a:prstGeom>
            <a:noFill/>
            <a:ln w="63500">
              <a:solidFill>
                <a:srgbClr val="88AA6E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B27E40-25E3-B208-CBE6-2E637ACC7A96}"/>
              </a:ext>
            </a:extLst>
          </p:cNvPr>
          <p:cNvSpPr txBox="1"/>
          <p:nvPr/>
        </p:nvSpPr>
        <p:spPr>
          <a:xfrm>
            <a:off x="4757737" y="770989"/>
            <a:ext cx="267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Outer Joins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4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12D6805-796C-36D9-D8A2-2459C68B0A26}"/>
              </a:ext>
            </a:extLst>
          </p:cNvPr>
          <p:cNvSpPr/>
          <p:nvPr/>
        </p:nvSpPr>
        <p:spPr>
          <a:xfrm>
            <a:off x="8513369" y="3873242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608DBC-A913-F282-1BD0-5CD4BC4A26B1}"/>
              </a:ext>
            </a:extLst>
          </p:cNvPr>
          <p:cNvGrpSpPr/>
          <p:nvPr/>
        </p:nvGrpSpPr>
        <p:grpSpPr>
          <a:xfrm>
            <a:off x="9589694" y="3873242"/>
            <a:ext cx="1600199" cy="1600200"/>
            <a:chOff x="9589694" y="3873242"/>
            <a:chExt cx="1600199" cy="16002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2D37AB-AA82-5E53-53DB-7F551CD50C6E}"/>
                </a:ext>
              </a:extLst>
            </p:cNvPr>
            <p:cNvSpPr/>
            <p:nvPr/>
          </p:nvSpPr>
          <p:spPr>
            <a:xfrm>
              <a:off x="9589694" y="4084819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BC3B78-0178-E5F4-5A59-CDA086E2F048}"/>
                </a:ext>
              </a:extLst>
            </p:cNvPr>
            <p:cNvSpPr/>
            <p:nvPr/>
          </p:nvSpPr>
          <p:spPr>
            <a:xfrm>
              <a:off x="9851631" y="3873242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042630-746F-33C7-D623-EC08360D8440}"/>
              </a:ext>
            </a:extLst>
          </p:cNvPr>
          <p:cNvSpPr txBox="1"/>
          <p:nvPr/>
        </p:nvSpPr>
        <p:spPr>
          <a:xfrm>
            <a:off x="8513368" y="5747762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0C80B-5888-10E3-9F51-B546F04E6F17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FD07B2-EE6E-5654-0995-6A0D8C000D26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8E098-15E1-683F-97E9-8B9F96AD097A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AD0CF4-ACB7-E771-EB4E-192F07E24FFD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53996-550B-5F32-C7FC-188C7C0FEDA4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4FFD1F-71C3-EB98-260E-FCCE80164A54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B8DF6A-41B0-E34D-C630-E0481E0DCEF9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CEC57D-6FC8-AC0D-4CCF-FB8F8B12BBA9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C492DD-0B0F-1C7E-44BB-BCD499A9B358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06BEF27-A375-848F-D4C8-B3C39CCD8987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CA568A-CA9C-E6E0-EA94-1C2A922EC984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BA151D-A3C9-F15D-ADFC-3DEA44ED434B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2AF028-D93C-39D7-47C7-248DC6E1F84C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C941E1E-F1FD-C641-72DC-0E5B18078940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44C88F-7447-34A5-090C-814D3BB8E974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760ACD-FC2E-BF88-BE29-3CB3ED195DF1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3F5028-7DE1-112C-5142-A9422B7B0030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D0825F7-90B0-676A-7BD6-3E54EC82F2C9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717B36-F69E-FD4E-CBD8-1DD7D41AF997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CF2E3DA-4737-6CEC-6386-9234FE7219E0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FEFC7-394E-31A4-BE3F-03953A0345F4}"/>
              </a:ext>
            </a:extLst>
          </p:cNvPr>
          <p:cNvSpPr/>
          <p:nvPr/>
        </p:nvSpPr>
        <p:spPr>
          <a:xfrm>
            <a:off x="816027" y="1049605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EC9F5-E15C-E018-0D11-6F9DAA4BC2EF}"/>
              </a:ext>
            </a:extLst>
          </p:cNvPr>
          <p:cNvSpPr/>
          <p:nvPr/>
        </p:nvSpPr>
        <p:spPr>
          <a:xfrm>
            <a:off x="800408" y="4187956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16152-E77A-2DF7-6C2F-B4B0D85DA110}"/>
              </a:ext>
            </a:extLst>
          </p:cNvPr>
          <p:cNvSpPr txBox="1"/>
          <p:nvPr/>
        </p:nvSpPr>
        <p:spPr>
          <a:xfrm>
            <a:off x="769766" y="3021044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8A149-3372-B2C7-3571-3349980DFB93}"/>
              </a:ext>
            </a:extLst>
          </p:cNvPr>
          <p:cNvSpPr txBox="1"/>
          <p:nvPr/>
        </p:nvSpPr>
        <p:spPr>
          <a:xfrm>
            <a:off x="717414" y="6163266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2E23CB-89FA-34BC-0727-316AAC362BAE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717414" y="3190321"/>
            <a:ext cx="52352" cy="3142222"/>
          </a:xfrm>
          <a:prstGeom prst="bentConnector3">
            <a:avLst>
              <a:gd name="adj1" fmla="val 53666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035BA1-F185-10BC-EAD2-D06513B1E971}"/>
              </a:ext>
            </a:extLst>
          </p:cNvPr>
          <p:cNvSpPr/>
          <p:nvPr/>
        </p:nvSpPr>
        <p:spPr>
          <a:xfrm>
            <a:off x="4004576" y="4193241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04DE2E6-A8EC-3B51-636F-E38AE90D7C9E}"/>
              </a:ext>
            </a:extLst>
          </p:cNvPr>
          <p:cNvSpPr txBox="1"/>
          <p:nvPr/>
        </p:nvSpPr>
        <p:spPr>
          <a:xfrm>
            <a:off x="3921582" y="6168551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C728924-023D-2A9A-0744-6854ED72EC85}"/>
              </a:ext>
            </a:extLst>
          </p:cNvPr>
          <p:cNvSpPr txBox="1"/>
          <p:nvPr/>
        </p:nvSpPr>
        <p:spPr>
          <a:xfrm>
            <a:off x="3847548" y="587889"/>
            <a:ext cx="765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Report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 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PH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animes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username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one user who watched them.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1A3A04-7678-88CA-6E5D-5446A4C49457}"/>
              </a:ext>
            </a:extLst>
          </p:cNvPr>
          <p:cNvSpPr/>
          <p:nvPr/>
        </p:nvSpPr>
        <p:spPr>
          <a:xfrm>
            <a:off x="2013620" y="1042558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FF00B6-B784-6ADB-2D74-C95803023A14}"/>
              </a:ext>
            </a:extLst>
          </p:cNvPr>
          <p:cNvSpPr txBox="1"/>
          <p:nvPr/>
        </p:nvSpPr>
        <p:spPr>
          <a:xfrm>
            <a:off x="1967359" y="3013997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4B37E920-DC6B-A7ED-C9AD-1326EBAF285D}"/>
              </a:ext>
            </a:extLst>
          </p:cNvPr>
          <p:cNvCxnSpPr>
            <a:cxnSpLocks/>
            <a:stCxn id="140" idx="3"/>
            <a:endCxn id="126" idx="1"/>
          </p:cNvCxnSpPr>
          <p:nvPr/>
        </p:nvCxnSpPr>
        <p:spPr>
          <a:xfrm>
            <a:off x="3259133" y="3183274"/>
            <a:ext cx="662449" cy="3154554"/>
          </a:xfrm>
          <a:prstGeom prst="bentConnector3">
            <a:avLst>
              <a:gd name="adj1" fmla="val 6952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FAF1A-FCAF-A0EB-95E5-2C80CC97E544}"/>
              </a:ext>
            </a:extLst>
          </p:cNvPr>
          <p:cNvSpPr txBox="1"/>
          <p:nvPr/>
        </p:nvSpPr>
        <p:spPr>
          <a:xfrm>
            <a:off x="3847549" y="1056012"/>
            <a:ext cx="765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1DA94C-886B-D6C0-A475-7041CE521C25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E4603-2B7B-722A-8E83-10C82FF288C3}"/>
              </a:ext>
            </a:extLst>
          </p:cNvPr>
          <p:cNvSpPr txBox="1"/>
          <p:nvPr/>
        </p:nvSpPr>
        <p:spPr>
          <a:xfrm>
            <a:off x="3848902" y="588414"/>
            <a:ext cx="765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37351F-89FB-B22C-A437-5A87630749D8}"/>
              </a:ext>
            </a:extLst>
          </p:cNvPr>
          <p:cNvGrpSpPr/>
          <p:nvPr/>
        </p:nvGrpSpPr>
        <p:grpSpPr>
          <a:xfrm>
            <a:off x="2091946" y="4256511"/>
            <a:ext cx="1268393" cy="338554"/>
            <a:chOff x="2091946" y="4256511"/>
            <a:chExt cx="1268393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2175DE-FD6B-8072-0185-11095960A821}"/>
                </a:ext>
              </a:extLst>
            </p:cNvPr>
            <p:cNvSpPr txBox="1"/>
            <p:nvPr/>
          </p:nvSpPr>
          <p:spPr>
            <a:xfrm>
              <a:off x="2126517" y="428728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username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CEFBB6-2940-EE04-DF9B-1E505C049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256511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B10037-1357-F4B1-3CE0-A0404311578C}"/>
              </a:ext>
            </a:extLst>
          </p:cNvPr>
          <p:cNvGrpSpPr/>
          <p:nvPr/>
        </p:nvGrpSpPr>
        <p:grpSpPr>
          <a:xfrm>
            <a:off x="2091946" y="4762526"/>
            <a:ext cx="1268393" cy="276999"/>
            <a:chOff x="2091946" y="4762526"/>
            <a:chExt cx="1268393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735BF2-D684-8649-1830-19BAF89C5B75}"/>
                </a:ext>
              </a:extLst>
            </p:cNvPr>
            <p:cNvSpPr txBox="1"/>
            <p:nvPr/>
          </p:nvSpPr>
          <p:spPr>
            <a:xfrm>
              <a:off x="2126517" y="476252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EvilC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7D65447-D07B-4B81-9E15-2BE72084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79429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249C13-4584-CF61-8F1F-E267FE5B90FA}"/>
              </a:ext>
            </a:extLst>
          </p:cNvPr>
          <p:cNvGrpSpPr/>
          <p:nvPr/>
        </p:nvGrpSpPr>
        <p:grpSpPr>
          <a:xfrm>
            <a:off x="2091946" y="5073787"/>
            <a:ext cx="1268393" cy="276999"/>
            <a:chOff x="2091946" y="5070128"/>
            <a:chExt cx="1268393" cy="2769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DB5044-CF1E-0C66-D637-FEC19C9F9F85}"/>
                </a:ext>
              </a:extLst>
            </p:cNvPr>
            <p:cNvSpPr txBox="1"/>
            <p:nvPr/>
          </p:nvSpPr>
          <p:spPr>
            <a:xfrm>
              <a:off x="2126517" y="507012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Keishoo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C77E636-EF84-74C3-B842-96EE27454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510189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74FBE1-66F3-B96A-F6F4-08835789AD98}"/>
              </a:ext>
            </a:extLst>
          </p:cNvPr>
          <p:cNvGrpSpPr/>
          <p:nvPr/>
        </p:nvGrpSpPr>
        <p:grpSpPr>
          <a:xfrm>
            <a:off x="2091946" y="5385048"/>
            <a:ext cx="1268393" cy="276999"/>
            <a:chOff x="2091946" y="5385048"/>
            <a:chExt cx="1268393" cy="2769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38383-A116-370F-0C51-29E5E29FCAF3}"/>
                </a:ext>
              </a:extLst>
            </p:cNvPr>
            <p:cNvSpPr txBox="1"/>
            <p:nvPr/>
          </p:nvSpPr>
          <p:spPr>
            <a:xfrm>
              <a:off x="2126517" y="538504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Bearshark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922D38C-F3A1-E541-AA56-B539ACE51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541681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54E6E2-EAE9-897E-D546-E2F8300D4B1D}"/>
              </a:ext>
            </a:extLst>
          </p:cNvPr>
          <p:cNvGrpSpPr/>
          <p:nvPr/>
        </p:nvGrpSpPr>
        <p:grpSpPr>
          <a:xfrm>
            <a:off x="5280217" y="4259774"/>
            <a:ext cx="1268393" cy="338554"/>
            <a:chOff x="5280217" y="4259774"/>
            <a:chExt cx="1268393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885FF-B642-6B3A-B361-A986083A5988}"/>
                </a:ext>
              </a:extLst>
            </p:cNvPr>
            <p:cNvSpPr txBox="1"/>
            <p:nvPr/>
          </p:nvSpPr>
          <p:spPr>
            <a:xfrm>
              <a:off x="531478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1F469F-6A75-5644-3E67-53013C3E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CDF8B0C-DA6F-D2DE-00A1-1750D3979CEC}"/>
              </a:ext>
            </a:extLst>
          </p:cNvPr>
          <p:cNvGrpSpPr/>
          <p:nvPr/>
        </p:nvGrpSpPr>
        <p:grpSpPr>
          <a:xfrm>
            <a:off x="5280217" y="4759865"/>
            <a:ext cx="1268393" cy="276999"/>
            <a:chOff x="5280217" y="4759865"/>
            <a:chExt cx="1268393" cy="27699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4FC5BA7-8F16-F426-1A50-193FFD588323}"/>
                </a:ext>
              </a:extLst>
            </p:cNvPr>
            <p:cNvSpPr txBox="1"/>
            <p:nvPr/>
          </p:nvSpPr>
          <p:spPr>
            <a:xfrm>
              <a:off x="5314788" y="4759865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EF847065-5365-740D-5970-AC3CC4D92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791629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EE5F4D5-3BCA-80BB-9214-07DFBEC65C3F}"/>
              </a:ext>
            </a:extLst>
          </p:cNvPr>
          <p:cNvGrpSpPr/>
          <p:nvPr/>
        </p:nvGrpSpPr>
        <p:grpSpPr>
          <a:xfrm>
            <a:off x="5280217" y="5071836"/>
            <a:ext cx="1268393" cy="276999"/>
            <a:chOff x="5280217" y="5071836"/>
            <a:chExt cx="1268393" cy="27699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9FE8D8-45EB-44E6-C3C5-CD99F30611C4}"/>
                </a:ext>
              </a:extLst>
            </p:cNvPr>
            <p:cNvSpPr txBox="1"/>
            <p:nvPr/>
          </p:nvSpPr>
          <p:spPr>
            <a:xfrm>
              <a:off x="5314788" y="507183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42D35B9-488A-7084-1F1D-9BA5A6797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510360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909157C-1933-4425-7EC4-B62A055B1A87}"/>
              </a:ext>
            </a:extLst>
          </p:cNvPr>
          <p:cNvGrpSpPr/>
          <p:nvPr/>
        </p:nvGrpSpPr>
        <p:grpSpPr>
          <a:xfrm>
            <a:off x="5280217" y="5382387"/>
            <a:ext cx="1268393" cy="276999"/>
            <a:chOff x="5280217" y="5382387"/>
            <a:chExt cx="1268393" cy="2769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47A158-6FC6-3956-ABE9-410724C9150B}"/>
                </a:ext>
              </a:extLst>
            </p:cNvPr>
            <p:cNvSpPr txBox="1"/>
            <p:nvPr/>
          </p:nvSpPr>
          <p:spPr>
            <a:xfrm>
              <a:off x="5314788" y="538238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EC25B01-6CC9-7384-F7BE-266917A41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541415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ACF58A2-1822-E530-E35A-4AAA701F7994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9D876F5-B8CE-39EB-2007-543EA8D00B80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76CD61-4DF3-EE42-479A-C1A1B3611D58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CED2355-AB61-C324-D88F-3E427E8B8416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F5748F-2123-E09C-6EC4-1712EE242D0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1A53081-64B9-0E43-EB9C-0213764D8E3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7AFB44-2EC4-DEED-9C6F-7EBDA7EF0D54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9EAF5AC-A45D-6173-E6D0-314FA0CCF072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1A3A1-A14C-964D-E152-AB8916A20D9F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2B0A72B-DFA2-665E-8F13-4515FCCFA3D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9BAB9-A53B-CB02-24BC-AE8CCA9DB367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D427D9-CCEC-E066-DC18-63738F01516D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158C4F-4C88-6F44-141F-253410D67818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7EDE496-0786-3351-C1E8-D2FF2C7A292D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8FCFE7-4B24-4083-B26E-E26E009ED98F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BABEB3B-16F4-E45F-BA9F-C9D2CBE7DD74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4AA910-4F81-F220-C194-99370ACA7C8A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77C983D-1909-822C-8F06-60E82CF5E60A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75933F-8D67-FE18-D346-E2CDAF2C9536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8C2DFAF-72F8-D84B-B17C-FBD2AFBFC1C7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F6AC7D-9362-BE93-C7A9-521EF3A3D7A6}"/>
              </a:ext>
            </a:extLst>
          </p:cNvPr>
          <p:cNvGrpSpPr/>
          <p:nvPr/>
        </p:nvGrpSpPr>
        <p:grpSpPr>
          <a:xfrm>
            <a:off x="5280216" y="5693647"/>
            <a:ext cx="1268393" cy="276999"/>
            <a:chOff x="5279655" y="5691150"/>
            <a:chExt cx="1268393" cy="2769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7F1454-DF2B-4D56-8E02-2FFB5862C272}"/>
                </a:ext>
              </a:extLst>
            </p:cNvPr>
            <p:cNvSpPr txBox="1"/>
            <p:nvPr/>
          </p:nvSpPr>
          <p:spPr>
            <a:xfrm>
              <a:off x="5314226" y="5691150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Wotakoi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77662B-A666-9A95-8C93-BD077D3DC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655" y="5722914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E2A4E2-E0EA-4274-1D11-701627B1D17E}"/>
              </a:ext>
            </a:extLst>
          </p:cNvPr>
          <p:cNvGrpSpPr/>
          <p:nvPr/>
        </p:nvGrpSpPr>
        <p:grpSpPr>
          <a:xfrm>
            <a:off x="2091945" y="4761240"/>
            <a:ext cx="1268393" cy="276999"/>
            <a:chOff x="2091946" y="4762526"/>
            <a:chExt cx="1268393" cy="27699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9FF3C9-E956-0553-F1F5-6F4E55E66772}"/>
                </a:ext>
              </a:extLst>
            </p:cNvPr>
            <p:cNvSpPr txBox="1"/>
            <p:nvPr/>
          </p:nvSpPr>
          <p:spPr>
            <a:xfrm>
              <a:off x="2126517" y="476252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EvilC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9BA9926-3C80-6AB9-24C9-0C720EC60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79429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1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237 -0.053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38411 -0.0534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52383 -0.054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38424 -0.0544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5237 -0.0546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38411 -0.05463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52357 -0.0543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-27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38411 -0.0544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38385 -0.05347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93" y="-26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52396 0.08195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98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37351F-89FB-B22C-A437-5A87630749D8}"/>
              </a:ext>
            </a:extLst>
          </p:cNvPr>
          <p:cNvGrpSpPr/>
          <p:nvPr/>
        </p:nvGrpSpPr>
        <p:grpSpPr>
          <a:xfrm>
            <a:off x="2091946" y="4256511"/>
            <a:ext cx="1268393" cy="338554"/>
            <a:chOff x="2091946" y="4256511"/>
            <a:chExt cx="1268393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2175DE-FD6B-8072-0185-11095960A821}"/>
                </a:ext>
              </a:extLst>
            </p:cNvPr>
            <p:cNvSpPr txBox="1"/>
            <p:nvPr/>
          </p:nvSpPr>
          <p:spPr>
            <a:xfrm>
              <a:off x="2126517" y="428728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username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CEFBB6-2940-EE04-DF9B-1E505C049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256511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54E6E2-EAE9-897E-D546-E2F8300D4B1D}"/>
              </a:ext>
            </a:extLst>
          </p:cNvPr>
          <p:cNvGrpSpPr/>
          <p:nvPr/>
        </p:nvGrpSpPr>
        <p:grpSpPr>
          <a:xfrm>
            <a:off x="5280217" y="4259774"/>
            <a:ext cx="1268393" cy="338554"/>
            <a:chOff x="5280217" y="4259774"/>
            <a:chExt cx="1268393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885FF-B642-6B3A-B361-A986083A5988}"/>
                </a:ext>
              </a:extLst>
            </p:cNvPr>
            <p:cNvSpPr txBox="1"/>
            <p:nvPr/>
          </p:nvSpPr>
          <p:spPr>
            <a:xfrm>
              <a:off x="531478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1F469F-6A75-5644-3E67-53013C3E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D002B2A-5FB7-59A9-C73F-574C46E317C1}"/>
              </a:ext>
            </a:extLst>
          </p:cNvPr>
          <p:cNvSpPr txBox="1"/>
          <p:nvPr/>
        </p:nvSpPr>
        <p:spPr>
          <a:xfrm>
            <a:off x="3848902" y="588414"/>
            <a:ext cx="7654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ACF58A2-1822-E530-E35A-4AAA701F7994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9D876F5-B8CE-39EB-2007-543EA8D00B80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76CD61-4DF3-EE42-479A-C1A1B3611D58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CED2355-AB61-C324-D88F-3E427E8B8416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F5748F-2123-E09C-6EC4-1712EE242D0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1A53081-64B9-0E43-EB9C-0213764D8E3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7AFB44-2EC4-DEED-9C6F-7EBDA7EF0D54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9EAF5AC-A45D-6173-E6D0-314FA0CCF072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1A3A1-A14C-964D-E152-AB8916A20D9F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2B0A72B-DFA2-665E-8F13-4515FCCFA3D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9BAB9-A53B-CB02-24BC-AE8CCA9DB367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D427D9-CCEC-E066-DC18-63738F01516D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7EDE496-0786-3351-C1E8-D2FF2C7A292D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solidFill>
            <a:srgbClr val="DE776A"/>
          </a:solidFill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BABEB3B-16F4-E45F-BA9F-C9D2CBE7DD74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solidFill>
            <a:srgbClr val="DE776A"/>
          </a:solidFill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4AA910-4F81-F220-C194-99370ACA7C8A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77C983D-1909-822C-8F06-60E82CF5E60A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75933F-8D67-FE18-D346-E2CDAF2C9536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8C2DFAF-72F8-D84B-B17C-FBD2AFBFC1C7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19501-D5DA-70C3-1510-15A206A04596}"/>
              </a:ext>
            </a:extLst>
          </p:cNvPr>
          <p:cNvSpPr txBox="1"/>
          <p:nvPr/>
        </p:nvSpPr>
        <p:spPr>
          <a:xfrm>
            <a:off x="3848902" y="2785786"/>
            <a:ext cx="455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54F494-ACF7-E2E2-184A-BBD74C2A3142}"/>
              </a:ext>
            </a:extLst>
          </p:cNvPr>
          <p:cNvSpPr>
            <a:spLocks noChangeAspect="1"/>
          </p:cNvSpPr>
          <p:nvPr/>
        </p:nvSpPr>
        <p:spPr>
          <a:xfrm>
            <a:off x="8481204" y="442018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291048-60B0-C7B6-2BD4-9C2E1889EFA7}"/>
              </a:ext>
            </a:extLst>
          </p:cNvPr>
          <p:cNvGrpSpPr/>
          <p:nvPr/>
        </p:nvGrpSpPr>
        <p:grpSpPr>
          <a:xfrm>
            <a:off x="5280216" y="5383290"/>
            <a:ext cx="1268393" cy="276999"/>
            <a:chOff x="5280216" y="5383290"/>
            <a:chExt cx="1268393" cy="2769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FFDB22-8A6C-60D4-5891-9CE3167A5119}"/>
                </a:ext>
              </a:extLst>
            </p:cNvPr>
            <p:cNvSpPr txBox="1"/>
            <p:nvPr/>
          </p:nvSpPr>
          <p:spPr>
            <a:xfrm>
              <a:off x="5314787" y="5383290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5D4308F-8DAE-11CB-17BE-535235998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6" y="5415054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73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237 -0.053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38411 -0.0534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0.38398 -0.14514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724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8D002B2A-5FB7-59A9-C73F-574C46E317C1}"/>
              </a:ext>
            </a:extLst>
          </p:cNvPr>
          <p:cNvSpPr txBox="1"/>
          <p:nvPr/>
        </p:nvSpPr>
        <p:spPr>
          <a:xfrm>
            <a:off x="1240339" y="1914815"/>
            <a:ext cx="4553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19501-D5DA-70C3-1510-15A206A04596}"/>
              </a:ext>
            </a:extLst>
          </p:cNvPr>
          <p:cNvSpPr txBox="1"/>
          <p:nvPr/>
        </p:nvSpPr>
        <p:spPr>
          <a:xfrm>
            <a:off x="1240339" y="4112187"/>
            <a:ext cx="455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449AD-B354-B492-135F-D6BF9E8BE6B5}"/>
              </a:ext>
            </a:extLst>
          </p:cNvPr>
          <p:cNvSpPr txBox="1"/>
          <p:nvPr/>
        </p:nvSpPr>
        <p:spPr>
          <a:xfrm>
            <a:off x="6398372" y="1914815"/>
            <a:ext cx="455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A6252F-B2E9-4253-66DA-82B029F3FC0B}"/>
              </a:ext>
            </a:extLst>
          </p:cNvPr>
          <p:cNvSpPr/>
          <p:nvPr/>
        </p:nvSpPr>
        <p:spPr>
          <a:xfrm rot="5400000">
            <a:off x="5451226" y="3366866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C449AD-B354-B492-135F-D6BF9E8BE6B5}"/>
              </a:ext>
            </a:extLst>
          </p:cNvPr>
          <p:cNvSpPr txBox="1"/>
          <p:nvPr/>
        </p:nvSpPr>
        <p:spPr>
          <a:xfrm>
            <a:off x="1240339" y="1914815"/>
            <a:ext cx="455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16F19-C9B8-2F4F-EFEC-61C19831DB07}"/>
              </a:ext>
            </a:extLst>
          </p:cNvPr>
          <p:cNvSpPr txBox="1"/>
          <p:nvPr/>
        </p:nvSpPr>
        <p:spPr>
          <a:xfrm>
            <a:off x="6398372" y="1914815"/>
            <a:ext cx="455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320511-FCAE-6E52-26B7-15309006BA1B}"/>
              </a:ext>
            </a:extLst>
          </p:cNvPr>
          <p:cNvSpPr/>
          <p:nvPr/>
        </p:nvSpPr>
        <p:spPr>
          <a:xfrm rot="5400000">
            <a:off x="293192" y="3366866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F093A-A929-04EE-5854-429703F6ECA6}"/>
                  </a:ext>
                </a:extLst>
              </p:cNvPr>
              <p:cNvSpPr txBox="1"/>
              <p:nvPr/>
            </p:nvSpPr>
            <p:spPr>
              <a:xfrm>
                <a:off x="5416982" y="3096026"/>
                <a:ext cx="75957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F093A-A929-04EE-5854-429703F6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982" y="3096026"/>
                <a:ext cx="75957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7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CE2488-075A-DF03-33A0-2E1994946A40}"/>
              </a:ext>
            </a:extLst>
          </p:cNvPr>
          <p:cNvSpPr/>
          <p:nvPr/>
        </p:nvSpPr>
        <p:spPr>
          <a:xfrm>
            <a:off x="5699998" y="1143889"/>
            <a:ext cx="792006" cy="1779483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E648BC-8DCC-33B8-753E-9CF7426DC88D}"/>
              </a:ext>
            </a:extLst>
          </p:cNvPr>
          <p:cNvSpPr/>
          <p:nvPr/>
        </p:nvSpPr>
        <p:spPr>
          <a:xfrm>
            <a:off x="4072787" y="824022"/>
            <a:ext cx="2023215" cy="2419217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D35B50-77AD-59A1-6124-F2BD5B99F328}"/>
              </a:ext>
            </a:extLst>
          </p:cNvPr>
          <p:cNvSpPr/>
          <p:nvPr/>
        </p:nvSpPr>
        <p:spPr>
          <a:xfrm>
            <a:off x="6096001" y="824022"/>
            <a:ext cx="2023213" cy="2419217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4072787" y="3657962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7886C-1A48-5135-06AA-7194B74223E0}"/>
              </a:ext>
            </a:extLst>
          </p:cNvPr>
          <p:cNvSpPr txBox="1"/>
          <p:nvPr/>
        </p:nvSpPr>
        <p:spPr>
          <a:xfrm>
            <a:off x="1351721" y="4956760"/>
            <a:ext cx="948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PH" sz="32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cases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you can </a:t>
            </a:r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switch the order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tables and use a left join instead.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54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834CB5B-B1B5-20A9-EB9A-D4D2A8D92B01}"/>
              </a:ext>
            </a:extLst>
          </p:cNvPr>
          <p:cNvSpPr/>
          <p:nvPr/>
        </p:nvSpPr>
        <p:spPr>
          <a:xfrm>
            <a:off x="5834064" y="829665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8D0B45B-9114-785A-E4CA-33C73ACCD503}"/>
              </a:ext>
            </a:extLst>
          </p:cNvPr>
          <p:cNvSpPr/>
          <p:nvPr/>
        </p:nvSpPr>
        <p:spPr>
          <a:xfrm>
            <a:off x="4757739" y="618088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993826-5ECF-BA3B-BAC2-A82282A8DE37}"/>
              </a:ext>
            </a:extLst>
          </p:cNvPr>
          <p:cNvSpPr/>
          <p:nvPr/>
        </p:nvSpPr>
        <p:spPr>
          <a:xfrm>
            <a:off x="6096001" y="618088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6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6" y="50374"/>
                  <a:pt x="372456" y="0"/>
                  <a:pt x="538162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0AE012-CEE1-2B58-F689-E97E4DD89CA6}"/>
              </a:ext>
            </a:extLst>
          </p:cNvPr>
          <p:cNvSpPr txBox="1"/>
          <p:nvPr/>
        </p:nvSpPr>
        <p:spPr>
          <a:xfrm>
            <a:off x="4757738" y="2492608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286A7D-AFBE-8CFD-B832-DCE3D1011D3F}"/>
              </a:ext>
            </a:extLst>
          </p:cNvPr>
          <p:cNvGrpSpPr/>
          <p:nvPr/>
        </p:nvGrpSpPr>
        <p:grpSpPr>
          <a:xfrm>
            <a:off x="1159669" y="607245"/>
            <a:ext cx="9872663" cy="5630647"/>
            <a:chOff x="1159669" y="607245"/>
            <a:chExt cx="9872663" cy="5630647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CE2488-075A-DF03-33A0-2E1994946A40}"/>
                </a:ext>
              </a:extLst>
            </p:cNvPr>
            <p:cNvSpPr/>
            <p:nvPr/>
          </p:nvSpPr>
          <p:spPr>
            <a:xfrm>
              <a:off x="2235995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E648BC-8DCC-33B8-753E-9CF7426DC88D}"/>
                </a:ext>
              </a:extLst>
            </p:cNvPr>
            <p:cNvSpPr/>
            <p:nvPr/>
          </p:nvSpPr>
          <p:spPr>
            <a:xfrm>
              <a:off x="1159670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D35B50-77AD-59A1-6124-F2BD5B99F328}"/>
                </a:ext>
              </a:extLst>
            </p:cNvPr>
            <p:cNvSpPr/>
            <p:nvPr/>
          </p:nvSpPr>
          <p:spPr>
            <a:xfrm>
              <a:off x="2497932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3F2C3-8183-DE99-DD8A-D6CA4B74B99B}"/>
                </a:ext>
              </a:extLst>
            </p:cNvPr>
            <p:cNvSpPr txBox="1"/>
            <p:nvPr/>
          </p:nvSpPr>
          <p:spPr>
            <a:xfrm>
              <a:off x="1159670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Left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23E51-C752-6477-ABE7-7D49533D6F12}"/>
                </a:ext>
              </a:extLst>
            </p:cNvPr>
            <p:cNvSpPr/>
            <p:nvPr/>
          </p:nvSpPr>
          <p:spPr>
            <a:xfrm>
              <a:off x="9432132" y="818822"/>
              <a:ext cx="523875" cy="1177046"/>
            </a:xfrm>
            <a:custGeom>
              <a:avLst/>
              <a:gdLst>
                <a:gd name="connsiteX0" fmla="*/ 261937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7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7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7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7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7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1E454A-317D-78B3-EA67-7EEEEDD4C86A}"/>
                </a:ext>
              </a:extLst>
            </p:cNvPr>
            <p:cNvSpPr/>
            <p:nvPr/>
          </p:nvSpPr>
          <p:spPr>
            <a:xfrm>
              <a:off x="8355806" y="607245"/>
              <a:ext cx="1338262" cy="1600200"/>
            </a:xfrm>
            <a:custGeom>
              <a:avLst/>
              <a:gdLst>
                <a:gd name="connsiteX0" fmla="*/ 800100 w 1338262"/>
                <a:gd name="connsiteY0" fmla="*/ 0 h 1600200"/>
                <a:gd name="connsiteX1" fmla="*/ 1247444 w 1338262"/>
                <a:gd name="connsiteY1" fmla="*/ 136645 h 1600200"/>
                <a:gd name="connsiteX2" fmla="*/ 1338262 w 1338262"/>
                <a:gd name="connsiteY2" fmla="*/ 211577 h 1600200"/>
                <a:gd name="connsiteX3" fmla="*/ 1310669 w 1338262"/>
                <a:gd name="connsiteY3" fmla="*/ 234344 h 1600200"/>
                <a:gd name="connsiteX4" fmla="*/ 1076325 w 1338262"/>
                <a:gd name="connsiteY4" fmla="*/ 800100 h 1600200"/>
                <a:gd name="connsiteX5" fmla="*/ 1310669 w 1338262"/>
                <a:gd name="connsiteY5" fmla="*/ 1365856 h 1600200"/>
                <a:gd name="connsiteX6" fmla="*/ 1338262 w 1338262"/>
                <a:gd name="connsiteY6" fmla="*/ 1388623 h 1600200"/>
                <a:gd name="connsiteX7" fmla="*/ 1247444 w 1338262"/>
                <a:gd name="connsiteY7" fmla="*/ 1463555 h 1600200"/>
                <a:gd name="connsiteX8" fmla="*/ 800100 w 1338262"/>
                <a:gd name="connsiteY8" fmla="*/ 1600200 h 1600200"/>
                <a:gd name="connsiteX9" fmla="*/ 0 w 1338262"/>
                <a:gd name="connsiteY9" fmla="*/ 800100 h 1600200"/>
                <a:gd name="connsiteX10" fmla="*/ 800100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2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2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D3BD691-D267-22D6-936A-6F07EA2FC56A}"/>
                </a:ext>
              </a:extLst>
            </p:cNvPr>
            <p:cNvSpPr/>
            <p:nvPr/>
          </p:nvSpPr>
          <p:spPr>
            <a:xfrm>
              <a:off x="9694069" y="607245"/>
              <a:ext cx="1338263" cy="1600200"/>
            </a:xfrm>
            <a:custGeom>
              <a:avLst/>
              <a:gdLst>
                <a:gd name="connsiteX0" fmla="*/ 538163 w 1338263"/>
                <a:gd name="connsiteY0" fmla="*/ 0 h 1600200"/>
                <a:gd name="connsiteX1" fmla="*/ 1338263 w 1338263"/>
                <a:gd name="connsiteY1" fmla="*/ 800100 h 1600200"/>
                <a:gd name="connsiteX2" fmla="*/ 538163 w 1338263"/>
                <a:gd name="connsiteY2" fmla="*/ 1600200 h 1600200"/>
                <a:gd name="connsiteX3" fmla="*/ 90819 w 1338263"/>
                <a:gd name="connsiteY3" fmla="*/ 1463555 h 1600200"/>
                <a:gd name="connsiteX4" fmla="*/ 0 w 1338263"/>
                <a:gd name="connsiteY4" fmla="*/ 1388623 h 1600200"/>
                <a:gd name="connsiteX5" fmla="*/ 27594 w 1338263"/>
                <a:gd name="connsiteY5" fmla="*/ 1365856 h 1600200"/>
                <a:gd name="connsiteX6" fmla="*/ 261938 w 1338263"/>
                <a:gd name="connsiteY6" fmla="*/ 800100 h 1600200"/>
                <a:gd name="connsiteX7" fmla="*/ 27594 w 1338263"/>
                <a:gd name="connsiteY7" fmla="*/ 234344 h 1600200"/>
                <a:gd name="connsiteX8" fmla="*/ 0 w 1338263"/>
                <a:gd name="connsiteY8" fmla="*/ 211577 h 1600200"/>
                <a:gd name="connsiteX9" fmla="*/ 90819 w 1338263"/>
                <a:gd name="connsiteY9" fmla="*/ 136645 h 1600200"/>
                <a:gd name="connsiteX10" fmla="*/ 538163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538163" y="0"/>
                  </a:moveTo>
                  <a:cubicBezTo>
                    <a:pt x="980046" y="0"/>
                    <a:pt x="1338263" y="358217"/>
                    <a:pt x="1338263" y="800100"/>
                  </a:cubicBezTo>
                  <a:cubicBezTo>
                    <a:pt x="1338263" y="1241983"/>
                    <a:pt x="980046" y="1600200"/>
                    <a:pt x="538163" y="1600200"/>
                  </a:cubicBezTo>
                  <a:cubicBezTo>
                    <a:pt x="372457" y="1600200"/>
                    <a:pt x="218516" y="1549826"/>
                    <a:pt x="90819" y="1463555"/>
                  </a:cubicBezTo>
                  <a:lnTo>
                    <a:pt x="0" y="1388623"/>
                  </a:lnTo>
                  <a:lnTo>
                    <a:pt x="27594" y="1365856"/>
                  </a:lnTo>
                  <a:cubicBezTo>
                    <a:pt x="172384" y="1221067"/>
                    <a:pt x="261938" y="1021042"/>
                    <a:pt x="261938" y="800100"/>
                  </a:cubicBezTo>
                  <a:cubicBezTo>
                    <a:pt x="261938" y="579159"/>
                    <a:pt x="172384" y="379134"/>
                    <a:pt x="27594" y="234344"/>
                  </a:cubicBezTo>
                  <a:lnTo>
                    <a:pt x="0" y="211577"/>
                  </a:lnTo>
                  <a:lnTo>
                    <a:pt x="90819" y="136645"/>
                  </a:lnTo>
                  <a:cubicBezTo>
                    <a:pt x="218516" y="50374"/>
                    <a:pt x="372457" y="0"/>
                    <a:pt x="538163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4645C-01B3-1166-9CA8-9BF6EE4EE8C8}"/>
                </a:ext>
              </a:extLst>
            </p:cNvPr>
            <p:cNvSpPr txBox="1"/>
            <p:nvPr/>
          </p:nvSpPr>
          <p:spPr>
            <a:xfrm>
              <a:off x="8355807" y="2481765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Full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F8456E-E86B-CAB7-8C1A-718E940E0C4F}"/>
                </a:ext>
              </a:extLst>
            </p:cNvPr>
            <p:cNvSpPr/>
            <p:nvPr/>
          </p:nvSpPr>
          <p:spPr>
            <a:xfrm>
              <a:off x="2235995" y="3986364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3AAC03B-5E81-8483-ED39-D8ADC6C77C81}"/>
                </a:ext>
              </a:extLst>
            </p:cNvPr>
            <p:cNvSpPr/>
            <p:nvPr/>
          </p:nvSpPr>
          <p:spPr>
            <a:xfrm>
              <a:off x="1159670" y="3774787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E896005-DD40-DA7A-3CFF-88829AF582F0}"/>
                </a:ext>
              </a:extLst>
            </p:cNvPr>
            <p:cNvSpPr/>
            <p:nvPr/>
          </p:nvSpPr>
          <p:spPr>
            <a:xfrm>
              <a:off x="2497932" y="3774787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CB4B09-D6DF-C065-7819-22FAD3658A8D}"/>
                </a:ext>
              </a:extLst>
            </p:cNvPr>
            <p:cNvSpPr txBox="1"/>
            <p:nvPr/>
          </p:nvSpPr>
          <p:spPr>
            <a:xfrm>
              <a:off x="1159669" y="5653117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Inner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D53748C-B3C7-4D29-ABCB-400D6C9862AC}"/>
              </a:ext>
            </a:extLst>
          </p:cNvPr>
          <p:cNvGraphicFramePr>
            <a:graphicFrameLocks noGrp="1"/>
          </p:cNvGraphicFramePr>
          <p:nvPr/>
        </p:nvGraphicFramePr>
        <p:xfrm>
          <a:off x="4757739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EE1F4C2-290C-A9E9-F869-5F79FF4F7856}"/>
              </a:ext>
            </a:extLst>
          </p:cNvPr>
          <p:cNvGraphicFramePr>
            <a:graphicFrameLocks noGrp="1"/>
          </p:cNvGraphicFramePr>
          <p:nvPr/>
        </p:nvGraphicFramePr>
        <p:xfrm>
          <a:off x="5608491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8DA17F0-94AE-B986-58A4-E20429110FFB}"/>
              </a:ext>
            </a:extLst>
          </p:cNvPr>
          <p:cNvSpPr/>
          <p:nvPr/>
        </p:nvSpPr>
        <p:spPr>
          <a:xfrm rot="5400000">
            <a:off x="6178976" y="4512752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8FE6CEE-1376-AFFE-E6D5-3303C08D98F3}"/>
              </a:ext>
            </a:extLst>
          </p:cNvPr>
          <p:cNvGraphicFramePr>
            <a:graphicFrameLocks noGrp="1"/>
          </p:cNvGraphicFramePr>
          <p:nvPr/>
        </p:nvGraphicFramePr>
        <p:xfrm>
          <a:off x="6862763" y="3508086"/>
          <a:ext cx="5714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33069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ACC3CC9-816A-9595-BA8A-4FF88800666A}"/>
              </a:ext>
            </a:extLst>
          </p:cNvPr>
          <p:cNvSpPr txBox="1"/>
          <p:nvPr/>
        </p:nvSpPr>
        <p:spPr>
          <a:xfrm>
            <a:off x="4757738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Union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ED7A11-A992-B80A-E663-69D5DA2596F1}"/>
              </a:ext>
            </a:extLst>
          </p:cNvPr>
          <p:cNvGraphicFramePr>
            <a:graphicFrameLocks noGrp="1"/>
          </p:cNvGraphicFramePr>
          <p:nvPr/>
        </p:nvGraphicFramePr>
        <p:xfrm>
          <a:off x="8355806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D9FF6DC-4E02-35A4-88B9-8CD6B5999753}"/>
              </a:ext>
            </a:extLst>
          </p:cNvPr>
          <p:cNvGraphicFramePr>
            <a:graphicFrameLocks noGrp="1"/>
          </p:cNvGraphicFramePr>
          <p:nvPr/>
        </p:nvGraphicFramePr>
        <p:xfrm>
          <a:off x="10460832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D2F877-285E-E120-C361-DB19B57A719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55AAA8-5BB3-1C85-CEDA-FC81364069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FBE3A6-3017-01CB-011F-EC1F9726FBD4}"/>
              </a:ext>
            </a:extLst>
          </p:cNvPr>
          <p:cNvCxnSpPr>
            <a:cxnSpLocks/>
          </p:cNvCxnSpPr>
          <p:nvPr/>
        </p:nvCxnSpPr>
        <p:spPr>
          <a:xfrm>
            <a:off x="8927305" y="509975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F22C6E-5810-7C7D-39AF-7208F80939F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927305" y="457488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59D914-D388-1CEB-B548-1D82B9A7B585}"/>
              </a:ext>
            </a:extLst>
          </p:cNvPr>
          <p:cNvSpPr txBox="1"/>
          <p:nvPr/>
        </p:nvSpPr>
        <p:spPr>
          <a:xfrm>
            <a:off x="8355807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Cross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4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C1A5D2-53CD-F515-5E41-B605B0134CA5}"/>
              </a:ext>
            </a:extLst>
          </p:cNvPr>
          <p:cNvGrpSpPr/>
          <p:nvPr/>
        </p:nvGrpSpPr>
        <p:grpSpPr>
          <a:xfrm>
            <a:off x="1159670" y="607245"/>
            <a:ext cx="9872662" cy="2470138"/>
            <a:chOff x="1159670" y="607245"/>
            <a:chExt cx="9872662" cy="247013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CE2488-075A-DF03-33A0-2E1994946A40}"/>
                </a:ext>
              </a:extLst>
            </p:cNvPr>
            <p:cNvSpPr/>
            <p:nvPr/>
          </p:nvSpPr>
          <p:spPr>
            <a:xfrm>
              <a:off x="2235995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E648BC-8DCC-33B8-753E-9CF7426DC88D}"/>
                </a:ext>
              </a:extLst>
            </p:cNvPr>
            <p:cNvSpPr/>
            <p:nvPr/>
          </p:nvSpPr>
          <p:spPr>
            <a:xfrm>
              <a:off x="1159670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D35B50-77AD-59A1-6124-F2BD5B99F328}"/>
                </a:ext>
              </a:extLst>
            </p:cNvPr>
            <p:cNvSpPr/>
            <p:nvPr/>
          </p:nvSpPr>
          <p:spPr>
            <a:xfrm>
              <a:off x="2497932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3F2C3-8183-DE99-DD8A-D6CA4B74B99B}"/>
                </a:ext>
              </a:extLst>
            </p:cNvPr>
            <p:cNvSpPr txBox="1"/>
            <p:nvPr/>
          </p:nvSpPr>
          <p:spPr>
            <a:xfrm>
              <a:off x="1159670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Left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34CB5B-B1B5-20A9-EB9A-D4D2A8D92B01}"/>
                </a:ext>
              </a:extLst>
            </p:cNvPr>
            <p:cNvSpPr/>
            <p:nvPr/>
          </p:nvSpPr>
          <p:spPr>
            <a:xfrm>
              <a:off x="5834064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D0B45B-9114-785A-E4CA-33C73ACCD503}"/>
                </a:ext>
              </a:extLst>
            </p:cNvPr>
            <p:cNvSpPr/>
            <p:nvPr/>
          </p:nvSpPr>
          <p:spPr>
            <a:xfrm>
              <a:off x="4757739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993826-5ECF-BA3B-BAC2-A82282A8DE37}"/>
                </a:ext>
              </a:extLst>
            </p:cNvPr>
            <p:cNvSpPr/>
            <p:nvPr/>
          </p:nvSpPr>
          <p:spPr>
            <a:xfrm>
              <a:off x="6096001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AE012-CEE1-2B58-F689-E97E4DD89CA6}"/>
                </a:ext>
              </a:extLst>
            </p:cNvPr>
            <p:cNvSpPr txBox="1"/>
            <p:nvPr/>
          </p:nvSpPr>
          <p:spPr>
            <a:xfrm>
              <a:off x="4757738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Right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23E51-C752-6477-ABE7-7D49533D6F12}"/>
                </a:ext>
              </a:extLst>
            </p:cNvPr>
            <p:cNvSpPr/>
            <p:nvPr/>
          </p:nvSpPr>
          <p:spPr>
            <a:xfrm>
              <a:off x="9432132" y="818822"/>
              <a:ext cx="523875" cy="1177046"/>
            </a:xfrm>
            <a:custGeom>
              <a:avLst/>
              <a:gdLst>
                <a:gd name="connsiteX0" fmla="*/ 261937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7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7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7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7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7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1E454A-317D-78B3-EA67-7EEEEDD4C86A}"/>
                </a:ext>
              </a:extLst>
            </p:cNvPr>
            <p:cNvSpPr/>
            <p:nvPr/>
          </p:nvSpPr>
          <p:spPr>
            <a:xfrm>
              <a:off x="8355806" y="607245"/>
              <a:ext cx="1338262" cy="1600200"/>
            </a:xfrm>
            <a:custGeom>
              <a:avLst/>
              <a:gdLst>
                <a:gd name="connsiteX0" fmla="*/ 800100 w 1338262"/>
                <a:gd name="connsiteY0" fmla="*/ 0 h 1600200"/>
                <a:gd name="connsiteX1" fmla="*/ 1247444 w 1338262"/>
                <a:gd name="connsiteY1" fmla="*/ 136645 h 1600200"/>
                <a:gd name="connsiteX2" fmla="*/ 1338262 w 1338262"/>
                <a:gd name="connsiteY2" fmla="*/ 211577 h 1600200"/>
                <a:gd name="connsiteX3" fmla="*/ 1310669 w 1338262"/>
                <a:gd name="connsiteY3" fmla="*/ 234344 h 1600200"/>
                <a:gd name="connsiteX4" fmla="*/ 1076325 w 1338262"/>
                <a:gd name="connsiteY4" fmla="*/ 800100 h 1600200"/>
                <a:gd name="connsiteX5" fmla="*/ 1310669 w 1338262"/>
                <a:gd name="connsiteY5" fmla="*/ 1365856 h 1600200"/>
                <a:gd name="connsiteX6" fmla="*/ 1338262 w 1338262"/>
                <a:gd name="connsiteY6" fmla="*/ 1388623 h 1600200"/>
                <a:gd name="connsiteX7" fmla="*/ 1247444 w 1338262"/>
                <a:gd name="connsiteY7" fmla="*/ 1463555 h 1600200"/>
                <a:gd name="connsiteX8" fmla="*/ 800100 w 1338262"/>
                <a:gd name="connsiteY8" fmla="*/ 1600200 h 1600200"/>
                <a:gd name="connsiteX9" fmla="*/ 0 w 1338262"/>
                <a:gd name="connsiteY9" fmla="*/ 800100 h 1600200"/>
                <a:gd name="connsiteX10" fmla="*/ 800100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2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2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D3BD691-D267-22D6-936A-6F07EA2FC56A}"/>
                </a:ext>
              </a:extLst>
            </p:cNvPr>
            <p:cNvSpPr/>
            <p:nvPr/>
          </p:nvSpPr>
          <p:spPr>
            <a:xfrm>
              <a:off x="9694069" y="607245"/>
              <a:ext cx="1338263" cy="1600200"/>
            </a:xfrm>
            <a:custGeom>
              <a:avLst/>
              <a:gdLst>
                <a:gd name="connsiteX0" fmla="*/ 538163 w 1338263"/>
                <a:gd name="connsiteY0" fmla="*/ 0 h 1600200"/>
                <a:gd name="connsiteX1" fmla="*/ 1338263 w 1338263"/>
                <a:gd name="connsiteY1" fmla="*/ 800100 h 1600200"/>
                <a:gd name="connsiteX2" fmla="*/ 538163 w 1338263"/>
                <a:gd name="connsiteY2" fmla="*/ 1600200 h 1600200"/>
                <a:gd name="connsiteX3" fmla="*/ 90819 w 1338263"/>
                <a:gd name="connsiteY3" fmla="*/ 1463555 h 1600200"/>
                <a:gd name="connsiteX4" fmla="*/ 0 w 1338263"/>
                <a:gd name="connsiteY4" fmla="*/ 1388623 h 1600200"/>
                <a:gd name="connsiteX5" fmla="*/ 27594 w 1338263"/>
                <a:gd name="connsiteY5" fmla="*/ 1365856 h 1600200"/>
                <a:gd name="connsiteX6" fmla="*/ 261938 w 1338263"/>
                <a:gd name="connsiteY6" fmla="*/ 800100 h 1600200"/>
                <a:gd name="connsiteX7" fmla="*/ 27594 w 1338263"/>
                <a:gd name="connsiteY7" fmla="*/ 234344 h 1600200"/>
                <a:gd name="connsiteX8" fmla="*/ 0 w 1338263"/>
                <a:gd name="connsiteY8" fmla="*/ 211577 h 1600200"/>
                <a:gd name="connsiteX9" fmla="*/ 90819 w 1338263"/>
                <a:gd name="connsiteY9" fmla="*/ 136645 h 1600200"/>
                <a:gd name="connsiteX10" fmla="*/ 538163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538163" y="0"/>
                  </a:moveTo>
                  <a:cubicBezTo>
                    <a:pt x="980046" y="0"/>
                    <a:pt x="1338263" y="358217"/>
                    <a:pt x="1338263" y="800100"/>
                  </a:cubicBezTo>
                  <a:cubicBezTo>
                    <a:pt x="1338263" y="1241983"/>
                    <a:pt x="980046" y="1600200"/>
                    <a:pt x="538163" y="1600200"/>
                  </a:cubicBezTo>
                  <a:cubicBezTo>
                    <a:pt x="372457" y="1600200"/>
                    <a:pt x="218516" y="1549826"/>
                    <a:pt x="90819" y="1463555"/>
                  </a:cubicBezTo>
                  <a:lnTo>
                    <a:pt x="0" y="1388623"/>
                  </a:lnTo>
                  <a:lnTo>
                    <a:pt x="27594" y="1365856"/>
                  </a:lnTo>
                  <a:cubicBezTo>
                    <a:pt x="172384" y="1221067"/>
                    <a:pt x="261938" y="1021042"/>
                    <a:pt x="261938" y="800100"/>
                  </a:cubicBezTo>
                  <a:cubicBezTo>
                    <a:pt x="261938" y="579159"/>
                    <a:pt x="172384" y="379134"/>
                    <a:pt x="27594" y="234344"/>
                  </a:cubicBezTo>
                  <a:lnTo>
                    <a:pt x="0" y="211577"/>
                  </a:lnTo>
                  <a:lnTo>
                    <a:pt x="90819" y="136645"/>
                  </a:lnTo>
                  <a:cubicBezTo>
                    <a:pt x="218516" y="50374"/>
                    <a:pt x="372457" y="0"/>
                    <a:pt x="538163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4645C-01B3-1166-9CA8-9BF6EE4EE8C8}"/>
                </a:ext>
              </a:extLst>
            </p:cNvPr>
            <p:cNvSpPr txBox="1"/>
            <p:nvPr/>
          </p:nvSpPr>
          <p:spPr>
            <a:xfrm>
              <a:off x="8355807" y="2481765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Full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2F8456E-E86B-CAB7-8C1A-718E940E0C4F}"/>
              </a:ext>
            </a:extLst>
          </p:cNvPr>
          <p:cNvSpPr/>
          <p:nvPr/>
        </p:nvSpPr>
        <p:spPr>
          <a:xfrm>
            <a:off x="2235995" y="3986364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3AAC03B-5E81-8483-ED39-D8ADC6C77C81}"/>
              </a:ext>
            </a:extLst>
          </p:cNvPr>
          <p:cNvSpPr/>
          <p:nvPr/>
        </p:nvSpPr>
        <p:spPr>
          <a:xfrm>
            <a:off x="1159670" y="3774787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E896005-DD40-DA7A-3CFF-88829AF582F0}"/>
              </a:ext>
            </a:extLst>
          </p:cNvPr>
          <p:cNvSpPr/>
          <p:nvPr/>
        </p:nvSpPr>
        <p:spPr>
          <a:xfrm>
            <a:off x="2497932" y="3774787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CB4B09-D6DF-C065-7819-22FAD3658A8D}"/>
              </a:ext>
            </a:extLst>
          </p:cNvPr>
          <p:cNvSpPr txBox="1"/>
          <p:nvPr/>
        </p:nvSpPr>
        <p:spPr>
          <a:xfrm>
            <a:off x="1159669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Inner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D53748C-B3C7-4D29-ABCB-400D6C986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47508"/>
              </p:ext>
            </p:extLst>
          </p:nvPr>
        </p:nvGraphicFramePr>
        <p:xfrm>
          <a:off x="4757739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EE1F4C2-290C-A9E9-F869-5F79FF4F7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03933"/>
              </p:ext>
            </p:extLst>
          </p:nvPr>
        </p:nvGraphicFramePr>
        <p:xfrm>
          <a:off x="5608491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8DA17F0-94AE-B986-58A4-E20429110FFB}"/>
              </a:ext>
            </a:extLst>
          </p:cNvPr>
          <p:cNvSpPr/>
          <p:nvPr/>
        </p:nvSpPr>
        <p:spPr>
          <a:xfrm rot="5400000">
            <a:off x="6178976" y="4512752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8FE6CEE-1376-AFFE-E6D5-3303C08D9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7329"/>
              </p:ext>
            </p:extLst>
          </p:nvPr>
        </p:nvGraphicFramePr>
        <p:xfrm>
          <a:off x="6862763" y="3508086"/>
          <a:ext cx="5714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33069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ACC3CC9-816A-9595-BA8A-4FF88800666A}"/>
              </a:ext>
            </a:extLst>
          </p:cNvPr>
          <p:cNvSpPr txBox="1"/>
          <p:nvPr/>
        </p:nvSpPr>
        <p:spPr>
          <a:xfrm>
            <a:off x="4757738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Union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ED7A11-A992-B80A-E663-69D5DA259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6360"/>
              </p:ext>
            </p:extLst>
          </p:nvPr>
        </p:nvGraphicFramePr>
        <p:xfrm>
          <a:off x="8355806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D9FF6DC-4E02-35A4-88B9-8CD6B5999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82869"/>
              </p:ext>
            </p:extLst>
          </p:nvPr>
        </p:nvGraphicFramePr>
        <p:xfrm>
          <a:off x="10460832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D2F877-285E-E120-C361-DB19B57A719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55AAA8-5BB3-1C85-CEDA-FC81364069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FBE3A6-3017-01CB-011F-EC1F9726FBD4}"/>
              </a:ext>
            </a:extLst>
          </p:cNvPr>
          <p:cNvCxnSpPr>
            <a:cxnSpLocks/>
          </p:cNvCxnSpPr>
          <p:nvPr/>
        </p:nvCxnSpPr>
        <p:spPr>
          <a:xfrm>
            <a:off x="8927305" y="509975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F22C6E-5810-7C7D-39AF-7208F80939F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927305" y="457488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59D914-D388-1CEB-B548-1D82B9A7B585}"/>
              </a:ext>
            </a:extLst>
          </p:cNvPr>
          <p:cNvSpPr txBox="1"/>
          <p:nvPr/>
        </p:nvSpPr>
        <p:spPr>
          <a:xfrm>
            <a:off x="8355807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Cross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0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F023EA-CD9C-A8E3-DF47-639C79F2B46B}"/>
              </a:ext>
            </a:extLst>
          </p:cNvPr>
          <p:cNvSpPr txBox="1">
            <a:spLocks/>
          </p:cNvSpPr>
          <p:nvPr/>
        </p:nvSpPr>
        <p:spPr>
          <a:xfrm>
            <a:off x="1524000" y="4651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“A SQL query walks into a bar and sees two tables. He walks up to them and says 'Can I join you?’”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48F0F6-AED3-7FAD-BC45-245BC10F8B7C}"/>
              </a:ext>
            </a:extLst>
          </p:cNvPr>
          <p:cNvSpPr txBox="1">
            <a:spLocks/>
          </p:cNvSpPr>
          <p:nvPr/>
        </p:nvSpPr>
        <p:spPr>
          <a:xfrm>
            <a:off x="1524000" y="23495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r/programming</a:t>
            </a:r>
            <a:endParaRPr lang="en-US" sz="3200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3F3B2-5EDF-4A33-2ADF-865B9C4DAF03}"/>
              </a:ext>
            </a:extLst>
          </p:cNvPr>
          <p:cNvSpPr txBox="1"/>
          <p:nvPr/>
        </p:nvSpPr>
        <p:spPr>
          <a:xfrm>
            <a:off x="4607451" y="415732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That joke was pure CRUD.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14026-27DF-2F71-7F14-2C19A2AB8821}"/>
              </a:ext>
            </a:extLst>
          </p:cNvPr>
          <p:cNvSpPr txBox="1"/>
          <p:nvPr/>
        </p:nvSpPr>
        <p:spPr>
          <a:xfrm>
            <a:off x="5384108" y="467448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Ok I’ll stop.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9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23F83-88A4-AC37-9E1A-B0CDB920A883}"/>
              </a:ext>
            </a:extLst>
          </p:cNvPr>
          <p:cNvSpPr/>
          <p:nvPr/>
        </p:nvSpPr>
        <p:spPr>
          <a:xfrm>
            <a:off x="928008" y="1861457"/>
            <a:ext cx="1828800" cy="1828800"/>
          </a:xfrm>
          <a:prstGeom prst="rect">
            <a:avLst/>
          </a:prstGeom>
          <a:solidFill>
            <a:srgbClr val="88A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A6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74E7B-6A7A-206E-0FE9-F4D824D19970}"/>
              </a:ext>
            </a:extLst>
          </p:cNvPr>
          <p:cNvSpPr/>
          <p:nvPr/>
        </p:nvSpPr>
        <p:spPr>
          <a:xfrm>
            <a:off x="3159579" y="1861457"/>
            <a:ext cx="1828800" cy="1828800"/>
          </a:xfrm>
          <a:prstGeom prst="rect">
            <a:avLst/>
          </a:prstGeom>
          <a:solidFill>
            <a:srgbClr val="DE7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E776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EB34E-B7F0-624E-5AFE-2DCB6D4E3DF6}"/>
              </a:ext>
            </a:extLst>
          </p:cNvPr>
          <p:cNvSpPr/>
          <p:nvPr/>
        </p:nvSpPr>
        <p:spPr>
          <a:xfrm>
            <a:off x="5391150" y="1861457"/>
            <a:ext cx="1828800" cy="1828800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C2533-C153-2175-552B-333FCB01E401}"/>
              </a:ext>
            </a:extLst>
          </p:cNvPr>
          <p:cNvSpPr/>
          <p:nvPr/>
        </p:nvSpPr>
        <p:spPr>
          <a:xfrm>
            <a:off x="7622721" y="1861457"/>
            <a:ext cx="1828800" cy="1828800"/>
          </a:xfrm>
          <a:prstGeom prst="rect">
            <a:avLst/>
          </a:prstGeom>
          <a:solidFill>
            <a:srgbClr val="469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25813-2B72-D9B9-BC2C-3F525C2E619A}"/>
              </a:ext>
            </a:extLst>
          </p:cNvPr>
          <p:cNvSpPr/>
          <p:nvPr/>
        </p:nvSpPr>
        <p:spPr>
          <a:xfrm>
            <a:off x="9854292" y="1861457"/>
            <a:ext cx="1828800" cy="1828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24306-4C01-4351-00ED-7595A660347E}"/>
              </a:ext>
            </a:extLst>
          </p:cNvPr>
          <p:cNvSpPr txBox="1"/>
          <p:nvPr/>
        </p:nvSpPr>
        <p:spPr>
          <a:xfrm>
            <a:off x="928008" y="813917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Color Scheme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215C2-8902-172A-BCC3-D7D3819C646D}"/>
              </a:ext>
            </a:extLst>
          </p:cNvPr>
          <p:cNvSpPr txBox="1"/>
          <p:nvPr/>
        </p:nvSpPr>
        <p:spPr>
          <a:xfrm>
            <a:off x="3551430" y="4573675"/>
            <a:ext cx="5508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Modern Serif</a:t>
            </a:r>
          </a:p>
          <a:p>
            <a:pPr algn="ctr"/>
            <a:r>
              <a:rPr lang="en-PH" sz="4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Consolas</a:t>
            </a:r>
            <a:endParaRPr lang="en-US" sz="4000" dirty="0">
              <a:latin typeface="Consolas" panose="020B060902020403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1470-FBF9-301A-87B4-A678A4029273}"/>
              </a:ext>
            </a:extLst>
          </p:cNvPr>
          <p:cNvGrpSpPr/>
          <p:nvPr/>
        </p:nvGrpSpPr>
        <p:grpSpPr>
          <a:xfrm>
            <a:off x="1159669" y="2193931"/>
            <a:ext cx="9872662" cy="2470138"/>
            <a:chOff x="1159669" y="2193931"/>
            <a:chExt cx="9872662" cy="247013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CE2488-075A-DF03-33A0-2E1994946A40}"/>
                </a:ext>
              </a:extLst>
            </p:cNvPr>
            <p:cNvSpPr/>
            <p:nvPr/>
          </p:nvSpPr>
          <p:spPr>
            <a:xfrm>
              <a:off x="2235994" y="2416351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E648BC-8DCC-33B8-753E-9CF7426DC88D}"/>
                </a:ext>
              </a:extLst>
            </p:cNvPr>
            <p:cNvSpPr/>
            <p:nvPr/>
          </p:nvSpPr>
          <p:spPr>
            <a:xfrm>
              <a:off x="1159669" y="2204774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D35B50-77AD-59A1-6124-F2BD5B99F328}"/>
                </a:ext>
              </a:extLst>
            </p:cNvPr>
            <p:cNvSpPr/>
            <p:nvPr/>
          </p:nvSpPr>
          <p:spPr>
            <a:xfrm>
              <a:off x="2497931" y="2204774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3F2C3-8183-DE99-DD8A-D6CA4B74B99B}"/>
                </a:ext>
              </a:extLst>
            </p:cNvPr>
            <p:cNvSpPr txBox="1"/>
            <p:nvPr/>
          </p:nvSpPr>
          <p:spPr>
            <a:xfrm>
              <a:off x="1159669" y="4079294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Left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34CB5B-B1B5-20A9-EB9A-D4D2A8D92B01}"/>
                </a:ext>
              </a:extLst>
            </p:cNvPr>
            <p:cNvSpPr/>
            <p:nvPr/>
          </p:nvSpPr>
          <p:spPr>
            <a:xfrm>
              <a:off x="5834063" y="2416351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D0B45B-9114-785A-E4CA-33C73ACCD503}"/>
                </a:ext>
              </a:extLst>
            </p:cNvPr>
            <p:cNvSpPr/>
            <p:nvPr/>
          </p:nvSpPr>
          <p:spPr>
            <a:xfrm>
              <a:off x="4757738" y="2204774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993826-5ECF-BA3B-BAC2-A82282A8DE37}"/>
                </a:ext>
              </a:extLst>
            </p:cNvPr>
            <p:cNvSpPr/>
            <p:nvPr/>
          </p:nvSpPr>
          <p:spPr>
            <a:xfrm>
              <a:off x="6096000" y="2204774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AE012-CEE1-2B58-F689-E97E4DD89CA6}"/>
                </a:ext>
              </a:extLst>
            </p:cNvPr>
            <p:cNvSpPr txBox="1"/>
            <p:nvPr/>
          </p:nvSpPr>
          <p:spPr>
            <a:xfrm>
              <a:off x="4757737" y="4079294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Right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23E51-C752-6477-ABE7-7D49533D6F12}"/>
                </a:ext>
              </a:extLst>
            </p:cNvPr>
            <p:cNvSpPr/>
            <p:nvPr/>
          </p:nvSpPr>
          <p:spPr>
            <a:xfrm>
              <a:off x="9432131" y="2405508"/>
              <a:ext cx="523875" cy="1177046"/>
            </a:xfrm>
            <a:custGeom>
              <a:avLst/>
              <a:gdLst>
                <a:gd name="connsiteX0" fmla="*/ 261937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7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7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7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7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7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1E454A-317D-78B3-EA67-7EEEEDD4C86A}"/>
                </a:ext>
              </a:extLst>
            </p:cNvPr>
            <p:cNvSpPr/>
            <p:nvPr/>
          </p:nvSpPr>
          <p:spPr>
            <a:xfrm>
              <a:off x="8355805" y="2193931"/>
              <a:ext cx="1338262" cy="1600200"/>
            </a:xfrm>
            <a:custGeom>
              <a:avLst/>
              <a:gdLst>
                <a:gd name="connsiteX0" fmla="*/ 800100 w 1338262"/>
                <a:gd name="connsiteY0" fmla="*/ 0 h 1600200"/>
                <a:gd name="connsiteX1" fmla="*/ 1247444 w 1338262"/>
                <a:gd name="connsiteY1" fmla="*/ 136645 h 1600200"/>
                <a:gd name="connsiteX2" fmla="*/ 1338262 w 1338262"/>
                <a:gd name="connsiteY2" fmla="*/ 211577 h 1600200"/>
                <a:gd name="connsiteX3" fmla="*/ 1310669 w 1338262"/>
                <a:gd name="connsiteY3" fmla="*/ 234344 h 1600200"/>
                <a:gd name="connsiteX4" fmla="*/ 1076325 w 1338262"/>
                <a:gd name="connsiteY4" fmla="*/ 800100 h 1600200"/>
                <a:gd name="connsiteX5" fmla="*/ 1310669 w 1338262"/>
                <a:gd name="connsiteY5" fmla="*/ 1365856 h 1600200"/>
                <a:gd name="connsiteX6" fmla="*/ 1338262 w 1338262"/>
                <a:gd name="connsiteY6" fmla="*/ 1388623 h 1600200"/>
                <a:gd name="connsiteX7" fmla="*/ 1247444 w 1338262"/>
                <a:gd name="connsiteY7" fmla="*/ 1463555 h 1600200"/>
                <a:gd name="connsiteX8" fmla="*/ 800100 w 1338262"/>
                <a:gd name="connsiteY8" fmla="*/ 1600200 h 1600200"/>
                <a:gd name="connsiteX9" fmla="*/ 0 w 1338262"/>
                <a:gd name="connsiteY9" fmla="*/ 800100 h 1600200"/>
                <a:gd name="connsiteX10" fmla="*/ 800100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2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2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D3BD691-D267-22D6-936A-6F07EA2FC56A}"/>
                </a:ext>
              </a:extLst>
            </p:cNvPr>
            <p:cNvSpPr/>
            <p:nvPr/>
          </p:nvSpPr>
          <p:spPr>
            <a:xfrm>
              <a:off x="9694068" y="2193931"/>
              <a:ext cx="1338263" cy="1600200"/>
            </a:xfrm>
            <a:custGeom>
              <a:avLst/>
              <a:gdLst>
                <a:gd name="connsiteX0" fmla="*/ 538163 w 1338263"/>
                <a:gd name="connsiteY0" fmla="*/ 0 h 1600200"/>
                <a:gd name="connsiteX1" fmla="*/ 1338263 w 1338263"/>
                <a:gd name="connsiteY1" fmla="*/ 800100 h 1600200"/>
                <a:gd name="connsiteX2" fmla="*/ 538163 w 1338263"/>
                <a:gd name="connsiteY2" fmla="*/ 1600200 h 1600200"/>
                <a:gd name="connsiteX3" fmla="*/ 90819 w 1338263"/>
                <a:gd name="connsiteY3" fmla="*/ 1463555 h 1600200"/>
                <a:gd name="connsiteX4" fmla="*/ 0 w 1338263"/>
                <a:gd name="connsiteY4" fmla="*/ 1388623 h 1600200"/>
                <a:gd name="connsiteX5" fmla="*/ 27594 w 1338263"/>
                <a:gd name="connsiteY5" fmla="*/ 1365856 h 1600200"/>
                <a:gd name="connsiteX6" fmla="*/ 261938 w 1338263"/>
                <a:gd name="connsiteY6" fmla="*/ 800100 h 1600200"/>
                <a:gd name="connsiteX7" fmla="*/ 27594 w 1338263"/>
                <a:gd name="connsiteY7" fmla="*/ 234344 h 1600200"/>
                <a:gd name="connsiteX8" fmla="*/ 0 w 1338263"/>
                <a:gd name="connsiteY8" fmla="*/ 211577 h 1600200"/>
                <a:gd name="connsiteX9" fmla="*/ 90819 w 1338263"/>
                <a:gd name="connsiteY9" fmla="*/ 136645 h 1600200"/>
                <a:gd name="connsiteX10" fmla="*/ 538163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538163" y="0"/>
                  </a:moveTo>
                  <a:cubicBezTo>
                    <a:pt x="980046" y="0"/>
                    <a:pt x="1338263" y="358217"/>
                    <a:pt x="1338263" y="800100"/>
                  </a:cubicBezTo>
                  <a:cubicBezTo>
                    <a:pt x="1338263" y="1241983"/>
                    <a:pt x="980046" y="1600200"/>
                    <a:pt x="538163" y="1600200"/>
                  </a:cubicBezTo>
                  <a:cubicBezTo>
                    <a:pt x="372457" y="1600200"/>
                    <a:pt x="218516" y="1549826"/>
                    <a:pt x="90819" y="1463555"/>
                  </a:cubicBezTo>
                  <a:lnTo>
                    <a:pt x="0" y="1388623"/>
                  </a:lnTo>
                  <a:lnTo>
                    <a:pt x="27594" y="1365856"/>
                  </a:lnTo>
                  <a:cubicBezTo>
                    <a:pt x="172384" y="1221067"/>
                    <a:pt x="261938" y="1021042"/>
                    <a:pt x="261938" y="800100"/>
                  </a:cubicBezTo>
                  <a:cubicBezTo>
                    <a:pt x="261938" y="579159"/>
                    <a:pt x="172384" y="379134"/>
                    <a:pt x="27594" y="234344"/>
                  </a:cubicBezTo>
                  <a:lnTo>
                    <a:pt x="0" y="211577"/>
                  </a:lnTo>
                  <a:lnTo>
                    <a:pt x="90819" y="136645"/>
                  </a:lnTo>
                  <a:cubicBezTo>
                    <a:pt x="218516" y="50374"/>
                    <a:pt x="372457" y="0"/>
                    <a:pt x="538163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4645C-01B3-1166-9CA8-9BF6EE4EE8C8}"/>
                </a:ext>
              </a:extLst>
            </p:cNvPr>
            <p:cNvSpPr txBox="1"/>
            <p:nvPr/>
          </p:nvSpPr>
          <p:spPr>
            <a:xfrm>
              <a:off x="8355806" y="4068451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Full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B27E40-25E3-B208-CBE6-2E637ACC7A96}"/>
              </a:ext>
            </a:extLst>
          </p:cNvPr>
          <p:cNvSpPr txBox="1"/>
          <p:nvPr/>
        </p:nvSpPr>
        <p:spPr>
          <a:xfrm>
            <a:off x="4757737" y="770989"/>
            <a:ext cx="267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Outer Joins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75D90E-BD47-8555-7E93-26962C159092}"/>
              </a:ext>
            </a:extLst>
          </p:cNvPr>
          <p:cNvGrpSpPr/>
          <p:nvPr/>
        </p:nvGrpSpPr>
        <p:grpSpPr>
          <a:xfrm>
            <a:off x="592454" y="1691640"/>
            <a:ext cx="11007090" cy="4092113"/>
            <a:chOff x="592454" y="1691640"/>
            <a:chExt cx="11007090" cy="40921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EC0A38-A6E8-961A-AEF5-5C3CF8FDBD7E}"/>
                </a:ext>
              </a:extLst>
            </p:cNvPr>
            <p:cNvSpPr/>
            <p:nvPr/>
          </p:nvSpPr>
          <p:spPr>
            <a:xfrm>
              <a:off x="592454" y="1691640"/>
              <a:ext cx="11007090" cy="3474720"/>
            </a:xfrm>
            <a:prstGeom prst="roundRect">
              <a:avLst/>
            </a:prstGeom>
            <a:noFill/>
            <a:ln w="63500">
              <a:solidFill>
                <a:srgbClr val="88AA6E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7AD6FF8-B1E1-3FA8-21B6-E027BF8BB954}"/>
                </a:ext>
              </a:extLst>
            </p:cNvPr>
            <p:cNvSpPr/>
            <p:nvPr/>
          </p:nvSpPr>
          <p:spPr>
            <a:xfrm rot="16200000">
              <a:off x="4125429" y="2474921"/>
              <a:ext cx="343072" cy="6274592"/>
            </a:xfrm>
            <a:prstGeom prst="leftBrace">
              <a:avLst>
                <a:gd name="adj1" fmla="val 5150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AF8775-CAEC-2C46-BDE6-23EBDF349D7D}"/>
              </a:ext>
            </a:extLst>
          </p:cNvPr>
          <p:cNvSpPr txBox="1"/>
          <p:nvPr/>
        </p:nvSpPr>
        <p:spPr>
          <a:xfrm>
            <a:off x="3039249" y="587340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Focus of the discussion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1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E2A1C5-B5F4-A9C8-1558-0975F54F6E81}"/>
              </a:ext>
            </a:extLst>
          </p:cNvPr>
          <p:cNvGrpSpPr/>
          <p:nvPr/>
        </p:nvGrpSpPr>
        <p:grpSpPr>
          <a:xfrm>
            <a:off x="1159670" y="607245"/>
            <a:ext cx="9872662" cy="2470138"/>
            <a:chOff x="1159670" y="607245"/>
            <a:chExt cx="9872662" cy="247013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CE2488-075A-DF03-33A0-2E1994946A40}"/>
                </a:ext>
              </a:extLst>
            </p:cNvPr>
            <p:cNvSpPr/>
            <p:nvPr/>
          </p:nvSpPr>
          <p:spPr>
            <a:xfrm>
              <a:off x="2235995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E648BC-8DCC-33B8-753E-9CF7426DC88D}"/>
                </a:ext>
              </a:extLst>
            </p:cNvPr>
            <p:cNvSpPr/>
            <p:nvPr/>
          </p:nvSpPr>
          <p:spPr>
            <a:xfrm>
              <a:off x="1159670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D35B50-77AD-59A1-6124-F2BD5B99F328}"/>
                </a:ext>
              </a:extLst>
            </p:cNvPr>
            <p:cNvSpPr/>
            <p:nvPr/>
          </p:nvSpPr>
          <p:spPr>
            <a:xfrm>
              <a:off x="2497932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3F2C3-8183-DE99-DD8A-D6CA4B74B99B}"/>
                </a:ext>
              </a:extLst>
            </p:cNvPr>
            <p:cNvSpPr txBox="1"/>
            <p:nvPr/>
          </p:nvSpPr>
          <p:spPr>
            <a:xfrm>
              <a:off x="1159670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Left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34CB5B-B1B5-20A9-EB9A-D4D2A8D92B01}"/>
                </a:ext>
              </a:extLst>
            </p:cNvPr>
            <p:cNvSpPr/>
            <p:nvPr/>
          </p:nvSpPr>
          <p:spPr>
            <a:xfrm>
              <a:off x="5834064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D0B45B-9114-785A-E4CA-33C73ACCD503}"/>
                </a:ext>
              </a:extLst>
            </p:cNvPr>
            <p:cNvSpPr/>
            <p:nvPr/>
          </p:nvSpPr>
          <p:spPr>
            <a:xfrm>
              <a:off x="4757739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993826-5ECF-BA3B-BAC2-A82282A8DE37}"/>
                </a:ext>
              </a:extLst>
            </p:cNvPr>
            <p:cNvSpPr/>
            <p:nvPr/>
          </p:nvSpPr>
          <p:spPr>
            <a:xfrm>
              <a:off x="6096001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AE012-CEE1-2B58-F689-E97E4DD89CA6}"/>
                </a:ext>
              </a:extLst>
            </p:cNvPr>
            <p:cNvSpPr txBox="1"/>
            <p:nvPr/>
          </p:nvSpPr>
          <p:spPr>
            <a:xfrm>
              <a:off x="4757738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Right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23E51-C752-6477-ABE7-7D49533D6F12}"/>
                </a:ext>
              </a:extLst>
            </p:cNvPr>
            <p:cNvSpPr/>
            <p:nvPr/>
          </p:nvSpPr>
          <p:spPr>
            <a:xfrm>
              <a:off x="9432132" y="818822"/>
              <a:ext cx="523875" cy="1177046"/>
            </a:xfrm>
            <a:custGeom>
              <a:avLst/>
              <a:gdLst>
                <a:gd name="connsiteX0" fmla="*/ 261937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7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7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7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7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7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1E454A-317D-78B3-EA67-7EEEEDD4C86A}"/>
                </a:ext>
              </a:extLst>
            </p:cNvPr>
            <p:cNvSpPr/>
            <p:nvPr/>
          </p:nvSpPr>
          <p:spPr>
            <a:xfrm>
              <a:off x="8355806" y="607245"/>
              <a:ext cx="1338262" cy="1600200"/>
            </a:xfrm>
            <a:custGeom>
              <a:avLst/>
              <a:gdLst>
                <a:gd name="connsiteX0" fmla="*/ 800100 w 1338262"/>
                <a:gd name="connsiteY0" fmla="*/ 0 h 1600200"/>
                <a:gd name="connsiteX1" fmla="*/ 1247444 w 1338262"/>
                <a:gd name="connsiteY1" fmla="*/ 136645 h 1600200"/>
                <a:gd name="connsiteX2" fmla="*/ 1338262 w 1338262"/>
                <a:gd name="connsiteY2" fmla="*/ 211577 h 1600200"/>
                <a:gd name="connsiteX3" fmla="*/ 1310669 w 1338262"/>
                <a:gd name="connsiteY3" fmla="*/ 234344 h 1600200"/>
                <a:gd name="connsiteX4" fmla="*/ 1076325 w 1338262"/>
                <a:gd name="connsiteY4" fmla="*/ 800100 h 1600200"/>
                <a:gd name="connsiteX5" fmla="*/ 1310669 w 1338262"/>
                <a:gd name="connsiteY5" fmla="*/ 1365856 h 1600200"/>
                <a:gd name="connsiteX6" fmla="*/ 1338262 w 1338262"/>
                <a:gd name="connsiteY6" fmla="*/ 1388623 h 1600200"/>
                <a:gd name="connsiteX7" fmla="*/ 1247444 w 1338262"/>
                <a:gd name="connsiteY7" fmla="*/ 1463555 h 1600200"/>
                <a:gd name="connsiteX8" fmla="*/ 800100 w 1338262"/>
                <a:gd name="connsiteY8" fmla="*/ 1600200 h 1600200"/>
                <a:gd name="connsiteX9" fmla="*/ 0 w 1338262"/>
                <a:gd name="connsiteY9" fmla="*/ 800100 h 1600200"/>
                <a:gd name="connsiteX10" fmla="*/ 800100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2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2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D3BD691-D267-22D6-936A-6F07EA2FC56A}"/>
                </a:ext>
              </a:extLst>
            </p:cNvPr>
            <p:cNvSpPr/>
            <p:nvPr/>
          </p:nvSpPr>
          <p:spPr>
            <a:xfrm>
              <a:off x="9694069" y="607245"/>
              <a:ext cx="1338263" cy="1600200"/>
            </a:xfrm>
            <a:custGeom>
              <a:avLst/>
              <a:gdLst>
                <a:gd name="connsiteX0" fmla="*/ 538163 w 1338263"/>
                <a:gd name="connsiteY0" fmla="*/ 0 h 1600200"/>
                <a:gd name="connsiteX1" fmla="*/ 1338263 w 1338263"/>
                <a:gd name="connsiteY1" fmla="*/ 800100 h 1600200"/>
                <a:gd name="connsiteX2" fmla="*/ 538163 w 1338263"/>
                <a:gd name="connsiteY2" fmla="*/ 1600200 h 1600200"/>
                <a:gd name="connsiteX3" fmla="*/ 90819 w 1338263"/>
                <a:gd name="connsiteY3" fmla="*/ 1463555 h 1600200"/>
                <a:gd name="connsiteX4" fmla="*/ 0 w 1338263"/>
                <a:gd name="connsiteY4" fmla="*/ 1388623 h 1600200"/>
                <a:gd name="connsiteX5" fmla="*/ 27594 w 1338263"/>
                <a:gd name="connsiteY5" fmla="*/ 1365856 h 1600200"/>
                <a:gd name="connsiteX6" fmla="*/ 261938 w 1338263"/>
                <a:gd name="connsiteY6" fmla="*/ 800100 h 1600200"/>
                <a:gd name="connsiteX7" fmla="*/ 27594 w 1338263"/>
                <a:gd name="connsiteY7" fmla="*/ 234344 h 1600200"/>
                <a:gd name="connsiteX8" fmla="*/ 0 w 1338263"/>
                <a:gd name="connsiteY8" fmla="*/ 211577 h 1600200"/>
                <a:gd name="connsiteX9" fmla="*/ 90819 w 1338263"/>
                <a:gd name="connsiteY9" fmla="*/ 136645 h 1600200"/>
                <a:gd name="connsiteX10" fmla="*/ 538163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538163" y="0"/>
                  </a:moveTo>
                  <a:cubicBezTo>
                    <a:pt x="980046" y="0"/>
                    <a:pt x="1338263" y="358217"/>
                    <a:pt x="1338263" y="800100"/>
                  </a:cubicBezTo>
                  <a:cubicBezTo>
                    <a:pt x="1338263" y="1241983"/>
                    <a:pt x="980046" y="1600200"/>
                    <a:pt x="538163" y="1600200"/>
                  </a:cubicBezTo>
                  <a:cubicBezTo>
                    <a:pt x="372457" y="1600200"/>
                    <a:pt x="218516" y="1549826"/>
                    <a:pt x="90819" y="1463555"/>
                  </a:cubicBezTo>
                  <a:lnTo>
                    <a:pt x="0" y="1388623"/>
                  </a:lnTo>
                  <a:lnTo>
                    <a:pt x="27594" y="1365856"/>
                  </a:lnTo>
                  <a:cubicBezTo>
                    <a:pt x="172384" y="1221067"/>
                    <a:pt x="261938" y="1021042"/>
                    <a:pt x="261938" y="800100"/>
                  </a:cubicBezTo>
                  <a:cubicBezTo>
                    <a:pt x="261938" y="579159"/>
                    <a:pt x="172384" y="379134"/>
                    <a:pt x="27594" y="234344"/>
                  </a:cubicBezTo>
                  <a:lnTo>
                    <a:pt x="0" y="211577"/>
                  </a:lnTo>
                  <a:lnTo>
                    <a:pt x="90819" y="136645"/>
                  </a:lnTo>
                  <a:cubicBezTo>
                    <a:pt x="218516" y="50374"/>
                    <a:pt x="372457" y="0"/>
                    <a:pt x="538163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4645C-01B3-1166-9CA8-9BF6EE4EE8C8}"/>
                </a:ext>
              </a:extLst>
            </p:cNvPr>
            <p:cNvSpPr txBox="1"/>
            <p:nvPr/>
          </p:nvSpPr>
          <p:spPr>
            <a:xfrm>
              <a:off x="8355807" y="2481765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Full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2F8456E-E86B-CAB7-8C1A-718E940E0C4F}"/>
              </a:ext>
            </a:extLst>
          </p:cNvPr>
          <p:cNvSpPr/>
          <p:nvPr/>
        </p:nvSpPr>
        <p:spPr>
          <a:xfrm>
            <a:off x="2235995" y="3986364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3AAC03B-5E81-8483-ED39-D8ADC6C77C81}"/>
              </a:ext>
            </a:extLst>
          </p:cNvPr>
          <p:cNvSpPr/>
          <p:nvPr/>
        </p:nvSpPr>
        <p:spPr>
          <a:xfrm>
            <a:off x="1159670" y="3774787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E896005-DD40-DA7A-3CFF-88829AF582F0}"/>
              </a:ext>
            </a:extLst>
          </p:cNvPr>
          <p:cNvSpPr/>
          <p:nvPr/>
        </p:nvSpPr>
        <p:spPr>
          <a:xfrm>
            <a:off x="2497932" y="3774787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CB4B09-D6DF-C065-7819-22FAD3658A8D}"/>
              </a:ext>
            </a:extLst>
          </p:cNvPr>
          <p:cNvSpPr txBox="1"/>
          <p:nvPr/>
        </p:nvSpPr>
        <p:spPr>
          <a:xfrm>
            <a:off x="1159669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Inner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D53748C-B3C7-4D29-ABCB-400D6C9862AC}"/>
              </a:ext>
            </a:extLst>
          </p:cNvPr>
          <p:cNvGraphicFramePr>
            <a:graphicFrameLocks noGrp="1"/>
          </p:cNvGraphicFramePr>
          <p:nvPr/>
        </p:nvGraphicFramePr>
        <p:xfrm>
          <a:off x="4757739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EE1F4C2-290C-A9E9-F869-5F79FF4F7856}"/>
              </a:ext>
            </a:extLst>
          </p:cNvPr>
          <p:cNvGraphicFramePr>
            <a:graphicFrameLocks noGrp="1"/>
          </p:cNvGraphicFramePr>
          <p:nvPr/>
        </p:nvGraphicFramePr>
        <p:xfrm>
          <a:off x="5608491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8DA17F0-94AE-B986-58A4-E20429110FFB}"/>
              </a:ext>
            </a:extLst>
          </p:cNvPr>
          <p:cNvSpPr/>
          <p:nvPr/>
        </p:nvSpPr>
        <p:spPr>
          <a:xfrm rot="5400000">
            <a:off x="6178976" y="4512752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8FE6CEE-1376-AFFE-E6D5-3303C08D98F3}"/>
              </a:ext>
            </a:extLst>
          </p:cNvPr>
          <p:cNvGraphicFramePr>
            <a:graphicFrameLocks noGrp="1"/>
          </p:cNvGraphicFramePr>
          <p:nvPr/>
        </p:nvGraphicFramePr>
        <p:xfrm>
          <a:off x="6862763" y="3508086"/>
          <a:ext cx="5714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33069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ACC3CC9-816A-9595-BA8A-4FF88800666A}"/>
              </a:ext>
            </a:extLst>
          </p:cNvPr>
          <p:cNvSpPr txBox="1"/>
          <p:nvPr/>
        </p:nvSpPr>
        <p:spPr>
          <a:xfrm>
            <a:off x="4757738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Union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ED7A11-A992-B80A-E663-69D5DA2596F1}"/>
              </a:ext>
            </a:extLst>
          </p:cNvPr>
          <p:cNvGraphicFramePr>
            <a:graphicFrameLocks noGrp="1"/>
          </p:cNvGraphicFramePr>
          <p:nvPr/>
        </p:nvGraphicFramePr>
        <p:xfrm>
          <a:off x="8355806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D9FF6DC-4E02-35A4-88B9-8CD6B5999753}"/>
              </a:ext>
            </a:extLst>
          </p:cNvPr>
          <p:cNvGraphicFramePr>
            <a:graphicFrameLocks noGrp="1"/>
          </p:cNvGraphicFramePr>
          <p:nvPr/>
        </p:nvGraphicFramePr>
        <p:xfrm>
          <a:off x="10460832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D2F877-285E-E120-C361-DB19B57A719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55AAA8-5BB3-1C85-CEDA-FC81364069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FBE3A6-3017-01CB-011F-EC1F9726FBD4}"/>
              </a:ext>
            </a:extLst>
          </p:cNvPr>
          <p:cNvCxnSpPr>
            <a:cxnSpLocks/>
          </p:cNvCxnSpPr>
          <p:nvPr/>
        </p:nvCxnSpPr>
        <p:spPr>
          <a:xfrm>
            <a:off x="8927305" y="509975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F22C6E-5810-7C7D-39AF-7208F80939F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927305" y="457488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59D914-D388-1CEB-B548-1D82B9A7B585}"/>
              </a:ext>
            </a:extLst>
          </p:cNvPr>
          <p:cNvSpPr txBox="1"/>
          <p:nvPr/>
        </p:nvSpPr>
        <p:spPr>
          <a:xfrm>
            <a:off x="8355807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Cross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3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A968D6-ECCF-0179-798A-1E4F3B033660}"/>
              </a:ext>
            </a:extLst>
          </p:cNvPr>
          <p:cNvGrpSpPr/>
          <p:nvPr/>
        </p:nvGrpSpPr>
        <p:grpSpPr>
          <a:xfrm>
            <a:off x="871887" y="1124025"/>
            <a:ext cx="3723867" cy="344074"/>
            <a:chOff x="871887" y="1124025"/>
            <a:chExt cx="3723867" cy="3440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A0C80B-5888-10E3-9F51-B546F04E6F17}"/>
                </a:ext>
              </a:extLst>
            </p:cNvPr>
            <p:cNvSpPr txBox="1"/>
            <p:nvPr/>
          </p:nvSpPr>
          <p:spPr>
            <a:xfrm>
              <a:off x="871887" y="11603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anime_id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FD07B2-EE6E-5654-0995-6A0D8C000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7" y="112954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18E098-15E1-683F-97E9-8B9F96AD097A}"/>
                </a:ext>
              </a:extLst>
            </p:cNvPr>
            <p:cNvSpPr txBox="1"/>
            <p:nvPr/>
          </p:nvSpPr>
          <p:spPr>
            <a:xfrm>
              <a:off x="3509863" y="11548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AD0CF4-ACB7-E771-EB4E-192F07E24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33" y="112402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B2B8BB-549E-38BE-C461-1ECE0BA7A69C}"/>
                </a:ext>
              </a:extLst>
            </p:cNvPr>
            <p:cNvSpPr txBox="1"/>
            <p:nvPr/>
          </p:nvSpPr>
          <p:spPr>
            <a:xfrm>
              <a:off x="2134193" y="11550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906BA67-8ADF-800B-C2E7-7701EF27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22" y="1124260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E3A1CB-9C6B-1C09-4E46-8990C8440444}"/>
              </a:ext>
            </a:extLst>
          </p:cNvPr>
          <p:cNvGrpSpPr/>
          <p:nvPr/>
        </p:nvGrpSpPr>
        <p:grpSpPr>
          <a:xfrm>
            <a:off x="871887" y="1622926"/>
            <a:ext cx="3723867" cy="282519"/>
            <a:chOff x="776491" y="1760103"/>
            <a:chExt cx="3723867" cy="2825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153996-550B-5F32-C7FC-188C7C0FEDA4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24FFD1F-71C3-EB98-260E-FCCE8016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B8DF6A-41B0-E34D-C630-E0481E0DCEF9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2CEC57D-6FC8-AC0D-4CCF-FB8F8B12B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D06BE3-D122-C352-198C-214D52A95E6D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7461609-FB4E-1393-9FA6-BE38E8335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5EF5AB-4154-B663-B582-B26244473922}"/>
              </a:ext>
            </a:extLst>
          </p:cNvPr>
          <p:cNvGrpSpPr/>
          <p:nvPr/>
        </p:nvGrpSpPr>
        <p:grpSpPr>
          <a:xfrm>
            <a:off x="871884" y="1934187"/>
            <a:ext cx="3723867" cy="282519"/>
            <a:chOff x="776491" y="1760103"/>
            <a:chExt cx="3723867" cy="2825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C492DD-0B0F-1C7E-44BB-BCD499A9B358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6BEF27-A375-848F-D4C8-B3C39CCD8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CA568A-CA9C-E6E0-EA94-1C2A922EC984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0BA151D-A3C9-F15D-ADFC-3DEA44ED4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53FEE7-E2B8-C970-4275-5E1473BE7823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696B775-2621-7E7D-5F87-A099770F9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888541-1FEF-8408-35BF-9B4C34D552A3}"/>
              </a:ext>
            </a:extLst>
          </p:cNvPr>
          <p:cNvGrpSpPr/>
          <p:nvPr/>
        </p:nvGrpSpPr>
        <p:grpSpPr>
          <a:xfrm>
            <a:off x="871881" y="2245448"/>
            <a:ext cx="3723867" cy="282519"/>
            <a:chOff x="776491" y="1760103"/>
            <a:chExt cx="3723867" cy="28251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2AF028-D93C-39D7-47C7-248DC6E1F84C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C941E1E-F1FD-C641-72DC-0E5B18078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44C88F-7447-34A5-090C-814D3BB8E974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6760ACD-FC2E-BF88-BE29-3CB3ED195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7A3C67-B779-9E61-D0FF-1521166BAA38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059BC11-A109-EBC0-3978-3804BDD87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5517B6-4AA7-58D2-FE92-9B9866F6DE4F}"/>
              </a:ext>
            </a:extLst>
          </p:cNvPr>
          <p:cNvGrpSpPr/>
          <p:nvPr/>
        </p:nvGrpSpPr>
        <p:grpSpPr>
          <a:xfrm>
            <a:off x="871878" y="2556709"/>
            <a:ext cx="3723867" cy="282519"/>
            <a:chOff x="776491" y="1760103"/>
            <a:chExt cx="3723867" cy="2825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3F5028-7DE1-112C-5142-A9422B7B0030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D0825F7-90B0-676A-7BD6-3E54EC82F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717B36-F69E-FD4E-CBD8-1DD7D41AF997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CF2E3DA-4737-6CEC-6386-9234FE721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174DAB4-C21B-11C8-E4AA-3AF193F97263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Wotakoi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4B46C4E-A092-846C-FF4B-82D1DF35E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4799365" y="3723403"/>
            <a:ext cx="6704519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B76343F-E6F2-D4A5-F2F9-AEA5BF2B8167}"/>
              </a:ext>
            </a:extLst>
          </p:cNvPr>
          <p:cNvSpPr txBox="1"/>
          <p:nvPr/>
        </p:nvSpPr>
        <p:spPr>
          <a:xfrm>
            <a:off x="5259069" y="1056012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*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PH" sz="1600" dirty="0">
                <a:latin typeface="Consolas" panose="020B0609020204030204" pitchFamily="49" charset="0"/>
              </a:rPr>
              <a:t> studio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st</a:t>
            </a:r>
            <a:endParaRPr lang="en-PH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.studio_id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st</a:t>
            </a:r>
            <a:r>
              <a:rPr lang="en-PH" sz="1600" dirty="0" err="1">
                <a:latin typeface="Consolas" panose="020B0609020204030204" pitchFamily="49" charset="0"/>
              </a:rPr>
              <a:t>.studio_id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9CD1F26-114F-4D8C-EC18-413B9FE67BF0}"/>
              </a:ext>
            </a:extLst>
          </p:cNvPr>
          <p:cNvGrpSpPr/>
          <p:nvPr/>
        </p:nvGrpSpPr>
        <p:grpSpPr>
          <a:xfrm>
            <a:off x="864532" y="4259774"/>
            <a:ext cx="2496128" cy="343839"/>
            <a:chOff x="864532" y="4259774"/>
            <a:chExt cx="2496128" cy="3438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55500-3F73-3C3F-15B2-B17EAE3F0E5F}"/>
                </a:ext>
              </a:extLst>
            </p:cNvPr>
            <p:cNvSpPr txBox="1"/>
            <p:nvPr/>
          </p:nvSpPr>
          <p:spPr>
            <a:xfrm>
              <a:off x="864532" y="429583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78EEF1-A838-A1B5-F582-19DC781CF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265059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065060-2775-942B-3699-0A31FE07A737}"/>
                </a:ext>
              </a:extLst>
            </p:cNvPr>
            <p:cNvSpPr txBox="1"/>
            <p:nvPr/>
          </p:nvSpPr>
          <p:spPr>
            <a:xfrm>
              <a:off x="212683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FEC7167-ACE2-D142-6C91-EF3BBEDE1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7F34622-A7B8-CAA5-E74C-B112C87A2279}"/>
              </a:ext>
            </a:extLst>
          </p:cNvPr>
          <p:cNvGrpSpPr/>
          <p:nvPr/>
        </p:nvGrpSpPr>
        <p:grpSpPr>
          <a:xfrm>
            <a:off x="864532" y="4761277"/>
            <a:ext cx="2496128" cy="282284"/>
            <a:chOff x="864532" y="4761277"/>
            <a:chExt cx="2496128" cy="28228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9022C1-9C27-8B93-1A5A-8F4DB101F877}"/>
                </a:ext>
              </a:extLst>
            </p:cNvPr>
            <p:cNvSpPr txBox="1"/>
            <p:nvPr/>
          </p:nvSpPr>
          <p:spPr>
            <a:xfrm>
              <a:off x="864532" y="4766562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1F71E60-6DD6-3F88-9FF9-E63C5D952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798326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1437C1-E28B-6BBF-CA8B-6521026D1E82}"/>
                </a:ext>
              </a:extLst>
            </p:cNvPr>
            <p:cNvSpPr txBox="1"/>
            <p:nvPr/>
          </p:nvSpPr>
          <p:spPr>
            <a:xfrm>
              <a:off x="2126838" y="476127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A-1 Pictures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CD571DB-8964-A549-C439-D8440D7CF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79304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178859-C834-4F14-ACCE-CF8038FC416F}"/>
              </a:ext>
            </a:extLst>
          </p:cNvPr>
          <p:cNvGrpSpPr/>
          <p:nvPr/>
        </p:nvGrpSpPr>
        <p:grpSpPr>
          <a:xfrm>
            <a:off x="864529" y="5072538"/>
            <a:ext cx="2496128" cy="282284"/>
            <a:chOff x="864529" y="5072538"/>
            <a:chExt cx="2496128" cy="28228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8970DD-F6B9-FDB9-E56C-7E3F6A86961F}"/>
                </a:ext>
              </a:extLst>
            </p:cNvPr>
            <p:cNvSpPr txBox="1"/>
            <p:nvPr/>
          </p:nvSpPr>
          <p:spPr>
            <a:xfrm>
              <a:off x="864529" y="50778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DEECCEF-3C60-88A4-217B-412F19EC2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9" y="51095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67E379-104E-BE4B-5817-AFE93873504E}"/>
                </a:ext>
              </a:extLst>
            </p:cNvPr>
            <p:cNvSpPr txBox="1"/>
            <p:nvPr/>
          </p:nvSpPr>
          <p:spPr>
            <a:xfrm>
              <a:off x="2126835" y="50725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Madhouse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DAB597A-7113-AAAB-6ACC-F18400976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4" y="51043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1FF09-FBBC-0EFF-DA63-CCBBDB56F806}"/>
              </a:ext>
            </a:extLst>
          </p:cNvPr>
          <p:cNvGrpSpPr/>
          <p:nvPr/>
        </p:nvGrpSpPr>
        <p:grpSpPr>
          <a:xfrm>
            <a:off x="864526" y="5383799"/>
            <a:ext cx="2496128" cy="282284"/>
            <a:chOff x="864526" y="5383799"/>
            <a:chExt cx="2496128" cy="2822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B1DAEE-5C9B-BF7B-6BAE-789663343316}"/>
                </a:ext>
              </a:extLst>
            </p:cNvPr>
            <p:cNvSpPr txBox="1"/>
            <p:nvPr/>
          </p:nvSpPr>
          <p:spPr>
            <a:xfrm>
              <a:off x="864526" y="5389084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426847-8A24-6B4B-0CAD-284927FA4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6" y="5420848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4264CC-9246-A163-8B60-754ED3313C89}"/>
                </a:ext>
              </a:extLst>
            </p:cNvPr>
            <p:cNvSpPr txBox="1"/>
            <p:nvPr/>
          </p:nvSpPr>
          <p:spPr>
            <a:xfrm>
              <a:off x="2126832" y="538379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OLM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39F89B5-6D11-BE8E-4CD0-7F24F26EC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1" y="5415563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C464E-BDA3-3753-6973-B7E486A7C5D4}"/>
              </a:ext>
            </a:extLst>
          </p:cNvPr>
          <p:cNvGrpSpPr/>
          <p:nvPr/>
        </p:nvGrpSpPr>
        <p:grpSpPr>
          <a:xfrm>
            <a:off x="864523" y="5695060"/>
            <a:ext cx="2496128" cy="282284"/>
            <a:chOff x="864523" y="5695060"/>
            <a:chExt cx="2496128" cy="2822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D5E451-1E85-1AE8-FAF1-D9384A893ABE}"/>
                </a:ext>
              </a:extLst>
            </p:cNvPr>
            <p:cNvSpPr txBox="1"/>
            <p:nvPr/>
          </p:nvSpPr>
          <p:spPr>
            <a:xfrm>
              <a:off x="864523" y="5700345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1EC9A1A-8B49-FC96-15CF-D695D5EBA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3" y="5732109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781C4A-C816-F670-5AF9-09C9B38AE160}"/>
                </a:ext>
              </a:extLst>
            </p:cNvPr>
            <p:cNvSpPr txBox="1"/>
            <p:nvPr/>
          </p:nvSpPr>
          <p:spPr>
            <a:xfrm>
              <a:off x="2126829" y="5695060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 Bind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BD24035-9E4F-6C28-CD80-9F8DF9924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58" y="5726824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studio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FEFC7-394E-31A4-BE3F-03953A0345F4}"/>
              </a:ext>
            </a:extLst>
          </p:cNvPr>
          <p:cNvSpPr/>
          <p:nvPr/>
        </p:nvSpPr>
        <p:spPr>
          <a:xfrm>
            <a:off x="3453173" y="1056012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EC9F5-E15C-E018-0D11-6F9DAA4BC2EF}"/>
              </a:ext>
            </a:extLst>
          </p:cNvPr>
          <p:cNvSpPr/>
          <p:nvPr/>
        </p:nvSpPr>
        <p:spPr>
          <a:xfrm>
            <a:off x="800408" y="4187956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16152-E77A-2DF7-6C2F-B4B0D85DA110}"/>
              </a:ext>
            </a:extLst>
          </p:cNvPr>
          <p:cNvSpPr txBox="1"/>
          <p:nvPr/>
        </p:nvSpPr>
        <p:spPr>
          <a:xfrm>
            <a:off x="3406912" y="3027451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8A149-3372-B2C7-3571-3349980DFB93}"/>
              </a:ext>
            </a:extLst>
          </p:cNvPr>
          <p:cNvSpPr txBox="1"/>
          <p:nvPr/>
        </p:nvSpPr>
        <p:spPr>
          <a:xfrm>
            <a:off x="717414" y="6163266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2E23CB-89FA-34BC-0727-316AAC362BA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5400000">
            <a:off x="1158510" y="3607530"/>
            <a:ext cx="3135815" cy="2652765"/>
          </a:xfrm>
          <a:prstGeom prst="bentConnector3">
            <a:avLst>
              <a:gd name="adj1" fmla="val 10695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77EB01-36EC-BF14-E9E1-599DDF4BBEDE}"/>
              </a:ext>
            </a:extLst>
          </p:cNvPr>
          <p:cNvSpPr txBox="1"/>
          <p:nvPr/>
        </p:nvSpPr>
        <p:spPr>
          <a:xfrm>
            <a:off x="5259068" y="587889"/>
            <a:ext cx="62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Report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details 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each anime and their studios.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F9380F-B2C9-B12C-F4CB-6D7DA3284612}"/>
              </a:ext>
            </a:extLst>
          </p:cNvPr>
          <p:cNvSpPr/>
          <p:nvPr/>
        </p:nvSpPr>
        <p:spPr>
          <a:xfrm>
            <a:off x="7889687" y="4107362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3C1952-0022-2B45-D8FE-5B8B50A0F2C9}"/>
              </a:ext>
            </a:extLst>
          </p:cNvPr>
          <p:cNvSpPr/>
          <p:nvPr/>
        </p:nvSpPr>
        <p:spPr>
          <a:xfrm>
            <a:off x="6813362" y="3895785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554F79-C8D0-4D9A-685F-9B2C628A4DA4}"/>
              </a:ext>
            </a:extLst>
          </p:cNvPr>
          <p:cNvSpPr/>
          <p:nvPr/>
        </p:nvSpPr>
        <p:spPr>
          <a:xfrm>
            <a:off x="8151624" y="3895785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3A67C6-C7C0-1C41-690E-B1DCACC1E514}"/>
              </a:ext>
            </a:extLst>
          </p:cNvPr>
          <p:cNvSpPr txBox="1"/>
          <p:nvPr/>
        </p:nvSpPr>
        <p:spPr>
          <a:xfrm>
            <a:off x="6813361" y="5774115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Inner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1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C000D8-2FE1-0A76-2E33-B531B1786912}"/>
              </a:ext>
            </a:extLst>
          </p:cNvPr>
          <p:cNvGrpSpPr/>
          <p:nvPr/>
        </p:nvGrpSpPr>
        <p:grpSpPr>
          <a:xfrm>
            <a:off x="871887" y="1124025"/>
            <a:ext cx="3723867" cy="344074"/>
            <a:chOff x="871887" y="1124025"/>
            <a:chExt cx="3723867" cy="3440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A0C80B-5888-10E3-9F51-B546F04E6F17}"/>
                </a:ext>
              </a:extLst>
            </p:cNvPr>
            <p:cNvSpPr txBox="1"/>
            <p:nvPr/>
          </p:nvSpPr>
          <p:spPr>
            <a:xfrm>
              <a:off x="871887" y="11603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anime_id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FD07B2-EE6E-5654-0995-6A0D8C000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7" y="112954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18E098-15E1-683F-97E9-8B9F96AD097A}"/>
                </a:ext>
              </a:extLst>
            </p:cNvPr>
            <p:cNvSpPr txBox="1"/>
            <p:nvPr/>
          </p:nvSpPr>
          <p:spPr>
            <a:xfrm>
              <a:off x="3509863" y="11548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AD0CF4-ACB7-E771-EB4E-192F07E24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33" y="112402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B2B8BB-549E-38BE-C461-1ECE0BA7A69C}"/>
                </a:ext>
              </a:extLst>
            </p:cNvPr>
            <p:cNvSpPr txBox="1"/>
            <p:nvPr/>
          </p:nvSpPr>
          <p:spPr>
            <a:xfrm>
              <a:off x="2134193" y="11550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906BA67-8ADF-800B-C2E7-7701EF27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22" y="1124260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8E0BD8-52F2-F3D4-C90A-B75C10798871}"/>
              </a:ext>
            </a:extLst>
          </p:cNvPr>
          <p:cNvGrpSpPr/>
          <p:nvPr/>
        </p:nvGrpSpPr>
        <p:grpSpPr>
          <a:xfrm>
            <a:off x="871887" y="1622926"/>
            <a:ext cx="3723867" cy="282519"/>
            <a:chOff x="871887" y="1622926"/>
            <a:chExt cx="3723867" cy="2825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153996-550B-5F32-C7FC-188C7C0FEDA4}"/>
                </a:ext>
              </a:extLst>
            </p:cNvPr>
            <p:cNvSpPr txBox="1"/>
            <p:nvPr/>
          </p:nvSpPr>
          <p:spPr>
            <a:xfrm>
              <a:off x="871887" y="1628446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24FFD1F-71C3-EB98-260E-FCCE8016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7" y="1660210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B8DF6A-41B0-E34D-C630-E0481E0DCEF9}"/>
                </a:ext>
              </a:extLst>
            </p:cNvPr>
            <p:cNvSpPr txBox="1"/>
            <p:nvPr/>
          </p:nvSpPr>
          <p:spPr>
            <a:xfrm>
              <a:off x="3509863" y="1622926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2CEC57D-6FC8-AC0D-4CCF-FB8F8B12B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33" y="1654690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D06BE3-D122-C352-198C-214D52A95E6D}"/>
                </a:ext>
              </a:extLst>
            </p:cNvPr>
            <p:cNvSpPr txBox="1"/>
            <p:nvPr/>
          </p:nvSpPr>
          <p:spPr>
            <a:xfrm>
              <a:off x="2134193" y="1623161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7461609-FB4E-1393-9FA6-BE38E8335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22" y="1654925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1F070A-3E6D-336A-E96C-553873704CAE}"/>
              </a:ext>
            </a:extLst>
          </p:cNvPr>
          <p:cNvGrpSpPr/>
          <p:nvPr/>
        </p:nvGrpSpPr>
        <p:grpSpPr>
          <a:xfrm>
            <a:off x="871884" y="1934187"/>
            <a:ext cx="3723867" cy="282519"/>
            <a:chOff x="871884" y="1934187"/>
            <a:chExt cx="3723867" cy="2825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C492DD-0B0F-1C7E-44BB-BCD499A9B358}"/>
                </a:ext>
              </a:extLst>
            </p:cNvPr>
            <p:cNvSpPr txBox="1"/>
            <p:nvPr/>
          </p:nvSpPr>
          <p:spPr>
            <a:xfrm>
              <a:off x="871884" y="193970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CA568A-CA9C-E6E0-EA94-1C2A922EC984}"/>
                </a:ext>
              </a:extLst>
            </p:cNvPr>
            <p:cNvSpPr txBox="1"/>
            <p:nvPr/>
          </p:nvSpPr>
          <p:spPr>
            <a:xfrm>
              <a:off x="3509860" y="193418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53FEE7-E2B8-C970-4275-5E1473BE7823}"/>
                </a:ext>
              </a:extLst>
            </p:cNvPr>
            <p:cNvSpPr txBox="1"/>
            <p:nvPr/>
          </p:nvSpPr>
          <p:spPr>
            <a:xfrm>
              <a:off x="2134190" y="193442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BB24-459E-C5F7-AE3C-CBAFD65B3D20}"/>
                </a:ext>
              </a:extLst>
            </p:cNvPr>
            <p:cNvGrpSpPr/>
            <p:nvPr/>
          </p:nvGrpSpPr>
          <p:grpSpPr>
            <a:xfrm>
              <a:off x="906454" y="1965951"/>
              <a:ext cx="3654726" cy="229593"/>
              <a:chOff x="906454" y="1965951"/>
              <a:chExt cx="3654726" cy="229593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06BEF27-A375-848F-D4C8-B3C39CCD8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454" y="1971471"/>
                <a:ext cx="1016750" cy="224073"/>
              </a:xfrm>
              <a:prstGeom prst="roundRect">
                <a:avLst>
                  <a:gd name="adj" fmla="val 21876"/>
                </a:avLst>
              </a:prstGeom>
              <a:noFill/>
              <a:ln w="12700"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0BA151D-A3C9-F15D-ADFC-3DEA44ED4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4430" y="1965951"/>
                <a:ext cx="1016750" cy="224073"/>
              </a:xfrm>
              <a:prstGeom prst="roundRect">
                <a:avLst>
                  <a:gd name="adj" fmla="val 21876"/>
                </a:avLst>
              </a:prstGeom>
              <a:noFill/>
              <a:ln w="12700"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C696B775-2621-7E7D-5F87-A099770F99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9619" y="1966186"/>
                <a:ext cx="1268393" cy="224073"/>
              </a:xfrm>
              <a:prstGeom prst="roundRect">
                <a:avLst>
                  <a:gd name="adj" fmla="val 21876"/>
                </a:avLst>
              </a:prstGeom>
              <a:noFill/>
              <a:ln w="12700"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5981D3-77E5-4F18-11C9-5B9FCA69B2F7}"/>
              </a:ext>
            </a:extLst>
          </p:cNvPr>
          <p:cNvGrpSpPr/>
          <p:nvPr/>
        </p:nvGrpSpPr>
        <p:grpSpPr>
          <a:xfrm>
            <a:off x="871881" y="2245448"/>
            <a:ext cx="3723867" cy="282519"/>
            <a:chOff x="871881" y="2245448"/>
            <a:chExt cx="3723867" cy="28251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2AF028-D93C-39D7-47C7-248DC6E1F84C}"/>
                </a:ext>
              </a:extLst>
            </p:cNvPr>
            <p:cNvSpPr txBox="1"/>
            <p:nvPr/>
          </p:nvSpPr>
          <p:spPr>
            <a:xfrm>
              <a:off x="871881" y="2250968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C941E1E-F1FD-C641-72DC-0E5B18078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1" y="2282732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44C88F-7447-34A5-090C-814D3BB8E974}"/>
                </a:ext>
              </a:extLst>
            </p:cNvPr>
            <p:cNvSpPr txBox="1"/>
            <p:nvPr/>
          </p:nvSpPr>
          <p:spPr>
            <a:xfrm>
              <a:off x="3509857" y="2245448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6760ACD-FC2E-BF88-BE29-3CB3ED195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27" y="2277212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7A3C67-B779-9E61-D0FF-1521166BAA38}"/>
                </a:ext>
              </a:extLst>
            </p:cNvPr>
            <p:cNvSpPr txBox="1"/>
            <p:nvPr/>
          </p:nvSpPr>
          <p:spPr>
            <a:xfrm>
              <a:off x="2134187" y="2245683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059BC11-A109-EBC0-3978-3804BDD87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16" y="2277447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C9673D-D574-3608-065F-313CCB662DD0}"/>
              </a:ext>
            </a:extLst>
          </p:cNvPr>
          <p:cNvGrpSpPr/>
          <p:nvPr/>
        </p:nvGrpSpPr>
        <p:grpSpPr>
          <a:xfrm>
            <a:off x="871878" y="2556709"/>
            <a:ext cx="3723867" cy="282519"/>
            <a:chOff x="871878" y="2556709"/>
            <a:chExt cx="3723867" cy="28251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717B36-F69E-FD4E-CBD8-1DD7D41AF997}"/>
                </a:ext>
              </a:extLst>
            </p:cNvPr>
            <p:cNvSpPr txBox="1"/>
            <p:nvPr/>
          </p:nvSpPr>
          <p:spPr>
            <a:xfrm>
              <a:off x="3509854" y="2556709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174DAB4-C21B-11C8-E4AA-3AF193F97263}"/>
                </a:ext>
              </a:extLst>
            </p:cNvPr>
            <p:cNvSpPr txBox="1"/>
            <p:nvPr/>
          </p:nvSpPr>
          <p:spPr>
            <a:xfrm>
              <a:off x="2134184" y="2556944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Wotakoi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3F5028-7DE1-112C-5142-A9422B7B0030}"/>
                </a:ext>
              </a:extLst>
            </p:cNvPr>
            <p:cNvSpPr txBox="1"/>
            <p:nvPr/>
          </p:nvSpPr>
          <p:spPr>
            <a:xfrm>
              <a:off x="871878" y="2562229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D0825F7-90B0-676A-7BD6-3E54EC82F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48" y="2593993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CF2E3DA-4737-6CEC-6386-9234FE721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24" y="2588473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4B46C4E-A092-846C-FF4B-82D1DF35E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13" y="2588708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4799365" y="3723403"/>
            <a:ext cx="6704519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B76343F-E6F2-D4A5-F2F9-AEA5BF2B8167}"/>
              </a:ext>
            </a:extLst>
          </p:cNvPr>
          <p:cNvSpPr txBox="1"/>
          <p:nvPr/>
        </p:nvSpPr>
        <p:spPr>
          <a:xfrm>
            <a:off x="5259069" y="595328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*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PH" sz="1600" dirty="0">
                <a:latin typeface="Consolas" panose="020B0609020204030204" pitchFamily="49" charset="0"/>
              </a:rPr>
              <a:t> studio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st</a:t>
            </a:r>
            <a:endParaRPr lang="en-PH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.studio_id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st</a:t>
            </a:r>
            <a:r>
              <a:rPr lang="en-PH" sz="1600" dirty="0" err="1">
                <a:latin typeface="Consolas" panose="020B0609020204030204" pitchFamily="49" charset="0"/>
              </a:rPr>
              <a:t>.studio_id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9FD054-B6A1-1594-3C7D-DB6C1B9616C9}"/>
              </a:ext>
            </a:extLst>
          </p:cNvPr>
          <p:cNvGrpSpPr/>
          <p:nvPr/>
        </p:nvGrpSpPr>
        <p:grpSpPr>
          <a:xfrm>
            <a:off x="864532" y="4259774"/>
            <a:ext cx="2496128" cy="343839"/>
            <a:chOff x="864532" y="4259774"/>
            <a:chExt cx="2496128" cy="3438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55500-3F73-3C3F-15B2-B17EAE3F0E5F}"/>
                </a:ext>
              </a:extLst>
            </p:cNvPr>
            <p:cNvSpPr txBox="1"/>
            <p:nvPr/>
          </p:nvSpPr>
          <p:spPr>
            <a:xfrm>
              <a:off x="864532" y="429583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78EEF1-A838-A1B5-F582-19DC781CF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265059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065060-2775-942B-3699-0A31FE07A737}"/>
                </a:ext>
              </a:extLst>
            </p:cNvPr>
            <p:cNvSpPr txBox="1"/>
            <p:nvPr/>
          </p:nvSpPr>
          <p:spPr>
            <a:xfrm>
              <a:off x="212683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FEC7167-ACE2-D142-6C91-EF3BBEDE1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EC6D209-B12F-D664-4F13-27419CD2E77F}"/>
              </a:ext>
            </a:extLst>
          </p:cNvPr>
          <p:cNvGrpSpPr/>
          <p:nvPr/>
        </p:nvGrpSpPr>
        <p:grpSpPr>
          <a:xfrm>
            <a:off x="864532" y="4761277"/>
            <a:ext cx="2496128" cy="282284"/>
            <a:chOff x="864532" y="4761277"/>
            <a:chExt cx="2496128" cy="28228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9022C1-9C27-8B93-1A5A-8F4DB101F877}"/>
                </a:ext>
              </a:extLst>
            </p:cNvPr>
            <p:cNvSpPr txBox="1"/>
            <p:nvPr/>
          </p:nvSpPr>
          <p:spPr>
            <a:xfrm>
              <a:off x="864532" y="4766562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1F71E60-6DD6-3F88-9FF9-E63C5D952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798326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1437C1-E28B-6BBF-CA8B-6521026D1E82}"/>
                </a:ext>
              </a:extLst>
            </p:cNvPr>
            <p:cNvSpPr txBox="1"/>
            <p:nvPr/>
          </p:nvSpPr>
          <p:spPr>
            <a:xfrm>
              <a:off x="2126838" y="476127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A-1 Pictures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CD571DB-8964-A549-C439-D8440D7CF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79304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773B8-4912-2A5D-7B06-6DD4A281EEB8}"/>
              </a:ext>
            </a:extLst>
          </p:cNvPr>
          <p:cNvGrpSpPr/>
          <p:nvPr/>
        </p:nvGrpSpPr>
        <p:grpSpPr>
          <a:xfrm>
            <a:off x="864529" y="5072538"/>
            <a:ext cx="2496128" cy="282284"/>
            <a:chOff x="864529" y="5072538"/>
            <a:chExt cx="2496128" cy="28228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8970DD-F6B9-FDB9-E56C-7E3F6A86961F}"/>
                </a:ext>
              </a:extLst>
            </p:cNvPr>
            <p:cNvSpPr txBox="1"/>
            <p:nvPr/>
          </p:nvSpPr>
          <p:spPr>
            <a:xfrm>
              <a:off x="864529" y="50778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DEECCEF-3C60-88A4-217B-412F19EC2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9" y="51095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67E379-104E-BE4B-5817-AFE93873504E}"/>
                </a:ext>
              </a:extLst>
            </p:cNvPr>
            <p:cNvSpPr txBox="1"/>
            <p:nvPr/>
          </p:nvSpPr>
          <p:spPr>
            <a:xfrm>
              <a:off x="2126835" y="50725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Madhouse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DAB597A-7113-AAAB-6ACC-F18400976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4" y="51043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2B0800-1ABD-168F-9F25-BDB63772B9B5}"/>
              </a:ext>
            </a:extLst>
          </p:cNvPr>
          <p:cNvGrpSpPr/>
          <p:nvPr/>
        </p:nvGrpSpPr>
        <p:grpSpPr>
          <a:xfrm>
            <a:off x="864526" y="5383799"/>
            <a:ext cx="2496128" cy="282284"/>
            <a:chOff x="864526" y="5383799"/>
            <a:chExt cx="2496128" cy="2822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B1DAEE-5C9B-BF7B-6BAE-789663343316}"/>
                </a:ext>
              </a:extLst>
            </p:cNvPr>
            <p:cNvSpPr txBox="1"/>
            <p:nvPr/>
          </p:nvSpPr>
          <p:spPr>
            <a:xfrm>
              <a:off x="864526" y="5389084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426847-8A24-6B4B-0CAD-284927FA4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6" y="5420848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4264CC-9246-A163-8B60-754ED3313C89}"/>
                </a:ext>
              </a:extLst>
            </p:cNvPr>
            <p:cNvSpPr txBox="1"/>
            <p:nvPr/>
          </p:nvSpPr>
          <p:spPr>
            <a:xfrm>
              <a:off x="2126832" y="538379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OLM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39F89B5-6D11-BE8E-4CD0-7F24F26EC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1" y="5415563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D6BC6D-58BE-EB2D-2FFB-A0C7F756AFF9}"/>
              </a:ext>
            </a:extLst>
          </p:cNvPr>
          <p:cNvGrpSpPr/>
          <p:nvPr/>
        </p:nvGrpSpPr>
        <p:grpSpPr>
          <a:xfrm>
            <a:off x="864523" y="5695060"/>
            <a:ext cx="2496128" cy="282284"/>
            <a:chOff x="864523" y="5695060"/>
            <a:chExt cx="2496128" cy="2822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D5E451-1E85-1AE8-FAF1-D9384A893ABE}"/>
                </a:ext>
              </a:extLst>
            </p:cNvPr>
            <p:cNvSpPr txBox="1"/>
            <p:nvPr/>
          </p:nvSpPr>
          <p:spPr>
            <a:xfrm>
              <a:off x="864523" y="5700345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1EC9A1A-8B49-FC96-15CF-D695D5EBA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3" y="5732109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781C4A-C816-F670-5AF9-09C9B38AE160}"/>
                </a:ext>
              </a:extLst>
            </p:cNvPr>
            <p:cNvSpPr txBox="1"/>
            <p:nvPr/>
          </p:nvSpPr>
          <p:spPr>
            <a:xfrm>
              <a:off x="2126829" y="5695060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 Bind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BD24035-9E4F-6C28-CD80-9F8DF9924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58" y="5726824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studio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A3041B-7F82-D6C6-9916-08216A18827E}"/>
              </a:ext>
            </a:extLst>
          </p:cNvPr>
          <p:cNvGrpSpPr/>
          <p:nvPr/>
        </p:nvGrpSpPr>
        <p:grpSpPr>
          <a:xfrm>
            <a:off x="864523" y="4761277"/>
            <a:ext cx="2496128" cy="282284"/>
            <a:chOff x="864532" y="4761277"/>
            <a:chExt cx="2496128" cy="28228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616BF6-694E-9480-8969-A5E84BE239CA}"/>
                </a:ext>
              </a:extLst>
            </p:cNvPr>
            <p:cNvSpPr txBox="1"/>
            <p:nvPr/>
          </p:nvSpPr>
          <p:spPr>
            <a:xfrm>
              <a:off x="864532" y="4766562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6224E7A-C179-A1F1-6341-B7A4D7D9A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798326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B836FF-D755-192B-5B67-64B1C094E0A5}"/>
                </a:ext>
              </a:extLst>
            </p:cNvPr>
            <p:cNvSpPr txBox="1"/>
            <p:nvPr/>
          </p:nvSpPr>
          <p:spPr>
            <a:xfrm>
              <a:off x="2126838" y="476127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A-1 Pictures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C635E87-4A4F-FDE0-7912-527BC8DE9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79304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1845991-9568-01A1-44DD-38BB1E136893}"/>
              </a:ext>
            </a:extLst>
          </p:cNvPr>
          <p:cNvGrpSpPr/>
          <p:nvPr/>
        </p:nvGrpSpPr>
        <p:grpSpPr>
          <a:xfrm>
            <a:off x="871884" y="1122038"/>
            <a:ext cx="3723867" cy="344074"/>
            <a:chOff x="871887" y="1124025"/>
            <a:chExt cx="3723867" cy="344074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336544B4-6849-FE06-4FD4-572E78388F45}"/>
                </a:ext>
              </a:extLst>
            </p:cNvPr>
            <p:cNvSpPr txBox="1"/>
            <p:nvPr/>
          </p:nvSpPr>
          <p:spPr>
            <a:xfrm>
              <a:off x="871887" y="11603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anime_id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C2D35F4-3F25-D505-5CD8-60B79D427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7" y="112954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AEA8373-1E71-8CBC-63A9-30269073D3D9}"/>
                </a:ext>
              </a:extLst>
            </p:cNvPr>
            <p:cNvSpPr txBox="1"/>
            <p:nvPr/>
          </p:nvSpPr>
          <p:spPr>
            <a:xfrm>
              <a:off x="3509863" y="11548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067CD034-23CC-208C-CA4E-DFAF1428E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33" y="112402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2E46926-05F6-DA42-16B4-9F88CFC9549C}"/>
                </a:ext>
              </a:extLst>
            </p:cNvPr>
            <p:cNvSpPr txBox="1"/>
            <p:nvPr/>
          </p:nvSpPr>
          <p:spPr>
            <a:xfrm>
              <a:off x="2134193" y="11550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2F366156-D640-8760-8B81-53BD1CF1E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22" y="1124260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120175F-692E-1BBA-372F-EDE80DEF0398}"/>
              </a:ext>
            </a:extLst>
          </p:cNvPr>
          <p:cNvGrpSpPr/>
          <p:nvPr/>
        </p:nvGrpSpPr>
        <p:grpSpPr>
          <a:xfrm>
            <a:off x="871884" y="1620939"/>
            <a:ext cx="3723867" cy="282519"/>
            <a:chOff x="776491" y="1760103"/>
            <a:chExt cx="3723867" cy="282519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D83DE19-012A-CE41-54A5-A8708807D4E7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95A26C9F-5FED-BC9A-7D42-6BDC6C5D0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A01D8E18-0D3E-6659-E9A9-62931947F353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B1D42BF-2CE6-5A62-80DD-794CE3914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BEEFFAE-18B2-7C58-25B0-747FED137C98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2A77A38C-B1D4-6431-5EC8-7EAC8ED12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70314F5-2E5D-8B85-AE97-26DECCE11C5C}"/>
              </a:ext>
            </a:extLst>
          </p:cNvPr>
          <p:cNvGrpSpPr/>
          <p:nvPr/>
        </p:nvGrpSpPr>
        <p:grpSpPr>
          <a:xfrm>
            <a:off x="871881" y="1932200"/>
            <a:ext cx="3723867" cy="282519"/>
            <a:chOff x="776491" y="1760103"/>
            <a:chExt cx="3723867" cy="282519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59CBCC0-A8B9-EFED-0C38-5F6C83C6CAA8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80A14CBD-AA30-0B34-9A10-37C6541D6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5EEE1BC-7A34-D16E-8C57-77E088AD91BE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E19A1E60-A980-FB8F-653C-A945969300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B3A3731-1F88-9003-E42D-4555CA401AC4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350D89CA-5C64-7F6E-6D29-7E7B2C6C4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859715C-AA27-706E-6F88-2C10323D1301}"/>
              </a:ext>
            </a:extLst>
          </p:cNvPr>
          <p:cNvGrpSpPr/>
          <p:nvPr/>
        </p:nvGrpSpPr>
        <p:grpSpPr>
          <a:xfrm>
            <a:off x="871878" y="2243461"/>
            <a:ext cx="3723867" cy="282519"/>
            <a:chOff x="776491" y="1760103"/>
            <a:chExt cx="3723867" cy="282519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AA4CF1A4-31E8-232B-C5A2-6C0F9C9EEAEC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DF1D70A-257C-C4F3-61AF-283411EE6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A1B3F95-5CD9-152A-4B6B-B65B954BC69A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AB758B35-266E-9944-4F1B-FA4DDC74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E5D0EBF-CA15-8F16-20E5-CDA5D4DD60FD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88B272C5-11FB-D45F-4DD7-A3EA4D22A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5BD939E-A054-49D9-DD67-8981B2489177}"/>
              </a:ext>
            </a:extLst>
          </p:cNvPr>
          <p:cNvGrpSpPr/>
          <p:nvPr/>
        </p:nvGrpSpPr>
        <p:grpSpPr>
          <a:xfrm>
            <a:off x="871875" y="2554722"/>
            <a:ext cx="3723867" cy="282519"/>
            <a:chOff x="776491" y="1760103"/>
            <a:chExt cx="3723867" cy="28251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0BBB5A5-C81A-3026-128E-800E06C525F8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9E101DCA-409B-63C2-3302-49ACD015E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1068485A-3376-1242-B23B-8FAC5FEFA5C3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BB51B30F-A739-7523-9A74-EEE33E9DC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1BD52B2-F336-49EE-7B0B-AA42A704E5B7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Wotakoi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60D0DBFF-1C54-9FFB-D90E-AA8F2C6FB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A56006B-E15E-E04A-EABA-14E29C263094}"/>
              </a:ext>
            </a:extLst>
          </p:cNvPr>
          <p:cNvGrpSpPr/>
          <p:nvPr/>
        </p:nvGrpSpPr>
        <p:grpSpPr>
          <a:xfrm>
            <a:off x="864529" y="4257787"/>
            <a:ext cx="2496128" cy="343839"/>
            <a:chOff x="864532" y="4259774"/>
            <a:chExt cx="2496128" cy="343839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C2E96700-EDEE-1AD5-080B-E83B1C4F0C74}"/>
                </a:ext>
              </a:extLst>
            </p:cNvPr>
            <p:cNvSpPr txBox="1"/>
            <p:nvPr/>
          </p:nvSpPr>
          <p:spPr>
            <a:xfrm>
              <a:off x="864532" y="429583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18F90331-5FBB-B3E5-9026-EAA5A5299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265059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9356DAB-5A71-8B6A-325C-4E53A21B3DC4}"/>
                </a:ext>
              </a:extLst>
            </p:cNvPr>
            <p:cNvSpPr txBox="1"/>
            <p:nvPr/>
          </p:nvSpPr>
          <p:spPr>
            <a:xfrm>
              <a:off x="212683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A38C9FF8-4329-F024-6DAD-0A791E700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9B21031-6620-02A1-E966-F864305316EC}"/>
              </a:ext>
            </a:extLst>
          </p:cNvPr>
          <p:cNvGrpSpPr/>
          <p:nvPr/>
        </p:nvGrpSpPr>
        <p:grpSpPr>
          <a:xfrm>
            <a:off x="864529" y="4759290"/>
            <a:ext cx="2496128" cy="282284"/>
            <a:chOff x="864532" y="4761277"/>
            <a:chExt cx="2496128" cy="282284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A60C8AA-45C7-282F-3BC8-8D402288C1D3}"/>
                </a:ext>
              </a:extLst>
            </p:cNvPr>
            <p:cNvSpPr txBox="1"/>
            <p:nvPr/>
          </p:nvSpPr>
          <p:spPr>
            <a:xfrm>
              <a:off x="864532" y="4766562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FD1FE747-7FF1-E669-1EFD-D15226728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798326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A048AF-DD73-1186-4C70-CBBED69EE90E}"/>
                </a:ext>
              </a:extLst>
            </p:cNvPr>
            <p:cNvSpPr txBox="1"/>
            <p:nvPr/>
          </p:nvSpPr>
          <p:spPr>
            <a:xfrm>
              <a:off x="2126838" y="476127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A-1 Pictures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42CDAAF7-4420-2BEF-E3BC-5B1FE865B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79304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4BE35CB-9C44-C0D5-9896-10E1265FCC2C}"/>
              </a:ext>
            </a:extLst>
          </p:cNvPr>
          <p:cNvGrpSpPr/>
          <p:nvPr/>
        </p:nvGrpSpPr>
        <p:grpSpPr>
          <a:xfrm>
            <a:off x="864526" y="5070551"/>
            <a:ext cx="2496128" cy="282284"/>
            <a:chOff x="864529" y="5072538"/>
            <a:chExt cx="2496128" cy="282284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EC9AECAC-4A65-09AF-818C-89E5735B5A85}"/>
                </a:ext>
              </a:extLst>
            </p:cNvPr>
            <p:cNvSpPr txBox="1"/>
            <p:nvPr/>
          </p:nvSpPr>
          <p:spPr>
            <a:xfrm>
              <a:off x="864529" y="50778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id="{8883837B-6E7D-AA73-FFD2-5E74E6A4E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9" y="51095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3A3DAE6E-7E67-F39C-BE09-91FBBD2E6FB7}"/>
                </a:ext>
              </a:extLst>
            </p:cNvPr>
            <p:cNvSpPr txBox="1"/>
            <p:nvPr/>
          </p:nvSpPr>
          <p:spPr>
            <a:xfrm>
              <a:off x="2126835" y="50725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Madhouse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FAA32C26-AF72-F359-506E-45F83C3E5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4" y="51043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A1AD4D6A-8616-16E2-3822-02E1CD294399}"/>
              </a:ext>
            </a:extLst>
          </p:cNvPr>
          <p:cNvGrpSpPr/>
          <p:nvPr/>
        </p:nvGrpSpPr>
        <p:grpSpPr>
          <a:xfrm>
            <a:off x="864523" y="5381812"/>
            <a:ext cx="2496128" cy="282284"/>
            <a:chOff x="864526" y="5383799"/>
            <a:chExt cx="2496128" cy="282284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FA85167-D0E6-51E2-7659-DA6614F8BE8B}"/>
                </a:ext>
              </a:extLst>
            </p:cNvPr>
            <p:cNvSpPr txBox="1"/>
            <p:nvPr/>
          </p:nvSpPr>
          <p:spPr>
            <a:xfrm>
              <a:off x="864526" y="5389084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CFBA9E67-88B7-4928-BE56-BDCA72F18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6" y="5420848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6B7CA37-5B4F-E39B-D557-DDE898DAE7D6}"/>
                </a:ext>
              </a:extLst>
            </p:cNvPr>
            <p:cNvSpPr txBox="1"/>
            <p:nvPr/>
          </p:nvSpPr>
          <p:spPr>
            <a:xfrm>
              <a:off x="2126832" y="538379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OLM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1455A3D8-635A-929A-FEF8-824B6A155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1" y="5415563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118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33659 0.3995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19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65013 -0.0583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33646 0.39884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199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65013 -0.05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33646 0.399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199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65 -0.0592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3672 0.3993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1995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65013 -0.05926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65013 0.0770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38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33685 0.3993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CE2488-075A-DF03-33A0-2E1994946A40}"/>
              </a:ext>
            </a:extLst>
          </p:cNvPr>
          <p:cNvSpPr/>
          <p:nvPr/>
        </p:nvSpPr>
        <p:spPr>
          <a:xfrm>
            <a:off x="2235994" y="2416351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E648BC-8DCC-33B8-753E-9CF7426DC88D}"/>
              </a:ext>
            </a:extLst>
          </p:cNvPr>
          <p:cNvSpPr/>
          <p:nvPr/>
        </p:nvSpPr>
        <p:spPr>
          <a:xfrm>
            <a:off x="1159669" y="2204774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D35B50-77AD-59A1-6124-F2BD5B99F328}"/>
              </a:ext>
            </a:extLst>
          </p:cNvPr>
          <p:cNvSpPr/>
          <p:nvPr/>
        </p:nvSpPr>
        <p:spPr>
          <a:xfrm>
            <a:off x="2497931" y="2204774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1159669" y="4079294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Left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9699B0-3B4E-18C8-AAE5-3958E8A38D9E}"/>
              </a:ext>
            </a:extLst>
          </p:cNvPr>
          <p:cNvGrpSpPr/>
          <p:nvPr/>
        </p:nvGrpSpPr>
        <p:grpSpPr>
          <a:xfrm>
            <a:off x="592454" y="1691640"/>
            <a:ext cx="11007090" cy="3474720"/>
            <a:chOff x="592454" y="1691640"/>
            <a:chExt cx="11007090" cy="34747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662324B-A3FB-16CD-A582-9FEF86979289}"/>
                </a:ext>
              </a:extLst>
            </p:cNvPr>
            <p:cNvGrpSpPr/>
            <p:nvPr/>
          </p:nvGrpSpPr>
          <p:grpSpPr>
            <a:xfrm>
              <a:off x="4757737" y="2204774"/>
              <a:ext cx="2676525" cy="2459295"/>
              <a:chOff x="4757737" y="2204774"/>
              <a:chExt cx="2676525" cy="2459295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834CB5B-B1B5-20A9-EB9A-D4D2A8D92B01}"/>
                  </a:ext>
                </a:extLst>
              </p:cNvPr>
              <p:cNvSpPr/>
              <p:nvPr/>
            </p:nvSpPr>
            <p:spPr>
              <a:xfrm>
                <a:off x="5834063" y="2416351"/>
                <a:ext cx="523875" cy="1177046"/>
              </a:xfrm>
              <a:custGeom>
                <a:avLst/>
                <a:gdLst>
                  <a:gd name="connsiteX0" fmla="*/ 261938 w 523875"/>
                  <a:gd name="connsiteY0" fmla="*/ 0 h 1177046"/>
                  <a:gd name="connsiteX1" fmla="*/ 289531 w 523875"/>
                  <a:gd name="connsiteY1" fmla="*/ 22767 h 1177046"/>
                  <a:gd name="connsiteX2" fmla="*/ 523875 w 523875"/>
                  <a:gd name="connsiteY2" fmla="*/ 588523 h 1177046"/>
                  <a:gd name="connsiteX3" fmla="*/ 289531 w 523875"/>
                  <a:gd name="connsiteY3" fmla="*/ 1154279 h 1177046"/>
                  <a:gd name="connsiteX4" fmla="*/ 261938 w 523875"/>
                  <a:gd name="connsiteY4" fmla="*/ 1177046 h 1177046"/>
                  <a:gd name="connsiteX5" fmla="*/ 234344 w 523875"/>
                  <a:gd name="connsiteY5" fmla="*/ 1154279 h 1177046"/>
                  <a:gd name="connsiteX6" fmla="*/ 0 w 523875"/>
                  <a:gd name="connsiteY6" fmla="*/ 588523 h 1177046"/>
                  <a:gd name="connsiteX7" fmla="*/ 234344 w 523875"/>
                  <a:gd name="connsiteY7" fmla="*/ 22767 h 1177046"/>
                  <a:gd name="connsiteX8" fmla="*/ 261938 w 523875"/>
                  <a:gd name="connsiteY8" fmla="*/ 0 h 117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1177046">
                    <a:moveTo>
                      <a:pt x="261938" y="0"/>
                    </a:moveTo>
                    <a:lnTo>
                      <a:pt x="289531" y="22767"/>
                    </a:lnTo>
                    <a:cubicBezTo>
                      <a:pt x="434321" y="167557"/>
                      <a:pt x="523875" y="367582"/>
                      <a:pt x="523875" y="588523"/>
                    </a:cubicBezTo>
                    <a:cubicBezTo>
                      <a:pt x="523875" y="809465"/>
                      <a:pt x="434321" y="1009490"/>
                      <a:pt x="289531" y="1154279"/>
                    </a:cubicBezTo>
                    <a:lnTo>
                      <a:pt x="261938" y="1177046"/>
                    </a:lnTo>
                    <a:lnTo>
                      <a:pt x="234344" y="1154279"/>
                    </a:lnTo>
                    <a:cubicBezTo>
                      <a:pt x="89554" y="1009490"/>
                      <a:pt x="0" y="809465"/>
                      <a:pt x="0" y="588523"/>
                    </a:cubicBezTo>
                    <a:cubicBezTo>
                      <a:pt x="0" y="367582"/>
                      <a:pt x="89554" y="167557"/>
                      <a:pt x="234344" y="22767"/>
                    </a:cubicBezTo>
                    <a:lnTo>
                      <a:pt x="261938" y="0"/>
                    </a:ln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8D0B45B-9114-785A-E4CA-33C73ACCD503}"/>
                  </a:ext>
                </a:extLst>
              </p:cNvPr>
              <p:cNvSpPr/>
              <p:nvPr/>
            </p:nvSpPr>
            <p:spPr>
              <a:xfrm>
                <a:off x="4757738" y="2204774"/>
                <a:ext cx="1338263" cy="1600200"/>
              </a:xfrm>
              <a:custGeom>
                <a:avLst/>
                <a:gdLst>
                  <a:gd name="connsiteX0" fmla="*/ 800100 w 1338263"/>
                  <a:gd name="connsiteY0" fmla="*/ 0 h 1600200"/>
                  <a:gd name="connsiteX1" fmla="*/ 1247444 w 1338263"/>
                  <a:gd name="connsiteY1" fmla="*/ 136645 h 1600200"/>
                  <a:gd name="connsiteX2" fmla="*/ 1338263 w 1338263"/>
                  <a:gd name="connsiteY2" fmla="*/ 211577 h 1600200"/>
                  <a:gd name="connsiteX3" fmla="*/ 1310669 w 1338263"/>
                  <a:gd name="connsiteY3" fmla="*/ 234344 h 1600200"/>
                  <a:gd name="connsiteX4" fmla="*/ 1076325 w 1338263"/>
                  <a:gd name="connsiteY4" fmla="*/ 800100 h 1600200"/>
                  <a:gd name="connsiteX5" fmla="*/ 1310669 w 1338263"/>
                  <a:gd name="connsiteY5" fmla="*/ 1365856 h 1600200"/>
                  <a:gd name="connsiteX6" fmla="*/ 1338263 w 1338263"/>
                  <a:gd name="connsiteY6" fmla="*/ 1388623 h 1600200"/>
                  <a:gd name="connsiteX7" fmla="*/ 1247444 w 1338263"/>
                  <a:gd name="connsiteY7" fmla="*/ 1463555 h 1600200"/>
                  <a:gd name="connsiteX8" fmla="*/ 800100 w 1338263"/>
                  <a:gd name="connsiteY8" fmla="*/ 1600200 h 1600200"/>
                  <a:gd name="connsiteX9" fmla="*/ 0 w 1338263"/>
                  <a:gd name="connsiteY9" fmla="*/ 800100 h 1600200"/>
                  <a:gd name="connsiteX10" fmla="*/ 800100 w 1338263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3" h="1600200">
                    <a:moveTo>
                      <a:pt x="800100" y="0"/>
                    </a:moveTo>
                    <a:cubicBezTo>
                      <a:pt x="965806" y="0"/>
                      <a:pt x="1119747" y="50374"/>
                      <a:pt x="1247444" y="136645"/>
                    </a:cubicBezTo>
                    <a:lnTo>
                      <a:pt x="1338263" y="211577"/>
                    </a:lnTo>
                    <a:lnTo>
                      <a:pt x="1310669" y="234344"/>
                    </a:lnTo>
                    <a:cubicBezTo>
                      <a:pt x="1165879" y="379134"/>
                      <a:pt x="1076325" y="579159"/>
                      <a:pt x="1076325" y="800100"/>
                    </a:cubicBezTo>
                    <a:cubicBezTo>
                      <a:pt x="1076325" y="1021042"/>
                      <a:pt x="1165879" y="1221067"/>
                      <a:pt x="1310669" y="1365856"/>
                    </a:cubicBezTo>
                    <a:lnTo>
                      <a:pt x="1338263" y="1388623"/>
                    </a:lnTo>
                    <a:lnTo>
                      <a:pt x="1247444" y="1463555"/>
                    </a:lnTo>
                    <a:cubicBezTo>
                      <a:pt x="1119747" y="1549826"/>
                      <a:pt x="965806" y="1600200"/>
                      <a:pt x="800100" y="1600200"/>
                    </a:cubicBezTo>
                    <a:cubicBezTo>
                      <a:pt x="358217" y="1600200"/>
                      <a:pt x="0" y="1241983"/>
                      <a:pt x="0" y="800100"/>
                    </a:cubicBezTo>
                    <a:cubicBezTo>
                      <a:pt x="0" y="358217"/>
                      <a:pt x="358217" y="0"/>
                      <a:pt x="8001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4993826-5ECF-BA3B-BAC2-A82282A8DE37}"/>
                  </a:ext>
                </a:extLst>
              </p:cNvPr>
              <p:cNvSpPr/>
              <p:nvPr/>
            </p:nvSpPr>
            <p:spPr>
              <a:xfrm>
                <a:off x="6096000" y="2204774"/>
                <a:ext cx="1338262" cy="1600200"/>
              </a:xfrm>
              <a:custGeom>
                <a:avLst/>
                <a:gdLst>
                  <a:gd name="connsiteX0" fmla="*/ 538162 w 1338262"/>
                  <a:gd name="connsiteY0" fmla="*/ 0 h 1600200"/>
                  <a:gd name="connsiteX1" fmla="*/ 1338262 w 1338262"/>
                  <a:gd name="connsiteY1" fmla="*/ 800100 h 1600200"/>
                  <a:gd name="connsiteX2" fmla="*/ 538162 w 1338262"/>
                  <a:gd name="connsiteY2" fmla="*/ 1600200 h 1600200"/>
                  <a:gd name="connsiteX3" fmla="*/ 90818 w 1338262"/>
                  <a:gd name="connsiteY3" fmla="*/ 1463555 h 1600200"/>
                  <a:gd name="connsiteX4" fmla="*/ 0 w 1338262"/>
                  <a:gd name="connsiteY4" fmla="*/ 1388623 h 1600200"/>
                  <a:gd name="connsiteX5" fmla="*/ 27593 w 1338262"/>
                  <a:gd name="connsiteY5" fmla="*/ 1365856 h 1600200"/>
                  <a:gd name="connsiteX6" fmla="*/ 261937 w 1338262"/>
                  <a:gd name="connsiteY6" fmla="*/ 800100 h 1600200"/>
                  <a:gd name="connsiteX7" fmla="*/ 27593 w 1338262"/>
                  <a:gd name="connsiteY7" fmla="*/ 234344 h 1600200"/>
                  <a:gd name="connsiteX8" fmla="*/ 0 w 1338262"/>
                  <a:gd name="connsiteY8" fmla="*/ 211577 h 1600200"/>
                  <a:gd name="connsiteX9" fmla="*/ 90818 w 1338262"/>
                  <a:gd name="connsiteY9" fmla="*/ 136645 h 1600200"/>
                  <a:gd name="connsiteX10" fmla="*/ 538162 w 1338262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2" h="1600200">
                    <a:moveTo>
                      <a:pt x="538162" y="0"/>
                    </a:moveTo>
                    <a:cubicBezTo>
                      <a:pt x="980045" y="0"/>
                      <a:pt x="1338262" y="358217"/>
                      <a:pt x="1338262" y="800100"/>
                    </a:cubicBezTo>
                    <a:cubicBezTo>
                      <a:pt x="1338262" y="1241983"/>
                      <a:pt x="980045" y="1600200"/>
                      <a:pt x="538162" y="1600200"/>
                    </a:cubicBezTo>
                    <a:cubicBezTo>
                      <a:pt x="372456" y="1600200"/>
                      <a:pt x="218516" y="1549826"/>
                      <a:pt x="90818" y="1463555"/>
                    </a:cubicBezTo>
                    <a:lnTo>
                      <a:pt x="0" y="1388623"/>
                    </a:lnTo>
                    <a:lnTo>
                      <a:pt x="27593" y="1365856"/>
                    </a:lnTo>
                    <a:cubicBezTo>
                      <a:pt x="172383" y="1221067"/>
                      <a:pt x="261937" y="1021042"/>
                      <a:pt x="261937" y="800100"/>
                    </a:cubicBezTo>
                    <a:cubicBezTo>
                      <a:pt x="261937" y="579159"/>
                      <a:pt x="172383" y="379134"/>
                      <a:pt x="27593" y="234344"/>
                    </a:cubicBezTo>
                    <a:lnTo>
                      <a:pt x="0" y="211577"/>
                    </a:lnTo>
                    <a:lnTo>
                      <a:pt x="90818" y="136645"/>
                    </a:lnTo>
                    <a:cubicBezTo>
                      <a:pt x="218516" y="50374"/>
                      <a:pt x="372456" y="0"/>
                      <a:pt x="538162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0AE012-CEE1-2B58-F689-E97E4DD89CA6}"/>
                  </a:ext>
                </a:extLst>
              </p:cNvPr>
              <p:cNvSpPr txBox="1"/>
              <p:nvPr/>
            </p:nvSpPr>
            <p:spPr>
              <a:xfrm>
                <a:off x="4757737" y="4079294"/>
                <a:ext cx="26765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Right Join</a:t>
                </a:r>
                <a:endParaRPr lang="en-US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C2EBDC-C4B7-4467-D1A7-872D979DD03F}"/>
                </a:ext>
              </a:extLst>
            </p:cNvPr>
            <p:cNvGrpSpPr/>
            <p:nvPr/>
          </p:nvGrpSpPr>
          <p:grpSpPr>
            <a:xfrm>
              <a:off x="8355805" y="2193931"/>
              <a:ext cx="2676526" cy="2459295"/>
              <a:chOff x="8355805" y="2193931"/>
              <a:chExt cx="2676526" cy="2459295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F23E51-C752-6477-ABE7-7D49533D6F12}"/>
                  </a:ext>
                </a:extLst>
              </p:cNvPr>
              <p:cNvSpPr/>
              <p:nvPr/>
            </p:nvSpPr>
            <p:spPr>
              <a:xfrm>
                <a:off x="9432131" y="2405508"/>
                <a:ext cx="523875" cy="1177046"/>
              </a:xfrm>
              <a:custGeom>
                <a:avLst/>
                <a:gdLst>
                  <a:gd name="connsiteX0" fmla="*/ 261937 w 523875"/>
                  <a:gd name="connsiteY0" fmla="*/ 0 h 1177046"/>
                  <a:gd name="connsiteX1" fmla="*/ 289531 w 523875"/>
                  <a:gd name="connsiteY1" fmla="*/ 22767 h 1177046"/>
                  <a:gd name="connsiteX2" fmla="*/ 523875 w 523875"/>
                  <a:gd name="connsiteY2" fmla="*/ 588523 h 1177046"/>
                  <a:gd name="connsiteX3" fmla="*/ 289531 w 523875"/>
                  <a:gd name="connsiteY3" fmla="*/ 1154279 h 1177046"/>
                  <a:gd name="connsiteX4" fmla="*/ 261937 w 523875"/>
                  <a:gd name="connsiteY4" fmla="*/ 1177046 h 1177046"/>
                  <a:gd name="connsiteX5" fmla="*/ 234344 w 523875"/>
                  <a:gd name="connsiteY5" fmla="*/ 1154279 h 1177046"/>
                  <a:gd name="connsiteX6" fmla="*/ 0 w 523875"/>
                  <a:gd name="connsiteY6" fmla="*/ 588523 h 1177046"/>
                  <a:gd name="connsiteX7" fmla="*/ 234344 w 523875"/>
                  <a:gd name="connsiteY7" fmla="*/ 22767 h 1177046"/>
                  <a:gd name="connsiteX8" fmla="*/ 261937 w 523875"/>
                  <a:gd name="connsiteY8" fmla="*/ 0 h 117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1177046">
                    <a:moveTo>
                      <a:pt x="261937" y="0"/>
                    </a:moveTo>
                    <a:lnTo>
                      <a:pt x="289531" y="22767"/>
                    </a:lnTo>
                    <a:cubicBezTo>
                      <a:pt x="434321" y="167557"/>
                      <a:pt x="523875" y="367582"/>
                      <a:pt x="523875" y="588523"/>
                    </a:cubicBezTo>
                    <a:cubicBezTo>
                      <a:pt x="523875" y="809465"/>
                      <a:pt x="434321" y="1009490"/>
                      <a:pt x="289531" y="1154279"/>
                    </a:cubicBezTo>
                    <a:lnTo>
                      <a:pt x="261937" y="1177046"/>
                    </a:lnTo>
                    <a:lnTo>
                      <a:pt x="234344" y="1154279"/>
                    </a:lnTo>
                    <a:cubicBezTo>
                      <a:pt x="89554" y="1009490"/>
                      <a:pt x="0" y="809465"/>
                      <a:pt x="0" y="588523"/>
                    </a:cubicBezTo>
                    <a:cubicBezTo>
                      <a:pt x="0" y="367582"/>
                      <a:pt x="89554" y="167557"/>
                      <a:pt x="234344" y="22767"/>
                    </a:cubicBezTo>
                    <a:lnTo>
                      <a:pt x="261937" y="0"/>
                    </a:ln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B1E454A-317D-78B3-EA67-7EEEEDD4C86A}"/>
                  </a:ext>
                </a:extLst>
              </p:cNvPr>
              <p:cNvSpPr/>
              <p:nvPr/>
            </p:nvSpPr>
            <p:spPr>
              <a:xfrm>
                <a:off x="8355805" y="2193931"/>
                <a:ext cx="1338262" cy="1600200"/>
              </a:xfrm>
              <a:custGeom>
                <a:avLst/>
                <a:gdLst>
                  <a:gd name="connsiteX0" fmla="*/ 800100 w 1338262"/>
                  <a:gd name="connsiteY0" fmla="*/ 0 h 1600200"/>
                  <a:gd name="connsiteX1" fmla="*/ 1247444 w 1338262"/>
                  <a:gd name="connsiteY1" fmla="*/ 136645 h 1600200"/>
                  <a:gd name="connsiteX2" fmla="*/ 1338262 w 1338262"/>
                  <a:gd name="connsiteY2" fmla="*/ 211577 h 1600200"/>
                  <a:gd name="connsiteX3" fmla="*/ 1310669 w 1338262"/>
                  <a:gd name="connsiteY3" fmla="*/ 234344 h 1600200"/>
                  <a:gd name="connsiteX4" fmla="*/ 1076325 w 1338262"/>
                  <a:gd name="connsiteY4" fmla="*/ 800100 h 1600200"/>
                  <a:gd name="connsiteX5" fmla="*/ 1310669 w 1338262"/>
                  <a:gd name="connsiteY5" fmla="*/ 1365856 h 1600200"/>
                  <a:gd name="connsiteX6" fmla="*/ 1338262 w 1338262"/>
                  <a:gd name="connsiteY6" fmla="*/ 1388623 h 1600200"/>
                  <a:gd name="connsiteX7" fmla="*/ 1247444 w 1338262"/>
                  <a:gd name="connsiteY7" fmla="*/ 1463555 h 1600200"/>
                  <a:gd name="connsiteX8" fmla="*/ 800100 w 1338262"/>
                  <a:gd name="connsiteY8" fmla="*/ 1600200 h 1600200"/>
                  <a:gd name="connsiteX9" fmla="*/ 0 w 1338262"/>
                  <a:gd name="connsiteY9" fmla="*/ 800100 h 1600200"/>
                  <a:gd name="connsiteX10" fmla="*/ 800100 w 1338262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2" h="1600200">
                    <a:moveTo>
                      <a:pt x="800100" y="0"/>
                    </a:moveTo>
                    <a:cubicBezTo>
                      <a:pt x="965806" y="0"/>
                      <a:pt x="1119747" y="50374"/>
                      <a:pt x="1247444" y="136645"/>
                    </a:cubicBezTo>
                    <a:lnTo>
                      <a:pt x="1338262" y="211577"/>
                    </a:lnTo>
                    <a:lnTo>
                      <a:pt x="1310669" y="234344"/>
                    </a:lnTo>
                    <a:cubicBezTo>
                      <a:pt x="1165879" y="379134"/>
                      <a:pt x="1076325" y="579159"/>
                      <a:pt x="1076325" y="800100"/>
                    </a:cubicBezTo>
                    <a:cubicBezTo>
                      <a:pt x="1076325" y="1021042"/>
                      <a:pt x="1165879" y="1221067"/>
                      <a:pt x="1310669" y="1365856"/>
                    </a:cubicBezTo>
                    <a:lnTo>
                      <a:pt x="1338262" y="1388623"/>
                    </a:lnTo>
                    <a:lnTo>
                      <a:pt x="1247444" y="1463555"/>
                    </a:lnTo>
                    <a:cubicBezTo>
                      <a:pt x="1119747" y="1549826"/>
                      <a:pt x="965806" y="1600200"/>
                      <a:pt x="800100" y="1600200"/>
                    </a:cubicBezTo>
                    <a:cubicBezTo>
                      <a:pt x="358217" y="1600200"/>
                      <a:pt x="0" y="1241983"/>
                      <a:pt x="0" y="800100"/>
                    </a:cubicBezTo>
                    <a:cubicBezTo>
                      <a:pt x="0" y="358217"/>
                      <a:pt x="358217" y="0"/>
                      <a:pt x="800100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3BD691-D267-22D6-936A-6F07EA2FC56A}"/>
                  </a:ext>
                </a:extLst>
              </p:cNvPr>
              <p:cNvSpPr/>
              <p:nvPr/>
            </p:nvSpPr>
            <p:spPr>
              <a:xfrm>
                <a:off x="9694068" y="2193931"/>
                <a:ext cx="1338263" cy="1600200"/>
              </a:xfrm>
              <a:custGeom>
                <a:avLst/>
                <a:gdLst>
                  <a:gd name="connsiteX0" fmla="*/ 538163 w 1338263"/>
                  <a:gd name="connsiteY0" fmla="*/ 0 h 1600200"/>
                  <a:gd name="connsiteX1" fmla="*/ 1338263 w 1338263"/>
                  <a:gd name="connsiteY1" fmla="*/ 800100 h 1600200"/>
                  <a:gd name="connsiteX2" fmla="*/ 538163 w 1338263"/>
                  <a:gd name="connsiteY2" fmla="*/ 1600200 h 1600200"/>
                  <a:gd name="connsiteX3" fmla="*/ 90819 w 1338263"/>
                  <a:gd name="connsiteY3" fmla="*/ 1463555 h 1600200"/>
                  <a:gd name="connsiteX4" fmla="*/ 0 w 1338263"/>
                  <a:gd name="connsiteY4" fmla="*/ 1388623 h 1600200"/>
                  <a:gd name="connsiteX5" fmla="*/ 27594 w 1338263"/>
                  <a:gd name="connsiteY5" fmla="*/ 1365856 h 1600200"/>
                  <a:gd name="connsiteX6" fmla="*/ 261938 w 1338263"/>
                  <a:gd name="connsiteY6" fmla="*/ 800100 h 1600200"/>
                  <a:gd name="connsiteX7" fmla="*/ 27594 w 1338263"/>
                  <a:gd name="connsiteY7" fmla="*/ 234344 h 1600200"/>
                  <a:gd name="connsiteX8" fmla="*/ 0 w 1338263"/>
                  <a:gd name="connsiteY8" fmla="*/ 211577 h 1600200"/>
                  <a:gd name="connsiteX9" fmla="*/ 90819 w 1338263"/>
                  <a:gd name="connsiteY9" fmla="*/ 136645 h 1600200"/>
                  <a:gd name="connsiteX10" fmla="*/ 538163 w 1338263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3" h="1600200">
                    <a:moveTo>
                      <a:pt x="538163" y="0"/>
                    </a:moveTo>
                    <a:cubicBezTo>
                      <a:pt x="980046" y="0"/>
                      <a:pt x="1338263" y="358217"/>
                      <a:pt x="1338263" y="800100"/>
                    </a:cubicBezTo>
                    <a:cubicBezTo>
                      <a:pt x="1338263" y="1241983"/>
                      <a:pt x="980046" y="1600200"/>
                      <a:pt x="538163" y="1600200"/>
                    </a:cubicBezTo>
                    <a:cubicBezTo>
                      <a:pt x="372457" y="1600200"/>
                      <a:pt x="218516" y="1549826"/>
                      <a:pt x="90819" y="1463555"/>
                    </a:cubicBezTo>
                    <a:lnTo>
                      <a:pt x="0" y="1388623"/>
                    </a:lnTo>
                    <a:lnTo>
                      <a:pt x="27594" y="1365856"/>
                    </a:lnTo>
                    <a:cubicBezTo>
                      <a:pt x="172384" y="1221067"/>
                      <a:pt x="261938" y="1021042"/>
                      <a:pt x="261938" y="800100"/>
                    </a:cubicBezTo>
                    <a:cubicBezTo>
                      <a:pt x="261938" y="579159"/>
                      <a:pt x="172384" y="379134"/>
                      <a:pt x="27594" y="234344"/>
                    </a:cubicBezTo>
                    <a:lnTo>
                      <a:pt x="0" y="211577"/>
                    </a:lnTo>
                    <a:lnTo>
                      <a:pt x="90819" y="136645"/>
                    </a:lnTo>
                    <a:cubicBezTo>
                      <a:pt x="218516" y="50374"/>
                      <a:pt x="372457" y="0"/>
                      <a:pt x="538163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44645C-01B3-1166-9CA8-9BF6EE4EE8C8}"/>
                  </a:ext>
                </a:extLst>
              </p:cNvPr>
              <p:cNvSpPr txBox="1"/>
              <p:nvPr/>
            </p:nvSpPr>
            <p:spPr>
              <a:xfrm>
                <a:off x="8355806" y="4068451"/>
                <a:ext cx="26765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Full Join</a:t>
                </a:r>
                <a:endParaRPr lang="en-US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EC0A38-A6E8-961A-AEF5-5C3CF8FDBD7E}"/>
                </a:ext>
              </a:extLst>
            </p:cNvPr>
            <p:cNvSpPr/>
            <p:nvPr/>
          </p:nvSpPr>
          <p:spPr>
            <a:xfrm>
              <a:off x="592454" y="1691640"/>
              <a:ext cx="11007090" cy="3474720"/>
            </a:xfrm>
            <a:prstGeom prst="roundRect">
              <a:avLst/>
            </a:prstGeom>
            <a:noFill/>
            <a:ln w="63500">
              <a:solidFill>
                <a:srgbClr val="88AA6E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B27E40-25E3-B208-CBE6-2E637ACC7A96}"/>
              </a:ext>
            </a:extLst>
          </p:cNvPr>
          <p:cNvSpPr txBox="1"/>
          <p:nvPr/>
        </p:nvSpPr>
        <p:spPr>
          <a:xfrm>
            <a:off x="4757737" y="770989"/>
            <a:ext cx="267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Outer Joins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4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0C80B-5888-10E3-9F51-B546F04E6F17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FD07B2-EE6E-5654-0995-6A0D8C000D26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8E098-15E1-683F-97E9-8B9F96AD097A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AD0CF4-ACB7-E771-EB4E-192F07E24FFD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53996-550B-5F32-C7FC-188C7C0FEDA4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4FFD1F-71C3-EB98-260E-FCCE80164A54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B8DF6A-41B0-E34D-C630-E0481E0DCEF9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CEC57D-6FC8-AC0D-4CCF-FB8F8B12BBA9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C492DD-0B0F-1C7E-44BB-BCD499A9B358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06BEF27-A375-848F-D4C8-B3C39CCD8987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CA568A-CA9C-E6E0-EA94-1C2A922EC984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BA151D-A3C9-F15D-ADFC-3DEA44ED434B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2AF028-D93C-39D7-47C7-248DC6E1F84C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C941E1E-F1FD-C641-72DC-0E5B18078940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44C88F-7447-34A5-090C-814D3BB8E974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760ACD-FC2E-BF88-BE29-3CB3ED195DF1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3F5028-7DE1-112C-5142-A9422B7B0030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D0825F7-90B0-676A-7BD6-3E54EC82F2C9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717B36-F69E-FD4E-CBD8-1DD7D41AF997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CF2E3DA-4737-6CEC-6386-9234FE7219E0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FEFC7-394E-31A4-BE3F-03953A0345F4}"/>
              </a:ext>
            </a:extLst>
          </p:cNvPr>
          <p:cNvSpPr/>
          <p:nvPr/>
        </p:nvSpPr>
        <p:spPr>
          <a:xfrm>
            <a:off x="816027" y="1049605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EC9F5-E15C-E018-0D11-6F9DAA4BC2EF}"/>
              </a:ext>
            </a:extLst>
          </p:cNvPr>
          <p:cNvSpPr/>
          <p:nvPr/>
        </p:nvSpPr>
        <p:spPr>
          <a:xfrm>
            <a:off x="800408" y="4187956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16152-E77A-2DF7-6C2F-B4B0D85DA110}"/>
              </a:ext>
            </a:extLst>
          </p:cNvPr>
          <p:cNvSpPr txBox="1"/>
          <p:nvPr/>
        </p:nvSpPr>
        <p:spPr>
          <a:xfrm>
            <a:off x="769766" y="3021044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8A149-3372-B2C7-3571-3349980DFB93}"/>
              </a:ext>
            </a:extLst>
          </p:cNvPr>
          <p:cNvSpPr txBox="1"/>
          <p:nvPr/>
        </p:nvSpPr>
        <p:spPr>
          <a:xfrm>
            <a:off x="717414" y="6163266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2E23CB-89FA-34BC-0727-316AAC362BAE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717414" y="3190321"/>
            <a:ext cx="52352" cy="3142222"/>
          </a:xfrm>
          <a:prstGeom prst="bentConnector3">
            <a:avLst>
              <a:gd name="adj1" fmla="val 53666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035BA1-F185-10BC-EAD2-D06513B1E971}"/>
              </a:ext>
            </a:extLst>
          </p:cNvPr>
          <p:cNvSpPr/>
          <p:nvPr/>
        </p:nvSpPr>
        <p:spPr>
          <a:xfrm>
            <a:off x="4004576" y="4193241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04DE2E6-A8EC-3B51-636F-E38AE90D7C9E}"/>
              </a:ext>
            </a:extLst>
          </p:cNvPr>
          <p:cNvSpPr txBox="1"/>
          <p:nvPr/>
        </p:nvSpPr>
        <p:spPr>
          <a:xfrm>
            <a:off x="3921582" y="6168551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52829AE9-87DC-9C64-62E5-D6BBF5208BC3}"/>
              </a:ext>
            </a:extLst>
          </p:cNvPr>
          <p:cNvSpPr/>
          <p:nvPr/>
        </p:nvSpPr>
        <p:spPr>
          <a:xfrm>
            <a:off x="9591568" y="4084825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D89F38B1-6384-9C32-1BDD-96DA9F86D59D}"/>
              </a:ext>
            </a:extLst>
          </p:cNvPr>
          <p:cNvSpPr/>
          <p:nvPr/>
        </p:nvSpPr>
        <p:spPr>
          <a:xfrm>
            <a:off x="8515243" y="3873248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59EFE9E-18F1-A1A6-9392-AF2080F2E12F}"/>
              </a:ext>
            </a:extLst>
          </p:cNvPr>
          <p:cNvSpPr/>
          <p:nvPr/>
        </p:nvSpPr>
        <p:spPr>
          <a:xfrm>
            <a:off x="9853505" y="3873248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F46DDC-ADE2-625C-8A78-6393AEFCA817}"/>
              </a:ext>
            </a:extLst>
          </p:cNvPr>
          <p:cNvSpPr txBox="1"/>
          <p:nvPr/>
        </p:nvSpPr>
        <p:spPr>
          <a:xfrm>
            <a:off x="8515243" y="5747768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Left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C728924-023D-2A9A-0744-6854ED72EC85}"/>
              </a:ext>
            </a:extLst>
          </p:cNvPr>
          <p:cNvSpPr txBox="1"/>
          <p:nvPr/>
        </p:nvSpPr>
        <p:spPr>
          <a:xfrm>
            <a:off x="3847548" y="587889"/>
            <a:ext cx="765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Report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username 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users and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one anime they watched.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1A3A04-7678-88CA-6E5D-5446A4C49457}"/>
              </a:ext>
            </a:extLst>
          </p:cNvPr>
          <p:cNvSpPr/>
          <p:nvPr/>
        </p:nvSpPr>
        <p:spPr>
          <a:xfrm>
            <a:off x="2013620" y="1042558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FF00B6-B784-6ADB-2D74-C95803023A14}"/>
              </a:ext>
            </a:extLst>
          </p:cNvPr>
          <p:cNvSpPr txBox="1"/>
          <p:nvPr/>
        </p:nvSpPr>
        <p:spPr>
          <a:xfrm>
            <a:off x="1967359" y="3013997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4B37E920-DC6B-A7ED-C9AD-1326EBAF285D}"/>
              </a:ext>
            </a:extLst>
          </p:cNvPr>
          <p:cNvCxnSpPr>
            <a:cxnSpLocks/>
            <a:stCxn id="140" idx="3"/>
            <a:endCxn id="126" idx="1"/>
          </p:cNvCxnSpPr>
          <p:nvPr/>
        </p:nvCxnSpPr>
        <p:spPr>
          <a:xfrm>
            <a:off x="3259133" y="3183274"/>
            <a:ext cx="662449" cy="3154554"/>
          </a:xfrm>
          <a:prstGeom prst="bentConnector3">
            <a:avLst>
              <a:gd name="adj1" fmla="val 6952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FAF1A-FCAF-A0EB-95E5-2C80CC97E544}"/>
              </a:ext>
            </a:extLst>
          </p:cNvPr>
          <p:cNvSpPr txBox="1"/>
          <p:nvPr/>
        </p:nvSpPr>
        <p:spPr>
          <a:xfrm>
            <a:off x="3847549" y="1056012"/>
            <a:ext cx="765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1DA94C-886B-D6C0-A475-7041CE521C25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60CFFF5-28F2-A068-E404-1AA37686F68A}"/>
              </a:ext>
            </a:extLst>
          </p:cNvPr>
          <p:cNvSpPr>
            <a:spLocks noChangeAspect="1"/>
          </p:cNvSpPr>
          <p:nvPr/>
        </p:nvSpPr>
        <p:spPr>
          <a:xfrm>
            <a:off x="9963277" y="535592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37351F-89FB-B22C-A437-5A87630749D8}"/>
              </a:ext>
            </a:extLst>
          </p:cNvPr>
          <p:cNvGrpSpPr/>
          <p:nvPr/>
        </p:nvGrpSpPr>
        <p:grpSpPr>
          <a:xfrm>
            <a:off x="2091946" y="4256511"/>
            <a:ext cx="1268393" cy="338554"/>
            <a:chOff x="2091946" y="4256511"/>
            <a:chExt cx="1268393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2175DE-FD6B-8072-0185-11095960A821}"/>
                </a:ext>
              </a:extLst>
            </p:cNvPr>
            <p:cNvSpPr txBox="1"/>
            <p:nvPr/>
          </p:nvSpPr>
          <p:spPr>
            <a:xfrm>
              <a:off x="2126517" y="428728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username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CEFBB6-2940-EE04-DF9B-1E505C049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256511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B10037-1357-F4B1-3CE0-A0404311578C}"/>
              </a:ext>
            </a:extLst>
          </p:cNvPr>
          <p:cNvGrpSpPr/>
          <p:nvPr/>
        </p:nvGrpSpPr>
        <p:grpSpPr>
          <a:xfrm>
            <a:off x="2091946" y="4762526"/>
            <a:ext cx="1268393" cy="276999"/>
            <a:chOff x="2091946" y="4762526"/>
            <a:chExt cx="1268393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735BF2-D684-8649-1830-19BAF89C5B75}"/>
                </a:ext>
              </a:extLst>
            </p:cNvPr>
            <p:cNvSpPr txBox="1"/>
            <p:nvPr/>
          </p:nvSpPr>
          <p:spPr>
            <a:xfrm>
              <a:off x="2126517" y="476252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EvilC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7D65447-D07B-4B81-9E15-2BE72084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79429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249C13-4584-CF61-8F1F-E267FE5B90FA}"/>
              </a:ext>
            </a:extLst>
          </p:cNvPr>
          <p:cNvGrpSpPr/>
          <p:nvPr/>
        </p:nvGrpSpPr>
        <p:grpSpPr>
          <a:xfrm>
            <a:off x="2091946" y="5073787"/>
            <a:ext cx="1268393" cy="276999"/>
            <a:chOff x="2091946" y="5070128"/>
            <a:chExt cx="1268393" cy="2769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DB5044-CF1E-0C66-D637-FEC19C9F9F85}"/>
                </a:ext>
              </a:extLst>
            </p:cNvPr>
            <p:cNvSpPr txBox="1"/>
            <p:nvPr/>
          </p:nvSpPr>
          <p:spPr>
            <a:xfrm>
              <a:off x="2126517" y="507012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Keishoo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C77E636-EF84-74C3-B842-96EE27454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510189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74FBE1-66F3-B96A-F6F4-08835789AD98}"/>
              </a:ext>
            </a:extLst>
          </p:cNvPr>
          <p:cNvGrpSpPr/>
          <p:nvPr/>
        </p:nvGrpSpPr>
        <p:grpSpPr>
          <a:xfrm>
            <a:off x="2091946" y="5385048"/>
            <a:ext cx="1268393" cy="276999"/>
            <a:chOff x="2091946" y="5385048"/>
            <a:chExt cx="1268393" cy="2769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38383-A116-370F-0C51-29E5E29FCAF3}"/>
                </a:ext>
              </a:extLst>
            </p:cNvPr>
            <p:cNvSpPr txBox="1"/>
            <p:nvPr/>
          </p:nvSpPr>
          <p:spPr>
            <a:xfrm>
              <a:off x="2126517" y="538504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Bearshark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922D38C-F3A1-E541-AA56-B539ACE51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541681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C7C6D0-5BBF-180C-994B-38E1AC015FE0}"/>
              </a:ext>
            </a:extLst>
          </p:cNvPr>
          <p:cNvGrpSpPr/>
          <p:nvPr/>
        </p:nvGrpSpPr>
        <p:grpSpPr>
          <a:xfrm>
            <a:off x="2091945" y="5695687"/>
            <a:ext cx="1268393" cy="276999"/>
            <a:chOff x="2094367" y="5692188"/>
            <a:chExt cx="1268393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DDFF6E-A6BD-D53D-57FE-8FA0E18C1FA1}"/>
                </a:ext>
              </a:extLst>
            </p:cNvPr>
            <p:cNvSpPr txBox="1"/>
            <p:nvPr/>
          </p:nvSpPr>
          <p:spPr>
            <a:xfrm>
              <a:off x="2128938" y="569218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CuteBabyTank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1B3D5BE-356B-DB37-3D59-BBEE886E8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367" y="572395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54E6E2-EAE9-897E-D546-E2F8300D4B1D}"/>
              </a:ext>
            </a:extLst>
          </p:cNvPr>
          <p:cNvGrpSpPr/>
          <p:nvPr/>
        </p:nvGrpSpPr>
        <p:grpSpPr>
          <a:xfrm>
            <a:off x="5280217" y="4259774"/>
            <a:ext cx="1268393" cy="338554"/>
            <a:chOff x="5280217" y="4259774"/>
            <a:chExt cx="1268393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885FF-B642-6B3A-B361-A986083A5988}"/>
                </a:ext>
              </a:extLst>
            </p:cNvPr>
            <p:cNvSpPr txBox="1"/>
            <p:nvPr/>
          </p:nvSpPr>
          <p:spPr>
            <a:xfrm>
              <a:off x="531478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1F469F-6A75-5644-3E67-53013C3E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CDF8B0C-DA6F-D2DE-00A1-1750D3979CEC}"/>
              </a:ext>
            </a:extLst>
          </p:cNvPr>
          <p:cNvGrpSpPr/>
          <p:nvPr/>
        </p:nvGrpSpPr>
        <p:grpSpPr>
          <a:xfrm>
            <a:off x="5280217" y="4759865"/>
            <a:ext cx="1268393" cy="276999"/>
            <a:chOff x="5280217" y="4759865"/>
            <a:chExt cx="1268393" cy="27699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4FC5BA7-8F16-F426-1A50-193FFD588323}"/>
                </a:ext>
              </a:extLst>
            </p:cNvPr>
            <p:cNvSpPr txBox="1"/>
            <p:nvPr/>
          </p:nvSpPr>
          <p:spPr>
            <a:xfrm>
              <a:off x="5314788" y="4759865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EF847065-5365-740D-5970-AC3CC4D92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791629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EE5F4D5-3BCA-80BB-9214-07DFBEC65C3F}"/>
              </a:ext>
            </a:extLst>
          </p:cNvPr>
          <p:cNvGrpSpPr/>
          <p:nvPr/>
        </p:nvGrpSpPr>
        <p:grpSpPr>
          <a:xfrm>
            <a:off x="5280217" y="5071836"/>
            <a:ext cx="1268393" cy="276999"/>
            <a:chOff x="5280217" y="5071836"/>
            <a:chExt cx="1268393" cy="27699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9FE8D8-45EB-44E6-C3C5-CD99F30611C4}"/>
                </a:ext>
              </a:extLst>
            </p:cNvPr>
            <p:cNvSpPr txBox="1"/>
            <p:nvPr/>
          </p:nvSpPr>
          <p:spPr>
            <a:xfrm>
              <a:off x="5314788" y="507183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42D35B9-488A-7084-1F1D-9BA5A6797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510360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909157C-1933-4425-7EC4-B62A055B1A87}"/>
              </a:ext>
            </a:extLst>
          </p:cNvPr>
          <p:cNvGrpSpPr/>
          <p:nvPr/>
        </p:nvGrpSpPr>
        <p:grpSpPr>
          <a:xfrm>
            <a:off x="5280217" y="5382387"/>
            <a:ext cx="1268393" cy="276999"/>
            <a:chOff x="5280217" y="5382387"/>
            <a:chExt cx="1268393" cy="2769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47A158-6FC6-3956-ABE9-410724C9150B}"/>
                </a:ext>
              </a:extLst>
            </p:cNvPr>
            <p:cNvSpPr txBox="1"/>
            <p:nvPr/>
          </p:nvSpPr>
          <p:spPr>
            <a:xfrm>
              <a:off x="5314788" y="538238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EC25B01-6CC9-7384-F7BE-266917A41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541415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D002B2A-5FB7-59A9-C73F-574C46E317C1}"/>
              </a:ext>
            </a:extLst>
          </p:cNvPr>
          <p:cNvSpPr txBox="1"/>
          <p:nvPr/>
        </p:nvSpPr>
        <p:spPr>
          <a:xfrm>
            <a:off x="3848902" y="588414"/>
            <a:ext cx="7654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ACF58A2-1822-E530-E35A-4AAA701F7994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9D876F5-B8CE-39EB-2007-543EA8D00B80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76CD61-4DF3-EE42-479A-C1A1B3611D58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CED2355-AB61-C324-D88F-3E427E8B8416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F5748F-2123-E09C-6EC4-1712EE242D0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1A53081-64B9-0E43-EB9C-0213764D8E3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7AFB44-2EC4-DEED-9C6F-7EBDA7EF0D54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9EAF5AC-A45D-6173-E6D0-314FA0CCF072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1A3A1-A14C-964D-E152-AB8916A20D9F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2B0A72B-DFA2-665E-8F13-4515FCCFA3D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9BAB9-A53B-CB02-24BC-AE8CCA9DB367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D427D9-CCEC-E066-DC18-63738F01516D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158C4F-4C88-6F44-141F-253410D67818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7EDE496-0786-3351-C1E8-D2FF2C7A292D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8FCFE7-4B24-4083-B26E-E26E009ED98F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BABEB3B-16F4-E45F-BA9F-C9D2CBE7DD74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4AA910-4F81-F220-C194-99370ACA7C8A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77C983D-1909-822C-8F06-60E82CF5E60A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75933F-8D67-FE18-D346-E2CDAF2C9536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8C2DFAF-72F8-D84B-B17C-FBD2AFBFC1C7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237 -0.053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38411 -0.0534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52383 -0.054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38424 -0.0544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5237 -0.0546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38411 -0.05463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52357 -0.0543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-27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38411 -0.0544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52383 -0.05393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662</TotalTime>
  <Words>1264</Words>
  <Application>Microsoft Office PowerPoint</Application>
  <PresentationFormat>Widescreen</PresentationFormat>
  <Paragraphs>524</Paragraphs>
  <Slides>21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CMU Serif</vt:lpstr>
      <vt:lpstr>Consolas</vt:lpstr>
      <vt:lpstr>Office Theme</vt:lpstr>
      <vt:lpstr>“Teaching how to think is better than lecturing how to do it.”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Ang</dc:creator>
  <cp:lastModifiedBy>Jeff Ang</cp:lastModifiedBy>
  <cp:revision>3</cp:revision>
  <dcterms:created xsi:type="dcterms:W3CDTF">2024-10-06T09:46:05Z</dcterms:created>
  <dcterms:modified xsi:type="dcterms:W3CDTF">2024-11-26T15:17:02Z</dcterms:modified>
</cp:coreProperties>
</file>