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d5c9524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d5c9524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d5c9524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d5c9524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d5c95241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d5c95241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d5c95241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d5c95241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d5c95241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d5c95241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d5c95241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d5c95241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0592ba2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0592ba2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0592ba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0592ba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5c9524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d5c9524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d5c952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d5c952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5c95241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d5c95241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d5c95241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d5c95241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d5c9524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d5c9524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d5c95241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d5c9524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389150" y="16684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5000">
                <a:latin typeface="Impact"/>
                <a:ea typeface="Impact"/>
                <a:cs typeface="Impact"/>
                <a:sym typeface="Impact"/>
              </a:rPr>
              <a:t>TechWorld</a:t>
            </a:r>
            <a:endParaRPr sz="6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67225" y="2853900"/>
            <a:ext cx="2387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Georgia"/>
                <a:ea typeface="Georgia"/>
                <a:cs typeface="Georgia"/>
                <a:sym typeface="Georgia"/>
              </a:rPr>
              <a:t>ІПЗ – 22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Georgia"/>
                <a:ea typeface="Georgia"/>
                <a:cs typeface="Georgia"/>
                <a:sym typeface="Georgia"/>
              </a:rPr>
              <a:t>Розробники:</a:t>
            </a:r>
            <a:br>
              <a:rPr lang="uk">
                <a:latin typeface="Georgia"/>
                <a:ea typeface="Georgia"/>
                <a:cs typeface="Georgia"/>
                <a:sym typeface="Georgia"/>
              </a:rPr>
            </a:br>
            <a:r>
              <a:rPr lang="uk">
                <a:latin typeface="Georgia"/>
                <a:ea typeface="Georgia"/>
                <a:cs typeface="Georgia"/>
                <a:sym typeface="Georgia"/>
              </a:rPr>
              <a:t>Лешо Давид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Georgia"/>
                <a:ea typeface="Georgia"/>
                <a:cs typeface="Georgia"/>
                <a:sym typeface="Georgia"/>
              </a:rPr>
              <a:t>Макс Слушаєв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Georgia"/>
                <a:ea typeface="Georgia"/>
                <a:cs typeface="Georgia"/>
                <a:sym typeface="Georgia"/>
              </a:rPr>
              <a:t>Кондратюк Орест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Розподіл обов’язків</a:t>
            </a: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3761400" y="1307850"/>
            <a:ext cx="1271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Верстка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25" y="2171625"/>
            <a:ext cx="7136808" cy="24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Розподіл обов’язків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3344975" y="1490125"/>
            <a:ext cx="21048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База даних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7900"/>
            <a:ext cx="8839199" cy="88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85992"/>
            <a:ext cx="8839200" cy="58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Розподіл обов’язків</a:t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3558825" y="1084975"/>
            <a:ext cx="15195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5" y="1688425"/>
            <a:ext cx="8839200" cy="88332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3356225" y="2750725"/>
            <a:ext cx="20709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Контейнеризація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2025"/>
            <a:ext cx="8839200" cy="117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1253200" y="450175"/>
            <a:ext cx="2350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Покращення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UI/UX</a:t>
            </a:r>
            <a:endParaRPr/>
          </a:p>
        </p:txBody>
      </p:sp>
      <p:sp>
        <p:nvSpPr>
          <p:cNvPr id="266" name="Google Shape;266;p25"/>
          <p:cNvSpPr txBox="1"/>
          <p:nvPr>
            <p:ph type="title"/>
          </p:nvPr>
        </p:nvSpPr>
        <p:spPr>
          <a:xfrm>
            <a:off x="5178675" y="450175"/>
            <a:ext cx="2350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Оптимізація коду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1343825" y="1572725"/>
            <a:ext cx="26433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Покращення візуалу сторінки “</a:t>
            </a:r>
            <a:r>
              <a:rPr lang="uk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Реєстрація</a:t>
            </a:r>
            <a:r>
              <a:rPr lang="uk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1297500" y="393750"/>
            <a:ext cx="395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Використані інструменти для спільної роботи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uk" sz="1900"/>
              <a:t>Комунікація: Discord, Telegram;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uk" sz="1900"/>
              <a:t>Планування: Jira;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uk" sz="1900"/>
              <a:t>Розробка: VSCode.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uk" sz="1900"/>
              <a:t>Збереження прогресу: GitHub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50">
                <a:solidFill>
                  <a:srgbClr val="FFFFFF"/>
                </a:solidFill>
              </a:rPr>
              <a:t>Отримані навички</a:t>
            </a:r>
            <a:endParaRPr sz="2150"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4E6"/>
              </a:buClr>
              <a:buSzPts val="1900"/>
              <a:buChar char="●"/>
            </a:pPr>
            <a:r>
              <a:rPr lang="uk" sz="1900">
                <a:solidFill>
                  <a:srgbClr val="FFF4E6"/>
                </a:solidFill>
              </a:rPr>
              <a:t>Ми навчилися створювати flask додатки;</a:t>
            </a:r>
            <a:endParaRPr sz="1900">
              <a:solidFill>
                <a:srgbClr val="FFF4E6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4E6"/>
              </a:buClr>
              <a:buSzPts val="1900"/>
              <a:buChar char="●"/>
            </a:pPr>
            <a:r>
              <a:rPr lang="uk" sz="1900">
                <a:solidFill>
                  <a:srgbClr val="FFF4E6"/>
                </a:solidFill>
              </a:rPr>
              <a:t>Створювати верстку сторінок за допомогою HTML та CSS;</a:t>
            </a:r>
            <a:endParaRPr sz="1900">
              <a:solidFill>
                <a:srgbClr val="FFF4E6"/>
              </a:solidFill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4E6"/>
              </a:buClr>
              <a:buSzPts val="1900"/>
              <a:buChar char="●"/>
            </a:pPr>
            <a:r>
              <a:rPr lang="uk" sz="1900">
                <a:solidFill>
                  <a:srgbClr val="FFF4E6"/>
                </a:solidFill>
              </a:rPr>
              <a:t>Працювати в команді;</a:t>
            </a:r>
            <a:endParaRPr sz="1900">
              <a:solidFill>
                <a:srgbClr val="FFF4E6"/>
              </a:solidFill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4E6"/>
              </a:buClr>
              <a:buSzPts val="1900"/>
              <a:buChar char="●"/>
            </a:pPr>
            <a:r>
              <a:rPr lang="uk" sz="1900">
                <a:solidFill>
                  <a:srgbClr val="FFF4E6"/>
                </a:solidFill>
              </a:rPr>
              <a:t>Шукати різні варіанти вирішення проблем, що виникали на нашому шляху, в колективі.</a:t>
            </a:r>
            <a:endParaRPr sz="1900">
              <a:solidFill>
                <a:srgbClr val="FFF4E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72525" y="208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</a:t>
            </a:r>
            <a:r>
              <a:rPr lang="uk"/>
              <a:t>проекту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000">
                <a:latin typeface="Calibri"/>
                <a:ea typeface="Calibri"/>
                <a:cs typeface="Calibri"/>
                <a:sym typeface="Calibri"/>
              </a:rPr>
              <a:t>Функціонал:</a:t>
            </a:r>
            <a:endParaRPr sz="2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72525" y="1100250"/>
            <a:ext cx="7505700" cy="29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Реєстрація/Авторизація;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Зворотній зв’язок;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Добавлення товару в кошик;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Замовлення;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Права адміна.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Технології, що використовувались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000375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Мови програмування: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Python;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HTML;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CSS.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/>
              <a:t>Застосунки: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Visual Studio Code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Discord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Docker </a:t>
            </a:r>
            <a:r>
              <a:rPr lang="uk" sz="1900"/>
              <a:t>Desktop;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Postman.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Структура проекту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10125" y="2266425"/>
            <a:ext cx="504900" cy="15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 rot="-5400000">
            <a:off x="-260800" y="2839450"/>
            <a:ext cx="1569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Головна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787475" y="1719013"/>
            <a:ext cx="12354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787475" y="2295725"/>
            <a:ext cx="12354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770825" y="2872425"/>
            <a:ext cx="12522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787463" y="3449125"/>
            <a:ext cx="12354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787475" y="4025825"/>
            <a:ext cx="12354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16"/>
          <p:cNvCxnSpPr>
            <a:stCxn id="153" idx="3"/>
            <a:endCxn id="155" idx="1"/>
          </p:cNvCxnSpPr>
          <p:nvPr/>
        </p:nvCxnSpPr>
        <p:spPr>
          <a:xfrm flipH="1" rot="10800000">
            <a:off x="815025" y="1901475"/>
            <a:ext cx="972600" cy="11535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>
            <a:endCxn id="156" idx="1"/>
          </p:cNvCxnSpPr>
          <p:nvPr/>
        </p:nvCxnSpPr>
        <p:spPr>
          <a:xfrm flipH="1" rot="10800000">
            <a:off x="814875" y="2478275"/>
            <a:ext cx="972600" cy="576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>
            <a:stCxn id="153" idx="3"/>
            <a:endCxn id="157" idx="1"/>
          </p:cNvCxnSpPr>
          <p:nvPr/>
        </p:nvCxnSpPr>
        <p:spPr>
          <a:xfrm>
            <a:off x="815025" y="3054975"/>
            <a:ext cx="95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>
            <a:stCxn id="153" idx="3"/>
            <a:endCxn id="158" idx="1"/>
          </p:cNvCxnSpPr>
          <p:nvPr/>
        </p:nvCxnSpPr>
        <p:spPr>
          <a:xfrm>
            <a:off x="815025" y="3054975"/>
            <a:ext cx="972300" cy="5766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stCxn id="153" idx="3"/>
            <a:endCxn id="159" idx="1"/>
          </p:cNvCxnSpPr>
          <p:nvPr/>
        </p:nvCxnSpPr>
        <p:spPr>
          <a:xfrm>
            <a:off x="815025" y="3054975"/>
            <a:ext cx="972600" cy="11535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/>
        </p:nvSpPr>
        <p:spPr>
          <a:xfrm>
            <a:off x="1787625" y="1690650"/>
            <a:ext cx="12354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Про нас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002975" y="2191625"/>
            <a:ext cx="1089900" cy="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Зворотній зв’язок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1927425" y="2851625"/>
            <a:ext cx="955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Товари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2047475" y="3428325"/>
            <a:ext cx="917700" cy="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Кошик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1953700" y="3921725"/>
            <a:ext cx="972600" cy="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Реєстрація/Вхід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374875" y="1719025"/>
            <a:ext cx="22551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418975" y="1690650"/>
            <a:ext cx="21669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Інформація про розробників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16"/>
          <p:cNvCxnSpPr>
            <a:stCxn id="155" idx="3"/>
            <a:endCxn id="170" idx="1"/>
          </p:cNvCxnSpPr>
          <p:nvPr/>
        </p:nvCxnSpPr>
        <p:spPr>
          <a:xfrm>
            <a:off x="3022875" y="1901563"/>
            <a:ext cx="351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6"/>
          <p:cNvSpPr/>
          <p:nvPr/>
        </p:nvSpPr>
        <p:spPr>
          <a:xfrm>
            <a:off x="3418975" y="2296513"/>
            <a:ext cx="16815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3478825" y="2298875"/>
            <a:ext cx="1561800" cy="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Ваші повідомлення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418975" y="2874000"/>
            <a:ext cx="12522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3588175" y="2878725"/>
            <a:ext cx="972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Усі товари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3427378" y="3449125"/>
            <a:ext cx="14547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454225" y="3428325"/>
            <a:ext cx="14010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Ваші замовлення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16"/>
          <p:cNvCxnSpPr>
            <a:stCxn id="156" idx="3"/>
            <a:endCxn id="173" idx="1"/>
          </p:cNvCxnSpPr>
          <p:nvPr/>
        </p:nvCxnSpPr>
        <p:spPr>
          <a:xfrm>
            <a:off x="3022875" y="2478275"/>
            <a:ext cx="396000" cy="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>
            <a:stCxn id="157" idx="3"/>
            <a:endCxn id="175" idx="1"/>
          </p:cNvCxnSpPr>
          <p:nvPr/>
        </p:nvCxnSpPr>
        <p:spPr>
          <a:xfrm>
            <a:off x="3023025" y="3054975"/>
            <a:ext cx="3960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6"/>
          <p:cNvCxnSpPr>
            <a:stCxn id="158" idx="3"/>
            <a:endCxn id="177" idx="1"/>
          </p:cNvCxnSpPr>
          <p:nvPr/>
        </p:nvCxnSpPr>
        <p:spPr>
          <a:xfrm>
            <a:off x="3022863" y="3631675"/>
            <a:ext cx="40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1052550" y="341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Схема бази даних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3440625" y="1081575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3631875" y="1081575"/>
            <a:ext cx="1058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440625" y="2484750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3738675" y="2481738"/>
            <a:ext cx="8445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17"/>
          <p:cNvCxnSpPr>
            <a:endCxn id="190" idx="0"/>
          </p:cNvCxnSpPr>
          <p:nvPr/>
        </p:nvCxnSpPr>
        <p:spPr>
          <a:xfrm>
            <a:off x="4158525" y="1430538"/>
            <a:ext cx="2400" cy="105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7"/>
          <p:cNvSpPr/>
          <p:nvPr/>
        </p:nvSpPr>
        <p:spPr>
          <a:xfrm>
            <a:off x="3440625" y="3929650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17"/>
          <p:cNvCxnSpPr>
            <a:stCxn id="189" idx="2"/>
            <a:endCxn id="192" idx="0"/>
          </p:cNvCxnSpPr>
          <p:nvPr/>
        </p:nvCxnSpPr>
        <p:spPr>
          <a:xfrm>
            <a:off x="4160925" y="2833650"/>
            <a:ext cx="0" cy="10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7"/>
          <p:cNvSpPr txBox="1"/>
          <p:nvPr/>
        </p:nvSpPr>
        <p:spPr>
          <a:xfrm>
            <a:off x="3595275" y="3887925"/>
            <a:ext cx="1131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order_items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1286700" y="2484750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566700" y="2481750"/>
            <a:ext cx="1058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6548825" y="1083075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6790775" y="1080075"/>
            <a:ext cx="956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548825" y="2937075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6740075" y="2899700"/>
            <a:ext cx="1058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17"/>
          <p:cNvCxnSpPr>
            <a:stCxn id="199" idx="1"/>
            <a:endCxn id="192" idx="3"/>
          </p:cNvCxnSpPr>
          <p:nvPr/>
        </p:nvCxnSpPr>
        <p:spPr>
          <a:xfrm flipH="1">
            <a:off x="4881125" y="3111525"/>
            <a:ext cx="1667700" cy="9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7"/>
          <p:cNvCxnSpPr>
            <a:stCxn id="197" idx="2"/>
            <a:endCxn id="200" idx="0"/>
          </p:cNvCxnSpPr>
          <p:nvPr/>
        </p:nvCxnSpPr>
        <p:spPr>
          <a:xfrm>
            <a:off x="7269125" y="1431975"/>
            <a:ext cx="0" cy="146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7"/>
          <p:cNvCxnSpPr>
            <a:stCxn id="187" idx="3"/>
            <a:endCxn id="197" idx="1"/>
          </p:cNvCxnSpPr>
          <p:nvPr/>
        </p:nvCxnSpPr>
        <p:spPr>
          <a:xfrm>
            <a:off x="4881225" y="1256025"/>
            <a:ext cx="16677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основних функціональних можливостей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Можливість залишити повідомлення на сторінці Feedback</a:t>
            </a:r>
            <a:r>
              <a:rPr lang="uk" sz="1700"/>
              <a:t>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Реєстрація та вхід в акаунт;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Додавання товару у кошик.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Збільшення кількості товару, видаляти товари в кошику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Керування замовленнями, повідомленнями Feedback, товарами через admin-panel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Скріншоти інтерфейсу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1048475" y="1307850"/>
            <a:ext cx="1705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Навігаційна панель: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125" y="1674350"/>
            <a:ext cx="5473924" cy="24047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1138125" y="2037900"/>
            <a:ext cx="2074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Форма зворотнього </a:t>
            </a: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зв'язку: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201875" y="2161150"/>
            <a:ext cx="1461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Форма реєстрації: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6357350" y="2161150"/>
            <a:ext cx="189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Форма входу в </a:t>
            </a: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аккаунт</a:t>
            </a: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975" y="2633350"/>
            <a:ext cx="2123175" cy="19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874" y="2630950"/>
            <a:ext cx="1890520" cy="22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5975" y="2571750"/>
            <a:ext cx="1796947" cy="24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Скріншоти інтерфейсу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3660450" y="1208750"/>
            <a:ext cx="1249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Кошик: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50" y="1976375"/>
            <a:ext cx="6147931" cy="22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Скріншоти інтерфейсу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454125" y="1170350"/>
            <a:ext cx="2172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Товари: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825" y="1370225"/>
            <a:ext cx="343530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