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sldIdLst>
    <p:sldId id="256" r:id="rId2"/>
    <p:sldId id="257" r:id="rId3"/>
    <p:sldId id="258" r:id="rId4"/>
    <p:sldId id="264" r:id="rId5"/>
    <p:sldId id="261" r:id="rId6"/>
    <p:sldId id="262" r:id="rId7"/>
    <p:sldId id="263" r:id="rId8"/>
    <p:sldId id="260" r:id="rId9"/>
    <p:sldId id="271" r:id="rId10"/>
    <p:sldId id="268" r:id="rId11"/>
    <p:sldId id="269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3" autoAdjust="0"/>
    <p:restoredTop sz="96327"/>
  </p:normalViewPr>
  <p:slideViewPr>
    <p:cSldViewPr snapToGrid="0" snapToObjects="1">
      <p:cViewPr varScale="1">
        <p:scale>
          <a:sx n="161" d="100"/>
          <a:sy n="161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FED90A-2862-4B1B-A9C3-E407C76E66B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F4B999-BC50-4997-B1EE-8AE0365B90C3}">
      <dgm:prSet/>
      <dgm:spPr/>
      <dgm:t>
        <a:bodyPr/>
        <a:lstStyle/>
        <a:p>
          <a:r>
            <a:rPr lang="en-US"/>
            <a:t>Gain deep understanding of the underpinnings of the web: TCP, DNS, UDP, and network topologies and related algorithms</a:t>
          </a:r>
        </a:p>
      </dgm:t>
    </dgm:pt>
    <dgm:pt modelId="{8885DAD7-AE72-4174-9F57-40F0AAF8012B}" type="parTrans" cxnId="{712EBF27-6C9B-457B-93A3-118022193C81}">
      <dgm:prSet/>
      <dgm:spPr/>
      <dgm:t>
        <a:bodyPr/>
        <a:lstStyle/>
        <a:p>
          <a:endParaRPr lang="en-US"/>
        </a:p>
      </dgm:t>
    </dgm:pt>
    <dgm:pt modelId="{BA2DA890-8C14-44E8-BC40-A1DF3D979AC7}" type="sibTrans" cxnId="{712EBF27-6C9B-457B-93A3-118022193C81}">
      <dgm:prSet/>
      <dgm:spPr/>
      <dgm:t>
        <a:bodyPr/>
        <a:lstStyle/>
        <a:p>
          <a:endParaRPr lang="en-US"/>
        </a:p>
      </dgm:t>
    </dgm:pt>
    <dgm:pt modelId="{6EDB84FA-2A90-4B80-A9C7-5A22367CDE19}">
      <dgm:prSet/>
      <dgm:spPr/>
      <dgm:t>
        <a:bodyPr/>
        <a:lstStyle/>
        <a:p>
          <a:r>
            <a:rPr lang="en-US"/>
            <a:t>Demonstrate end-to-end scenario of web client querying DNS and communicating with a web server to retrieve and render pages</a:t>
          </a:r>
        </a:p>
      </dgm:t>
    </dgm:pt>
    <dgm:pt modelId="{AB70A2A1-B736-4E6E-AC53-83B6F47354F5}" type="parTrans" cxnId="{FFE8787B-4281-4C0D-96D0-A1DF1BD28336}">
      <dgm:prSet/>
      <dgm:spPr/>
      <dgm:t>
        <a:bodyPr/>
        <a:lstStyle/>
        <a:p>
          <a:endParaRPr lang="en-US"/>
        </a:p>
      </dgm:t>
    </dgm:pt>
    <dgm:pt modelId="{A0891C0C-6FE2-494D-889E-431479DE160E}" type="sibTrans" cxnId="{FFE8787B-4281-4C0D-96D0-A1DF1BD28336}">
      <dgm:prSet/>
      <dgm:spPr/>
      <dgm:t>
        <a:bodyPr/>
        <a:lstStyle/>
        <a:p>
          <a:endParaRPr lang="en-US"/>
        </a:p>
      </dgm:t>
    </dgm:pt>
    <dgm:pt modelId="{395FE879-4777-4833-B1F5-C5BDB90B2EC2}">
      <dgm:prSet/>
      <dgm:spPr/>
      <dgm:t>
        <a:bodyPr/>
        <a:lstStyle/>
        <a:p>
          <a:r>
            <a:rPr lang="en-US" dirty="0"/>
            <a:t>Three main components: 1) web client 2) DNS server environment 3) Web server environment</a:t>
          </a:r>
        </a:p>
      </dgm:t>
    </dgm:pt>
    <dgm:pt modelId="{849F65B2-B0C4-4560-B38E-E70D37CF5A39}" type="parTrans" cxnId="{384A55D6-C2AE-4C40-8FA3-F6BE0975A20B}">
      <dgm:prSet/>
      <dgm:spPr/>
      <dgm:t>
        <a:bodyPr/>
        <a:lstStyle/>
        <a:p>
          <a:endParaRPr lang="en-US"/>
        </a:p>
      </dgm:t>
    </dgm:pt>
    <dgm:pt modelId="{882FF748-8503-4C94-A317-706B58B91151}" type="sibTrans" cxnId="{384A55D6-C2AE-4C40-8FA3-F6BE0975A20B}">
      <dgm:prSet/>
      <dgm:spPr/>
      <dgm:t>
        <a:bodyPr/>
        <a:lstStyle/>
        <a:p>
          <a:endParaRPr lang="en-US"/>
        </a:p>
      </dgm:t>
    </dgm:pt>
    <dgm:pt modelId="{1D432D53-9B7C-AC44-9382-5E7B401670E5}" type="pres">
      <dgm:prSet presAssocID="{ADFED90A-2862-4B1B-A9C3-E407C76E66B5}" presName="vert0" presStyleCnt="0">
        <dgm:presLayoutVars>
          <dgm:dir/>
          <dgm:animOne val="branch"/>
          <dgm:animLvl val="lvl"/>
        </dgm:presLayoutVars>
      </dgm:prSet>
      <dgm:spPr/>
    </dgm:pt>
    <dgm:pt modelId="{C1BFF3AB-CE9F-8E47-B1C8-691A8499E7C3}" type="pres">
      <dgm:prSet presAssocID="{02F4B999-BC50-4997-B1EE-8AE0365B90C3}" presName="thickLine" presStyleLbl="alignNode1" presStyleIdx="0" presStyleCnt="3"/>
      <dgm:spPr/>
    </dgm:pt>
    <dgm:pt modelId="{2524C3DF-DBE6-CD43-B683-608A46464AB0}" type="pres">
      <dgm:prSet presAssocID="{02F4B999-BC50-4997-B1EE-8AE0365B90C3}" presName="horz1" presStyleCnt="0"/>
      <dgm:spPr/>
    </dgm:pt>
    <dgm:pt modelId="{3EFAD767-7DFA-9A40-AE5A-93356D1E417F}" type="pres">
      <dgm:prSet presAssocID="{02F4B999-BC50-4997-B1EE-8AE0365B90C3}" presName="tx1" presStyleLbl="revTx" presStyleIdx="0" presStyleCnt="3"/>
      <dgm:spPr/>
    </dgm:pt>
    <dgm:pt modelId="{8E9DACF1-8742-D84D-999E-46FB1BFC08ED}" type="pres">
      <dgm:prSet presAssocID="{02F4B999-BC50-4997-B1EE-8AE0365B90C3}" presName="vert1" presStyleCnt="0"/>
      <dgm:spPr/>
    </dgm:pt>
    <dgm:pt modelId="{7EDA5009-A598-6347-BE96-AF54CA6716E0}" type="pres">
      <dgm:prSet presAssocID="{6EDB84FA-2A90-4B80-A9C7-5A22367CDE19}" presName="thickLine" presStyleLbl="alignNode1" presStyleIdx="1" presStyleCnt="3"/>
      <dgm:spPr/>
    </dgm:pt>
    <dgm:pt modelId="{2CF7CA96-14AD-F44A-BE49-2F16BCDF9B92}" type="pres">
      <dgm:prSet presAssocID="{6EDB84FA-2A90-4B80-A9C7-5A22367CDE19}" presName="horz1" presStyleCnt="0"/>
      <dgm:spPr/>
    </dgm:pt>
    <dgm:pt modelId="{E1AAB810-04C0-CD4B-B1F6-84B56C9C8449}" type="pres">
      <dgm:prSet presAssocID="{6EDB84FA-2A90-4B80-A9C7-5A22367CDE19}" presName="tx1" presStyleLbl="revTx" presStyleIdx="1" presStyleCnt="3"/>
      <dgm:spPr/>
    </dgm:pt>
    <dgm:pt modelId="{1654A7F3-B2DC-8C43-BBFE-10E74D2B582C}" type="pres">
      <dgm:prSet presAssocID="{6EDB84FA-2A90-4B80-A9C7-5A22367CDE19}" presName="vert1" presStyleCnt="0"/>
      <dgm:spPr/>
    </dgm:pt>
    <dgm:pt modelId="{1E9450CA-2EC9-5148-9D60-1104CF0863BE}" type="pres">
      <dgm:prSet presAssocID="{395FE879-4777-4833-B1F5-C5BDB90B2EC2}" presName="thickLine" presStyleLbl="alignNode1" presStyleIdx="2" presStyleCnt="3"/>
      <dgm:spPr/>
    </dgm:pt>
    <dgm:pt modelId="{08B27B6E-265D-2C45-82F1-7B038E019AA7}" type="pres">
      <dgm:prSet presAssocID="{395FE879-4777-4833-B1F5-C5BDB90B2EC2}" presName="horz1" presStyleCnt="0"/>
      <dgm:spPr/>
    </dgm:pt>
    <dgm:pt modelId="{4A23B44D-C4A2-EF45-ABD7-D1A97C91FE0E}" type="pres">
      <dgm:prSet presAssocID="{395FE879-4777-4833-B1F5-C5BDB90B2EC2}" presName="tx1" presStyleLbl="revTx" presStyleIdx="2" presStyleCnt="3"/>
      <dgm:spPr/>
    </dgm:pt>
    <dgm:pt modelId="{168846F2-5F24-6640-AFAC-0208457461E2}" type="pres">
      <dgm:prSet presAssocID="{395FE879-4777-4833-B1F5-C5BDB90B2EC2}" presName="vert1" presStyleCnt="0"/>
      <dgm:spPr/>
    </dgm:pt>
  </dgm:ptLst>
  <dgm:cxnLst>
    <dgm:cxn modelId="{712EBF27-6C9B-457B-93A3-118022193C81}" srcId="{ADFED90A-2862-4B1B-A9C3-E407C76E66B5}" destId="{02F4B999-BC50-4997-B1EE-8AE0365B90C3}" srcOrd="0" destOrd="0" parTransId="{8885DAD7-AE72-4174-9F57-40F0AAF8012B}" sibTransId="{BA2DA890-8C14-44E8-BC40-A1DF3D979AC7}"/>
    <dgm:cxn modelId="{5D2B6846-F584-304F-AF60-929D896F71B9}" type="presOf" srcId="{6EDB84FA-2A90-4B80-A9C7-5A22367CDE19}" destId="{E1AAB810-04C0-CD4B-B1F6-84B56C9C8449}" srcOrd="0" destOrd="0" presId="urn:microsoft.com/office/officeart/2008/layout/LinedList"/>
    <dgm:cxn modelId="{603A6247-2CFB-BA49-BB47-E8413BD44972}" type="presOf" srcId="{02F4B999-BC50-4997-B1EE-8AE0365B90C3}" destId="{3EFAD767-7DFA-9A40-AE5A-93356D1E417F}" srcOrd="0" destOrd="0" presId="urn:microsoft.com/office/officeart/2008/layout/LinedList"/>
    <dgm:cxn modelId="{FFE8787B-4281-4C0D-96D0-A1DF1BD28336}" srcId="{ADFED90A-2862-4B1B-A9C3-E407C76E66B5}" destId="{6EDB84FA-2A90-4B80-A9C7-5A22367CDE19}" srcOrd="1" destOrd="0" parTransId="{AB70A2A1-B736-4E6E-AC53-83B6F47354F5}" sibTransId="{A0891C0C-6FE2-494D-889E-431479DE160E}"/>
    <dgm:cxn modelId="{4E40DBA4-E4F4-354B-897E-AA01F721ACF9}" type="presOf" srcId="{ADFED90A-2862-4B1B-A9C3-E407C76E66B5}" destId="{1D432D53-9B7C-AC44-9382-5E7B401670E5}" srcOrd="0" destOrd="0" presId="urn:microsoft.com/office/officeart/2008/layout/LinedList"/>
    <dgm:cxn modelId="{366D65BE-0753-E448-87C9-CAA7D47F1ADB}" type="presOf" srcId="{395FE879-4777-4833-B1F5-C5BDB90B2EC2}" destId="{4A23B44D-C4A2-EF45-ABD7-D1A97C91FE0E}" srcOrd="0" destOrd="0" presId="urn:microsoft.com/office/officeart/2008/layout/LinedList"/>
    <dgm:cxn modelId="{384A55D6-C2AE-4C40-8FA3-F6BE0975A20B}" srcId="{ADFED90A-2862-4B1B-A9C3-E407C76E66B5}" destId="{395FE879-4777-4833-B1F5-C5BDB90B2EC2}" srcOrd="2" destOrd="0" parTransId="{849F65B2-B0C4-4560-B38E-E70D37CF5A39}" sibTransId="{882FF748-8503-4C94-A317-706B58B91151}"/>
    <dgm:cxn modelId="{C4F42C66-DAE7-1743-9004-AA0F0704EB29}" type="presParOf" srcId="{1D432D53-9B7C-AC44-9382-5E7B401670E5}" destId="{C1BFF3AB-CE9F-8E47-B1C8-691A8499E7C3}" srcOrd="0" destOrd="0" presId="urn:microsoft.com/office/officeart/2008/layout/LinedList"/>
    <dgm:cxn modelId="{E646012C-89AA-2D46-8772-9C7B9516CDD2}" type="presParOf" srcId="{1D432D53-9B7C-AC44-9382-5E7B401670E5}" destId="{2524C3DF-DBE6-CD43-B683-608A46464AB0}" srcOrd="1" destOrd="0" presId="urn:microsoft.com/office/officeart/2008/layout/LinedList"/>
    <dgm:cxn modelId="{326229BA-1324-4C45-8889-AC7F276E6D5C}" type="presParOf" srcId="{2524C3DF-DBE6-CD43-B683-608A46464AB0}" destId="{3EFAD767-7DFA-9A40-AE5A-93356D1E417F}" srcOrd="0" destOrd="0" presId="urn:microsoft.com/office/officeart/2008/layout/LinedList"/>
    <dgm:cxn modelId="{B6A559C5-1A10-1646-BF1A-4F320EEFDB6C}" type="presParOf" srcId="{2524C3DF-DBE6-CD43-B683-608A46464AB0}" destId="{8E9DACF1-8742-D84D-999E-46FB1BFC08ED}" srcOrd="1" destOrd="0" presId="urn:microsoft.com/office/officeart/2008/layout/LinedList"/>
    <dgm:cxn modelId="{80FDAA5E-995F-844F-811A-A18A60DE97BC}" type="presParOf" srcId="{1D432D53-9B7C-AC44-9382-5E7B401670E5}" destId="{7EDA5009-A598-6347-BE96-AF54CA6716E0}" srcOrd="2" destOrd="0" presId="urn:microsoft.com/office/officeart/2008/layout/LinedList"/>
    <dgm:cxn modelId="{623864BA-721F-994A-B2D6-CAB873850B44}" type="presParOf" srcId="{1D432D53-9B7C-AC44-9382-5E7B401670E5}" destId="{2CF7CA96-14AD-F44A-BE49-2F16BCDF9B92}" srcOrd="3" destOrd="0" presId="urn:microsoft.com/office/officeart/2008/layout/LinedList"/>
    <dgm:cxn modelId="{5C84F5FF-2C9E-A24C-89D8-3F727DF0B7CF}" type="presParOf" srcId="{2CF7CA96-14AD-F44A-BE49-2F16BCDF9B92}" destId="{E1AAB810-04C0-CD4B-B1F6-84B56C9C8449}" srcOrd="0" destOrd="0" presId="urn:microsoft.com/office/officeart/2008/layout/LinedList"/>
    <dgm:cxn modelId="{CD497F85-17CA-3444-9A6F-28E26720B9A8}" type="presParOf" srcId="{2CF7CA96-14AD-F44A-BE49-2F16BCDF9B92}" destId="{1654A7F3-B2DC-8C43-BBFE-10E74D2B582C}" srcOrd="1" destOrd="0" presId="urn:microsoft.com/office/officeart/2008/layout/LinedList"/>
    <dgm:cxn modelId="{5725BA05-72A4-F44A-ACC5-6C5230E11241}" type="presParOf" srcId="{1D432D53-9B7C-AC44-9382-5E7B401670E5}" destId="{1E9450CA-2EC9-5148-9D60-1104CF0863BE}" srcOrd="4" destOrd="0" presId="urn:microsoft.com/office/officeart/2008/layout/LinedList"/>
    <dgm:cxn modelId="{9F19ECC8-362A-0A4B-B1BC-ACD881220781}" type="presParOf" srcId="{1D432D53-9B7C-AC44-9382-5E7B401670E5}" destId="{08B27B6E-265D-2C45-82F1-7B038E019AA7}" srcOrd="5" destOrd="0" presId="urn:microsoft.com/office/officeart/2008/layout/LinedList"/>
    <dgm:cxn modelId="{C84CFBA4-F61E-8A47-9BE6-1DB7D13C3265}" type="presParOf" srcId="{08B27B6E-265D-2C45-82F1-7B038E019AA7}" destId="{4A23B44D-C4A2-EF45-ABD7-D1A97C91FE0E}" srcOrd="0" destOrd="0" presId="urn:microsoft.com/office/officeart/2008/layout/LinedList"/>
    <dgm:cxn modelId="{4F01496D-706C-F44B-B0A4-931451F2435F}" type="presParOf" srcId="{08B27B6E-265D-2C45-82F1-7B038E019AA7}" destId="{168846F2-5F24-6640-AFAC-0208457461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21C4DD-5D9D-4E5C-BE8A-BB6BE700AC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3B630A-0337-42DB-8B27-EA7F63D7DB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DNS Server hierarchy/topology—”Registrar” component sets everything up</a:t>
          </a:r>
        </a:p>
      </dgm:t>
    </dgm:pt>
    <dgm:pt modelId="{40820F27-8A4A-410A-83E5-FE2C5A5949EA}" type="parTrans" cxnId="{D05B3CAA-A540-4E74-B93B-5FB2C8995268}">
      <dgm:prSet/>
      <dgm:spPr/>
      <dgm:t>
        <a:bodyPr/>
        <a:lstStyle/>
        <a:p>
          <a:endParaRPr lang="en-US"/>
        </a:p>
      </dgm:t>
    </dgm:pt>
    <dgm:pt modelId="{3F0F997F-B610-43BC-8B40-9FD10F18F14B}" type="sibTrans" cxnId="{D05B3CAA-A540-4E74-B93B-5FB2C8995268}">
      <dgm:prSet/>
      <dgm:spPr/>
      <dgm:t>
        <a:bodyPr/>
        <a:lstStyle/>
        <a:p>
          <a:endParaRPr lang="en-US"/>
        </a:p>
      </dgm:t>
    </dgm:pt>
    <dgm:pt modelId="{A15D281D-EE9B-47A1-AA0A-8BFB6644D4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Web Client communicates with DNS client that has a preconfigured local DNS server</a:t>
          </a:r>
        </a:p>
      </dgm:t>
    </dgm:pt>
    <dgm:pt modelId="{2F869217-AE95-4133-9D92-B4F00CC91668}" type="parTrans" cxnId="{45AFF7D2-F969-4B5F-90E2-78505CB33E20}">
      <dgm:prSet/>
      <dgm:spPr/>
      <dgm:t>
        <a:bodyPr/>
        <a:lstStyle/>
        <a:p>
          <a:endParaRPr lang="en-US"/>
        </a:p>
      </dgm:t>
    </dgm:pt>
    <dgm:pt modelId="{07E47748-755B-4A95-94CF-A44FC2C70DB8}" type="sibTrans" cxnId="{45AFF7D2-F969-4B5F-90E2-78505CB33E20}">
      <dgm:prSet/>
      <dgm:spPr/>
      <dgm:t>
        <a:bodyPr/>
        <a:lstStyle/>
        <a:p>
          <a:endParaRPr lang="en-US"/>
        </a:p>
      </dgm:t>
    </dgm:pt>
    <dgm:pt modelId="{9074331D-5205-42A4-AD47-13B59E130A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Uses UDP to transmit DNS query/response packets between DNS servers. Support of both recursive and iterative querying</a:t>
          </a:r>
        </a:p>
      </dgm:t>
    </dgm:pt>
    <dgm:pt modelId="{6DBA97A4-4CF0-4F91-885D-7DCD73862797}" type="parTrans" cxnId="{AF509CDD-2807-4006-8C58-88F2C5DF29A3}">
      <dgm:prSet/>
      <dgm:spPr/>
      <dgm:t>
        <a:bodyPr/>
        <a:lstStyle/>
        <a:p>
          <a:endParaRPr lang="en-US"/>
        </a:p>
      </dgm:t>
    </dgm:pt>
    <dgm:pt modelId="{CCB5BD44-75E8-450C-B6C0-5043366045FC}" type="sibTrans" cxnId="{AF509CDD-2807-4006-8C58-88F2C5DF29A3}">
      <dgm:prSet/>
      <dgm:spPr/>
      <dgm:t>
        <a:bodyPr/>
        <a:lstStyle/>
        <a:p>
          <a:endParaRPr lang="en-US"/>
        </a:p>
      </dgm:t>
    </dgm:pt>
    <dgm:pt modelId="{80BCA965-78C4-4DFD-B8F9-9E31241E02F3}" type="pres">
      <dgm:prSet presAssocID="{4A21C4DD-5D9D-4E5C-BE8A-BB6BE700ACF4}" presName="root" presStyleCnt="0">
        <dgm:presLayoutVars>
          <dgm:dir/>
          <dgm:resizeHandles val="exact"/>
        </dgm:presLayoutVars>
      </dgm:prSet>
      <dgm:spPr/>
    </dgm:pt>
    <dgm:pt modelId="{DD928832-9A26-4F1A-A386-3B929A627699}" type="pres">
      <dgm:prSet presAssocID="{F83B630A-0337-42DB-8B27-EA7F63D7DB77}" presName="compNode" presStyleCnt="0"/>
      <dgm:spPr/>
    </dgm:pt>
    <dgm:pt modelId="{A90E0E3C-3082-4140-BE6A-471E3A344A08}" type="pres">
      <dgm:prSet presAssocID="{F83B630A-0337-42DB-8B27-EA7F63D7DB77}" presName="bgRect" presStyleLbl="bgShp" presStyleIdx="0" presStyleCnt="3"/>
      <dgm:spPr/>
    </dgm:pt>
    <dgm:pt modelId="{2E05785F-302A-44F1-BE7A-6F1B0A8564FF}" type="pres">
      <dgm:prSet presAssocID="{F83B630A-0337-42DB-8B27-EA7F63D7DB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0F7ABB1-64B8-489F-9DB0-FEC08C2BE56E}" type="pres">
      <dgm:prSet presAssocID="{F83B630A-0337-42DB-8B27-EA7F63D7DB77}" presName="spaceRect" presStyleCnt="0"/>
      <dgm:spPr/>
    </dgm:pt>
    <dgm:pt modelId="{4AA6A825-AE09-437C-B9EB-057EB6F4794E}" type="pres">
      <dgm:prSet presAssocID="{F83B630A-0337-42DB-8B27-EA7F63D7DB77}" presName="parTx" presStyleLbl="revTx" presStyleIdx="0" presStyleCnt="3">
        <dgm:presLayoutVars>
          <dgm:chMax val="0"/>
          <dgm:chPref val="0"/>
        </dgm:presLayoutVars>
      </dgm:prSet>
      <dgm:spPr/>
    </dgm:pt>
    <dgm:pt modelId="{98F57745-03D6-4FD4-8306-F236535426CC}" type="pres">
      <dgm:prSet presAssocID="{3F0F997F-B610-43BC-8B40-9FD10F18F14B}" presName="sibTrans" presStyleCnt="0"/>
      <dgm:spPr/>
    </dgm:pt>
    <dgm:pt modelId="{5297DE89-D61B-47BA-ACCF-90ADA6F9D72A}" type="pres">
      <dgm:prSet presAssocID="{A15D281D-EE9B-47A1-AA0A-8BFB6644D4F9}" presName="compNode" presStyleCnt="0"/>
      <dgm:spPr/>
    </dgm:pt>
    <dgm:pt modelId="{16E5D6C0-8551-419C-9378-29DE13FA452A}" type="pres">
      <dgm:prSet presAssocID="{A15D281D-EE9B-47A1-AA0A-8BFB6644D4F9}" presName="bgRect" presStyleLbl="bgShp" presStyleIdx="1" presStyleCnt="3"/>
      <dgm:spPr/>
    </dgm:pt>
    <dgm:pt modelId="{FCAA91E4-E25E-458A-9A77-31E06494B732}" type="pres">
      <dgm:prSet presAssocID="{A15D281D-EE9B-47A1-AA0A-8BFB6644D4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71D9101-2D0D-4525-8A4C-F38B574C54EF}" type="pres">
      <dgm:prSet presAssocID="{A15D281D-EE9B-47A1-AA0A-8BFB6644D4F9}" presName="spaceRect" presStyleCnt="0"/>
      <dgm:spPr/>
    </dgm:pt>
    <dgm:pt modelId="{9C0E6A7D-9315-4EE0-9D8A-2287CC6375F8}" type="pres">
      <dgm:prSet presAssocID="{A15D281D-EE9B-47A1-AA0A-8BFB6644D4F9}" presName="parTx" presStyleLbl="revTx" presStyleIdx="1" presStyleCnt="3">
        <dgm:presLayoutVars>
          <dgm:chMax val="0"/>
          <dgm:chPref val="0"/>
        </dgm:presLayoutVars>
      </dgm:prSet>
      <dgm:spPr/>
    </dgm:pt>
    <dgm:pt modelId="{AEE7DF36-5C0C-491F-957C-790EB045FF96}" type="pres">
      <dgm:prSet presAssocID="{07E47748-755B-4A95-94CF-A44FC2C70DB8}" presName="sibTrans" presStyleCnt="0"/>
      <dgm:spPr/>
    </dgm:pt>
    <dgm:pt modelId="{0B480F35-BEB3-4783-8410-5464DAAF2AE5}" type="pres">
      <dgm:prSet presAssocID="{9074331D-5205-42A4-AD47-13B59E130A41}" presName="compNode" presStyleCnt="0"/>
      <dgm:spPr/>
    </dgm:pt>
    <dgm:pt modelId="{AA307553-0050-4809-8BB6-C1B6B0298BBD}" type="pres">
      <dgm:prSet presAssocID="{9074331D-5205-42A4-AD47-13B59E130A41}" presName="bgRect" presStyleLbl="bgShp" presStyleIdx="2" presStyleCnt="3"/>
      <dgm:spPr/>
    </dgm:pt>
    <dgm:pt modelId="{64BE9AB5-FB16-4985-9BD8-EC3DAFAAA4BD}" type="pres">
      <dgm:prSet presAssocID="{9074331D-5205-42A4-AD47-13B59E130A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DAFAEBC-9A9C-4DCC-B8A7-269F75C1F087}" type="pres">
      <dgm:prSet presAssocID="{9074331D-5205-42A4-AD47-13B59E130A41}" presName="spaceRect" presStyleCnt="0"/>
      <dgm:spPr/>
    </dgm:pt>
    <dgm:pt modelId="{88C8258B-5F8E-482A-8F79-4E086BA961F6}" type="pres">
      <dgm:prSet presAssocID="{9074331D-5205-42A4-AD47-13B59E130A4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96AB50B-E6A3-1A4D-943B-71FB75648594}" type="presOf" srcId="{9074331D-5205-42A4-AD47-13B59E130A41}" destId="{88C8258B-5F8E-482A-8F79-4E086BA961F6}" srcOrd="0" destOrd="0" presId="urn:microsoft.com/office/officeart/2018/2/layout/IconVerticalSolidList"/>
    <dgm:cxn modelId="{CD689B36-D703-8C41-A3B4-DB708F04F417}" type="presOf" srcId="{4A21C4DD-5D9D-4E5C-BE8A-BB6BE700ACF4}" destId="{80BCA965-78C4-4DFD-B8F9-9E31241E02F3}" srcOrd="0" destOrd="0" presId="urn:microsoft.com/office/officeart/2018/2/layout/IconVerticalSolidList"/>
    <dgm:cxn modelId="{10AA7C44-EF15-8144-9FA6-053854C1044D}" type="presOf" srcId="{F83B630A-0337-42DB-8B27-EA7F63D7DB77}" destId="{4AA6A825-AE09-437C-B9EB-057EB6F4794E}" srcOrd="0" destOrd="0" presId="urn:microsoft.com/office/officeart/2018/2/layout/IconVerticalSolidList"/>
    <dgm:cxn modelId="{6C8EAA86-8209-1042-88EA-CFDD849F4D3C}" type="presOf" srcId="{A15D281D-EE9B-47A1-AA0A-8BFB6644D4F9}" destId="{9C0E6A7D-9315-4EE0-9D8A-2287CC6375F8}" srcOrd="0" destOrd="0" presId="urn:microsoft.com/office/officeart/2018/2/layout/IconVerticalSolidList"/>
    <dgm:cxn modelId="{D05B3CAA-A540-4E74-B93B-5FB2C8995268}" srcId="{4A21C4DD-5D9D-4E5C-BE8A-BB6BE700ACF4}" destId="{F83B630A-0337-42DB-8B27-EA7F63D7DB77}" srcOrd="0" destOrd="0" parTransId="{40820F27-8A4A-410A-83E5-FE2C5A5949EA}" sibTransId="{3F0F997F-B610-43BC-8B40-9FD10F18F14B}"/>
    <dgm:cxn modelId="{45AFF7D2-F969-4B5F-90E2-78505CB33E20}" srcId="{4A21C4DD-5D9D-4E5C-BE8A-BB6BE700ACF4}" destId="{A15D281D-EE9B-47A1-AA0A-8BFB6644D4F9}" srcOrd="1" destOrd="0" parTransId="{2F869217-AE95-4133-9D92-B4F00CC91668}" sibTransId="{07E47748-755B-4A95-94CF-A44FC2C70DB8}"/>
    <dgm:cxn modelId="{AF509CDD-2807-4006-8C58-88F2C5DF29A3}" srcId="{4A21C4DD-5D9D-4E5C-BE8A-BB6BE700ACF4}" destId="{9074331D-5205-42A4-AD47-13B59E130A41}" srcOrd="2" destOrd="0" parTransId="{6DBA97A4-4CF0-4F91-885D-7DCD73862797}" sibTransId="{CCB5BD44-75E8-450C-B6C0-5043366045FC}"/>
    <dgm:cxn modelId="{D36692B6-EAC8-4047-8893-FE6E4C756417}" type="presParOf" srcId="{80BCA965-78C4-4DFD-B8F9-9E31241E02F3}" destId="{DD928832-9A26-4F1A-A386-3B929A627699}" srcOrd="0" destOrd="0" presId="urn:microsoft.com/office/officeart/2018/2/layout/IconVerticalSolidList"/>
    <dgm:cxn modelId="{FDC2E6D8-7DE6-1940-8709-41782D3345AF}" type="presParOf" srcId="{DD928832-9A26-4F1A-A386-3B929A627699}" destId="{A90E0E3C-3082-4140-BE6A-471E3A344A08}" srcOrd="0" destOrd="0" presId="urn:microsoft.com/office/officeart/2018/2/layout/IconVerticalSolidList"/>
    <dgm:cxn modelId="{D69D02E8-2567-D344-823E-3EA243A467FA}" type="presParOf" srcId="{DD928832-9A26-4F1A-A386-3B929A627699}" destId="{2E05785F-302A-44F1-BE7A-6F1B0A8564FF}" srcOrd="1" destOrd="0" presId="urn:microsoft.com/office/officeart/2018/2/layout/IconVerticalSolidList"/>
    <dgm:cxn modelId="{C0A04DEE-35FA-884D-8B4C-23A7071EFC21}" type="presParOf" srcId="{DD928832-9A26-4F1A-A386-3B929A627699}" destId="{50F7ABB1-64B8-489F-9DB0-FEC08C2BE56E}" srcOrd="2" destOrd="0" presId="urn:microsoft.com/office/officeart/2018/2/layout/IconVerticalSolidList"/>
    <dgm:cxn modelId="{D64ED186-5E15-D941-A2A2-A78204CB81D9}" type="presParOf" srcId="{DD928832-9A26-4F1A-A386-3B929A627699}" destId="{4AA6A825-AE09-437C-B9EB-057EB6F4794E}" srcOrd="3" destOrd="0" presId="urn:microsoft.com/office/officeart/2018/2/layout/IconVerticalSolidList"/>
    <dgm:cxn modelId="{9CE8F4D3-2266-CC40-8CD6-1B2575D5C33E}" type="presParOf" srcId="{80BCA965-78C4-4DFD-B8F9-9E31241E02F3}" destId="{98F57745-03D6-4FD4-8306-F236535426CC}" srcOrd="1" destOrd="0" presId="urn:microsoft.com/office/officeart/2018/2/layout/IconVerticalSolidList"/>
    <dgm:cxn modelId="{4A1F4ABB-53B2-4441-A2EA-D27F7DA94D75}" type="presParOf" srcId="{80BCA965-78C4-4DFD-B8F9-9E31241E02F3}" destId="{5297DE89-D61B-47BA-ACCF-90ADA6F9D72A}" srcOrd="2" destOrd="0" presId="urn:microsoft.com/office/officeart/2018/2/layout/IconVerticalSolidList"/>
    <dgm:cxn modelId="{827F511B-C1D5-1247-8881-91B93F652345}" type="presParOf" srcId="{5297DE89-D61B-47BA-ACCF-90ADA6F9D72A}" destId="{16E5D6C0-8551-419C-9378-29DE13FA452A}" srcOrd="0" destOrd="0" presId="urn:microsoft.com/office/officeart/2018/2/layout/IconVerticalSolidList"/>
    <dgm:cxn modelId="{08E97912-BE4D-5C4F-A138-1C4D4A844FCA}" type="presParOf" srcId="{5297DE89-D61B-47BA-ACCF-90ADA6F9D72A}" destId="{FCAA91E4-E25E-458A-9A77-31E06494B732}" srcOrd="1" destOrd="0" presId="urn:microsoft.com/office/officeart/2018/2/layout/IconVerticalSolidList"/>
    <dgm:cxn modelId="{3E819E66-0044-7B41-9279-06F0BD37741E}" type="presParOf" srcId="{5297DE89-D61B-47BA-ACCF-90ADA6F9D72A}" destId="{971D9101-2D0D-4525-8A4C-F38B574C54EF}" srcOrd="2" destOrd="0" presId="urn:microsoft.com/office/officeart/2018/2/layout/IconVerticalSolidList"/>
    <dgm:cxn modelId="{732AE8AA-2D6E-374E-96AE-495702B7E1E4}" type="presParOf" srcId="{5297DE89-D61B-47BA-ACCF-90ADA6F9D72A}" destId="{9C0E6A7D-9315-4EE0-9D8A-2287CC6375F8}" srcOrd="3" destOrd="0" presId="urn:microsoft.com/office/officeart/2018/2/layout/IconVerticalSolidList"/>
    <dgm:cxn modelId="{397B5F34-9950-DD4D-B4A1-B9A3565C819F}" type="presParOf" srcId="{80BCA965-78C4-4DFD-B8F9-9E31241E02F3}" destId="{AEE7DF36-5C0C-491F-957C-790EB045FF96}" srcOrd="3" destOrd="0" presId="urn:microsoft.com/office/officeart/2018/2/layout/IconVerticalSolidList"/>
    <dgm:cxn modelId="{C8D29037-CD6B-0B48-9D45-17B3E0D55EA2}" type="presParOf" srcId="{80BCA965-78C4-4DFD-B8F9-9E31241E02F3}" destId="{0B480F35-BEB3-4783-8410-5464DAAF2AE5}" srcOrd="4" destOrd="0" presId="urn:microsoft.com/office/officeart/2018/2/layout/IconVerticalSolidList"/>
    <dgm:cxn modelId="{5C850930-4348-414D-B6D3-42D31A820D3A}" type="presParOf" srcId="{0B480F35-BEB3-4783-8410-5464DAAF2AE5}" destId="{AA307553-0050-4809-8BB6-C1B6B0298BBD}" srcOrd="0" destOrd="0" presId="urn:microsoft.com/office/officeart/2018/2/layout/IconVerticalSolidList"/>
    <dgm:cxn modelId="{92122DD9-38F7-4B4E-B096-D8647DA57F41}" type="presParOf" srcId="{0B480F35-BEB3-4783-8410-5464DAAF2AE5}" destId="{64BE9AB5-FB16-4985-9BD8-EC3DAFAAA4BD}" srcOrd="1" destOrd="0" presId="urn:microsoft.com/office/officeart/2018/2/layout/IconVerticalSolidList"/>
    <dgm:cxn modelId="{1060CE35-1B90-4D43-929A-83A4D663A37A}" type="presParOf" srcId="{0B480F35-BEB3-4783-8410-5464DAAF2AE5}" destId="{7DAFAEBC-9A9C-4DCC-B8A7-269F75C1F087}" srcOrd="2" destOrd="0" presId="urn:microsoft.com/office/officeart/2018/2/layout/IconVerticalSolidList"/>
    <dgm:cxn modelId="{5BD039BC-66CA-5249-9F9A-90AD7E259814}" type="presParOf" srcId="{0B480F35-BEB3-4783-8410-5464DAAF2AE5}" destId="{88C8258B-5F8E-482A-8F79-4E086BA961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C7BC31-8096-4D69-B1A5-82CE2C2288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CD343B3-2B95-46A1-8D92-618F367CDAC3}">
      <dgm:prSet/>
      <dgm:spPr/>
      <dgm:t>
        <a:bodyPr/>
        <a:lstStyle/>
        <a:p>
          <a:r>
            <a:rPr lang="en-US"/>
            <a:t>Receives client’s request, after client is routed to the server via the DNS server</a:t>
          </a:r>
        </a:p>
      </dgm:t>
    </dgm:pt>
    <dgm:pt modelId="{E6A877A0-9936-416B-A1B4-93EB5C459741}" type="parTrans" cxnId="{22B1B8AF-5803-4D58-9F76-A8921392F0DD}">
      <dgm:prSet/>
      <dgm:spPr/>
      <dgm:t>
        <a:bodyPr/>
        <a:lstStyle/>
        <a:p>
          <a:endParaRPr lang="en-US"/>
        </a:p>
      </dgm:t>
    </dgm:pt>
    <dgm:pt modelId="{420D8B4B-F323-4AFE-AE30-575533F2F638}" type="sibTrans" cxnId="{22B1B8AF-5803-4D58-9F76-A8921392F0DD}">
      <dgm:prSet/>
      <dgm:spPr/>
      <dgm:t>
        <a:bodyPr/>
        <a:lstStyle/>
        <a:p>
          <a:endParaRPr lang="en-US"/>
        </a:p>
      </dgm:t>
    </dgm:pt>
    <dgm:pt modelId="{CD2C1453-99B8-442A-A6D1-96A24BFB4F89}">
      <dgm:prSet/>
      <dgm:spPr/>
      <dgm:t>
        <a:bodyPr/>
        <a:lstStyle/>
        <a:p>
          <a:r>
            <a:rPr lang="en-US"/>
            <a:t>Proceeds to parse the request header for information on the request</a:t>
          </a:r>
        </a:p>
      </dgm:t>
    </dgm:pt>
    <dgm:pt modelId="{050AE088-F8CA-438C-AD99-70E589B4B264}" type="parTrans" cxnId="{814722F1-F908-4864-80D5-B718C8C777E2}">
      <dgm:prSet/>
      <dgm:spPr/>
      <dgm:t>
        <a:bodyPr/>
        <a:lstStyle/>
        <a:p>
          <a:endParaRPr lang="en-US"/>
        </a:p>
      </dgm:t>
    </dgm:pt>
    <dgm:pt modelId="{A64BCD7A-ED7A-4335-9194-279700429A5A}" type="sibTrans" cxnId="{814722F1-F908-4864-80D5-B718C8C777E2}">
      <dgm:prSet/>
      <dgm:spPr/>
      <dgm:t>
        <a:bodyPr/>
        <a:lstStyle/>
        <a:p>
          <a:endParaRPr lang="en-US"/>
        </a:p>
      </dgm:t>
    </dgm:pt>
    <dgm:pt modelId="{60AB1F22-6EF8-4EE9-8992-8CF2ACF9E0B2}">
      <dgm:prSet/>
      <dgm:spPr/>
      <dgm:t>
        <a:bodyPr/>
        <a:lstStyle/>
        <a:p>
          <a:r>
            <a:rPr lang="en-US"/>
            <a:t>Uses the information from the request header to grab requested file</a:t>
          </a:r>
        </a:p>
      </dgm:t>
    </dgm:pt>
    <dgm:pt modelId="{81DD81FE-F271-4A84-A030-DC12458A320C}" type="parTrans" cxnId="{79B8D663-83F1-4E29-ACB9-E9A0D7994AE4}">
      <dgm:prSet/>
      <dgm:spPr/>
      <dgm:t>
        <a:bodyPr/>
        <a:lstStyle/>
        <a:p>
          <a:endParaRPr lang="en-US"/>
        </a:p>
      </dgm:t>
    </dgm:pt>
    <dgm:pt modelId="{8B3BC517-424C-4DDB-BE49-E715964DF8D5}" type="sibTrans" cxnId="{79B8D663-83F1-4E29-ACB9-E9A0D7994AE4}">
      <dgm:prSet/>
      <dgm:spPr/>
      <dgm:t>
        <a:bodyPr/>
        <a:lstStyle/>
        <a:p>
          <a:endParaRPr lang="en-US"/>
        </a:p>
      </dgm:t>
    </dgm:pt>
    <dgm:pt modelId="{FD89329F-08F0-4CE7-A316-69FDB68CD440}">
      <dgm:prSet/>
      <dgm:spPr/>
      <dgm:t>
        <a:bodyPr/>
        <a:lstStyle/>
        <a:p>
          <a:r>
            <a:rPr lang="en-US"/>
            <a:t>Sends back the file with any special formats requested</a:t>
          </a:r>
        </a:p>
      </dgm:t>
    </dgm:pt>
    <dgm:pt modelId="{11AE472A-32B8-4B7B-A73D-4865D1F48557}" type="parTrans" cxnId="{466BC995-739C-4792-837B-20C7CAFD00AE}">
      <dgm:prSet/>
      <dgm:spPr/>
      <dgm:t>
        <a:bodyPr/>
        <a:lstStyle/>
        <a:p>
          <a:endParaRPr lang="en-US"/>
        </a:p>
      </dgm:t>
    </dgm:pt>
    <dgm:pt modelId="{C0CA785B-C31F-4705-A2EF-AB590166A777}" type="sibTrans" cxnId="{466BC995-739C-4792-837B-20C7CAFD00AE}">
      <dgm:prSet/>
      <dgm:spPr/>
      <dgm:t>
        <a:bodyPr/>
        <a:lstStyle/>
        <a:p>
          <a:endParaRPr lang="en-US"/>
        </a:p>
      </dgm:t>
    </dgm:pt>
    <dgm:pt modelId="{BE30B675-6244-4B05-8BE5-B5631F62BE64}" type="pres">
      <dgm:prSet presAssocID="{6EC7BC31-8096-4D69-B1A5-82CE2C2288FF}" presName="root" presStyleCnt="0">
        <dgm:presLayoutVars>
          <dgm:dir/>
          <dgm:resizeHandles val="exact"/>
        </dgm:presLayoutVars>
      </dgm:prSet>
      <dgm:spPr/>
    </dgm:pt>
    <dgm:pt modelId="{5897D8A6-48BF-45E9-819A-EC823FE43906}" type="pres">
      <dgm:prSet presAssocID="{1CD343B3-2B95-46A1-8D92-618F367CDAC3}" presName="compNode" presStyleCnt="0"/>
      <dgm:spPr/>
    </dgm:pt>
    <dgm:pt modelId="{CABA47BB-2BEE-4720-AEC3-99917A676028}" type="pres">
      <dgm:prSet presAssocID="{1CD343B3-2B95-46A1-8D92-618F367CDAC3}" presName="bgRect" presStyleLbl="bgShp" presStyleIdx="0" presStyleCnt="4"/>
      <dgm:spPr/>
    </dgm:pt>
    <dgm:pt modelId="{A418F48D-1469-4120-B879-4FB9FF94EE4A}" type="pres">
      <dgm:prSet presAssocID="{1CD343B3-2B95-46A1-8D92-618F367CDAC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5BCECAE-1A2A-41F2-9D2B-5A8ADE11A80A}" type="pres">
      <dgm:prSet presAssocID="{1CD343B3-2B95-46A1-8D92-618F367CDAC3}" presName="spaceRect" presStyleCnt="0"/>
      <dgm:spPr/>
    </dgm:pt>
    <dgm:pt modelId="{79B3A45A-4108-4A2F-851D-E4788B6AD59A}" type="pres">
      <dgm:prSet presAssocID="{1CD343B3-2B95-46A1-8D92-618F367CDAC3}" presName="parTx" presStyleLbl="revTx" presStyleIdx="0" presStyleCnt="4">
        <dgm:presLayoutVars>
          <dgm:chMax val="0"/>
          <dgm:chPref val="0"/>
        </dgm:presLayoutVars>
      </dgm:prSet>
      <dgm:spPr/>
    </dgm:pt>
    <dgm:pt modelId="{C183743B-82F2-430B-90BF-D7CDBA025543}" type="pres">
      <dgm:prSet presAssocID="{420D8B4B-F323-4AFE-AE30-575533F2F638}" presName="sibTrans" presStyleCnt="0"/>
      <dgm:spPr/>
    </dgm:pt>
    <dgm:pt modelId="{AC197C62-B7FA-47C4-973F-FCDFA1E73C66}" type="pres">
      <dgm:prSet presAssocID="{CD2C1453-99B8-442A-A6D1-96A24BFB4F89}" presName="compNode" presStyleCnt="0"/>
      <dgm:spPr/>
    </dgm:pt>
    <dgm:pt modelId="{CD6D05D2-4964-4A96-A447-314B1F83FCF9}" type="pres">
      <dgm:prSet presAssocID="{CD2C1453-99B8-442A-A6D1-96A24BFB4F89}" presName="bgRect" presStyleLbl="bgShp" presStyleIdx="1" presStyleCnt="4"/>
      <dgm:spPr/>
    </dgm:pt>
    <dgm:pt modelId="{6F814027-71D0-47CC-939B-4DBCC700E0E9}" type="pres">
      <dgm:prSet presAssocID="{CD2C1453-99B8-442A-A6D1-96A24BFB4F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2F7131C8-500B-45AF-83E3-B7CB61A33CE8}" type="pres">
      <dgm:prSet presAssocID="{CD2C1453-99B8-442A-A6D1-96A24BFB4F89}" presName="spaceRect" presStyleCnt="0"/>
      <dgm:spPr/>
    </dgm:pt>
    <dgm:pt modelId="{8F992937-02A4-4AE7-B227-1A70A1817769}" type="pres">
      <dgm:prSet presAssocID="{CD2C1453-99B8-442A-A6D1-96A24BFB4F89}" presName="parTx" presStyleLbl="revTx" presStyleIdx="1" presStyleCnt="4">
        <dgm:presLayoutVars>
          <dgm:chMax val="0"/>
          <dgm:chPref val="0"/>
        </dgm:presLayoutVars>
      </dgm:prSet>
      <dgm:spPr/>
    </dgm:pt>
    <dgm:pt modelId="{CB8A6000-0504-4E34-9853-CDA0E3E05172}" type="pres">
      <dgm:prSet presAssocID="{A64BCD7A-ED7A-4335-9194-279700429A5A}" presName="sibTrans" presStyleCnt="0"/>
      <dgm:spPr/>
    </dgm:pt>
    <dgm:pt modelId="{F75000D2-0845-4FD1-9A36-BE0F44999213}" type="pres">
      <dgm:prSet presAssocID="{60AB1F22-6EF8-4EE9-8992-8CF2ACF9E0B2}" presName="compNode" presStyleCnt="0"/>
      <dgm:spPr/>
    </dgm:pt>
    <dgm:pt modelId="{27F53716-4CBA-4E25-9DC5-2D91ACAA4758}" type="pres">
      <dgm:prSet presAssocID="{60AB1F22-6EF8-4EE9-8992-8CF2ACF9E0B2}" presName="bgRect" presStyleLbl="bgShp" presStyleIdx="2" presStyleCnt="4"/>
      <dgm:spPr/>
    </dgm:pt>
    <dgm:pt modelId="{916D6483-5A1F-48D6-A4BE-EBD96A7E0EC8}" type="pres">
      <dgm:prSet presAssocID="{60AB1F22-6EF8-4EE9-8992-8CF2ACF9E0B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3A77F5F-FF8F-4251-B7F5-F7BEB80A16E2}" type="pres">
      <dgm:prSet presAssocID="{60AB1F22-6EF8-4EE9-8992-8CF2ACF9E0B2}" presName="spaceRect" presStyleCnt="0"/>
      <dgm:spPr/>
    </dgm:pt>
    <dgm:pt modelId="{057E3C81-8AAB-4182-8449-CF5D9030AE75}" type="pres">
      <dgm:prSet presAssocID="{60AB1F22-6EF8-4EE9-8992-8CF2ACF9E0B2}" presName="parTx" presStyleLbl="revTx" presStyleIdx="2" presStyleCnt="4">
        <dgm:presLayoutVars>
          <dgm:chMax val="0"/>
          <dgm:chPref val="0"/>
        </dgm:presLayoutVars>
      </dgm:prSet>
      <dgm:spPr/>
    </dgm:pt>
    <dgm:pt modelId="{8A65A46C-5FBA-4089-81DB-66B9943C62DE}" type="pres">
      <dgm:prSet presAssocID="{8B3BC517-424C-4DDB-BE49-E715964DF8D5}" presName="sibTrans" presStyleCnt="0"/>
      <dgm:spPr/>
    </dgm:pt>
    <dgm:pt modelId="{9F7C6D36-FFE7-4774-BCC3-2570CD1689B2}" type="pres">
      <dgm:prSet presAssocID="{FD89329F-08F0-4CE7-A316-69FDB68CD440}" presName="compNode" presStyleCnt="0"/>
      <dgm:spPr/>
    </dgm:pt>
    <dgm:pt modelId="{70E5A411-0893-48AC-A7BB-BC0EE1EA6A13}" type="pres">
      <dgm:prSet presAssocID="{FD89329F-08F0-4CE7-A316-69FDB68CD440}" presName="bgRect" presStyleLbl="bgShp" presStyleIdx="3" presStyleCnt="4"/>
      <dgm:spPr/>
    </dgm:pt>
    <dgm:pt modelId="{761EFB6C-9CFA-4C82-B7D3-64574BF8E522}" type="pres">
      <dgm:prSet presAssocID="{FD89329F-08F0-4CE7-A316-69FDB68CD4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777594E-47B0-4EF3-82F7-7A7600111116}" type="pres">
      <dgm:prSet presAssocID="{FD89329F-08F0-4CE7-A316-69FDB68CD440}" presName="spaceRect" presStyleCnt="0"/>
      <dgm:spPr/>
    </dgm:pt>
    <dgm:pt modelId="{AC2470F1-F017-447F-B15F-CB8BA7ED29BA}" type="pres">
      <dgm:prSet presAssocID="{FD89329F-08F0-4CE7-A316-69FDB68CD44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8F0F300-8901-4419-9BFE-663071305AC1}" type="presOf" srcId="{1CD343B3-2B95-46A1-8D92-618F367CDAC3}" destId="{79B3A45A-4108-4A2F-851D-E4788B6AD59A}" srcOrd="0" destOrd="0" presId="urn:microsoft.com/office/officeart/2018/2/layout/IconVerticalSolidList"/>
    <dgm:cxn modelId="{7A318B2B-62B1-4924-B938-61B5B1E5C444}" type="presOf" srcId="{FD89329F-08F0-4CE7-A316-69FDB68CD440}" destId="{AC2470F1-F017-447F-B15F-CB8BA7ED29BA}" srcOrd="0" destOrd="0" presId="urn:microsoft.com/office/officeart/2018/2/layout/IconVerticalSolidList"/>
    <dgm:cxn modelId="{79B8D663-83F1-4E29-ACB9-E9A0D7994AE4}" srcId="{6EC7BC31-8096-4D69-B1A5-82CE2C2288FF}" destId="{60AB1F22-6EF8-4EE9-8992-8CF2ACF9E0B2}" srcOrd="2" destOrd="0" parTransId="{81DD81FE-F271-4A84-A030-DC12458A320C}" sibTransId="{8B3BC517-424C-4DDB-BE49-E715964DF8D5}"/>
    <dgm:cxn modelId="{1115C748-EBEB-43EA-B950-E7EED001889A}" type="presOf" srcId="{6EC7BC31-8096-4D69-B1A5-82CE2C2288FF}" destId="{BE30B675-6244-4B05-8BE5-B5631F62BE64}" srcOrd="0" destOrd="0" presId="urn:microsoft.com/office/officeart/2018/2/layout/IconVerticalSolidList"/>
    <dgm:cxn modelId="{ED85BB87-D605-45B5-A7A4-F5518504A554}" type="presOf" srcId="{60AB1F22-6EF8-4EE9-8992-8CF2ACF9E0B2}" destId="{057E3C81-8AAB-4182-8449-CF5D9030AE75}" srcOrd="0" destOrd="0" presId="urn:microsoft.com/office/officeart/2018/2/layout/IconVerticalSolidList"/>
    <dgm:cxn modelId="{466BC995-739C-4792-837B-20C7CAFD00AE}" srcId="{6EC7BC31-8096-4D69-B1A5-82CE2C2288FF}" destId="{FD89329F-08F0-4CE7-A316-69FDB68CD440}" srcOrd="3" destOrd="0" parTransId="{11AE472A-32B8-4B7B-A73D-4865D1F48557}" sibTransId="{C0CA785B-C31F-4705-A2EF-AB590166A777}"/>
    <dgm:cxn modelId="{22B1B8AF-5803-4D58-9F76-A8921392F0DD}" srcId="{6EC7BC31-8096-4D69-B1A5-82CE2C2288FF}" destId="{1CD343B3-2B95-46A1-8D92-618F367CDAC3}" srcOrd="0" destOrd="0" parTransId="{E6A877A0-9936-416B-A1B4-93EB5C459741}" sibTransId="{420D8B4B-F323-4AFE-AE30-575533F2F638}"/>
    <dgm:cxn modelId="{56FD68D5-1A43-41FA-B525-F66F0498237F}" type="presOf" srcId="{CD2C1453-99B8-442A-A6D1-96A24BFB4F89}" destId="{8F992937-02A4-4AE7-B227-1A70A1817769}" srcOrd="0" destOrd="0" presId="urn:microsoft.com/office/officeart/2018/2/layout/IconVerticalSolidList"/>
    <dgm:cxn modelId="{814722F1-F908-4864-80D5-B718C8C777E2}" srcId="{6EC7BC31-8096-4D69-B1A5-82CE2C2288FF}" destId="{CD2C1453-99B8-442A-A6D1-96A24BFB4F89}" srcOrd="1" destOrd="0" parTransId="{050AE088-F8CA-438C-AD99-70E589B4B264}" sibTransId="{A64BCD7A-ED7A-4335-9194-279700429A5A}"/>
    <dgm:cxn modelId="{CC7D0BCB-8FA2-4D97-8451-4055826C41C4}" type="presParOf" srcId="{BE30B675-6244-4B05-8BE5-B5631F62BE64}" destId="{5897D8A6-48BF-45E9-819A-EC823FE43906}" srcOrd="0" destOrd="0" presId="urn:microsoft.com/office/officeart/2018/2/layout/IconVerticalSolidList"/>
    <dgm:cxn modelId="{D0451122-7B9C-4D39-97AD-799339567E62}" type="presParOf" srcId="{5897D8A6-48BF-45E9-819A-EC823FE43906}" destId="{CABA47BB-2BEE-4720-AEC3-99917A676028}" srcOrd="0" destOrd="0" presId="urn:microsoft.com/office/officeart/2018/2/layout/IconVerticalSolidList"/>
    <dgm:cxn modelId="{EB08FDCD-D006-45A1-B4AB-E2C6A9186BD4}" type="presParOf" srcId="{5897D8A6-48BF-45E9-819A-EC823FE43906}" destId="{A418F48D-1469-4120-B879-4FB9FF94EE4A}" srcOrd="1" destOrd="0" presId="urn:microsoft.com/office/officeart/2018/2/layout/IconVerticalSolidList"/>
    <dgm:cxn modelId="{42238CF3-1226-42C8-90F8-0600970A7FA0}" type="presParOf" srcId="{5897D8A6-48BF-45E9-819A-EC823FE43906}" destId="{75BCECAE-1A2A-41F2-9D2B-5A8ADE11A80A}" srcOrd="2" destOrd="0" presId="urn:microsoft.com/office/officeart/2018/2/layout/IconVerticalSolidList"/>
    <dgm:cxn modelId="{DC8D45FF-B794-4331-8A11-0E167F9A56B0}" type="presParOf" srcId="{5897D8A6-48BF-45E9-819A-EC823FE43906}" destId="{79B3A45A-4108-4A2F-851D-E4788B6AD59A}" srcOrd="3" destOrd="0" presId="urn:microsoft.com/office/officeart/2018/2/layout/IconVerticalSolidList"/>
    <dgm:cxn modelId="{3E86173E-3E69-41E5-8C21-681308794665}" type="presParOf" srcId="{BE30B675-6244-4B05-8BE5-B5631F62BE64}" destId="{C183743B-82F2-430B-90BF-D7CDBA025543}" srcOrd="1" destOrd="0" presId="urn:microsoft.com/office/officeart/2018/2/layout/IconVerticalSolidList"/>
    <dgm:cxn modelId="{FB5A4097-1CEC-4421-A2AF-D4CBD31BC08B}" type="presParOf" srcId="{BE30B675-6244-4B05-8BE5-B5631F62BE64}" destId="{AC197C62-B7FA-47C4-973F-FCDFA1E73C66}" srcOrd="2" destOrd="0" presId="urn:microsoft.com/office/officeart/2018/2/layout/IconVerticalSolidList"/>
    <dgm:cxn modelId="{C3D63BE0-3DC6-4FDF-9244-880265978B59}" type="presParOf" srcId="{AC197C62-B7FA-47C4-973F-FCDFA1E73C66}" destId="{CD6D05D2-4964-4A96-A447-314B1F83FCF9}" srcOrd="0" destOrd="0" presId="urn:microsoft.com/office/officeart/2018/2/layout/IconVerticalSolidList"/>
    <dgm:cxn modelId="{82A6CBCA-964B-4780-A257-F1755359DA90}" type="presParOf" srcId="{AC197C62-B7FA-47C4-973F-FCDFA1E73C66}" destId="{6F814027-71D0-47CC-939B-4DBCC700E0E9}" srcOrd="1" destOrd="0" presId="urn:microsoft.com/office/officeart/2018/2/layout/IconVerticalSolidList"/>
    <dgm:cxn modelId="{729190EE-B7CB-413E-9F6B-123A7D1D66A4}" type="presParOf" srcId="{AC197C62-B7FA-47C4-973F-FCDFA1E73C66}" destId="{2F7131C8-500B-45AF-83E3-B7CB61A33CE8}" srcOrd="2" destOrd="0" presId="urn:microsoft.com/office/officeart/2018/2/layout/IconVerticalSolidList"/>
    <dgm:cxn modelId="{77650B04-D137-4DD7-AA31-7F63BFFA0BB3}" type="presParOf" srcId="{AC197C62-B7FA-47C4-973F-FCDFA1E73C66}" destId="{8F992937-02A4-4AE7-B227-1A70A1817769}" srcOrd="3" destOrd="0" presId="urn:microsoft.com/office/officeart/2018/2/layout/IconVerticalSolidList"/>
    <dgm:cxn modelId="{BC68B5E3-7616-41DD-A2EC-8DDBA4C69309}" type="presParOf" srcId="{BE30B675-6244-4B05-8BE5-B5631F62BE64}" destId="{CB8A6000-0504-4E34-9853-CDA0E3E05172}" srcOrd="3" destOrd="0" presId="urn:microsoft.com/office/officeart/2018/2/layout/IconVerticalSolidList"/>
    <dgm:cxn modelId="{B080B4EB-4CBF-4C63-BE5B-CB1E6357B884}" type="presParOf" srcId="{BE30B675-6244-4B05-8BE5-B5631F62BE64}" destId="{F75000D2-0845-4FD1-9A36-BE0F44999213}" srcOrd="4" destOrd="0" presId="urn:microsoft.com/office/officeart/2018/2/layout/IconVerticalSolidList"/>
    <dgm:cxn modelId="{8E20D2F8-88C1-4432-8FB4-BD6B168171FE}" type="presParOf" srcId="{F75000D2-0845-4FD1-9A36-BE0F44999213}" destId="{27F53716-4CBA-4E25-9DC5-2D91ACAA4758}" srcOrd="0" destOrd="0" presId="urn:microsoft.com/office/officeart/2018/2/layout/IconVerticalSolidList"/>
    <dgm:cxn modelId="{84392255-A1D7-4F5A-94BC-DE8ABFF89B33}" type="presParOf" srcId="{F75000D2-0845-4FD1-9A36-BE0F44999213}" destId="{916D6483-5A1F-48D6-A4BE-EBD96A7E0EC8}" srcOrd="1" destOrd="0" presId="urn:microsoft.com/office/officeart/2018/2/layout/IconVerticalSolidList"/>
    <dgm:cxn modelId="{4CBECCEA-6220-409B-8A63-637AA5DBBD81}" type="presParOf" srcId="{F75000D2-0845-4FD1-9A36-BE0F44999213}" destId="{33A77F5F-FF8F-4251-B7F5-F7BEB80A16E2}" srcOrd="2" destOrd="0" presId="urn:microsoft.com/office/officeart/2018/2/layout/IconVerticalSolidList"/>
    <dgm:cxn modelId="{AD01B133-B0F0-4B1D-BDC0-033D6677B7F9}" type="presParOf" srcId="{F75000D2-0845-4FD1-9A36-BE0F44999213}" destId="{057E3C81-8AAB-4182-8449-CF5D9030AE75}" srcOrd="3" destOrd="0" presId="urn:microsoft.com/office/officeart/2018/2/layout/IconVerticalSolidList"/>
    <dgm:cxn modelId="{F5691A36-85EB-4C38-AECA-3BAACE461ACB}" type="presParOf" srcId="{BE30B675-6244-4B05-8BE5-B5631F62BE64}" destId="{8A65A46C-5FBA-4089-81DB-66B9943C62DE}" srcOrd="5" destOrd="0" presId="urn:microsoft.com/office/officeart/2018/2/layout/IconVerticalSolidList"/>
    <dgm:cxn modelId="{82B23F7B-C503-4484-BFEA-07E72FB0E211}" type="presParOf" srcId="{BE30B675-6244-4B05-8BE5-B5631F62BE64}" destId="{9F7C6D36-FFE7-4774-BCC3-2570CD1689B2}" srcOrd="6" destOrd="0" presId="urn:microsoft.com/office/officeart/2018/2/layout/IconVerticalSolidList"/>
    <dgm:cxn modelId="{7E0F861E-BC17-4463-9470-CE13F30A6872}" type="presParOf" srcId="{9F7C6D36-FFE7-4774-BCC3-2570CD1689B2}" destId="{70E5A411-0893-48AC-A7BB-BC0EE1EA6A13}" srcOrd="0" destOrd="0" presId="urn:microsoft.com/office/officeart/2018/2/layout/IconVerticalSolidList"/>
    <dgm:cxn modelId="{DB2C8FCA-DFA1-4DC1-94EF-E5F0FFC8F58B}" type="presParOf" srcId="{9F7C6D36-FFE7-4774-BCC3-2570CD1689B2}" destId="{761EFB6C-9CFA-4C82-B7D3-64574BF8E522}" srcOrd="1" destOrd="0" presId="urn:microsoft.com/office/officeart/2018/2/layout/IconVerticalSolidList"/>
    <dgm:cxn modelId="{1295314F-C04B-46C6-8C2A-96E64BD53C7A}" type="presParOf" srcId="{9F7C6D36-FFE7-4774-BCC3-2570CD1689B2}" destId="{8777594E-47B0-4EF3-82F7-7A7600111116}" srcOrd="2" destOrd="0" presId="urn:microsoft.com/office/officeart/2018/2/layout/IconVerticalSolidList"/>
    <dgm:cxn modelId="{710F2DFA-57AE-4081-B7A5-7C7DB99A9172}" type="presParOf" srcId="{9F7C6D36-FFE7-4774-BCC3-2570CD1689B2}" destId="{AC2470F1-F017-447F-B15F-CB8BA7ED29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6D4A99-CB58-482E-B5DE-F32A2894443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B4B920-4F6A-4542-9FD0-0D087CEE7232}">
      <dgm:prSet/>
      <dgm:spPr/>
      <dgm:t>
        <a:bodyPr/>
        <a:lstStyle/>
        <a:p>
          <a:r>
            <a:rPr lang="en-US"/>
            <a:t>The servers need to be able to handle multiple clients at once</a:t>
          </a:r>
        </a:p>
      </dgm:t>
    </dgm:pt>
    <dgm:pt modelId="{78ECD859-D3BC-452D-B581-04338E0F9F6B}" type="parTrans" cxnId="{3EDB1B02-6CE9-434E-82BB-890B1CDD986D}">
      <dgm:prSet/>
      <dgm:spPr/>
      <dgm:t>
        <a:bodyPr/>
        <a:lstStyle/>
        <a:p>
          <a:endParaRPr lang="en-US"/>
        </a:p>
      </dgm:t>
    </dgm:pt>
    <dgm:pt modelId="{04CAFA3B-AB0C-4DB5-8DF1-8442C2B9E036}" type="sibTrans" cxnId="{3EDB1B02-6CE9-434E-82BB-890B1CDD986D}">
      <dgm:prSet/>
      <dgm:spPr/>
      <dgm:t>
        <a:bodyPr/>
        <a:lstStyle/>
        <a:p>
          <a:endParaRPr lang="en-US"/>
        </a:p>
      </dgm:t>
    </dgm:pt>
    <dgm:pt modelId="{C844DABC-ACBC-4221-96C0-11B8F92B34B1}">
      <dgm:prSet/>
      <dgm:spPr/>
      <dgm:t>
        <a:bodyPr/>
        <a:lstStyle/>
        <a:p>
          <a:r>
            <a:rPr lang="en-US" dirty="0"/>
            <a:t>This is solved by creating a multithreaded server that splits in new threads</a:t>
          </a:r>
        </a:p>
      </dgm:t>
    </dgm:pt>
    <dgm:pt modelId="{0D74CB98-1099-4755-8B98-AB3675DF940F}" type="parTrans" cxnId="{95FA101A-F89D-45B9-98B4-51FF56F5036A}">
      <dgm:prSet/>
      <dgm:spPr/>
      <dgm:t>
        <a:bodyPr/>
        <a:lstStyle/>
        <a:p>
          <a:endParaRPr lang="en-US"/>
        </a:p>
      </dgm:t>
    </dgm:pt>
    <dgm:pt modelId="{CC576527-E233-4FA5-A93F-FB579A0C22D8}" type="sibTrans" cxnId="{95FA101A-F89D-45B9-98B4-51FF56F5036A}">
      <dgm:prSet/>
      <dgm:spPr/>
      <dgm:t>
        <a:bodyPr/>
        <a:lstStyle/>
        <a:p>
          <a:endParaRPr lang="en-US"/>
        </a:p>
      </dgm:t>
    </dgm:pt>
    <dgm:pt modelId="{F550037E-60C5-4DDC-BE5D-F6D044B1C7E0}">
      <dgm:prSet/>
      <dgm:spPr/>
      <dgm:t>
        <a:bodyPr/>
        <a:lstStyle/>
        <a:p>
          <a:r>
            <a:rPr lang="en-US"/>
            <a:t>Helps to allow multiple clients to give multiple calls</a:t>
          </a:r>
        </a:p>
      </dgm:t>
    </dgm:pt>
    <dgm:pt modelId="{AC7E4777-14A6-4572-9441-3764A3F214DC}" type="parTrans" cxnId="{38C64AAD-7E92-4180-9954-1CB365BE45FE}">
      <dgm:prSet/>
      <dgm:spPr/>
      <dgm:t>
        <a:bodyPr/>
        <a:lstStyle/>
        <a:p>
          <a:endParaRPr lang="en-US"/>
        </a:p>
      </dgm:t>
    </dgm:pt>
    <dgm:pt modelId="{4A3E454A-A8BD-483A-87EA-8EADCFA9264A}" type="sibTrans" cxnId="{38C64AAD-7E92-4180-9954-1CB365BE45FE}">
      <dgm:prSet/>
      <dgm:spPr/>
      <dgm:t>
        <a:bodyPr/>
        <a:lstStyle/>
        <a:p>
          <a:endParaRPr lang="en-US"/>
        </a:p>
      </dgm:t>
    </dgm:pt>
    <dgm:pt modelId="{75D7D37B-B87E-414A-84FB-BCB819B81B24}" type="pres">
      <dgm:prSet presAssocID="{536D4A99-CB58-482E-B5DE-F32A289444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B6E8E9-D930-4C48-8697-93D56269A03D}" type="pres">
      <dgm:prSet presAssocID="{C4B4B920-4F6A-4542-9FD0-0D087CEE7232}" presName="hierRoot1" presStyleCnt="0"/>
      <dgm:spPr/>
    </dgm:pt>
    <dgm:pt modelId="{A39ED631-9B99-4F14-95F5-AE9DE0212BB0}" type="pres">
      <dgm:prSet presAssocID="{C4B4B920-4F6A-4542-9FD0-0D087CEE7232}" presName="composite" presStyleCnt="0"/>
      <dgm:spPr/>
    </dgm:pt>
    <dgm:pt modelId="{E381C752-B66F-435A-8315-27CEDDF50FA3}" type="pres">
      <dgm:prSet presAssocID="{C4B4B920-4F6A-4542-9FD0-0D087CEE7232}" presName="background" presStyleLbl="node0" presStyleIdx="0" presStyleCnt="3"/>
      <dgm:spPr/>
    </dgm:pt>
    <dgm:pt modelId="{9CFE48F5-7A2A-430B-944A-AA4FE1AEE21E}" type="pres">
      <dgm:prSet presAssocID="{C4B4B920-4F6A-4542-9FD0-0D087CEE7232}" presName="text" presStyleLbl="fgAcc0" presStyleIdx="0" presStyleCnt="3">
        <dgm:presLayoutVars>
          <dgm:chPref val="3"/>
        </dgm:presLayoutVars>
      </dgm:prSet>
      <dgm:spPr/>
    </dgm:pt>
    <dgm:pt modelId="{7EE7349B-4F34-4C67-A02C-EDB60733100B}" type="pres">
      <dgm:prSet presAssocID="{C4B4B920-4F6A-4542-9FD0-0D087CEE7232}" presName="hierChild2" presStyleCnt="0"/>
      <dgm:spPr/>
    </dgm:pt>
    <dgm:pt modelId="{EA690CD4-0633-4E97-B352-84F0D19306B3}" type="pres">
      <dgm:prSet presAssocID="{C844DABC-ACBC-4221-96C0-11B8F92B34B1}" presName="hierRoot1" presStyleCnt="0"/>
      <dgm:spPr/>
    </dgm:pt>
    <dgm:pt modelId="{2AB64C85-4E9C-49A3-9AC1-D6D767D0110D}" type="pres">
      <dgm:prSet presAssocID="{C844DABC-ACBC-4221-96C0-11B8F92B34B1}" presName="composite" presStyleCnt="0"/>
      <dgm:spPr/>
    </dgm:pt>
    <dgm:pt modelId="{71C8138C-D5D1-4A4A-BA40-7FE82A46CC59}" type="pres">
      <dgm:prSet presAssocID="{C844DABC-ACBC-4221-96C0-11B8F92B34B1}" presName="background" presStyleLbl="node0" presStyleIdx="1" presStyleCnt="3"/>
      <dgm:spPr/>
    </dgm:pt>
    <dgm:pt modelId="{BAF17961-4ECD-4C38-840D-1B7E3169C3AD}" type="pres">
      <dgm:prSet presAssocID="{C844DABC-ACBC-4221-96C0-11B8F92B34B1}" presName="text" presStyleLbl="fgAcc0" presStyleIdx="1" presStyleCnt="3">
        <dgm:presLayoutVars>
          <dgm:chPref val="3"/>
        </dgm:presLayoutVars>
      </dgm:prSet>
      <dgm:spPr/>
    </dgm:pt>
    <dgm:pt modelId="{314BFEB7-9641-4A92-961D-4D13D79FCDE9}" type="pres">
      <dgm:prSet presAssocID="{C844DABC-ACBC-4221-96C0-11B8F92B34B1}" presName="hierChild2" presStyleCnt="0"/>
      <dgm:spPr/>
    </dgm:pt>
    <dgm:pt modelId="{6CD1050E-F855-4606-8994-371B9118069C}" type="pres">
      <dgm:prSet presAssocID="{F550037E-60C5-4DDC-BE5D-F6D044B1C7E0}" presName="hierRoot1" presStyleCnt="0"/>
      <dgm:spPr/>
    </dgm:pt>
    <dgm:pt modelId="{6CB5DFC3-01D2-4FD9-9ABF-76DE6EE6C401}" type="pres">
      <dgm:prSet presAssocID="{F550037E-60C5-4DDC-BE5D-F6D044B1C7E0}" presName="composite" presStyleCnt="0"/>
      <dgm:spPr/>
    </dgm:pt>
    <dgm:pt modelId="{CCB31BED-1E89-49CE-B959-E7526C43F2E0}" type="pres">
      <dgm:prSet presAssocID="{F550037E-60C5-4DDC-BE5D-F6D044B1C7E0}" presName="background" presStyleLbl="node0" presStyleIdx="2" presStyleCnt="3"/>
      <dgm:spPr/>
    </dgm:pt>
    <dgm:pt modelId="{BFD24ACB-346F-4D92-93A5-6A72650C6C2D}" type="pres">
      <dgm:prSet presAssocID="{F550037E-60C5-4DDC-BE5D-F6D044B1C7E0}" presName="text" presStyleLbl="fgAcc0" presStyleIdx="2" presStyleCnt="3">
        <dgm:presLayoutVars>
          <dgm:chPref val="3"/>
        </dgm:presLayoutVars>
      </dgm:prSet>
      <dgm:spPr/>
    </dgm:pt>
    <dgm:pt modelId="{203046BB-A756-4C82-AF90-785013282CA3}" type="pres">
      <dgm:prSet presAssocID="{F550037E-60C5-4DDC-BE5D-F6D044B1C7E0}" presName="hierChild2" presStyleCnt="0"/>
      <dgm:spPr/>
    </dgm:pt>
  </dgm:ptLst>
  <dgm:cxnLst>
    <dgm:cxn modelId="{3EDB1B02-6CE9-434E-82BB-890B1CDD986D}" srcId="{536D4A99-CB58-482E-B5DE-F32A28944434}" destId="{C4B4B920-4F6A-4542-9FD0-0D087CEE7232}" srcOrd="0" destOrd="0" parTransId="{78ECD859-D3BC-452D-B581-04338E0F9F6B}" sibTransId="{04CAFA3B-AB0C-4DB5-8DF1-8442C2B9E036}"/>
    <dgm:cxn modelId="{95FA101A-F89D-45B9-98B4-51FF56F5036A}" srcId="{536D4A99-CB58-482E-B5DE-F32A28944434}" destId="{C844DABC-ACBC-4221-96C0-11B8F92B34B1}" srcOrd="1" destOrd="0" parTransId="{0D74CB98-1099-4755-8B98-AB3675DF940F}" sibTransId="{CC576527-E233-4FA5-A93F-FB579A0C22D8}"/>
    <dgm:cxn modelId="{6F0F502E-97BE-49C7-A5B1-C7B388584560}" type="presOf" srcId="{536D4A99-CB58-482E-B5DE-F32A28944434}" destId="{75D7D37B-B87E-414A-84FB-BCB819B81B24}" srcOrd="0" destOrd="0" presId="urn:microsoft.com/office/officeart/2005/8/layout/hierarchy1"/>
    <dgm:cxn modelId="{25E4B769-C85F-4A7C-833B-5FC40DCAC17D}" type="presOf" srcId="{C844DABC-ACBC-4221-96C0-11B8F92B34B1}" destId="{BAF17961-4ECD-4C38-840D-1B7E3169C3AD}" srcOrd="0" destOrd="0" presId="urn:microsoft.com/office/officeart/2005/8/layout/hierarchy1"/>
    <dgm:cxn modelId="{7E038F76-5046-4BC2-AEC1-F5A89553F1ED}" type="presOf" srcId="{F550037E-60C5-4DDC-BE5D-F6D044B1C7E0}" destId="{BFD24ACB-346F-4D92-93A5-6A72650C6C2D}" srcOrd="0" destOrd="0" presId="urn:microsoft.com/office/officeart/2005/8/layout/hierarchy1"/>
    <dgm:cxn modelId="{38C64AAD-7E92-4180-9954-1CB365BE45FE}" srcId="{536D4A99-CB58-482E-B5DE-F32A28944434}" destId="{F550037E-60C5-4DDC-BE5D-F6D044B1C7E0}" srcOrd="2" destOrd="0" parTransId="{AC7E4777-14A6-4572-9441-3764A3F214DC}" sibTransId="{4A3E454A-A8BD-483A-87EA-8EADCFA9264A}"/>
    <dgm:cxn modelId="{67CA28C3-8679-477B-9489-885DEA26B26C}" type="presOf" srcId="{C4B4B920-4F6A-4542-9FD0-0D087CEE7232}" destId="{9CFE48F5-7A2A-430B-944A-AA4FE1AEE21E}" srcOrd="0" destOrd="0" presId="urn:microsoft.com/office/officeart/2005/8/layout/hierarchy1"/>
    <dgm:cxn modelId="{E23304D5-954E-4C56-AFB5-939AE2A5EF6A}" type="presParOf" srcId="{75D7D37B-B87E-414A-84FB-BCB819B81B24}" destId="{93B6E8E9-D930-4C48-8697-93D56269A03D}" srcOrd="0" destOrd="0" presId="urn:microsoft.com/office/officeart/2005/8/layout/hierarchy1"/>
    <dgm:cxn modelId="{E807A54F-88DC-4957-BB98-B90269E76000}" type="presParOf" srcId="{93B6E8E9-D930-4C48-8697-93D56269A03D}" destId="{A39ED631-9B99-4F14-95F5-AE9DE0212BB0}" srcOrd="0" destOrd="0" presId="urn:microsoft.com/office/officeart/2005/8/layout/hierarchy1"/>
    <dgm:cxn modelId="{CC6AA573-A742-4DF6-AF60-15A8B6C54932}" type="presParOf" srcId="{A39ED631-9B99-4F14-95F5-AE9DE0212BB0}" destId="{E381C752-B66F-435A-8315-27CEDDF50FA3}" srcOrd="0" destOrd="0" presId="urn:microsoft.com/office/officeart/2005/8/layout/hierarchy1"/>
    <dgm:cxn modelId="{0FC39BBE-F402-4601-AB48-EC664F390811}" type="presParOf" srcId="{A39ED631-9B99-4F14-95F5-AE9DE0212BB0}" destId="{9CFE48F5-7A2A-430B-944A-AA4FE1AEE21E}" srcOrd="1" destOrd="0" presId="urn:microsoft.com/office/officeart/2005/8/layout/hierarchy1"/>
    <dgm:cxn modelId="{9D2FF689-D332-4B14-AE2C-9DAC37BDCC5C}" type="presParOf" srcId="{93B6E8E9-D930-4C48-8697-93D56269A03D}" destId="{7EE7349B-4F34-4C67-A02C-EDB60733100B}" srcOrd="1" destOrd="0" presId="urn:microsoft.com/office/officeart/2005/8/layout/hierarchy1"/>
    <dgm:cxn modelId="{B49F3E9A-34FC-4CBF-8DA3-41D0B4DA3E9B}" type="presParOf" srcId="{75D7D37B-B87E-414A-84FB-BCB819B81B24}" destId="{EA690CD4-0633-4E97-B352-84F0D19306B3}" srcOrd="1" destOrd="0" presId="urn:microsoft.com/office/officeart/2005/8/layout/hierarchy1"/>
    <dgm:cxn modelId="{29DD7D98-0B6C-4910-9744-0420A042CCB1}" type="presParOf" srcId="{EA690CD4-0633-4E97-B352-84F0D19306B3}" destId="{2AB64C85-4E9C-49A3-9AC1-D6D767D0110D}" srcOrd="0" destOrd="0" presId="urn:microsoft.com/office/officeart/2005/8/layout/hierarchy1"/>
    <dgm:cxn modelId="{8A56A6BA-1F11-4CC0-93E5-69F66995C649}" type="presParOf" srcId="{2AB64C85-4E9C-49A3-9AC1-D6D767D0110D}" destId="{71C8138C-D5D1-4A4A-BA40-7FE82A46CC59}" srcOrd="0" destOrd="0" presId="urn:microsoft.com/office/officeart/2005/8/layout/hierarchy1"/>
    <dgm:cxn modelId="{511CADE1-BDA7-4014-9A5B-374817AD5E92}" type="presParOf" srcId="{2AB64C85-4E9C-49A3-9AC1-D6D767D0110D}" destId="{BAF17961-4ECD-4C38-840D-1B7E3169C3AD}" srcOrd="1" destOrd="0" presId="urn:microsoft.com/office/officeart/2005/8/layout/hierarchy1"/>
    <dgm:cxn modelId="{89F67FE3-4B09-43F9-9403-8066EF403476}" type="presParOf" srcId="{EA690CD4-0633-4E97-B352-84F0D19306B3}" destId="{314BFEB7-9641-4A92-961D-4D13D79FCDE9}" srcOrd="1" destOrd="0" presId="urn:microsoft.com/office/officeart/2005/8/layout/hierarchy1"/>
    <dgm:cxn modelId="{E669A309-00C7-4F21-864F-8DBC586E5059}" type="presParOf" srcId="{75D7D37B-B87E-414A-84FB-BCB819B81B24}" destId="{6CD1050E-F855-4606-8994-371B9118069C}" srcOrd="2" destOrd="0" presId="urn:microsoft.com/office/officeart/2005/8/layout/hierarchy1"/>
    <dgm:cxn modelId="{347CD792-4730-47E8-BECC-5277C4B488BE}" type="presParOf" srcId="{6CD1050E-F855-4606-8994-371B9118069C}" destId="{6CB5DFC3-01D2-4FD9-9ABF-76DE6EE6C401}" srcOrd="0" destOrd="0" presId="urn:microsoft.com/office/officeart/2005/8/layout/hierarchy1"/>
    <dgm:cxn modelId="{304C7223-87E6-42F1-A16A-D6526C6BDF01}" type="presParOf" srcId="{6CB5DFC3-01D2-4FD9-9ABF-76DE6EE6C401}" destId="{CCB31BED-1E89-49CE-B959-E7526C43F2E0}" srcOrd="0" destOrd="0" presId="urn:microsoft.com/office/officeart/2005/8/layout/hierarchy1"/>
    <dgm:cxn modelId="{E5FA1639-CF00-4DF1-9FDC-32DE3D49E6F2}" type="presParOf" srcId="{6CB5DFC3-01D2-4FD9-9ABF-76DE6EE6C401}" destId="{BFD24ACB-346F-4D92-93A5-6A72650C6C2D}" srcOrd="1" destOrd="0" presId="urn:microsoft.com/office/officeart/2005/8/layout/hierarchy1"/>
    <dgm:cxn modelId="{4DE19FCB-4BBE-4E47-8178-B180924CCC08}" type="presParOf" srcId="{6CD1050E-F855-4606-8994-371B9118069C}" destId="{203046BB-A756-4C82-AF90-785013282C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7E3F29-A0CE-453A-AFFE-4424232BC7B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C968DE-196C-4350-B834-8410B4EE36A4}">
      <dgm:prSet/>
      <dgm:spPr/>
      <dgm:t>
        <a:bodyPr/>
        <a:lstStyle/>
        <a:p>
          <a:r>
            <a:rPr lang="en-US"/>
            <a:t>Attempt to emulate a network of 6 web servers, 3 clients, 1 DNS server</a:t>
          </a:r>
        </a:p>
      </dgm:t>
    </dgm:pt>
    <dgm:pt modelId="{A2776BBD-93B8-4C07-A685-123AD15834EA}" type="parTrans" cxnId="{F47154A4-235D-4D78-AE39-1F222CC44717}">
      <dgm:prSet/>
      <dgm:spPr/>
      <dgm:t>
        <a:bodyPr/>
        <a:lstStyle/>
        <a:p>
          <a:endParaRPr lang="en-US"/>
        </a:p>
      </dgm:t>
    </dgm:pt>
    <dgm:pt modelId="{A4012186-149E-402A-B243-D2C0FE37FD4D}" type="sibTrans" cxnId="{F47154A4-235D-4D78-AE39-1F222CC44717}">
      <dgm:prSet/>
      <dgm:spPr/>
      <dgm:t>
        <a:bodyPr/>
        <a:lstStyle/>
        <a:p>
          <a:endParaRPr lang="en-US"/>
        </a:p>
      </dgm:t>
    </dgm:pt>
    <dgm:pt modelId="{A025E0AE-FCEA-4A88-B791-E3413C019CA1}">
      <dgm:prSet/>
      <dgm:spPr/>
      <dgm:t>
        <a:bodyPr/>
        <a:lstStyle/>
        <a:p>
          <a:r>
            <a:rPr lang="en-US" dirty="0"/>
            <a:t>Show</a:t>
          </a:r>
          <a:r>
            <a:rPr lang="en-US" baseline="0" dirty="0"/>
            <a:t> the client VM reaching the webserver VM through DNS server</a:t>
          </a:r>
          <a:endParaRPr lang="en-US" dirty="0"/>
        </a:p>
      </dgm:t>
    </dgm:pt>
    <dgm:pt modelId="{7047CCC8-3543-4D3B-9DCD-BE88CE68EC7F}" type="parTrans" cxnId="{A17DB85F-A052-437E-8045-85F218BECC02}">
      <dgm:prSet/>
      <dgm:spPr/>
      <dgm:t>
        <a:bodyPr/>
        <a:lstStyle/>
        <a:p>
          <a:endParaRPr lang="en-US"/>
        </a:p>
      </dgm:t>
    </dgm:pt>
    <dgm:pt modelId="{49996CF0-2AA0-40C1-9FFA-01546FDCEE41}" type="sibTrans" cxnId="{A17DB85F-A052-437E-8045-85F218BECC02}">
      <dgm:prSet/>
      <dgm:spPr/>
      <dgm:t>
        <a:bodyPr/>
        <a:lstStyle/>
        <a:p>
          <a:endParaRPr lang="en-US"/>
        </a:p>
      </dgm:t>
    </dgm:pt>
    <dgm:pt modelId="{EDC351C5-0BA6-45F0-B2E0-52D0961332D6}">
      <dgm:prSet/>
      <dgm:spPr/>
      <dgm:t>
        <a:bodyPr/>
        <a:lstStyle/>
        <a:p>
          <a:r>
            <a:rPr lang="en-US"/>
            <a:t>Speak between two “ISP’s” to show network routing</a:t>
          </a:r>
        </a:p>
      </dgm:t>
    </dgm:pt>
    <dgm:pt modelId="{82273AD0-4EEB-402C-823F-DFECB75FB24B}" type="parTrans" cxnId="{47F63569-7C35-42FC-A320-948FFF9B07B5}">
      <dgm:prSet/>
      <dgm:spPr/>
      <dgm:t>
        <a:bodyPr/>
        <a:lstStyle/>
        <a:p>
          <a:endParaRPr lang="en-US"/>
        </a:p>
      </dgm:t>
    </dgm:pt>
    <dgm:pt modelId="{28353F5B-8145-47F2-8A69-671D429BCBD0}" type="sibTrans" cxnId="{47F63569-7C35-42FC-A320-948FFF9B07B5}">
      <dgm:prSet/>
      <dgm:spPr/>
      <dgm:t>
        <a:bodyPr/>
        <a:lstStyle/>
        <a:p>
          <a:endParaRPr lang="en-US"/>
        </a:p>
      </dgm:t>
    </dgm:pt>
    <dgm:pt modelId="{1827D363-39DD-4974-9E1C-3DDE40BAB245}" type="pres">
      <dgm:prSet presAssocID="{A37E3F29-A0CE-453A-AFFE-4424232BC7B1}" presName="linear" presStyleCnt="0">
        <dgm:presLayoutVars>
          <dgm:animLvl val="lvl"/>
          <dgm:resizeHandles val="exact"/>
        </dgm:presLayoutVars>
      </dgm:prSet>
      <dgm:spPr/>
    </dgm:pt>
    <dgm:pt modelId="{2DF7F642-31AE-4407-BDCB-915AD983762B}" type="pres">
      <dgm:prSet presAssocID="{64C968DE-196C-4350-B834-8410B4EE36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48D471-6A59-41A2-B1AA-582E10F4E7AD}" type="pres">
      <dgm:prSet presAssocID="{A4012186-149E-402A-B243-D2C0FE37FD4D}" presName="spacer" presStyleCnt="0"/>
      <dgm:spPr/>
    </dgm:pt>
    <dgm:pt modelId="{F714578E-00FB-4B77-A68E-0F80BD2AE503}" type="pres">
      <dgm:prSet presAssocID="{A025E0AE-FCEA-4A88-B791-E3413C019CA1}" presName="parentText" presStyleLbl="node1" presStyleIdx="1" presStyleCnt="3" custLinFactNeighborX="-315" custLinFactNeighborY="1">
        <dgm:presLayoutVars>
          <dgm:chMax val="0"/>
          <dgm:bulletEnabled val="1"/>
        </dgm:presLayoutVars>
      </dgm:prSet>
      <dgm:spPr/>
    </dgm:pt>
    <dgm:pt modelId="{CC20070B-1F83-46A7-891B-1A6C7F636C92}" type="pres">
      <dgm:prSet presAssocID="{49996CF0-2AA0-40C1-9FFA-01546FDCEE41}" presName="spacer" presStyleCnt="0"/>
      <dgm:spPr/>
    </dgm:pt>
    <dgm:pt modelId="{48CF8639-0F2A-4A75-9E22-6F01E5A4812A}" type="pres">
      <dgm:prSet presAssocID="{EDC351C5-0BA6-45F0-B2E0-52D0961332D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81FAB05-4808-43BE-B7F7-21AC3122B78A}" type="presOf" srcId="{A025E0AE-FCEA-4A88-B791-E3413C019CA1}" destId="{F714578E-00FB-4B77-A68E-0F80BD2AE503}" srcOrd="0" destOrd="0" presId="urn:microsoft.com/office/officeart/2005/8/layout/vList2"/>
    <dgm:cxn modelId="{3A1FEE3F-0278-4C7B-A96D-0AE9C9D7E495}" type="presOf" srcId="{A37E3F29-A0CE-453A-AFFE-4424232BC7B1}" destId="{1827D363-39DD-4974-9E1C-3DDE40BAB245}" srcOrd="0" destOrd="0" presId="urn:microsoft.com/office/officeart/2005/8/layout/vList2"/>
    <dgm:cxn modelId="{A17DB85F-A052-437E-8045-85F218BECC02}" srcId="{A37E3F29-A0CE-453A-AFFE-4424232BC7B1}" destId="{A025E0AE-FCEA-4A88-B791-E3413C019CA1}" srcOrd="1" destOrd="0" parTransId="{7047CCC8-3543-4D3B-9DCD-BE88CE68EC7F}" sibTransId="{49996CF0-2AA0-40C1-9FFA-01546FDCEE41}"/>
    <dgm:cxn modelId="{47F63569-7C35-42FC-A320-948FFF9B07B5}" srcId="{A37E3F29-A0CE-453A-AFFE-4424232BC7B1}" destId="{EDC351C5-0BA6-45F0-B2E0-52D0961332D6}" srcOrd="2" destOrd="0" parTransId="{82273AD0-4EEB-402C-823F-DFECB75FB24B}" sibTransId="{28353F5B-8145-47F2-8A69-671D429BCBD0}"/>
    <dgm:cxn modelId="{CF812386-A2ED-4C04-95F9-679CDB92BB35}" type="presOf" srcId="{EDC351C5-0BA6-45F0-B2E0-52D0961332D6}" destId="{48CF8639-0F2A-4A75-9E22-6F01E5A4812A}" srcOrd="0" destOrd="0" presId="urn:microsoft.com/office/officeart/2005/8/layout/vList2"/>
    <dgm:cxn modelId="{F47154A4-235D-4D78-AE39-1F222CC44717}" srcId="{A37E3F29-A0CE-453A-AFFE-4424232BC7B1}" destId="{64C968DE-196C-4350-B834-8410B4EE36A4}" srcOrd="0" destOrd="0" parTransId="{A2776BBD-93B8-4C07-A685-123AD15834EA}" sibTransId="{A4012186-149E-402A-B243-D2C0FE37FD4D}"/>
    <dgm:cxn modelId="{6082C7BD-54BD-42D9-B97D-904D197B1DEE}" type="presOf" srcId="{64C968DE-196C-4350-B834-8410B4EE36A4}" destId="{2DF7F642-31AE-4407-BDCB-915AD983762B}" srcOrd="0" destOrd="0" presId="urn:microsoft.com/office/officeart/2005/8/layout/vList2"/>
    <dgm:cxn modelId="{19A4185B-5D52-4358-8D82-4B8FC8CBD52D}" type="presParOf" srcId="{1827D363-39DD-4974-9E1C-3DDE40BAB245}" destId="{2DF7F642-31AE-4407-BDCB-915AD983762B}" srcOrd="0" destOrd="0" presId="urn:microsoft.com/office/officeart/2005/8/layout/vList2"/>
    <dgm:cxn modelId="{97824B92-0BE0-459F-85FB-785113226CA5}" type="presParOf" srcId="{1827D363-39DD-4974-9E1C-3DDE40BAB245}" destId="{0948D471-6A59-41A2-B1AA-582E10F4E7AD}" srcOrd="1" destOrd="0" presId="urn:microsoft.com/office/officeart/2005/8/layout/vList2"/>
    <dgm:cxn modelId="{5DEE9FFD-A231-4B2B-A5BA-798268E38C19}" type="presParOf" srcId="{1827D363-39DD-4974-9E1C-3DDE40BAB245}" destId="{F714578E-00FB-4B77-A68E-0F80BD2AE503}" srcOrd="2" destOrd="0" presId="urn:microsoft.com/office/officeart/2005/8/layout/vList2"/>
    <dgm:cxn modelId="{8586C3CF-61FF-42BF-8272-566B1ED46C43}" type="presParOf" srcId="{1827D363-39DD-4974-9E1C-3DDE40BAB245}" destId="{CC20070B-1F83-46A7-891B-1A6C7F636C92}" srcOrd="3" destOrd="0" presId="urn:microsoft.com/office/officeart/2005/8/layout/vList2"/>
    <dgm:cxn modelId="{266B6E1F-7341-4456-9C92-5F3B257137CE}" type="presParOf" srcId="{1827D363-39DD-4974-9E1C-3DDE40BAB245}" destId="{48CF8639-0F2A-4A75-9E22-6F01E5A4812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21C4DD-5D9D-4E5C-BE8A-BB6BE700AC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3B630A-0337-42DB-8B27-EA7F63D7DB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</a:t>
          </a:r>
          <a:r>
            <a:rPr lang="en-US" baseline="0" dirty="0"/>
            <a:t> interaction</a:t>
          </a:r>
          <a:endParaRPr lang="en-US" dirty="0"/>
        </a:p>
      </dgm:t>
    </dgm:pt>
    <dgm:pt modelId="{40820F27-8A4A-410A-83E5-FE2C5A5949EA}" type="parTrans" cxnId="{D05B3CAA-A540-4E74-B93B-5FB2C8995268}">
      <dgm:prSet/>
      <dgm:spPr/>
      <dgm:t>
        <a:bodyPr/>
        <a:lstStyle/>
        <a:p>
          <a:endParaRPr lang="en-US"/>
        </a:p>
      </dgm:t>
    </dgm:pt>
    <dgm:pt modelId="{3F0F997F-B610-43BC-8B40-9FD10F18F14B}" type="sibTrans" cxnId="{D05B3CAA-A540-4E74-B93B-5FB2C8995268}">
      <dgm:prSet/>
      <dgm:spPr/>
      <dgm:t>
        <a:bodyPr/>
        <a:lstStyle/>
        <a:p>
          <a:endParaRPr lang="en-US"/>
        </a:p>
      </dgm:t>
    </dgm:pt>
    <dgm:pt modelId="{A15D281D-EE9B-47A1-AA0A-8BFB6644D4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HTML parsing and Display</a:t>
          </a:r>
        </a:p>
      </dgm:t>
    </dgm:pt>
    <dgm:pt modelId="{2F869217-AE95-4133-9D92-B4F00CC91668}" type="parTrans" cxnId="{45AFF7D2-F969-4B5F-90E2-78505CB33E20}">
      <dgm:prSet/>
      <dgm:spPr/>
      <dgm:t>
        <a:bodyPr/>
        <a:lstStyle/>
        <a:p>
          <a:endParaRPr lang="en-US"/>
        </a:p>
      </dgm:t>
    </dgm:pt>
    <dgm:pt modelId="{07E47748-755B-4A95-94CF-A44FC2C70DB8}" type="sibTrans" cxnId="{45AFF7D2-F969-4B5F-90E2-78505CB33E20}">
      <dgm:prSet/>
      <dgm:spPr/>
      <dgm:t>
        <a:bodyPr/>
        <a:lstStyle/>
        <a:p>
          <a:endParaRPr lang="en-US"/>
        </a:p>
      </dgm:t>
    </dgm:pt>
    <dgm:pt modelId="{9074331D-5205-42A4-AD47-13B59E130A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TCP with server for file transmission</a:t>
          </a:r>
        </a:p>
      </dgm:t>
    </dgm:pt>
    <dgm:pt modelId="{6DBA97A4-4CF0-4F91-885D-7DCD73862797}" type="parTrans" cxnId="{AF509CDD-2807-4006-8C58-88F2C5DF29A3}">
      <dgm:prSet/>
      <dgm:spPr/>
      <dgm:t>
        <a:bodyPr/>
        <a:lstStyle/>
        <a:p>
          <a:endParaRPr lang="en-US"/>
        </a:p>
      </dgm:t>
    </dgm:pt>
    <dgm:pt modelId="{CCB5BD44-75E8-450C-B6C0-5043366045FC}" type="sibTrans" cxnId="{AF509CDD-2807-4006-8C58-88F2C5DF29A3}">
      <dgm:prSet/>
      <dgm:spPr/>
      <dgm:t>
        <a:bodyPr/>
        <a:lstStyle/>
        <a:p>
          <a:endParaRPr lang="en-US"/>
        </a:p>
      </dgm:t>
    </dgm:pt>
    <dgm:pt modelId="{80BCA965-78C4-4DFD-B8F9-9E31241E02F3}" type="pres">
      <dgm:prSet presAssocID="{4A21C4DD-5D9D-4E5C-BE8A-BB6BE700ACF4}" presName="root" presStyleCnt="0">
        <dgm:presLayoutVars>
          <dgm:dir/>
          <dgm:resizeHandles val="exact"/>
        </dgm:presLayoutVars>
      </dgm:prSet>
      <dgm:spPr/>
    </dgm:pt>
    <dgm:pt modelId="{DD928832-9A26-4F1A-A386-3B929A627699}" type="pres">
      <dgm:prSet presAssocID="{F83B630A-0337-42DB-8B27-EA7F63D7DB77}" presName="compNode" presStyleCnt="0"/>
      <dgm:spPr/>
    </dgm:pt>
    <dgm:pt modelId="{A90E0E3C-3082-4140-BE6A-471E3A344A08}" type="pres">
      <dgm:prSet presAssocID="{F83B630A-0337-42DB-8B27-EA7F63D7DB77}" presName="bgRect" presStyleLbl="bgShp" presStyleIdx="0" presStyleCnt="3"/>
      <dgm:spPr/>
    </dgm:pt>
    <dgm:pt modelId="{2E05785F-302A-44F1-BE7A-6F1B0A8564FF}" type="pres">
      <dgm:prSet presAssocID="{F83B630A-0337-42DB-8B27-EA7F63D7DB77}" presName="iconRect" presStyleLbl="node1" presStyleIdx="0" presStyleCnt="3" custLinFactX="81633" custLinFactY="100000" custLinFactNeighborX="100000" custLinFactNeighborY="120325"/>
      <dgm:spPr>
        <a:ln>
          <a:noFill/>
        </a:ln>
      </dgm:spPr>
    </dgm:pt>
    <dgm:pt modelId="{50F7ABB1-64B8-489F-9DB0-FEC08C2BE56E}" type="pres">
      <dgm:prSet presAssocID="{F83B630A-0337-42DB-8B27-EA7F63D7DB77}" presName="spaceRect" presStyleCnt="0"/>
      <dgm:spPr/>
    </dgm:pt>
    <dgm:pt modelId="{4AA6A825-AE09-437C-B9EB-057EB6F4794E}" type="pres">
      <dgm:prSet presAssocID="{F83B630A-0337-42DB-8B27-EA7F63D7DB77}" presName="parTx" presStyleLbl="revTx" presStyleIdx="0" presStyleCnt="3">
        <dgm:presLayoutVars>
          <dgm:chMax val="0"/>
          <dgm:chPref val="0"/>
        </dgm:presLayoutVars>
      </dgm:prSet>
      <dgm:spPr/>
    </dgm:pt>
    <dgm:pt modelId="{98F57745-03D6-4FD4-8306-F236535426CC}" type="pres">
      <dgm:prSet presAssocID="{3F0F997F-B610-43BC-8B40-9FD10F18F14B}" presName="sibTrans" presStyleCnt="0"/>
      <dgm:spPr/>
    </dgm:pt>
    <dgm:pt modelId="{5297DE89-D61B-47BA-ACCF-90ADA6F9D72A}" type="pres">
      <dgm:prSet presAssocID="{A15D281D-EE9B-47A1-AA0A-8BFB6644D4F9}" presName="compNode" presStyleCnt="0"/>
      <dgm:spPr/>
    </dgm:pt>
    <dgm:pt modelId="{16E5D6C0-8551-419C-9378-29DE13FA452A}" type="pres">
      <dgm:prSet presAssocID="{A15D281D-EE9B-47A1-AA0A-8BFB6644D4F9}" presName="bgRect" presStyleLbl="bgShp" presStyleIdx="1" presStyleCnt="3"/>
      <dgm:spPr/>
    </dgm:pt>
    <dgm:pt modelId="{FCAA91E4-E25E-458A-9A77-31E06494B732}" type="pres">
      <dgm:prSet presAssocID="{A15D281D-EE9B-47A1-AA0A-8BFB6644D4F9}" presName="iconRect" presStyleLbl="node1" presStyleIdx="1" presStyleCnt="3" custLinFactX="-34672" custLinFactY="100000" custLinFactNeighborX="-100000" custLinFactNeighborY="118175"/>
      <dgm:spPr>
        <a:ln>
          <a:noFill/>
        </a:ln>
      </dgm:spPr>
    </dgm:pt>
    <dgm:pt modelId="{971D9101-2D0D-4525-8A4C-F38B574C54EF}" type="pres">
      <dgm:prSet presAssocID="{A15D281D-EE9B-47A1-AA0A-8BFB6644D4F9}" presName="spaceRect" presStyleCnt="0"/>
      <dgm:spPr/>
    </dgm:pt>
    <dgm:pt modelId="{9C0E6A7D-9315-4EE0-9D8A-2287CC6375F8}" type="pres">
      <dgm:prSet presAssocID="{A15D281D-EE9B-47A1-AA0A-8BFB6644D4F9}" presName="parTx" presStyleLbl="revTx" presStyleIdx="1" presStyleCnt="3">
        <dgm:presLayoutVars>
          <dgm:chMax val="0"/>
          <dgm:chPref val="0"/>
        </dgm:presLayoutVars>
      </dgm:prSet>
      <dgm:spPr/>
    </dgm:pt>
    <dgm:pt modelId="{C780EA6C-C60B-4EDD-B2BF-80A891B12156}" type="pres">
      <dgm:prSet presAssocID="{07E47748-755B-4A95-94CF-A44FC2C70DB8}" presName="sibTrans" presStyleCnt="0"/>
      <dgm:spPr/>
    </dgm:pt>
    <dgm:pt modelId="{0B480F35-BEB3-4783-8410-5464DAAF2AE5}" type="pres">
      <dgm:prSet presAssocID="{9074331D-5205-42A4-AD47-13B59E130A41}" presName="compNode" presStyleCnt="0"/>
      <dgm:spPr/>
    </dgm:pt>
    <dgm:pt modelId="{AA307553-0050-4809-8BB6-C1B6B0298BBD}" type="pres">
      <dgm:prSet presAssocID="{9074331D-5205-42A4-AD47-13B59E130A41}" presName="bgRect" presStyleLbl="bgShp" presStyleIdx="2" presStyleCnt="3"/>
      <dgm:spPr/>
    </dgm:pt>
    <dgm:pt modelId="{64BE9AB5-FB16-4985-9BD8-EC3DAFAAA4BD}" type="pres">
      <dgm:prSet presAssocID="{9074331D-5205-42A4-AD47-13B59E130A41}" presName="iconRect" presStyleLbl="node1" presStyleIdx="2" presStyleCnt="3" custLinFactX="-326557" custLinFactY="7475" custLinFactNeighborX="-400000" custLinFactNeighborY="100000"/>
      <dgm:spPr/>
    </dgm:pt>
    <dgm:pt modelId="{7DAFAEBC-9A9C-4DCC-B8A7-269F75C1F087}" type="pres">
      <dgm:prSet presAssocID="{9074331D-5205-42A4-AD47-13B59E130A41}" presName="spaceRect" presStyleCnt="0"/>
      <dgm:spPr/>
    </dgm:pt>
    <dgm:pt modelId="{88C8258B-5F8E-482A-8F79-4E086BA961F6}" type="pres">
      <dgm:prSet presAssocID="{9074331D-5205-42A4-AD47-13B59E130A4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D689B36-D703-8C41-A3B4-DB708F04F417}" type="presOf" srcId="{4A21C4DD-5D9D-4E5C-BE8A-BB6BE700ACF4}" destId="{80BCA965-78C4-4DFD-B8F9-9E31241E02F3}" srcOrd="0" destOrd="0" presId="urn:microsoft.com/office/officeart/2018/2/layout/IconVerticalSolidList"/>
    <dgm:cxn modelId="{58375289-0331-4DE8-8E58-A343794D2429}" type="presOf" srcId="{9074331D-5205-42A4-AD47-13B59E130A41}" destId="{88C8258B-5F8E-482A-8F79-4E086BA961F6}" srcOrd="0" destOrd="0" presId="urn:microsoft.com/office/officeart/2018/2/layout/IconVerticalSolidList"/>
    <dgm:cxn modelId="{D05B3CAA-A540-4E74-B93B-5FB2C8995268}" srcId="{4A21C4DD-5D9D-4E5C-BE8A-BB6BE700ACF4}" destId="{F83B630A-0337-42DB-8B27-EA7F63D7DB77}" srcOrd="0" destOrd="0" parTransId="{40820F27-8A4A-410A-83E5-FE2C5A5949EA}" sibTransId="{3F0F997F-B610-43BC-8B40-9FD10F18F14B}"/>
    <dgm:cxn modelId="{162FDFB2-70DD-4CD9-A760-351EE2A7C293}" type="presOf" srcId="{A15D281D-EE9B-47A1-AA0A-8BFB6644D4F9}" destId="{9C0E6A7D-9315-4EE0-9D8A-2287CC6375F8}" srcOrd="0" destOrd="0" presId="urn:microsoft.com/office/officeart/2018/2/layout/IconVerticalSolidList"/>
    <dgm:cxn modelId="{45AFF7D2-F969-4B5F-90E2-78505CB33E20}" srcId="{4A21C4DD-5D9D-4E5C-BE8A-BB6BE700ACF4}" destId="{A15D281D-EE9B-47A1-AA0A-8BFB6644D4F9}" srcOrd="1" destOrd="0" parTransId="{2F869217-AE95-4133-9D92-B4F00CC91668}" sibTransId="{07E47748-755B-4A95-94CF-A44FC2C70DB8}"/>
    <dgm:cxn modelId="{AF509CDD-2807-4006-8C58-88F2C5DF29A3}" srcId="{4A21C4DD-5D9D-4E5C-BE8A-BB6BE700ACF4}" destId="{9074331D-5205-42A4-AD47-13B59E130A41}" srcOrd="2" destOrd="0" parTransId="{6DBA97A4-4CF0-4F91-885D-7DCD73862797}" sibTransId="{CCB5BD44-75E8-450C-B6C0-5043366045FC}"/>
    <dgm:cxn modelId="{7A16D2E4-662A-4D44-B953-9D8B00E881B6}" type="presOf" srcId="{F83B630A-0337-42DB-8B27-EA7F63D7DB77}" destId="{4AA6A825-AE09-437C-B9EB-057EB6F4794E}" srcOrd="0" destOrd="0" presId="urn:microsoft.com/office/officeart/2018/2/layout/IconVerticalSolidList"/>
    <dgm:cxn modelId="{9B5DCE45-052F-40F4-AA26-63AAA1B75DFF}" type="presParOf" srcId="{80BCA965-78C4-4DFD-B8F9-9E31241E02F3}" destId="{DD928832-9A26-4F1A-A386-3B929A627699}" srcOrd="0" destOrd="0" presId="urn:microsoft.com/office/officeart/2018/2/layout/IconVerticalSolidList"/>
    <dgm:cxn modelId="{68C5176F-6F37-474B-9A1A-83AF47E811AF}" type="presParOf" srcId="{DD928832-9A26-4F1A-A386-3B929A627699}" destId="{A90E0E3C-3082-4140-BE6A-471E3A344A08}" srcOrd="0" destOrd="0" presId="urn:microsoft.com/office/officeart/2018/2/layout/IconVerticalSolidList"/>
    <dgm:cxn modelId="{34BBCB56-B0AB-4F27-BE46-2A01ABDBD48F}" type="presParOf" srcId="{DD928832-9A26-4F1A-A386-3B929A627699}" destId="{2E05785F-302A-44F1-BE7A-6F1B0A8564FF}" srcOrd="1" destOrd="0" presId="urn:microsoft.com/office/officeart/2018/2/layout/IconVerticalSolidList"/>
    <dgm:cxn modelId="{C85D0887-5625-447D-A76B-7F8499CFF8EE}" type="presParOf" srcId="{DD928832-9A26-4F1A-A386-3B929A627699}" destId="{50F7ABB1-64B8-489F-9DB0-FEC08C2BE56E}" srcOrd="2" destOrd="0" presId="urn:microsoft.com/office/officeart/2018/2/layout/IconVerticalSolidList"/>
    <dgm:cxn modelId="{A901218D-1095-4203-8BE3-B137487E72D4}" type="presParOf" srcId="{DD928832-9A26-4F1A-A386-3B929A627699}" destId="{4AA6A825-AE09-437C-B9EB-057EB6F4794E}" srcOrd="3" destOrd="0" presId="urn:microsoft.com/office/officeart/2018/2/layout/IconVerticalSolidList"/>
    <dgm:cxn modelId="{E4D7BBB8-367A-46E2-802D-756013A055F7}" type="presParOf" srcId="{80BCA965-78C4-4DFD-B8F9-9E31241E02F3}" destId="{98F57745-03D6-4FD4-8306-F236535426CC}" srcOrd="1" destOrd="0" presId="urn:microsoft.com/office/officeart/2018/2/layout/IconVerticalSolidList"/>
    <dgm:cxn modelId="{60765164-2364-43B9-8FBB-B5AE50927D85}" type="presParOf" srcId="{80BCA965-78C4-4DFD-B8F9-9E31241E02F3}" destId="{5297DE89-D61B-47BA-ACCF-90ADA6F9D72A}" srcOrd="2" destOrd="0" presId="urn:microsoft.com/office/officeart/2018/2/layout/IconVerticalSolidList"/>
    <dgm:cxn modelId="{CC316761-282E-4E52-850F-1570650BB76E}" type="presParOf" srcId="{5297DE89-D61B-47BA-ACCF-90ADA6F9D72A}" destId="{16E5D6C0-8551-419C-9378-29DE13FA452A}" srcOrd="0" destOrd="0" presId="urn:microsoft.com/office/officeart/2018/2/layout/IconVerticalSolidList"/>
    <dgm:cxn modelId="{465626CF-129E-4E46-837B-DE4EEC0EBAC3}" type="presParOf" srcId="{5297DE89-D61B-47BA-ACCF-90ADA6F9D72A}" destId="{FCAA91E4-E25E-458A-9A77-31E06494B732}" srcOrd="1" destOrd="0" presId="urn:microsoft.com/office/officeart/2018/2/layout/IconVerticalSolidList"/>
    <dgm:cxn modelId="{98C3118B-4597-4042-B50B-7C85DAE3C5C7}" type="presParOf" srcId="{5297DE89-D61B-47BA-ACCF-90ADA6F9D72A}" destId="{971D9101-2D0D-4525-8A4C-F38B574C54EF}" srcOrd="2" destOrd="0" presId="urn:microsoft.com/office/officeart/2018/2/layout/IconVerticalSolidList"/>
    <dgm:cxn modelId="{1F0D257B-325F-47B6-858B-20F5EDB18F18}" type="presParOf" srcId="{5297DE89-D61B-47BA-ACCF-90ADA6F9D72A}" destId="{9C0E6A7D-9315-4EE0-9D8A-2287CC6375F8}" srcOrd="3" destOrd="0" presId="urn:microsoft.com/office/officeart/2018/2/layout/IconVerticalSolidList"/>
    <dgm:cxn modelId="{5CAA44A5-729D-4138-B60F-7DBE25071E90}" type="presParOf" srcId="{80BCA965-78C4-4DFD-B8F9-9E31241E02F3}" destId="{C780EA6C-C60B-4EDD-B2BF-80A891B12156}" srcOrd="3" destOrd="0" presId="urn:microsoft.com/office/officeart/2018/2/layout/IconVerticalSolidList"/>
    <dgm:cxn modelId="{68EA6A88-6AA9-4BD9-8441-08F87DC19778}" type="presParOf" srcId="{80BCA965-78C4-4DFD-B8F9-9E31241E02F3}" destId="{0B480F35-BEB3-4783-8410-5464DAAF2AE5}" srcOrd="4" destOrd="0" presId="urn:microsoft.com/office/officeart/2018/2/layout/IconVerticalSolidList"/>
    <dgm:cxn modelId="{CA5C61FF-CD88-499C-A884-96D38B64F3BA}" type="presParOf" srcId="{0B480F35-BEB3-4783-8410-5464DAAF2AE5}" destId="{AA307553-0050-4809-8BB6-C1B6B0298BBD}" srcOrd="0" destOrd="0" presId="urn:microsoft.com/office/officeart/2018/2/layout/IconVerticalSolidList"/>
    <dgm:cxn modelId="{76983951-19F9-48A0-98D0-FE4AE4FA870F}" type="presParOf" srcId="{0B480F35-BEB3-4783-8410-5464DAAF2AE5}" destId="{64BE9AB5-FB16-4985-9BD8-EC3DAFAAA4BD}" srcOrd="1" destOrd="0" presId="urn:microsoft.com/office/officeart/2018/2/layout/IconVerticalSolidList"/>
    <dgm:cxn modelId="{3EEFE453-0171-47C7-AA56-ABA7EAB0BD3A}" type="presParOf" srcId="{0B480F35-BEB3-4783-8410-5464DAAF2AE5}" destId="{7DAFAEBC-9A9C-4DCC-B8A7-269F75C1F087}" srcOrd="2" destOrd="0" presId="urn:microsoft.com/office/officeart/2018/2/layout/IconVerticalSolidList"/>
    <dgm:cxn modelId="{61DFCCF9-04B5-4310-9BC6-61D05C9769F3}" type="presParOf" srcId="{0B480F35-BEB3-4783-8410-5464DAAF2AE5}" destId="{88C8258B-5F8E-482A-8F79-4E086BA961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FF3AB-CE9F-8E47-B1C8-691A8499E7C3}">
      <dsp:nvSpPr>
        <dsp:cNvPr id="0" name=""/>
        <dsp:cNvSpPr/>
      </dsp:nvSpPr>
      <dsp:spPr>
        <a:xfrm>
          <a:off x="0" y="2299"/>
          <a:ext cx="70123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AD767-7DFA-9A40-AE5A-93356D1E417F}">
      <dsp:nvSpPr>
        <dsp:cNvPr id="0" name=""/>
        <dsp:cNvSpPr/>
      </dsp:nvSpPr>
      <dsp:spPr>
        <a:xfrm>
          <a:off x="0" y="2299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Gain deep understanding of the underpinnings of the web: TCP, DNS, UDP, and network topologies and related algorithms</a:t>
          </a:r>
        </a:p>
      </dsp:txBody>
      <dsp:txXfrm>
        <a:off x="0" y="2299"/>
        <a:ext cx="7012370" cy="1568177"/>
      </dsp:txXfrm>
    </dsp:sp>
    <dsp:sp modelId="{7EDA5009-A598-6347-BE96-AF54CA6716E0}">
      <dsp:nvSpPr>
        <dsp:cNvPr id="0" name=""/>
        <dsp:cNvSpPr/>
      </dsp:nvSpPr>
      <dsp:spPr>
        <a:xfrm>
          <a:off x="0" y="1570476"/>
          <a:ext cx="7012370" cy="0"/>
        </a:xfrm>
        <a:prstGeom prst="line">
          <a:avLst/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2225" cap="rnd" cmpd="sng" algn="ctr">
          <a:solidFill>
            <a:schemeClr val="accent2">
              <a:hueOff val="4645837"/>
              <a:satOff val="-23806"/>
              <a:lumOff val="-1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AB810-04C0-CD4B-B1F6-84B56C9C8449}">
      <dsp:nvSpPr>
        <dsp:cNvPr id="0" name=""/>
        <dsp:cNvSpPr/>
      </dsp:nvSpPr>
      <dsp:spPr>
        <a:xfrm>
          <a:off x="0" y="1570476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Demonstrate end-to-end scenario of web client querying DNS and communicating with a web server to retrieve and render pages</a:t>
          </a:r>
        </a:p>
      </dsp:txBody>
      <dsp:txXfrm>
        <a:off x="0" y="1570476"/>
        <a:ext cx="7012370" cy="1568177"/>
      </dsp:txXfrm>
    </dsp:sp>
    <dsp:sp modelId="{1E9450CA-2EC9-5148-9D60-1104CF0863BE}">
      <dsp:nvSpPr>
        <dsp:cNvPr id="0" name=""/>
        <dsp:cNvSpPr/>
      </dsp:nvSpPr>
      <dsp:spPr>
        <a:xfrm>
          <a:off x="0" y="3138654"/>
          <a:ext cx="7012370" cy="0"/>
        </a:xfrm>
        <a:prstGeom prst="line">
          <a:avLst/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accent2">
              <a:hueOff val="9291674"/>
              <a:satOff val="-47612"/>
              <a:lumOff val="-2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3B44D-C4A2-EF45-ABD7-D1A97C91FE0E}">
      <dsp:nvSpPr>
        <dsp:cNvPr id="0" name=""/>
        <dsp:cNvSpPr/>
      </dsp:nvSpPr>
      <dsp:spPr>
        <a:xfrm>
          <a:off x="0" y="3138654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Three main components: 1) web client 2) DNS server environment 3) Web server environment</a:t>
          </a:r>
        </a:p>
      </dsp:txBody>
      <dsp:txXfrm>
        <a:off x="0" y="3138654"/>
        <a:ext cx="7012370" cy="1568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E0E3C-3082-4140-BE6A-471E3A344A08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5785F-302A-44F1-BE7A-6F1B0A8564FF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6A825-AE09-437C-B9EB-057EB6F4794E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DNS Server hierarchy/topology—”Registrar” component sets everything up</a:t>
          </a:r>
        </a:p>
      </dsp:txBody>
      <dsp:txXfrm>
        <a:off x="1553633" y="574"/>
        <a:ext cx="5458736" cy="1345137"/>
      </dsp:txXfrm>
    </dsp:sp>
    <dsp:sp modelId="{16E5D6C0-8551-419C-9378-29DE13FA452A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A91E4-E25E-458A-9A77-31E06494B732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E6A7D-9315-4EE0-9D8A-2287CC6375F8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Web Client communicates with DNS client that has a preconfigured local DNS server</a:t>
          </a:r>
        </a:p>
      </dsp:txBody>
      <dsp:txXfrm>
        <a:off x="1553633" y="1681996"/>
        <a:ext cx="5458736" cy="1345137"/>
      </dsp:txXfrm>
    </dsp:sp>
    <dsp:sp modelId="{AA307553-0050-4809-8BB6-C1B6B0298BBD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E9AB5-FB16-4985-9BD8-EC3DAFAAA4BD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8258B-5F8E-482A-8F79-4E086BA961F6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Uses UDP to transmit DNS query/response packets between DNS servers. Support of both recursive and iterative querying</a:t>
          </a:r>
        </a:p>
      </dsp:txBody>
      <dsp:txXfrm>
        <a:off x="1553633" y="3363418"/>
        <a:ext cx="5458736" cy="1345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A47BB-2BEE-4720-AEC3-99917A676028}">
      <dsp:nvSpPr>
        <dsp:cNvPr id="0" name=""/>
        <dsp:cNvSpPr/>
      </dsp:nvSpPr>
      <dsp:spPr>
        <a:xfrm>
          <a:off x="0" y="2312"/>
          <a:ext cx="6243991" cy="11718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8F48D-1469-4120-B879-4FB9FF94EE4A}">
      <dsp:nvSpPr>
        <dsp:cNvPr id="0" name=""/>
        <dsp:cNvSpPr/>
      </dsp:nvSpPr>
      <dsp:spPr>
        <a:xfrm>
          <a:off x="354494" y="265985"/>
          <a:ext cx="644535" cy="64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3A45A-4108-4A2F-851D-E4788B6AD59A}">
      <dsp:nvSpPr>
        <dsp:cNvPr id="0" name=""/>
        <dsp:cNvSpPr/>
      </dsp:nvSpPr>
      <dsp:spPr>
        <a:xfrm>
          <a:off x="1353523" y="2312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Receives client’s request, after client is routed to the server via the DNS server</a:t>
          </a:r>
        </a:p>
      </dsp:txBody>
      <dsp:txXfrm>
        <a:off x="1353523" y="2312"/>
        <a:ext cx="4890468" cy="1171882"/>
      </dsp:txXfrm>
    </dsp:sp>
    <dsp:sp modelId="{CD6D05D2-4964-4A96-A447-314B1F83FCF9}">
      <dsp:nvSpPr>
        <dsp:cNvPr id="0" name=""/>
        <dsp:cNvSpPr/>
      </dsp:nvSpPr>
      <dsp:spPr>
        <a:xfrm>
          <a:off x="0" y="1467164"/>
          <a:ext cx="6243991" cy="11718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14027-71D0-47CC-939B-4DBCC700E0E9}">
      <dsp:nvSpPr>
        <dsp:cNvPr id="0" name=""/>
        <dsp:cNvSpPr/>
      </dsp:nvSpPr>
      <dsp:spPr>
        <a:xfrm>
          <a:off x="354494" y="1730838"/>
          <a:ext cx="644535" cy="64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92937-02A4-4AE7-B227-1A70A1817769}">
      <dsp:nvSpPr>
        <dsp:cNvPr id="0" name=""/>
        <dsp:cNvSpPr/>
      </dsp:nvSpPr>
      <dsp:spPr>
        <a:xfrm>
          <a:off x="1353523" y="1467164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Proceeds to parse the request header for information on the request</a:t>
          </a:r>
        </a:p>
      </dsp:txBody>
      <dsp:txXfrm>
        <a:off x="1353523" y="1467164"/>
        <a:ext cx="4890468" cy="1171882"/>
      </dsp:txXfrm>
    </dsp:sp>
    <dsp:sp modelId="{27F53716-4CBA-4E25-9DC5-2D91ACAA4758}">
      <dsp:nvSpPr>
        <dsp:cNvPr id="0" name=""/>
        <dsp:cNvSpPr/>
      </dsp:nvSpPr>
      <dsp:spPr>
        <a:xfrm>
          <a:off x="0" y="2932017"/>
          <a:ext cx="6243991" cy="11718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D6483-5A1F-48D6-A4BE-EBD96A7E0EC8}">
      <dsp:nvSpPr>
        <dsp:cNvPr id="0" name=""/>
        <dsp:cNvSpPr/>
      </dsp:nvSpPr>
      <dsp:spPr>
        <a:xfrm>
          <a:off x="354494" y="3195691"/>
          <a:ext cx="644535" cy="64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E3C81-8AAB-4182-8449-CF5D9030AE75}">
      <dsp:nvSpPr>
        <dsp:cNvPr id="0" name=""/>
        <dsp:cNvSpPr/>
      </dsp:nvSpPr>
      <dsp:spPr>
        <a:xfrm>
          <a:off x="1353523" y="2932017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Uses the information from the request header to grab requested file</a:t>
          </a:r>
        </a:p>
      </dsp:txBody>
      <dsp:txXfrm>
        <a:off x="1353523" y="2932017"/>
        <a:ext cx="4890468" cy="1171882"/>
      </dsp:txXfrm>
    </dsp:sp>
    <dsp:sp modelId="{70E5A411-0893-48AC-A7BB-BC0EE1EA6A13}">
      <dsp:nvSpPr>
        <dsp:cNvPr id="0" name=""/>
        <dsp:cNvSpPr/>
      </dsp:nvSpPr>
      <dsp:spPr>
        <a:xfrm>
          <a:off x="0" y="4396870"/>
          <a:ext cx="6243991" cy="11718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EFB6C-9CFA-4C82-B7D3-64574BF8E522}">
      <dsp:nvSpPr>
        <dsp:cNvPr id="0" name=""/>
        <dsp:cNvSpPr/>
      </dsp:nvSpPr>
      <dsp:spPr>
        <a:xfrm>
          <a:off x="354494" y="4660544"/>
          <a:ext cx="644535" cy="6445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470F1-F017-447F-B15F-CB8BA7ED29BA}">
      <dsp:nvSpPr>
        <dsp:cNvPr id="0" name=""/>
        <dsp:cNvSpPr/>
      </dsp:nvSpPr>
      <dsp:spPr>
        <a:xfrm>
          <a:off x="1353523" y="4396870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Sends back the file with any special formats requested</a:t>
          </a:r>
        </a:p>
      </dsp:txBody>
      <dsp:txXfrm>
        <a:off x="1353523" y="4396870"/>
        <a:ext cx="4890468" cy="11718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1C752-B66F-435A-8315-27CEDDF50FA3}">
      <dsp:nvSpPr>
        <dsp:cNvPr id="0" name=""/>
        <dsp:cNvSpPr/>
      </dsp:nvSpPr>
      <dsp:spPr>
        <a:xfrm>
          <a:off x="0" y="662100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E48F5-7A2A-430B-944A-AA4FE1AEE21E}">
      <dsp:nvSpPr>
        <dsp:cNvPr id="0" name=""/>
        <dsp:cNvSpPr/>
      </dsp:nvSpPr>
      <dsp:spPr>
        <a:xfrm>
          <a:off x="309562" y="956185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servers need to be able to handle multiple clients at once</a:t>
          </a:r>
        </a:p>
      </dsp:txBody>
      <dsp:txXfrm>
        <a:off x="361379" y="1008002"/>
        <a:ext cx="2682428" cy="1665515"/>
      </dsp:txXfrm>
    </dsp:sp>
    <dsp:sp modelId="{71C8138C-D5D1-4A4A-BA40-7FE82A46CC59}">
      <dsp:nvSpPr>
        <dsp:cNvPr id="0" name=""/>
        <dsp:cNvSpPr/>
      </dsp:nvSpPr>
      <dsp:spPr>
        <a:xfrm>
          <a:off x="3405187" y="662100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17961-4ECD-4C38-840D-1B7E3169C3AD}">
      <dsp:nvSpPr>
        <dsp:cNvPr id="0" name=""/>
        <dsp:cNvSpPr/>
      </dsp:nvSpPr>
      <dsp:spPr>
        <a:xfrm>
          <a:off x="3714749" y="956185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is solved by creating a multithreaded server that splits in new threads</a:t>
          </a:r>
        </a:p>
      </dsp:txBody>
      <dsp:txXfrm>
        <a:off x="3766566" y="1008002"/>
        <a:ext cx="2682428" cy="1665515"/>
      </dsp:txXfrm>
    </dsp:sp>
    <dsp:sp modelId="{CCB31BED-1E89-49CE-B959-E7526C43F2E0}">
      <dsp:nvSpPr>
        <dsp:cNvPr id="0" name=""/>
        <dsp:cNvSpPr/>
      </dsp:nvSpPr>
      <dsp:spPr>
        <a:xfrm>
          <a:off x="6810375" y="662100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24ACB-346F-4D92-93A5-6A72650C6C2D}">
      <dsp:nvSpPr>
        <dsp:cNvPr id="0" name=""/>
        <dsp:cNvSpPr/>
      </dsp:nvSpPr>
      <dsp:spPr>
        <a:xfrm>
          <a:off x="7119937" y="956185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Helps to allow multiple clients to give multiple calls</a:t>
          </a:r>
        </a:p>
      </dsp:txBody>
      <dsp:txXfrm>
        <a:off x="7171754" y="1008002"/>
        <a:ext cx="2682428" cy="16655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7F642-31AE-4407-BDCB-915AD983762B}">
      <dsp:nvSpPr>
        <dsp:cNvPr id="0" name=""/>
        <dsp:cNvSpPr/>
      </dsp:nvSpPr>
      <dsp:spPr>
        <a:xfrm>
          <a:off x="0" y="551533"/>
          <a:ext cx="6046132" cy="1113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Attempt to emulate a network of 6 web servers, 3 clients, 1 DNS server</a:t>
          </a:r>
        </a:p>
      </dsp:txBody>
      <dsp:txXfrm>
        <a:off x="54373" y="605906"/>
        <a:ext cx="5937386" cy="1005094"/>
      </dsp:txXfrm>
    </dsp:sp>
    <dsp:sp modelId="{F714578E-00FB-4B77-A68E-0F80BD2AE503}">
      <dsp:nvSpPr>
        <dsp:cNvPr id="0" name=""/>
        <dsp:cNvSpPr/>
      </dsp:nvSpPr>
      <dsp:spPr>
        <a:xfrm>
          <a:off x="0" y="1746013"/>
          <a:ext cx="6046132" cy="1113840"/>
        </a:xfrm>
        <a:prstGeom prst="roundRect">
          <a:avLst/>
        </a:prstGeom>
        <a:gradFill rotWithShape="0">
          <a:gsLst>
            <a:gs pos="0">
              <a:schemeClr val="accent2">
                <a:hueOff val="4645837"/>
                <a:satOff val="-23806"/>
                <a:lumOff val="-12059"/>
                <a:alphaOff val="0"/>
                <a:tint val="98000"/>
                <a:lumMod val="110000"/>
              </a:schemeClr>
            </a:gs>
            <a:gs pos="84000">
              <a:schemeClr val="accent2">
                <a:hueOff val="4645837"/>
                <a:satOff val="-23806"/>
                <a:lumOff val="-1205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Show</a:t>
          </a:r>
          <a:r>
            <a:rPr lang="en-US" sz="2800" kern="1200" baseline="0" dirty="0"/>
            <a:t> the client VM reaching the webserver VM through DNS server</a:t>
          </a:r>
          <a:endParaRPr lang="en-US" sz="2800" kern="1200" dirty="0"/>
        </a:p>
      </dsp:txBody>
      <dsp:txXfrm>
        <a:off x="54373" y="1800386"/>
        <a:ext cx="5937386" cy="1005094"/>
      </dsp:txXfrm>
    </dsp:sp>
    <dsp:sp modelId="{48CF8639-0F2A-4A75-9E22-6F01E5A4812A}">
      <dsp:nvSpPr>
        <dsp:cNvPr id="0" name=""/>
        <dsp:cNvSpPr/>
      </dsp:nvSpPr>
      <dsp:spPr>
        <a:xfrm>
          <a:off x="0" y="2940493"/>
          <a:ext cx="6046132" cy="1113840"/>
        </a:xfrm>
        <a:prstGeom prst="roundRect">
          <a:avLst/>
        </a:prstGeom>
        <a:gradFill rotWithShape="0">
          <a:gsLst>
            <a:gs pos="0">
              <a:schemeClr val="accent2">
                <a:hueOff val="9291674"/>
                <a:satOff val="-47612"/>
                <a:lumOff val="-24118"/>
                <a:alphaOff val="0"/>
                <a:tint val="98000"/>
                <a:lumMod val="110000"/>
              </a:schemeClr>
            </a:gs>
            <a:gs pos="84000">
              <a:schemeClr val="accent2">
                <a:hueOff val="9291674"/>
                <a:satOff val="-47612"/>
                <a:lumOff val="-2411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Speak between two “ISP’s” to show network routing</a:t>
          </a:r>
        </a:p>
      </dsp:txBody>
      <dsp:txXfrm>
        <a:off x="54373" y="2994866"/>
        <a:ext cx="5937386" cy="10050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E0E3C-3082-4140-BE6A-471E3A344A08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5785F-302A-44F1-BE7A-6F1B0A8564FF}">
      <dsp:nvSpPr>
        <dsp:cNvPr id="0" name=""/>
        <dsp:cNvSpPr/>
      </dsp:nvSpPr>
      <dsp:spPr>
        <a:xfrm>
          <a:off x="1750671" y="1933251"/>
          <a:ext cx="739825" cy="7398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6A825-AE09-437C-B9EB-057EB6F4794E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User</a:t>
          </a:r>
          <a:r>
            <a:rPr lang="en-US" sz="2500" kern="1200" baseline="0" dirty="0"/>
            <a:t> interaction</a:t>
          </a:r>
          <a:endParaRPr lang="en-US" sz="2500" kern="1200" dirty="0"/>
        </a:p>
      </dsp:txBody>
      <dsp:txXfrm>
        <a:off x="1553633" y="574"/>
        <a:ext cx="5458736" cy="1345137"/>
      </dsp:txXfrm>
    </dsp:sp>
    <dsp:sp modelId="{16E5D6C0-8551-419C-9378-29DE13FA452A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A91E4-E25E-458A-9A77-31E06494B732}">
      <dsp:nvSpPr>
        <dsp:cNvPr id="0" name=""/>
        <dsp:cNvSpPr/>
      </dsp:nvSpPr>
      <dsp:spPr>
        <a:xfrm>
          <a:off x="0" y="3598767"/>
          <a:ext cx="739825" cy="7398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E6A7D-9315-4EE0-9D8A-2287CC6375F8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HTML parsing and Display</a:t>
          </a:r>
        </a:p>
      </dsp:txBody>
      <dsp:txXfrm>
        <a:off x="1553633" y="1681996"/>
        <a:ext cx="5458736" cy="1345137"/>
      </dsp:txXfrm>
    </dsp:sp>
    <dsp:sp modelId="{AA307553-0050-4809-8BB6-C1B6B0298BBD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E9AB5-FB16-4985-9BD8-EC3DAFAAA4BD}">
      <dsp:nvSpPr>
        <dsp:cNvPr id="0" name=""/>
        <dsp:cNvSpPr/>
      </dsp:nvSpPr>
      <dsp:spPr>
        <a:xfrm>
          <a:off x="0" y="3969305"/>
          <a:ext cx="739825" cy="7398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8258B-5F8E-482A-8F79-4E086BA961F6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TCP with server for file transmission</a:t>
          </a:r>
        </a:p>
      </dsp:txBody>
      <dsp:txXfrm>
        <a:off x="1553633" y="3363418"/>
        <a:ext cx="5458736" cy="134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6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8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8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1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8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1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6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3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0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2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80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A36BC-F541-49AF-8725-5C76E27DC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14EB7-399C-204B-B868-69C8087AE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Standard internet protocols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85095-B8B7-6D4D-B324-3D153247C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>
                    <a:alpha val="75000"/>
                  </a:srgbClr>
                </a:solidFill>
              </a:rPr>
              <a:t>Skye Nygaard</a:t>
            </a:r>
          </a:p>
          <a:p>
            <a:r>
              <a:rPr lang="en-US" sz="1800">
                <a:solidFill>
                  <a:srgbClr val="FFFFFF">
                    <a:alpha val="75000"/>
                  </a:srgbClr>
                </a:solidFill>
              </a:rPr>
              <a:t>Luke Parkhurst</a:t>
            </a:r>
          </a:p>
          <a:p>
            <a:r>
              <a:rPr lang="en-US" sz="1800">
                <a:solidFill>
                  <a:srgbClr val="FFFFFF">
                    <a:alpha val="75000"/>
                  </a:srgbClr>
                </a:solidFill>
              </a:rPr>
              <a:t>Debra Cooperman</a:t>
            </a:r>
          </a:p>
        </p:txBody>
      </p:sp>
    </p:spTree>
    <p:extLst>
      <p:ext uri="{BB962C8B-B14F-4D97-AF65-F5344CB8AC3E}">
        <p14:creationId xmlns:p14="http://schemas.microsoft.com/office/powerpoint/2010/main" val="2872788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787C-B906-48AD-8B52-7179086E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Console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7214-7B9B-4235-875E-8E480B9B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Header=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	Size: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	Language: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Save=</a:t>
            </a:r>
            <a:r>
              <a:rPr lang="en-US" i="1" dirty="0"/>
              <a:t>path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	Path creation, go iterate through folder structure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	Offline for future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4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75B1-0AE5-4C27-BC8D-F6FA1517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HTML Parser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775A-429B-48EC-85AB-97C0F0B6C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Pattern </a:t>
            </a:r>
            <a:r>
              <a:rPr lang="en-US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link 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Pattern</a:t>
            </a:r>
            <a:r>
              <a:rPr lang="en-US" dirty="0" err="1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i="1" dirty="0" err="1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compile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dirty="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(?&lt;=</a:t>
            </a:r>
            <a:r>
              <a:rPr lang="en-US" dirty="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&lt;link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dirty="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.+?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(?&lt;=</a:t>
            </a:r>
            <a:r>
              <a:rPr lang="en-US" dirty="0" err="1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dirty="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>
                <a:solidFill>
                  <a:srgbClr val="0037A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\"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)(</a:t>
            </a:r>
            <a:r>
              <a:rPr lang="en-US" dirty="0">
                <a:solidFill>
                  <a:srgbClr val="0037A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\\</a:t>
            </a:r>
            <a:r>
              <a:rPr lang="en-US" dirty="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./.+?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)(?=</a:t>
            </a:r>
            <a:r>
              <a:rPr lang="en-US" dirty="0">
                <a:solidFill>
                  <a:srgbClr val="0037A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\"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dirty="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Pattern </a:t>
            </a:r>
            <a:r>
              <a:rPr lang="en-US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script 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Pattern</a:t>
            </a:r>
            <a:r>
              <a:rPr lang="en-US" dirty="0" err="1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i="1" dirty="0" err="1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compile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dirty="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(?&lt;=</a:t>
            </a:r>
            <a:r>
              <a:rPr lang="en-US" dirty="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&lt;script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dirty="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.+?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(?&lt;=</a:t>
            </a:r>
            <a:r>
              <a:rPr lang="en-US" dirty="0" err="1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dirty="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>
                <a:solidFill>
                  <a:srgbClr val="0037A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\"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)(</a:t>
            </a:r>
            <a:r>
              <a:rPr lang="en-US" dirty="0">
                <a:solidFill>
                  <a:srgbClr val="0037A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\\</a:t>
            </a:r>
            <a:r>
              <a:rPr lang="en-US" dirty="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./.+?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)(?=</a:t>
            </a:r>
            <a:r>
              <a:rPr lang="en-US" dirty="0">
                <a:solidFill>
                  <a:srgbClr val="0037A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\"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dirty="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Pattern </a:t>
            </a:r>
            <a:r>
              <a:rPr lang="en-US" dirty="0" err="1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lang="en-US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Pattern</a:t>
            </a:r>
            <a:r>
              <a:rPr lang="en-US" dirty="0" err="1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i="1" dirty="0" err="1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compile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dirty="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(?&lt;=</a:t>
            </a:r>
            <a:r>
              <a:rPr lang="en-US" dirty="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dirty="0" err="1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dirty="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.+?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(?&lt;=</a:t>
            </a:r>
            <a:r>
              <a:rPr lang="en-US" dirty="0" err="1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dirty="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>
                <a:solidFill>
                  <a:srgbClr val="0037A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\"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)(</a:t>
            </a:r>
            <a:r>
              <a:rPr lang="en-US" dirty="0">
                <a:solidFill>
                  <a:srgbClr val="0037A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\\</a:t>
            </a:r>
            <a:r>
              <a:rPr lang="en-US" dirty="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./.+?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)(?=</a:t>
            </a:r>
            <a:r>
              <a:rPr lang="en-US" dirty="0">
                <a:solidFill>
                  <a:srgbClr val="0037A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\"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dirty="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67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D8D6-D2F3-4F46-A189-5DD2A443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Browser - Rendering Engine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231B-8680-48B0-AF55-930F4FE5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Desktop</a:t>
            </a:r>
            <a:r>
              <a:rPr lang="en-US" dirty="0" err="1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i="1" dirty="0" err="1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getDesktop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.open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dirty="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dirty="0" err="1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filePath</a:t>
            </a:r>
            <a:r>
              <a:rPr lang="en-US" i="1" dirty="0">
                <a:solidFill>
                  <a:srgbClr val="8710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dirty="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Default program for file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09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FCEB-5394-9D40-9C8E-76A00025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A47E-DC25-9149-9F62-DC573251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Simulating the network!</a:t>
            </a:r>
          </a:p>
          <a:p>
            <a:r>
              <a:rPr lang="en-US" sz="2000" dirty="0"/>
              <a:t>Multithreading</a:t>
            </a:r>
          </a:p>
          <a:p>
            <a:r>
              <a:rPr lang="en-US" sz="2000" dirty="0"/>
              <a:t>Dealing with non-HTML web content</a:t>
            </a:r>
          </a:p>
          <a:p>
            <a:r>
              <a:rPr lang="en-US" sz="2000" dirty="0"/>
              <a:t>Complicated DNS headers, DNS querying and caching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3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E59C-14BD-5B4D-A153-A529A1E1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C8417-CD0B-0D49-A829-CF32516B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Performance tuning and robustness</a:t>
            </a:r>
          </a:p>
          <a:p>
            <a:r>
              <a:rPr lang="en-US" sz="2000" dirty="0"/>
              <a:t>Support for more content</a:t>
            </a:r>
          </a:p>
          <a:p>
            <a:r>
              <a:rPr lang="en-US" sz="2000" dirty="0"/>
              <a:t>Full network simulation with real IP addresses, etc.</a:t>
            </a:r>
          </a:p>
        </p:txBody>
      </p:sp>
    </p:spTree>
    <p:extLst>
      <p:ext uri="{BB962C8B-B14F-4D97-AF65-F5344CB8AC3E}">
        <p14:creationId xmlns:p14="http://schemas.microsoft.com/office/powerpoint/2010/main" val="398655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44EBC-CD2E-414C-A144-9706813A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/>
              <a:t>Goals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25D0FE2-2D97-4D39-B327-8AE6CC1D5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64878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991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FD7AF-7B51-774C-BC4B-6343B054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/>
              <a:t>DNS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7780B5-2EE9-4893-B19B-9296A1E04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751185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07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742703-BB5E-BF42-A51C-3FE466531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676" y="643467"/>
            <a:ext cx="905864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8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758C-FB90-49A2-B0A0-64810AA8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/>
              <a:t>Web Server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490B2C-FB69-496A-A931-5A104E1562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20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7965-C5E5-4F53-933F-9083BFC9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E84F50-534B-4B69-9B12-3B76646B68C6}"/>
              </a:ext>
            </a:extLst>
          </p:cNvPr>
          <p:cNvSpPr/>
          <p:nvPr/>
        </p:nvSpPr>
        <p:spPr>
          <a:xfrm>
            <a:off x="1647749" y="2879694"/>
            <a:ext cx="2219325" cy="170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908380-9CA8-451C-9B64-516A69C84AFF}"/>
              </a:ext>
            </a:extLst>
          </p:cNvPr>
          <p:cNvSpPr/>
          <p:nvPr/>
        </p:nvSpPr>
        <p:spPr>
          <a:xfrm>
            <a:off x="7608162" y="3217276"/>
            <a:ext cx="1864311" cy="10298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9489A6-0B89-4CE3-A469-33FE58A09FF5}"/>
              </a:ext>
            </a:extLst>
          </p:cNvPr>
          <p:cNvSpPr/>
          <p:nvPr/>
        </p:nvSpPr>
        <p:spPr>
          <a:xfrm>
            <a:off x="5339755" y="4584669"/>
            <a:ext cx="1509307" cy="10748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 Handler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4D6DF6-D5A9-4C52-8E4F-08B43A7E637C}"/>
              </a:ext>
            </a:extLst>
          </p:cNvPr>
          <p:cNvSpPr/>
          <p:nvPr/>
        </p:nvSpPr>
        <p:spPr>
          <a:xfrm>
            <a:off x="5191001" y="2182242"/>
            <a:ext cx="1509312" cy="10298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Echo Get 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D19A22-264E-43A4-99C7-91B75EF5F35E}"/>
              </a:ext>
            </a:extLst>
          </p:cNvPr>
          <p:cNvCxnSpPr/>
          <p:nvPr/>
        </p:nvCxnSpPr>
        <p:spPr>
          <a:xfrm flipV="1">
            <a:off x="2659757" y="4554244"/>
            <a:ext cx="0" cy="142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4CCBD7-F817-4EAE-B0BC-FA7994098DCC}"/>
              </a:ext>
            </a:extLst>
          </p:cNvPr>
          <p:cNvSpPr txBox="1"/>
          <p:nvPr/>
        </p:nvSpPr>
        <p:spPr>
          <a:xfrm>
            <a:off x="1491449" y="5375429"/>
            <a:ext cx="1340528" cy="284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 Request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FB1DE0-C729-4297-9C1E-B62399A70F5C}"/>
              </a:ext>
            </a:extLst>
          </p:cNvPr>
          <p:cNvCxnSpPr/>
          <p:nvPr/>
        </p:nvCxnSpPr>
        <p:spPr>
          <a:xfrm>
            <a:off x="3867074" y="4323425"/>
            <a:ext cx="1472681" cy="5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B4BB0D-01AF-4922-B894-AE50FFF07B5D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5945657" y="3212052"/>
            <a:ext cx="71022" cy="137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B0D9C3-2B37-40C5-9986-375BAA88F28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867075" y="2697147"/>
            <a:ext cx="1323926" cy="43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466A61-59B1-4AF3-ADAD-AC7A6E38611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867074" y="3212052"/>
            <a:ext cx="3741088" cy="52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D1512A-CD9D-496B-877F-27C6AC372469}"/>
              </a:ext>
            </a:extLst>
          </p:cNvPr>
          <p:cNvCxnSpPr>
            <a:cxnSpLocks/>
          </p:cNvCxnSpPr>
          <p:nvPr/>
        </p:nvCxnSpPr>
        <p:spPr>
          <a:xfrm>
            <a:off x="3080551" y="4584669"/>
            <a:ext cx="0" cy="150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FB39C0-CA80-425E-8DD1-7830BB19A891}"/>
              </a:ext>
            </a:extLst>
          </p:cNvPr>
          <p:cNvSpPr txBox="1"/>
          <p:nvPr/>
        </p:nvSpPr>
        <p:spPr>
          <a:xfrm>
            <a:off x="3154410" y="5236929"/>
            <a:ext cx="126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File Requested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6CFA03-ACE8-4624-B33B-7AF70E5DA527}"/>
              </a:ext>
            </a:extLst>
          </p:cNvPr>
          <p:cNvSpPr txBox="1"/>
          <p:nvPr/>
        </p:nvSpPr>
        <p:spPr>
          <a:xfrm rot="1336969">
            <a:off x="4069460" y="4291134"/>
            <a:ext cx="1290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Parses Request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3F802D-56AF-4837-B8CE-E5AF01974B92}"/>
              </a:ext>
            </a:extLst>
          </p:cNvPr>
          <p:cNvSpPr txBox="1"/>
          <p:nvPr/>
        </p:nvSpPr>
        <p:spPr>
          <a:xfrm rot="15943846">
            <a:off x="5630835" y="391777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Parses URL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91BDC9-FB97-4A18-B1AE-62BB367853FC}"/>
              </a:ext>
            </a:extLst>
          </p:cNvPr>
          <p:cNvSpPr txBox="1"/>
          <p:nvPr/>
        </p:nvSpPr>
        <p:spPr>
          <a:xfrm rot="436246">
            <a:off x="4265802" y="3366861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Pulls requested file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09A9A8-8B45-4C41-AB4A-761EE7B3787B}"/>
              </a:ext>
            </a:extLst>
          </p:cNvPr>
          <p:cNvSpPr txBox="1"/>
          <p:nvPr/>
        </p:nvSpPr>
        <p:spPr>
          <a:xfrm rot="20298162">
            <a:off x="3887905" y="2614816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Passes file path</a:t>
            </a:r>
          </a:p>
        </p:txBody>
      </p:sp>
    </p:spTree>
    <p:extLst>
      <p:ext uri="{BB962C8B-B14F-4D97-AF65-F5344CB8AC3E}">
        <p14:creationId xmlns:p14="http://schemas.microsoft.com/office/powerpoint/2010/main" val="278199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8DB0-6DEE-4BFA-91D4-33FD7F9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Multi Threaded Applications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19F2AC-589A-4B97-812C-00DC94284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38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4FAA-9BAF-455D-860A-578B3C33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/>
              <a:t>Emulation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D244D-E0CB-4649-9012-BCD45A7906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97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D7AF-7B51-774C-BC4B-6343B054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/>
              <a:t>Client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7780B5-2EE9-4893-B19B-9296A1E04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574699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17206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399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Nova Light</vt:lpstr>
      <vt:lpstr>Wingdings 2</vt:lpstr>
      <vt:lpstr>DividendVTI</vt:lpstr>
      <vt:lpstr>Standard internet protocols</vt:lpstr>
      <vt:lpstr>Goals</vt:lpstr>
      <vt:lpstr>DNS</vt:lpstr>
      <vt:lpstr>PowerPoint Presentation</vt:lpstr>
      <vt:lpstr>Web Server</vt:lpstr>
      <vt:lpstr>Web Server Path</vt:lpstr>
      <vt:lpstr>Multi Threaded Applications</vt:lpstr>
      <vt:lpstr>Emulation Goals</vt:lpstr>
      <vt:lpstr>Client</vt:lpstr>
      <vt:lpstr>Console Commands</vt:lpstr>
      <vt:lpstr>HTML Parser</vt:lpstr>
      <vt:lpstr>Browser - Rendering Engine</vt:lpstr>
      <vt:lpstr>Challenges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internet protocols</dc:title>
  <dc:creator>Debra Cooperman</dc:creator>
  <cp:lastModifiedBy>Skye Nygaard</cp:lastModifiedBy>
  <cp:revision>5</cp:revision>
  <dcterms:created xsi:type="dcterms:W3CDTF">2020-08-08T17:09:42Z</dcterms:created>
  <dcterms:modified xsi:type="dcterms:W3CDTF">2020-08-09T02:23:15Z</dcterms:modified>
</cp:coreProperties>
</file>