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5" r:id="rId7"/>
    <p:sldId id="260" r:id="rId8"/>
    <p:sldId id="266" r:id="rId9"/>
    <p:sldId id="261" r:id="rId10"/>
    <p:sldId id="268" r:id="rId11"/>
    <p:sldId id="267" r:id="rId12"/>
    <p:sldId id="270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mr ibrahim" userId="4179628e1a8b3055" providerId="LiveId" clId="{9567DCBA-D29C-4CDC-B61D-7F1DD9048E0B}"/>
    <pc:docChg chg="undo custSel addSld delSld modSld">
      <pc:chgData name="aamr ibrahim" userId="4179628e1a8b3055" providerId="LiveId" clId="{9567DCBA-D29C-4CDC-B61D-7F1DD9048E0B}" dt="2025-04-20T00:00:03.792" v="92" actId="47"/>
      <pc:docMkLst>
        <pc:docMk/>
      </pc:docMkLst>
      <pc:sldChg chg="addSp delSp modSp mod">
        <pc:chgData name="aamr ibrahim" userId="4179628e1a8b3055" providerId="LiveId" clId="{9567DCBA-D29C-4CDC-B61D-7F1DD9048E0B}" dt="2025-04-19T20:14:33.935" v="89" actId="26606"/>
        <pc:sldMkLst>
          <pc:docMk/>
          <pc:sldMk cId="0" sldId="256"/>
        </pc:sldMkLst>
        <pc:spChg chg="mod">
          <ac:chgData name="aamr ibrahim" userId="4179628e1a8b3055" providerId="LiveId" clId="{9567DCBA-D29C-4CDC-B61D-7F1DD9048E0B}" dt="2025-04-19T20:14:33.935" v="89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amr ibrahim" userId="4179628e1a8b3055" providerId="LiveId" clId="{9567DCBA-D29C-4CDC-B61D-7F1DD9048E0B}" dt="2025-04-19T20:14:33.935" v="89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aamr ibrahim" userId="4179628e1a8b3055" providerId="LiveId" clId="{9567DCBA-D29C-4CDC-B61D-7F1DD9048E0B}" dt="2025-04-19T20:14:33.935" v="89" actId="26606"/>
          <ac:spMkLst>
            <pc:docMk/>
            <pc:sldMk cId="0" sldId="256"/>
            <ac:spMk id="8" creationId="{943CAA20-3569-4189-9E48-239A229A86CA}"/>
          </ac:spMkLst>
        </pc:spChg>
        <pc:spChg chg="add del">
          <ac:chgData name="aamr ibrahim" userId="4179628e1a8b3055" providerId="LiveId" clId="{9567DCBA-D29C-4CDC-B61D-7F1DD9048E0B}" dt="2025-04-19T20:14:33.935" v="89" actId="26606"/>
          <ac:spMkLst>
            <pc:docMk/>
            <pc:sldMk cId="0" sldId="256"/>
            <ac:spMk id="10" creationId="{DA542B6D-E775-4832-91DC-2D20F857813A}"/>
          </ac:spMkLst>
        </pc:spChg>
        <pc:spChg chg="add del">
          <ac:chgData name="aamr ibrahim" userId="4179628e1a8b3055" providerId="LiveId" clId="{9567DCBA-D29C-4CDC-B61D-7F1DD9048E0B}" dt="2025-04-19T20:14:33.926" v="88" actId="26606"/>
          <ac:spMkLst>
            <pc:docMk/>
            <pc:sldMk cId="0" sldId="256"/>
            <ac:spMk id="15" creationId="{E8A2AA33-D5C1-4C2E-BAA5-2AAF0E63EFB1}"/>
          </ac:spMkLst>
        </pc:spChg>
        <pc:spChg chg="add del">
          <ac:chgData name="aamr ibrahim" userId="4179628e1a8b3055" providerId="LiveId" clId="{9567DCBA-D29C-4CDC-B61D-7F1DD9048E0B}" dt="2025-04-19T20:14:26.430" v="84" actId="26606"/>
          <ac:spMkLst>
            <pc:docMk/>
            <pc:sldMk cId="0" sldId="256"/>
            <ac:spMk id="17" creationId="{65219498-D544-41AC-98FE-8F956EF66A62}"/>
          </ac:spMkLst>
        </pc:spChg>
        <pc:spChg chg="add del">
          <ac:chgData name="aamr ibrahim" userId="4179628e1a8b3055" providerId="LiveId" clId="{9567DCBA-D29C-4CDC-B61D-7F1DD9048E0B}" dt="2025-04-19T20:14:26.430" v="84" actId="26606"/>
          <ac:spMkLst>
            <pc:docMk/>
            <pc:sldMk cId="0" sldId="256"/>
            <ac:spMk id="19" creationId="{F500DBFC-17A9-4E0A-AEE2-A49F9AEEF0FD}"/>
          </ac:spMkLst>
        </pc:spChg>
        <pc:spChg chg="add del">
          <ac:chgData name="aamr ibrahim" userId="4179628e1a8b3055" providerId="LiveId" clId="{9567DCBA-D29C-4CDC-B61D-7F1DD9048E0B}" dt="2025-04-19T20:14:31.890" v="86" actId="26606"/>
          <ac:spMkLst>
            <pc:docMk/>
            <pc:sldMk cId="0" sldId="256"/>
            <ac:spMk id="27" creationId="{A3363022-C969-41E9-8EB2-E4C94908C1FA}"/>
          </ac:spMkLst>
        </pc:spChg>
        <pc:spChg chg="add del">
          <ac:chgData name="aamr ibrahim" userId="4179628e1a8b3055" providerId="LiveId" clId="{9567DCBA-D29C-4CDC-B61D-7F1DD9048E0B}" dt="2025-04-19T20:14:31.890" v="86" actId="26606"/>
          <ac:spMkLst>
            <pc:docMk/>
            <pc:sldMk cId="0" sldId="256"/>
            <ac:spMk id="28" creationId="{8D1AD6B3-BE88-4CEB-BA17-790657CC4729}"/>
          </ac:spMkLst>
        </pc:spChg>
        <pc:spChg chg="add del">
          <ac:chgData name="aamr ibrahim" userId="4179628e1a8b3055" providerId="LiveId" clId="{9567DCBA-D29C-4CDC-B61D-7F1DD9048E0B}" dt="2025-04-19T20:14:33.926" v="88" actId="26606"/>
          <ac:spMkLst>
            <pc:docMk/>
            <pc:sldMk cId="0" sldId="256"/>
            <ac:spMk id="35" creationId="{9657E063-AC92-4DBF-9A8C-429C5E2F2225}"/>
          </ac:spMkLst>
        </pc:spChg>
        <pc:spChg chg="add del">
          <ac:chgData name="aamr ibrahim" userId="4179628e1a8b3055" providerId="LiveId" clId="{9567DCBA-D29C-4CDC-B61D-7F1DD9048E0B}" dt="2025-04-19T20:14:33.926" v="88" actId="26606"/>
          <ac:spMkLst>
            <pc:docMk/>
            <pc:sldMk cId="0" sldId="256"/>
            <ac:spMk id="36" creationId="{1FC90C7F-C82F-4383-8E86-8F056BBA8EC7}"/>
          </ac:spMkLst>
        </pc:spChg>
        <pc:spChg chg="add">
          <ac:chgData name="aamr ibrahim" userId="4179628e1a8b3055" providerId="LiveId" clId="{9567DCBA-D29C-4CDC-B61D-7F1DD9048E0B}" dt="2025-04-19T20:14:33.935" v="89" actId="26606"/>
          <ac:spMkLst>
            <pc:docMk/>
            <pc:sldMk cId="0" sldId="256"/>
            <ac:spMk id="38" creationId="{32D45EE4-C4F0-4F72-B1C6-39F596D138A9}"/>
          </ac:spMkLst>
        </pc:spChg>
        <pc:spChg chg="add">
          <ac:chgData name="aamr ibrahim" userId="4179628e1a8b3055" providerId="LiveId" clId="{9567DCBA-D29C-4CDC-B61D-7F1DD9048E0B}" dt="2025-04-19T20:14:33.935" v="89" actId="26606"/>
          <ac:spMkLst>
            <pc:docMk/>
            <pc:sldMk cId="0" sldId="256"/>
            <ac:spMk id="39" creationId="{8C459BAD-4279-4A9D-B0C5-662C5F5ED21F}"/>
          </ac:spMkLst>
        </pc:spChg>
        <pc:spChg chg="add">
          <ac:chgData name="aamr ibrahim" userId="4179628e1a8b3055" providerId="LiveId" clId="{9567DCBA-D29C-4CDC-B61D-7F1DD9048E0B}" dt="2025-04-19T20:14:33.935" v="89" actId="26606"/>
          <ac:spMkLst>
            <pc:docMk/>
            <pc:sldMk cId="0" sldId="256"/>
            <ac:spMk id="40" creationId="{0953BC39-9D68-40BE-BF3C-5C4EB782AF94}"/>
          </ac:spMkLst>
        </pc:spChg>
        <pc:grpChg chg="add del">
          <ac:chgData name="aamr ibrahim" userId="4179628e1a8b3055" providerId="LiveId" clId="{9567DCBA-D29C-4CDC-B61D-7F1DD9048E0B}" dt="2025-04-19T20:14:26.430" v="84" actId="26606"/>
          <ac:grpSpMkLst>
            <pc:docMk/>
            <pc:sldMk cId="0" sldId="256"/>
            <ac:grpSpMk id="21" creationId="{D74613BB-817C-4C4F-8A24-4936F2F064C0}"/>
          </ac:grpSpMkLst>
        </pc:grpChg>
        <pc:grpChg chg="add del">
          <ac:chgData name="aamr ibrahim" userId="4179628e1a8b3055" providerId="LiveId" clId="{9567DCBA-D29C-4CDC-B61D-7F1DD9048E0B}" dt="2025-04-19T20:14:31.890" v="86" actId="26606"/>
          <ac:grpSpMkLst>
            <pc:docMk/>
            <pc:sldMk cId="0" sldId="256"/>
            <ac:grpSpMk id="30" creationId="{89D1390B-7E13-4B4F-9CB2-391063412E54}"/>
          </ac:grpSpMkLst>
        </pc:grpChg>
        <pc:picChg chg="add del">
          <ac:chgData name="aamr ibrahim" userId="4179628e1a8b3055" providerId="LiveId" clId="{9567DCBA-D29C-4CDC-B61D-7F1DD9048E0B}" dt="2025-04-19T20:14:26.430" v="84" actId="26606"/>
          <ac:picMkLst>
            <pc:docMk/>
            <pc:sldMk cId="0" sldId="256"/>
            <ac:picMk id="14" creationId="{4929CC73-6E28-7DBB-36AC-08FD91290CA0}"/>
          </ac:picMkLst>
        </pc:picChg>
        <pc:picChg chg="add del">
          <ac:chgData name="aamr ibrahim" userId="4179628e1a8b3055" providerId="LiveId" clId="{9567DCBA-D29C-4CDC-B61D-7F1DD9048E0B}" dt="2025-04-19T20:14:31.890" v="86" actId="26606"/>
          <ac:picMkLst>
            <pc:docMk/>
            <pc:sldMk cId="0" sldId="256"/>
            <ac:picMk id="29" creationId="{B4248C9D-FE60-F273-D797-BC4161907937}"/>
          </ac:picMkLst>
        </pc:picChg>
      </pc:sldChg>
      <pc:sldChg chg="modSp mod">
        <pc:chgData name="aamr ibrahim" userId="4179628e1a8b3055" providerId="LiveId" clId="{9567DCBA-D29C-4CDC-B61D-7F1DD9048E0B}" dt="2025-04-19T19:52:11.381" v="46" actId="27636"/>
        <pc:sldMkLst>
          <pc:docMk/>
          <pc:sldMk cId="0" sldId="258"/>
        </pc:sldMkLst>
        <pc:spChg chg="mod">
          <ac:chgData name="aamr ibrahim" userId="4179628e1a8b3055" providerId="LiveId" clId="{9567DCBA-D29C-4CDC-B61D-7F1DD9048E0B}" dt="2025-04-19T19:52:11.381" v="46" actId="27636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aamr ibrahim" userId="4179628e1a8b3055" providerId="LiveId" clId="{9567DCBA-D29C-4CDC-B61D-7F1DD9048E0B}" dt="2025-04-20T00:00:03.792" v="92" actId="47"/>
        <pc:sldMkLst>
          <pc:docMk/>
          <pc:sldMk cId="562959759" sldId="269"/>
        </pc:sldMkLst>
      </pc:sldChg>
      <pc:sldChg chg="add del">
        <pc:chgData name="aamr ibrahim" userId="4179628e1a8b3055" providerId="LiveId" clId="{9567DCBA-D29C-4CDC-B61D-7F1DD9048E0B}" dt="2025-04-19T23:59:56.933" v="91" actId="47"/>
        <pc:sldMkLst>
          <pc:docMk/>
          <pc:sldMk cId="2087792259" sldId="270"/>
        </pc:sldMkLst>
      </pc:sldChg>
      <pc:sldChg chg="modSp add mod">
        <pc:chgData name="aamr ibrahim" userId="4179628e1a8b3055" providerId="LiveId" clId="{9567DCBA-D29C-4CDC-B61D-7F1DD9048E0B}" dt="2025-04-19T19:52:46.826" v="82" actId="27636"/>
        <pc:sldMkLst>
          <pc:docMk/>
          <pc:sldMk cId="819045219" sldId="271"/>
        </pc:sldMkLst>
        <pc:spChg chg="mod">
          <ac:chgData name="aamr ibrahim" userId="4179628e1a8b3055" providerId="LiveId" clId="{9567DCBA-D29C-4CDC-B61D-7F1DD9048E0B}" dt="2025-04-19T19:52:46.826" v="82" actId="27636"/>
          <ac:spMkLst>
            <pc:docMk/>
            <pc:sldMk cId="819045219" sldId="271"/>
            <ac:spMk id="3" creationId="{673FE4B5-D60D-670F-C03E-24D8F4D2524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A66C4-6404-4BA8-85C2-7CF8B757C5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34D1E42-643D-401E-BEA2-65315BEFC3B6}">
      <dgm:prSet/>
      <dgm:spPr/>
      <dgm:t>
        <a:bodyPr/>
        <a:lstStyle/>
        <a:p>
          <a:pPr>
            <a:defRPr cap="all"/>
          </a:pPr>
          <a:r>
            <a:rPr lang="en-US"/>
            <a:t>• NYC Summer Sports Participation</a:t>
          </a:r>
        </a:p>
      </dgm:t>
    </dgm:pt>
    <dgm:pt modelId="{18D941D2-00C1-439B-B4CF-A9771F599B9D}" type="parTrans" cxnId="{8D7292B8-4481-4508-8FB1-B16CB94835DD}">
      <dgm:prSet/>
      <dgm:spPr/>
      <dgm:t>
        <a:bodyPr/>
        <a:lstStyle/>
        <a:p>
          <a:endParaRPr lang="en-US"/>
        </a:p>
      </dgm:t>
    </dgm:pt>
    <dgm:pt modelId="{49C03A62-AA15-424D-B854-4A15CC25446C}" type="sibTrans" cxnId="{8D7292B8-4481-4508-8FB1-B16CB94835DD}">
      <dgm:prSet/>
      <dgm:spPr/>
      <dgm:t>
        <a:bodyPr/>
        <a:lstStyle/>
        <a:p>
          <a:endParaRPr lang="en-US"/>
        </a:p>
      </dgm:t>
    </dgm:pt>
    <dgm:pt modelId="{022A058A-2BE9-4EAF-A12B-E42E726A1115}">
      <dgm:prSet/>
      <dgm:spPr/>
      <dgm:t>
        <a:bodyPr/>
        <a:lstStyle/>
        <a:p>
          <a:pPr>
            <a:defRPr cap="all"/>
          </a:pPr>
          <a:r>
            <a:rPr lang="en-US"/>
            <a:t>• Covers 2017 to 2021</a:t>
          </a:r>
        </a:p>
      </dgm:t>
    </dgm:pt>
    <dgm:pt modelId="{696ABAB0-56BB-4D14-8CE0-886AAE63B088}" type="parTrans" cxnId="{1033F746-5FE5-45A4-BA05-EBF0551347F5}">
      <dgm:prSet/>
      <dgm:spPr/>
      <dgm:t>
        <a:bodyPr/>
        <a:lstStyle/>
        <a:p>
          <a:endParaRPr lang="en-US"/>
        </a:p>
      </dgm:t>
    </dgm:pt>
    <dgm:pt modelId="{4FB93CD3-2E93-4596-8DDA-9C56CE0FFFFB}" type="sibTrans" cxnId="{1033F746-5FE5-45A4-BA05-EBF0551347F5}">
      <dgm:prSet/>
      <dgm:spPr/>
      <dgm:t>
        <a:bodyPr/>
        <a:lstStyle/>
        <a:p>
          <a:endParaRPr lang="en-US"/>
        </a:p>
      </dgm:t>
    </dgm:pt>
    <dgm:pt modelId="{DFFFE95A-045E-4E5B-98BD-D6BB65C5D54F}">
      <dgm:prSet/>
      <dgm:spPr/>
      <dgm:t>
        <a:bodyPr/>
        <a:lstStyle/>
        <a:p>
          <a:pPr>
            <a:defRPr cap="all"/>
          </a:pPr>
          <a:r>
            <a:rPr lang="en-US"/>
            <a:t>• Tracks park, sport, borough, date, and daily attendance</a:t>
          </a:r>
        </a:p>
      </dgm:t>
    </dgm:pt>
    <dgm:pt modelId="{B16A2BC9-F6A9-4E97-87B9-E9BD9F7DC89B}" type="parTrans" cxnId="{0FCD3F67-EC85-4DE0-9892-3F687C92B7E7}">
      <dgm:prSet/>
      <dgm:spPr/>
      <dgm:t>
        <a:bodyPr/>
        <a:lstStyle/>
        <a:p>
          <a:endParaRPr lang="en-US"/>
        </a:p>
      </dgm:t>
    </dgm:pt>
    <dgm:pt modelId="{8471D673-E4B1-4F7D-8B15-BB6EC4560DAF}" type="sibTrans" cxnId="{0FCD3F67-EC85-4DE0-9892-3F687C92B7E7}">
      <dgm:prSet/>
      <dgm:spPr/>
      <dgm:t>
        <a:bodyPr/>
        <a:lstStyle/>
        <a:p>
          <a:endParaRPr lang="en-US"/>
        </a:p>
      </dgm:t>
    </dgm:pt>
    <dgm:pt modelId="{40DEE578-E0DF-4D1B-A440-EDB048208D0F}" type="pres">
      <dgm:prSet presAssocID="{FABA66C4-6404-4BA8-85C2-7CF8B757C551}" presName="root" presStyleCnt="0">
        <dgm:presLayoutVars>
          <dgm:dir/>
          <dgm:resizeHandles val="exact"/>
        </dgm:presLayoutVars>
      </dgm:prSet>
      <dgm:spPr/>
    </dgm:pt>
    <dgm:pt modelId="{42F2CB59-B48A-4E16-A64B-40018BC64B94}" type="pres">
      <dgm:prSet presAssocID="{B34D1E42-643D-401E-BEA2-65315BEFC3B6}" presName="compNode" presStyleCnt="0"/>
      <dgm:spPr/>
    </dgm:pt>
    <dgm:pt modelId="{B271E908-6D2E-4519-A401-568E5EB0EA3A}" type="pres">
      <dgm:prSet presAssocID="{B34D1E42-643D-401E-BEA2-65315BEFC3B6}" presName="iconBgRect" presStyleLbl="bgShp" presStyleIdx="0" presStyleCnt="3"/>
      <dgm:spPr/>
    </dgm:pt>
    <dgm:pt modelId="{EC665B1F-0B75-49DF-B981-3CA3F0E5D8E7}" type="pres">
      <dgm:prSet presAssocID="{B34D1E42-643D-401E-BEA2-65315BEFC3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84A40F5D-140C-4824-94AF-176070FA2D03}" type="pres">
      <dgm:prSet presAssocID="{B34D1E42-643D-401E-BEA2-65315BEFC3B6}" presName="spaceRect" presStyleCnt="0"/>
      <dgm:spPr/>
    </dgm:pt>
    <dgm:pt modelId="{25459161-BD23-4CDA-924D-6CEBDBCD15D4}" type="pres">
      <dgm:prSet presAssocID="{B34D1E42-643D-401E-BEA2-65315BEFC3B6}" presName="textRect" presStyleLbl="revTx" presStyleIdx="0" presStyleCnt="3">
        <dgm:presLayoutVars>
          <dgm:chMax val="1"/>
          <dgm:chPref val="1"/>
        </dgm:presLayoutVars>
      </dgm:prSet>
      <dgm:spPr/>
    </dgm:pt>
    <dgm:pt modelId="{4AC43A49-FE80-40A6-82AC-949AF72D7297}" type="pres">
      <dgm:prSet presAssocID="{49C03A62-AA15-424D-B854-4A15CC25446C}" presName="sibTrans" presStyleCnt="0"/>
      <dgm:spPr/>
    </dgm:pt>
    <dgm:pt modelId="{A7FD70A2-2DDD-490E-9876-74F23BF9AA42}" type="pres">
      <dgm:prSet presAssocID="{022A058A-2BE9-4EAF-A12B-E42E726A1115}" presName="compNode" presStyleCnt="0"/>
      <dgm:spPr/>
    </dgm:pt>
    <dgm:pt modelId="{8DA5BC30-86CD-413F-85F7-FC762A2E5422}" type="pres">
      <dgm:prSet presAssocID="{022A058A-2BE9-4EAF-A12B-E42E726A1115}" presName="iconBgRect" presStyleLbl="bgShp" presStyleIdx="1" presStyleCnt="3"/>
      <dgm:spPr/>
    </dgm:pt>
    <dgm:pt modelId="{324C3A37-DAD0-4A99-88CB-5D31C25648EC}" type="pres">
      <dgm:prSet presAssocID="{022A058A-2BE9-4EAF-A12B-E42E726A11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FF370F-4302-44EA-A7C3-DE0A810D7443}" type="pres">
      <dgm:prSet presAssocID="{022A058A-2BE9-4EAF-A12B-E42E726A1115}" presName="spaceRect" presStyleCnt="0"/>
      <dgm:spPr/>
    </dgm:pt>
    <dgm:pt modelId="{F51BC698-F578-4FF2-A81D-198CF33353D7}" type="pres">
      <dgm:prSet presAssocID="{022A058A-2BE9-4EAF-A12B-E42E726A1115}" presName="textRect" presStyleLbl="revTx" presStyleIdx="1" presStyleCnt="3">
        <dgm:presLayoutVars>
          <dgm:chMax val="1"/>
          <dgm:chPref val="1"/>
        </dgm:presLayoutVars>
      </dgm:prSet>
      <dgm:spPr/>
    </dgm:pt>
    <dgm:pt modelId="{33A8057D-914E-4A0C-A6B0-5D6D656EB037}" type="pres">
      <dgm:prSet presAssocID="{4FB93CD3-2E93-4596-8DDA-9C56CE0FFFFB}" presName="sibTrans" presStyleCnt="0"/>
      <dgm:spPr/>
    </dgm:pt>
    <dgm:pt modelId="{905CFF05-B88B-40BE-91DC-80011AD050D8}" type="pres">
      <dgm:prSet presAssocID="{DFFFE95A-045E-4E5B-98BD-D6BB65C5D54F}" presName="compNode" presStyleCnt="0"/>
      <dgm:spPr/>
    </dgm:pt>
    <dgm:pt modelId="{D31C827A-94A0-477A-B71A-3229455853DC}" type="pres">
      <dgm:prSet presAssocID="{DFFFE95A-045E-4E5B-98BD-D6BB65C5D54F}" presName="iconBgRect" presStyleLbl="bgShp" presStyleIdx="2" presStyleCnt="3"/>
      <dgm:spPr/>
    </dgm:pt>
    <dgm:pt modelId="{03DEABE3-BC92-451F-97AD-D19FEC7E58CB}" type="pres">
      <dgm:prSet presAssocID="{DFFFE95A-045E-4E5B-98BD-D6BB65C5D5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BEE47107-8326-4F14-B83B-52D04D0EBE08}" type="pres">
      <dgm:prSet presAssocID="{DFFFE95A-045E-4E5B-98BD-D6BB65C5D54F}" presName="spaceRect" presStyleCnt="0"/>
      <dgm:spPr/>
    </dgm:pt>
    <dgm:pt modelId="{A9DA0451-57C1-4FB5-88E7-C1AA45EDAB7E}" type="pres">
      <dgm:prSet presAssocID="{DFFFE95A-045E-4E5B-98BD-D6BB65C5D5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33F746-5FE5-45A4-BA05-EBF0551347F5}" srcId="{FABA66C4-6404-4BA8-85C2-7CF8B757C551}" destId="{022A058A-2BE9-4EAF-A12B-E42E726A1115}" srcOrd="1" destOrd="0" parTransId="{696ABAB0-56BB-4D14-8CE0-886AAE63B088}" sibTransId="{4FB93CD3-2E93-4596-8DDA-9C56CE0FFFFB}"/>
    <dgm:cxn modelId="{0FCD3F67-EC85-4DE0-9892-3F687C92B7E7}" srcId="{FABA66C4-6404-4BA8-85C2-7CF8B757C551}" destId="{DFFFE95A-045E-4E5B-98BD-D6BB65C5D54F}" srcOrd="2" destOrd="0" parTransId="{B16A2BC9-F6A9-4E97-87B9-E9BD9F7DC89B}" sibTransId="{8471D673-E4B1-4F7D-8B15-BB6EC4560DAF}"/>
    <dgm:cxn modelId="{87F9268F-9865-412B-8D58-35F4115835F1}" type="presOf" srcId="{DFFFE95A-045E-4E5B-98BD-D6BB65C5D54F}" destId="{A9DA0451-57C1-4FB5-88E7-C1AA45EDAB7E}" srcOrd="0" destOrd="0" presId="urn:microsoft.com/office/officeart/2018/5/layout/IconCircleLabelList"/>
    <dgm:cxn modelId="{F34232A3-7E5A-4534-80C0-294B99CC5E94}" type="presOf" srcId="{FABA66C4-6404-4BA8-85C2-7CF8B757C551}" destId="{40DEE578-E0DF-4D1B-A440-EDB048208D0F}" srcOrd="0" destOrd="0" presId="urn:microsoft.com/office/officeart/2018/5/layout/IconCircleLabelList"/>
    <dgm:cxn modelId="{8D7292B8-4481-4508-8FB1-B16CB94835DD}" srcId="{FABA66C4-6404-4BA8-85C2-7CF8B757C551}" destId="{B34D1E42-643D-401E-BEA2-65315BEFC3B6}" srcOrd="0" destOrd="0" parTransId="{18D941D2-00C1-439B-B4CF-A9771F599B9D}" sibTransId="{49C03A62-AA15-424D-B854-4A15CC25446C}"/>
    <dgm:cxn modelId="{FCF6D8CB-C918-4811-9D1A-BA6634BB82FA}" type="presOf" srcId="{022A058A-2BE9-4EAF-A12B-E42E726A1115}" destId="{F51BC698-F578-4FF2-A81D-198CF33353D7}" srcOrd="0" destOrd="0" presId="urn:microsoft.com/office/officeart/2018/5/layout/IconCircleLabelList"/>
    <dgm:cxn modelId="{4CAB72D3-E5E7-40EB-AD64-FE26E3802353}" type="presOf" srcId="{B34D1E42-643D-401E-BEA2-65315BEFC3B6}" destId="{25459161-BD23-4CDA-924D-6CEBDBCD15D4}" srcOrd="0" destOrd="0" presId="urn:microsoft.com/office/officeart/2018/5/layout/IconCircleLabelList"/>
    <dgm:cxn modelId="{16E1E391-4D49-4DF2-B144-6C02646035DA}" type="presParOf" srcId="{40DEE578-E0DF-4D1B-A440-EDB048208D0F}" destId="{42F2CB59-B48A-4E16-A64B-40018BC64B94}" srcOrd="0" destOrd="0" presId="urn:microsoft.com/office/officeart/2018/5/layout/IconCircleLabelList"/>
    <dgm:cxn modelId="{AE7E86BD-9C75-48E2-8C3A-767236FDEB68}" type="presParOf" srcId="{42F2CB59-B48A-4E16-A64B-40018BC64B94}" destId="{B271E908-6D2E-4519-A401-568E5EB0EA3A}" srcOrd="0" destOrd="0" presId="urn:microsoft.com/office/officeart/2018/5/layout/IconCircleLabelList"/>
    <dgm:cxn modelId="{273DE2D1-5F98-445D-95D5-73DC58FA210A}" type="presParOf" srcId="{42F2CB59-B48A-4E16-A64B-40018BC64B94}" destId="{EC665B1F-0B75-49DF-B981-3CA3F0E5D8E7}" srcOrd="1" destOrd="0" presId="urn:microsoft.com/office/officeart/2018/5/layout/IconCircleLabelList"/>
    <dgm:cxn modelId="{4E42C237-DC08-4EE0-A7BD-05B9EBE7D807}" type="presParOf" srcId="{42F2CB59-B48A-4E16-A64B-40018BC64B94}" destId="{84A40F5D-140C-4824-94AF-176070FA2D03}" srcOrd="2" destOrd="0" presId="urn:microsoft.com/office/officeart/2018/5/layout/IconCircleLabelList"/>
    <dgm:cxn modelId="{62FF2D28-1596-4F5C-A85B-8707941EA6C2}" type="presParOf" srcId="{42F2CB59-B48A-4E16-A64B-40018BC64B94}" destId="{25459161-BD23-4CDA-924D-6CEBDBCD15D4}" srcOrd="3" destOrd="0" presId="urn:microsoft.com/office/officeart/2018/5/layout/IconCircleLabelList"/>
    <dgm:cxn modelId="{D36415E9-252C-4D82-B07C-F656DF18CB94}" type="presParOf" srcId="{40DEE578-E0DF-4D1B-A440-EDB048208D0F}" destId="{4AC43A49-FE80-40A6-82AC-949AF72D7297}" srcOrd="1" destOrd="0" presId="urn:microsoft.com/office/officeart/2018/5/layout/IconCircleLabelList"/>
    <dgm:cxn modelId="{400D1F5B-D20E-4067-99E1-46FB431DD34F}" type="presParOf" srcId="{40DEE578-E0DF-4D1B-A440-EDB048208D0F}" destId="{A7FD70A2-2DDD-490E-9876-74F23BF9AA42}" srcOrd="2" destOrd="0" presId="urn:microsoft.com/office/officeart/2018/5/layout/IconCircleLabelList"/>
    <dgm:cxn modelId="{625DBF11-3F00-4B8F-96F7-B12D47AA39BB}" type="presParOf" srcId="{A7FD70A2-2DDD-490E-9876-74F23BF9AA42}" destId="{8DA5BC30-86CD-413F-85F7-FC762A2E5422}" srcOrd="0" destOrd="0" presId="urn:microsoft.com/office/officeart/2018/5/layout/IconCircleLabelList"/>
    <dgm:cxn modelId="{10E2AFAA-F182-49E2-B48A-D7530747CF83}" type="presParOf" srcId="{A7FD70A2-2DDD-490E-9876-74F23BF9AA42}" destId="{324C3A37-DAD0-4A99-88CB-5D31C25648EC}" srcOrd="1" destOrd="0" presId="urn:microsoft.com/office/officeart/2018/5/layout/IconCircleLabelList"/>
    <dgm:cxn modelId="{A861A26D-8531-4FCD-BA89-F3574FF63924}" type="presParOf" srcId="{A7FD70A2-2DDD-490E-9876-74F23BF9AA42}" destId="{E4FF370F-4302-44EA-A7C3-DE0A810D7443}" srcOrd="2" destOrd="0" presId="urn:microsoft.com/office/officeart/2018/5/layout/IconCircleLabelList"/>
    <dgm:cxn modelId="{6034EDDD-0274-4F64-9343-C0F619C779CC}" type="presParOf" srcId="{A7FD70A2-2DDD-490E-9876-74F23BF9AA42}" destId="{F51BC698-F578-4FF2-A81D-198CF33353D7}" srcOrd="3" destOrd="0" presId="urn:microsoft.com/office/officeart/2018/5/layout/IconCircleLabelList"/>
    <dgm:cxn modelId="{83820EF2-819F-4692-8EB7-DE695195057E}" type="presParOf" srcId="{40DEE578-E0DF-4D1B-A440-EDB048208D0F}" destId="{33A8057D-914E-4A0C-A6B0-5D6D656EB037}" srcOrd="3" destOrd="0" presId="urn:microsoft.com/office/officeart/2018/5/layout/IconCircleLabelList"/>
    <dgm:cxn modelId="{2B3B317F-9E26-4767-8702-DF683BA19DBF}" type="presParOf" srcId="{40DEE578-E0DF-4D1B-A440-EDB048208D0F}" destId="{905CFF05-B88B-40BE-91DC-80011AD050D8}" srcOrd="4" destOrd="0" presId="urn:microsoft.com/office/officeart/2018/5/layout/IconCircleLabelList"/>
    <dgm:cxn modelId="{13C2F4E2-56CD-4771-96DA-9E01A6428D75}" type="presParOf" srcId="{905CFF05-B88B-40BE-91DC-80011AD050D8}" destId="{D31C827A-94A0-477A-B71A-3229455853DC}" srcOrd="0" destOrd="0" presId="urn:microsoft.com/office/officeart/2018/5/layout/IconCircleLabelList"/>
    <dgm:cxn modelId="{123C1BC7-378C-4B76-81F2-1DC1FEF3DAEA}" type="presParOf" srcId="{905CFF05-B88B-40BE-91DC-80011AD050D8}" destId="{03DEABE3-BC92-451F-97AD-D19FEC7E58CB}" srcOrd="1" destOrd="0" presId="urn:microsoft.com/office/officeart/2018/5/layout/IconCircleLabelList"/>
    <dgm:cxn modelId="{0FE1C273-E271-4B29-842C-C7216A6E0FBD}" type="presParOf" srcId="{905CFF05-B88B-40BE-91DC-80011AD050D8}" destId="{BEE47107-8326-4F14-B83B-52D04D0EBE08}" srcOrd="2" destOrd="0" presId="urn:microsoft.com/office/officeart/2018/5/layout/IconCircleLabelList"/>
    <dgm:cxn modelId="{446F1AD9-5B78-4465-A5FB-84395FF632D3}" type="presParOf" srcId="{905CFF05-B88B-40BE-91DC-80011AD050D8}" destId="{A9DA0451-57C1-4FB5-88E7-C1AA45EDAB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EC24D-C070-43E1-9100-C3389D45EAC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2B06F-5D13-46F1-AFB5-799A7FCC4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Team sports declined post-2020</a:t>
          </a:r>
        </a:p>
      </dgm:t>
    </dgm:pt>
    <dgm:pt modelId="{5B1E4752-0B8E-4CDC-AFFC-4D6A61062E31}" type="parTrans" cxnId="{09099A35-9304-47DA-A1B0-710A2EB6A7C9}">
      <dgm:prSet/>
      <dgm:spPr/>
      <dgm:t>
        <a:bodyPr/>
        <a:lstStyle/>
        <a:p>
          <a:endParaRPr lang="en-US"/>
        </a:p>
      </dgm:t>
    </dgm:pt>
    <dgm:pt modelId="{59A8F298-AEAD-4916-BE88-217129BE1759}" type="sibTrans" cxnId="{09099A35-9304-47DA-A1B0-710A2EB6A7C9}">
      <dgm:prSet/>
      <dgm:spPr/>
      <dgm:t>
        <a:bodyPr/>
        <a:lstStyle/>
        <a:p>
          <a:endParaRPr lang="en-US"/>
        </a:p>
      </dgm:t>
    </dgm:pt>
    <dgm:pt modelId="{103DCA74-B262-4650-B93B-8DBCF2E449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Outdoor/solo sports became popular</a:t>
          </a:r>
        </a:p>
      </dgm:t>
    </dgm:pt>
    <dgm:pt modelId="{3DAD7207-298A-4A99-9181-60983517E643}" type="parTrans" cxnId="{310E9C1B-4ADC-4A16-A927-6C510F5FF701}">
      <dgm:prSet/>
      <dgm:spPr/>
      <dgm:t>
        <a:bodyPr/>
        <a:lstStyle/>
        <a:p>
          <a:endParaRPr lang="en-US"/>
        </a:p>
      </dgm:t>
    </dgm:pt>
    <dgm:pt modelId="{122FC474-0382-484A-B56B-452681F6210B}" type="sibTrans" cxnId="{310E9C1B-4ADC-4A16-A927-6C510F5FF701}">
      <dgm:prSet/>
      <dgm:spPr/>
      <dgm:t>
        <a:bodyPr/>
        <a:lstStyle/>
        <a:p>
          <a:endParaRPr lang="en-US"/>
        </a:p>
      </dgm:t>
    </dgm:pt>
    <dgm:pt modelId="{1929BC5C-EEC8-4C32-9F35-DB210164D8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Q2 visualizations provided richer insights</a:t>
          </a:r>
        </a:p>
      </dgm:t>
    </dgm:pt>
    <dgm:pt modelId="{8C0A049E-B9E9-4FC1-A084-1581CE95449A}" type="parTrans" cxnId="{8D103CCF-352C-4E29-9289-8BF282E76C98}">
      <dgm:prSet/>
      <dgm:spPr/>
      <dgm:t>
        <a:bodyPr/>
        <a:lstStyle/>
        <a:p>
          <a:endParaRPr lang="en-US"/>
        </a:p>
      </dgm:t>
    </dgm:pt>
    <dgm:pt modelId="{14795FAD-2B00-46CD-87D1-93621E083D91}" type="sibTrans" cxnId="{8D103CCF-352C-4E29-9289-8BF282E76C98}">
      <dgm:prSet/>
      <dgm:spPr/>
      <dgm:t>
        <a:bodyPr/>
        <a:lstStyle/>
        <a:p>
          <a:endParaRPr lang="en-US"/>
        </a:p>
      </dgm:t>
    </dgm:pt>
    <dgm:pt modelId="{9D7C9A89-5B64-4EB9-857D-CADECBA5241C}" type="pres">
      <dgm:prSet presAssocID="{9EBEC24D-C070-43E1-9100-C3389D45EACB}" presName="root" presStyleCnt="0">
        <dgm:presLayoutVars>
          <dgm:dir/>
          <dgm:resizeHandles val="exact"/>
        </dgm:presLayoutVars>
      </dgm:prSet>
      <dgm:spPr/>
    </dgm:pt>
    <dgm:pt modelId="{C33C6D41-8DCA-4582-AB02-6D28B4AEAE7C}" type="pres">
      <dgm:prSet presAssocID="{3A42B06F-5D13-46F1-AFB5-799A7FCC4C82}" presName="compNode" presStyleCnt="0"/>
      <dgm:spPr/>
    </dgm:pt>
    <dgm:pt modelId="{13D99C1A-A4F8-4CF1-8F83-401C14C3B939}" type="pres">
      <dgm:prSet presAssocID="{3A42B06F-5D13-46F1-AFB5-799A7FCC4C82}" presName="bgRect" presStyleLbl="bgShp" presStyleIdx="0" presStyleCnt="3"/>
      <dgm:spPr/>
    </dgm:pt>
    <dgm:pt modelId="{70419D35-2EE7-44C9-AC29-14B1EFE92321}" type="pres">
      <dgm:prSet presAssocID="{3A42B06F-5D13-46F1-AFB5-799A7FCC4C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FFE3FA73-6D4B-4753-A46B-7BECA8EC1D48}" type="pres">
      <dgm:prSet presAssocID="{3A42B06F-5D13-46F1-AFB5-799A7FCC4C82}" presName="spaceRect" presStyleCnt="0"/>
      <dgm:spPr/>
    </dgm:pt>
    <dgm:pt modelId="{C1E00A97-6770-455D-B015-90B1051F57DA}" type="pres">
      <dgm:prSet presAssocID="{3A42B06F-5D13-46F1-AFB5-799A7FCC4C82}" presName="parTx" presStyleLbl="revTx" presStyleIdx="0" presStyleCnt="3">
        <dgm:presLayoutVars>
          <dgm:chMax val="0"/>
          <dgm:chPref val="0"/>
        </dgm:presLayoutVars>
      </dgm:prSet>
      <dgm:spPr/>
    </dgm:pt>
    <dgm:pt modelId="{D9F376AF-9FA0-4B4B-B4E1-C4A6F0D08983}" type="pres">
      <dgm:prSet presAssocID="{59A8F298-AEAD-4916-BE88-217129BE1759}" presName="sibTrans" presStyleCnt="0"/>
      <dgm:spPr/>
    </dgm:pt>
    <dgm:pt modelId="{58ECCF0E-FD29-494A-8E1C-D9E44B92E18F}" type="pres">
      <dgm:prSet presAssocID="{103DCA74-B262-4650-B93B-8DBCF2E44912}" presName="compNode" presStyleCnt="0"/>
      <dgm:spPr/>
    </dgm:pt>
    <dgm:pt modelId="{B631C465-B9AE-4C29-8FF8-BB63CB66674B}" type="pres">
      <dgm:prSet presAssocID="{103DCA74-B262-4650-B93B-8DBCF2E44912}" presName="bgRect" presStyleLbl="bgShp" presStyleIdx="1" presStyleCnt="3"/>
      <dgm:spPr/>
    </dgm:pt>
    <dgm:pt modelId="{AF09D4A4-8E59-46CD-B395-63EBB1F5843C}" type="pres">
      <dgm:prSet presAssocID="{103DCA74-B262-4650-B93B-8DBCF2E449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DE8B180C-D45E-48FA-AEA0-A20E885F2D52}" type="pres">
      <dgm:prSet presAssocID="{103DCA74-B262-4650-B93B-8DBCF2E44912}" presName="spaceRect" presStyleCnt="0"/>
      <dgm:spPr/>
    </dgm:pt>
    <dgm:pt modelId="{802F5EAE-F470-4858-A35D-D950CB650B4A}" type="pres">
      <dgm:prSet presAssocID="{103DCA74-B262-4650-B93B-8DBCF2E44912}" presName="parTx" presStyleLbl="revTx" presStyleIdx="1" presStyleCnt="3">
        <dgm:presLayoutVars>
          <dgm:chMax val="0"/>
          <dgm:chPref val="0"/>
        </dgm:presLayoutVars>
      </dgm:prSet>
      <dgm:spPr/>
    </dgm:pt>
    <dgm:pt modelId="{10646069-FB5C-46DE-A720-0D28E23B7F37}" type="pres">
      <dgm:prSet presAssocID="{122FC474-0382-484A-B56B-452681F6210B}" presName="sibTrans" presStyleCnt="0"/>
      <dgm:spPr/>
    </dgm:pt>
    <dgm:pt modelId="{580C8B34-7A11-454F-BE06-754400846066}" type="pres">
      <dgm:prSet presAssocID="{1929BC5C-EEC8-4C32-9F35-DB210164D824}" presName="compNode" presStyleCnt="0"/>
      <dgm:spPr/>
    </dgm:pt>
    <dgm:pt modelId="{CAE66E04-4BC6-4489-96CB-1B4B3C2E19A3}" type="pres">
      <dgm:prSet presAssocID="{1929BC5C-EEC8-4C32-9F35-DB210164D824}" presName="bgRect" presStyleLbl="bgShp" presStyleIdx="2" presStyleCnt="3"/>
      <dgm:spPr/>
    </dgm:pt>
    <dgm:pt modelId="{57A5C038-4758-49F2-A784-5942BC7A6BDE}" type="pres">
      <dgm:prSet presAssocID="{1929BC5C-EEC8-4C32-9F35-DB210164D8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A695C6-683F-4536-8DA9-F527A027CDE5}" type="pres">
      <dgm:prSet presAssocID="{1929BC5C-EEC8-4C32-9F35-DB210164D824}" presName="spaceRect" presStyleCnt="0"/>
      <dgm:spPr/>
    </dgm:pt>
    <dgm:pt modelId="{8C351C9C-CA4F-45A0-9EC0-604B91F7875D}" type="pres">
      <dgm:prSet presAssocID="{1929BC5C-EEC8-4C32-9F35-DB210164D8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0E9C1B-4ADC-4A16-A927-6C510F5FF701}" srcId="{9EBEC24D-C070-43E1-9100-C3389D45EACB}" destId="{103DCA74-B262-4650-B93B-8DBCF2E44912}" srcOrd="1" destOrd="0" parTransId="{3DAD7207-298A-4A99-9181-60983517E643}" sibTransId="{122FC474-0382-484A-B56B-452681F6210B}"/>
    <dgm:cxn modelId="{DF2D1422-D7D2-4EF4-AC1D-B5F8099BAC9D}" type="presOf" srcId="{3A42B06F-5D13-46F1-AFB5-799A7FCC4C82}" destId="{C1E00A97-6770-455D-B015-90B1051F57DA}" srcOrd="0" destOrd="0" presId="urn:microsoft.com/office/officeart/2018/2/layout/IconVerticalSolidList"/>
    <dgm:cxn modelId="{09099A35-9304-47DA-A1B0-710A2EB6A7C9}" srcId="{9EBEC24D-C070-43E1-9100-C3389D45EACB}" destId="{3A42B06F-5D13-46F1-AFB5-799A7FCC4C82}" srcOrd="0" destOrd="0" parTransId="{5B1E4752-0B8E-4CDC-AFFC-4D6A61062E31}" sibTransId="{59A8F298-AEAD-4916-BE88-217129BE1759}"/>
    <dgm:cxn modelId="{1E1F3F39-25AB-4BBC-B000-F992987D587E}" type="presOf" srcId="{103DCA74-B262-4650-B93B-8DBCF2E44912}" destId="{802F5EAE-F470-4858-A35D-D950CB650B4A}" srcOrd="0" destOrd="0" presId="urn:microsoft.com/office/officeart/2018/2/layout/IconVerticalSolidList"/>
    <dgm:cxn modelId="{5722326A-17DB-46A8-887A-5D6A912D0140}" type="presOf" srcId="{9EBEC24D-C070-43E1-9100-C3389D45EACB}" destId="{9D7C9A89-5B64-4EB9-857D-CADECBA5241C}" srcOrd="0" destOrd="0" presId="urn:microsoft.com/office/officeart/2018/2/layout/IconVerticalSolidList"/>
    <dgm:cxn modelId="{8D103CCF-352C-4E29-9289-8BF282E76C98}" srcId="{9EBEC24D-C070-43E1-9100-C3389D45EACB}" destId="{1929BC5C-EEC8-4C32-9F35-DB210164D824}" srcOrd="2" destOrd="0" parTransId="{8C0A049E-B9E9-4FC1-A084-1581CE95449A}" sibTransId="{14795FAD-2B00-46CD-87D1-93621E083D91}"/>
    <dgm:cxn modelId="{848F18E5-8BBA-42F1-B7A3-8EC4472C01FE}" type="presOf" srcId="{1929BC5C-EEC8-4C32-9F35-DB210164D824}" destId="{8C351C9C-CA4F-45A0-9EC0-604B91F7875D}" srcOrd="0" destOrd="0" presId="urn:microsoft.com/office/officeart/2018/2/layout/IconVerticalSolidList"/>
    <dgm:cxn modelId="{5C4356CE-C10A-4400-9D03-EE8AF08158DD}" type="presParOf" srcId="{9D7C9A89-5B64-4EB9-857D-CADECBA5241C}" destId="{C33C6D41-8DCA-4582-AB02-6D28B4AEAE7C}" srcOrd="0" destOrd="0" presId="urn:microsoft.com/office/officeart/2018/2/layout/IconVerticalSolidList"/>
    <dgm:cxn modelId="{8A46A6B1-C1FC-4C27-BF47-F729DC2B11A8}" type="presParOf" srcId="{C33C6D41-8DCA-4582-AB02-6D28B4AEAE7C}" destId="{13D99C1A-A4F8-4CF1-8F83-401C14C3B939}" srcOrd="0" destOrd="0" presId="urn:microsoft.com/office/officeart/2018/2/layout/IconVerticalSolidList"/>
    <dgm:cxn modelId="{5C36B932-3D98-4315-8933-8AB9330A0167}" type="presParOf" srcId="{C33C6D41-8DCA-4582-AB02-6D28B4AEAE7C}" destId="{70419D35-2EE7-44C9-AC29-14B1EFE92321}" srcOrd="1" destOrd="0" presId="urn:microsoft.com/office/officeart/2018/2/layout/IconVerticalSolidList"/>
    <dgm:cxn modelId="{3569770E-DA30-4209-A1B8-138ACE2943CB}" type="presParOf" srcId="{C33C6D41-8DCA-4582-AB02-6D28B4AEAE7C}" destId="{FFE3FA73-6D4B-4753-A46B-7BECA8EC1D48}" srcOrd="2" destOrd="0" presId="urn:microsoft.com/office/officeart/2018/2/layout/IconVerticalSolidList"/>
    <dgm:cxn modelId="{057C0940-2B02-4CB2-89A7-2DF0B1DCD297}" type="presParOf" srcId="{C33C6D41-8DCA-4582-AB02-6D28B4AEAE7C}" destId="{C1E00A97-6770-455D-B015-90B1051F57DA}" srcOrd="3" destOrd="0" presId="urn:microsoft.com/office/officeart/2018/2/layout/IconVerticalSolidList"/>
    <dgm:cxn modelId="{5AF9BBED-7840-4D24-9A81-DADB638D7C73}" type="presParOf" srcId="{9D7C9A89-5B64-4EB9-857D-CADECBA5241C}" destId="{D9F376AF-9FA0-4B4B-B4E1-C4A6F0D08983}" srcOrd="1" destOrd="0" presId="urn:microsoft.com/office/officeart/2018/2/layout/IconVerticalSolidList"/>
    <dgm:cxn modelId="{1DBBE99D-B243-4924-83CB-B179F5B5995E}" type="presParOf" srcId="{9D7C9A89-5B64-4EB9-857D-CADECBA5241C}" destId="{58ECCF0E-FD29-494A-8E1C-D9E44B92E18F}" srcOrd="2" destOrd="0" presId="urn:microsoft.com/office/officeart/2018/2/layout/IconVerticalSolidList"/>
    <dgm:cxn modelId="{1C78C8A6-4D42-4E9C-8FEB-6EC6DBB70BD1}" type="presParOf" srcId="{58ECCF0E-FD29-494A-8E1C-D9E44B92E18F}" destId="{B631C465-B9AE-4C29-8FF8-BB63CB66674B}" srcOrd="0" destOrd="0" presId="urn:microsoft.com/office/officeart/2018/2/layout/IconVerticalSolidList"/>
    <dgm:cxn modelId="{0BF6099C-C96C-4830-8A2C-ABEC35C1716C}" type="presParOf" srcId="{58ECCF0E-FD29-494A-8E1C-D9E44B92E18F}" destId="{AF09D4A4-8E59-46CD-B395-63EBB1F5843C}" srcOrd="1" destOrd="0" presId="urn:microsoft.com/office/officeart/2018/2/layout/IconVerticalSolidList"/>
    <dgm:cxn modelId="{C4BC3CCD-4821-401E-8225-1D840A7615BC}" type="presParOf" srcId="{58ECCF0E-FD29-494A-8E1C-D9E44B92E18F}" destId="{DE8B180C-D45E-48FA-AEA0-A20E885F2D52}" srcOrd="2" destOrd="0" presId="urn:microsoft.com/office/officeart/2018/2/layout/IconVerticalSolidList"/>
    <dgm:cxn modelId="{6B3113E4-DC36-46E5-9666-46D1F58CEC25}" type="presParOf" srcId="{58ECCF0E-FD29-494A-8E1C-D9E44B92E18F}" destId="{802F5EAE-F470-4858-A35D-D950CB650B4A}" srcOrd="3" destOrd="0" presId="urn:microsoft.com/office/officeart/2018/2/layout/IconVerticalSolidList"/>
    <dgm:cxn modelId="{331982B6-AE20-4260-B757-B4545482FC32}" type="presParOf" srcId="{9D7C9A89-5B64-4EB9-857D-CADECBA5241C}" destId="{10646069-FB5C-46DE-A720-0D28E23B7F37}" srcOrd="3" destOrd="0" presId="urn:microsoft.com/office/officeart/2018/2/layout/IconVerticalSolidList"/>
    <dgm:cxn modelId="{6F497EE5-EB7E-4AB9-A2A4-860542879004}" type="presParOf" srcId="{9D7C9A89-5B64-4EB9-857D-CADECBA5241C}" destId="{580C8B34-7A11-454F-BE06-754400846066}" srcOrd="4" destOrd="0" presId="urn:microsoft.com/office/officeart/2018/2/layout/IconVerticalSolidList"/>
    <dgm:cxn modelId="{598AF02E-0EF2-485E-A8F7-89E481D32157}" type="presParOf" srcId="{580C8B34-7A11-454F-BE06-754400846066}" destId="{CAE66E04-4BC6-4489-96CB-1B4B3C2E19A3}" srcOrd="0" destOrd="0" presId="urn:microsoft.com/office/officeart/2018/2/layout/IconVerticalSolidList"/>
    <dgm:cxn modelId="{A3FF92BF-7875-435E-9999-FD258E9BC7DA}" type="presParOf" srcId="{580C8B34-7A11-454F-BE06-754400846066}" destId="{57A5C038-4758-49F2-A784-5942BC7A6BDE}" srcOrd="1" destOrd="0" presId="urn:microsoft.com/office/officeart/2018/2/layout/IconVerticalSolidList"/>
    <dgm:cxn modelId="{3E9D8F1A-271A-48F8-8E7C-EC274970978F}" type="presParOf" srcId="{580C8B34-7A11-454F-BE06-754400846066}" destId="{87A695C6-683F-4536-8DA9-F527A027CDE5}" srcOrd="2" destOrd="0" presId="urn:microsoft.com/office/officeart/2018/2/layout/IconVerticalSolidList"/>
    <dgm:cxn modelId="{EC354B64-7B24-44AB-A8AB-8F4BDF580BA3}" type="presParOf" srcId="{580C8B34-7A11-454F-BE06-754400846066}" destId="{8C351C9C-CA4F-45A0-9EC0-604B91F787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1E908-6D2E-4519-A401-568E5EB0EA3A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65B1F-0B75-49DF-B981-3CA3F0E5D8E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59161-BD23-4CDA-924D-6CEBDBCD15D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NYC Summer Sports Participation</a:t>
          </a:r>
        </a:p>
      </dsp:txBody>
      <dsp:txXfrm>
        <a:off x="46529" y="2703902"/>
        <a:ext cx="2418750" cy="720000"/>
      </dsp:txXfrm>
    </dsp:sp>
    <dsp:sp modelId="{8DA5BC30-86CD-413F-85F7-FC762A2E542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C3A37-DAD0-4A99-88CB-5D31C25648E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BC698-F578-4FF2-A81D-198CF33353D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Covers 2017 to 2021</a:t>
          </a:r>
        </a:p>
      </dsp:txBody>
      <dsp:txXfrm>
        <a:off x="2888560" y="2703902"/>
        <a:ext cx="2418750" cy="720000"/>
      </dsp:txXfrm>
    </dsp:sp>
    <dsp:sp modelId="{D31C827A-94A0-477A-B71A-3229455853DC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EABE3-BC92-451F-97AD-D19FEC7E58C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A0451-57C1-4FB5-88E7-C1AA45EDAB7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Tracks park, sport, borough, date, and daily attendance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99C1A-A4F8-4CF1-8F83-401C14C3B939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19D35-2EE7-44C9-AC29-14B1EFE92321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00A97-6770-455D-B015-90B1051F57DA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Team sports declined post-2020</a:t>
          </a:r>
        </a:p>
      </dsp:txBody>
      <dsp:txXfrm>
        <a:off x="1493203" y="552"/>
        <a:ext cx="6736396" cy="1292816"/>
      </dsp:txXfrm>
    </dsp:sp>
    <dsp:sp modelId="{B631C465-B9AE-4C29-8FF8-BB63CB66674B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9D4A4-8E59-46CD-B395-63EBB1F5843C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F5EAE-F470-4858-A35D-D950CB650B4A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Outdoor/solo sports became popular</a:t>
          </a:r>
        </a:p>
      </dsp:txBody>
      <dsp:txXfrm>
        <a:off x="1493203" y="1616573"/>
        <a:ext cx="6736396" cy="1292816"/>
      </dsp:txXfrm>
    </dsp:sp>
    <dsp:sp modelId="{CAE66E04-4BC6-4489-96CB-1B4B3C2E19A3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5C038-4758-49F2-A784-5942BC7A6BDE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51C9C-CA4F-45A0-9EC0-604B91F7875D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Q2 visualizations provided richer insights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D7F4A-8FDA-47C7-89C4-99771CEFE0D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47A22-EE5C-41A8-8AC7-979AA556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dataset captures weekly attendance for a wide variety of sports in NYC parks. It is crucial for analyzing pre- and post-COVID trends in recreational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CC22D-F3F0-F007-50DB-4CFDD725E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B68DEB-5C78-7275-E405-D0E538F3AE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7A96C-2403-0CC7-C1B5-F0905CB38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visualizations reveal sports like Tennis, Running, and Yoga grew in popularity. They are individual, socially distanced, and mostly outdoors—highlighting pandemic-influenced preferences.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9E37F-43E0-CEAD-D183-632DF7D1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3069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Cleaning was one of the hardest parts. I built a regex parser to normalize sport names and split them correctly. Grouping and exploding sports helped create accurate time-series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While both questions were insightful, Q2 revealed long-term preference shifts. Implementing interactive visual idioms helped communicate the trends more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Thanks for your time! Let me know if you have any questions about the data, process, or findings.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questions aim to uncover behavioral trends. They help us understand what types of sports were more resilient or favored during pandemic recovery.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A0638-1410-21C1-AB92-192AB9AA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DABFF-0390-9E6B-539F-0309D2E49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CA189-5E2C-6DEC-329B-D5C4DBF2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questions aim to uncover behavioral trends. They help us understand what types of sports were more resilient or favored during pandemic recovery.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32D9-FB36-785E-4296-A43570C22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037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Stacked bars visualize attendance context (weekend vs weekday). Multi-line shows decline over years. Interactive bar chart highlights sharp drop in team sports like Basketball and Football.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80433-2103-8CEF-76A8-9EC8379D3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58A15-C24E-0C91-B3F9-A4AF8CFC4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C2E0E-68B0-1A48-A801-DE50D9040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Stacked bars visualize attendance context (weekend vs weekday). Multi-line shows decline over years. Interactive bar chart highlights sharp drop in team sports like Basketball and Football.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660E-18FF-CA3A-F6F2-2EBE2E6AF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0362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interactive chart was a highlight. It separates Pre- and Post-COVID attendance using animation and interactivity. Implementing interactivity required syncing traces and updating axis dynamically.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A48F-6A52-21AB-ACB6-A3FEF30F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9710D-508A-029D-4CCC-3D6F686149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30D3-94A8-001F-15FD-DFCBA9F00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interactive chart was a highlight. It separates Pre- and Post-COVID attendance using animation and interactivity. Implementing interactivity required syncing traces and updating axis dynamically.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99A6-D7BF-E43E-9D35-6A2E6EB69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6102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visualizations reveal sports like Tennis, Running, and Yoga grew in popularity. They are individual, socially distanced, and mostly outdoors—highlighting pandemic-influenced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4BC6-D09C-D9FD-0A8C-CD16D510B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95C467-F9F0-5712-F79E-AFEED7DAA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78379-71C2-9AA6-CDC2-C4E2956E6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visualizations reveal sports like Tennis, Running, and Yoga grew in popularity. They are individual, socially distanced, and mostly outdoors—highlighting pandemic-influenced preferences.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63EC-35C8-E393-3A5B-A09882E35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21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96472" y="-729002"/>
            <a:ext cx="5649003" cy="7988753"/>
          </a:xfrm>
          <a:custGeom>
            <a:avLst/>
            <a:gdLst>
              <a:gd name="connsiteX0" fmla="*/ 0 w 5649003"/>
              <a:gd name="connsiteY0" fmla="*/ 3994377 h 7988753"/>
              <a:gd name="connsiteX1" fmla="*/ 2824502 w 5649003"/>
              <a:gd name="connsiteY1" fmla="*/ 0 h 7988753"/>
              <a:gd name="connsiteX2" fmla="*/ 5649004 w 5649003"/>
              <a:gd name="connsiteY2" fmla="*/ 3994377 h 7988753"/>
              <a:gd name="connsiteX3" fmla="*/ 2824502 w 5649003"/>
              <a:gd name="connsiteY3" fmla="*/ 7988754 h 7988753"/>
              <a:gd name="connsiteX4" fmla="*/ 0 w 5649003"/>
              <a:gd name="connsiteY4" fmla="*/ 3994377 h 798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7988753" fill="none" extrusionOk="0">
                <a:moveTo>
                  <a:pt x="0" y="3994377"/>
                </a:moveTo>
                <a:cubicBezTo>
                  <a:pt x="186946" y="1724370"/>
                  <a:pt x="1438121" y="-52385"/>
                  <a:pt x="2824502" y="0"/>
                </a:cubicBezTo>
                <a:cubicBezTo>
                  <a:pt x="4573533" y="-25557"/>
                  <a:pt x="5524760" y="1760129"/>
                  <a:pt x="5649004" y="3994377"/>
                </a:cubicBezTo>
                <a:cubicBezTo>
                  <a:pt x="5518761" y="6222535"/>
                  <a:pt x="4285196" y="8231096"/>
                  <a:pt x="2824502" y="7988754"/>
                </a:cubicBezTo>
                <a:cubicBezTo>
                  <a:pt x="1332602" y="8079924"/>
                  <a:pt x="181951" y="6393158"/>
                  <a:pt x="0" y="3994377"/>
                </a:cubicBezTo>
                <a:close/>
              </a:path>
              <a:path w="5649003" h="7988753" stroke="0" extrusionOk="0">
                <a:moveTo>
                  <a:pt x="0" y="3994377"/>
                </a:moveTo>
                <a:cubicBezTo>
                  <a:pt x="-54350" y="1735993"/>
                  <a:pt x="1351726" y="167869"/>
                  <a:pt x="2824502" y="0"/>
                </a:cubicBezTo>
                <a:cubicBezTo>
                  <a:pt x="4343116" y="-29476"/>
                  <a:pt x="5695592" y="2113332"/>
                  <a:pt x="5649004" y="3994377"/>
                </a:cubicBezTo>
                <a:cubicBezTo>
                  <a:pt x="5518596" y="6213441"/>
                  <a:pt x="4081190" y="7959286"/>
                  <a:pt x="2824502" y="7988754"/>
                </a:cubicBezTo>
                <a:cubicBezTo>
                  <a:pt x="1192166" y="7815502"/>
                  <a:pt x="-92001" y="6198372"/>
                  <a:pt x="0" y="3994377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908" y="1911096"/>
            <a:ext cx="6041898" cy="2076651"/>
          </a:xfrm>
        </p:spPr>
        <p:txBody>
          <a:bodyPr anchor="b">
            <a:normAutofit/>
          </a:bodyPr>
          <a:lstStyle/>
          <a:p>
            <a:r>
              <a:rPr lang="en-US" sz="5300">
                <a:solidFill>
                  <a:srgbClr val="FFFFFF"/>
                </a:solidFill>
              </a:rPr>
              <a:t>Analyzing NYC Sports Trends (2017–2021)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0874" y="4353507"/>
            <a:ext cx="4299966" cy="932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Exploring COVID-19's Impact on Recreational Participation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2A507-616D-2600-1458-99799D712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CCA0-EAB2-D67A-6309-06E9C85F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Q2 - Emerging Popular 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10DF-3C22-8A6D-5D79-DF25F536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Bar Chart - Top Post-COVID Gainers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1A111-A4AF-88F1-6B07-6DDA2D3C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3790"/>
            <a:ext cx="8481795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0EEB7-65BB-D39D-5DDC-B7276E0D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D16B-273F-FCF9-730B-88B00924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Q2 - Emerging Popular 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884-E827-EEB4-00BF-246DECF1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Multi-line Yearly Growth: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4BD43-3EB7-C223-2A76-0345AC3C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6636"/>
            <a:ext cx="9144000" cy="32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D1854-A824-FCDD-6F9C-061D0F8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/>
              <a:t>Interactive Visualization – Q2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CCCA2-16ED-22DE-8EC2-5BF3EF0C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1140507"/>
            <a:ext cx="8354833" cy="28181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380F-5059-4854-AFC5-EB76FE63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r>
              <a:rPr lang="en-US" sz="1700"/>
              <a:t>panel chart (Plotly)</a:t>
            </a:r>
          </a:p>
          <a:p>
            <a:r>
              <a:rPr lang="en-US" sz="1700"/>
              <a:t>Multi-line Yearly Growth</a:t>
            </a:r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Data Cleaning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Inconsistent sport name formatting</a:t>
            </a:r>
          </a:p>
          <a:p>
            <a:r>
              <a:rPr lang="en-US" sz="1700" dirty="0"/>
              <a:t>Multiple sports in one row</a:t>
            </a:r>
          </a:p>
          <a:p>
            <a:r>
              <a:rPr lang="en-US" sz="1700" dirty="0"/>
              <a:t>Duplicates and missing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4E2D12-1E19-96AF-A597-30F178AE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04" r="4955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57B1FD7-26B9-54EF-C34B-D0A20965BF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r>
              <a:rPr sz="170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Aamr Ibrahim</a:t>
            </a:r>
            <a:endParaRPr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sz="1700">
                <a:solidFill>
                  <a:schemeClr val="tx1">
                    <a:lumMod val="85000"/>
                    <a:lumOff val="15000"/>
                  </a:schemeClr>
                </a:solidFill>
              </a:rPr>
              <a:t>Contact: 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aibra007@odu.edu</a:t>
            </a:r>
            <a:endParaRPr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81739-26DE-B0F5-B3E6-E387EEA81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3351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Project Goals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 lnSpcReduction="10000"/>
          </a:bodyPr>
          <a:lstStyle/>
          <a:p>
            <a:r>
              <a:rPr lang="en-US" sz="1700" dirty="0"/>
              <a:t>Q1: Which team sports with high attendance rates saw the steepest decline in participation following the COVID-19 pandemic, and how might the nature of these sports contribute to this decrease?</a:t>
            </a:r>
            <a:br>
              <a:rPr lang="en-US" sz="1700" dirty="0"/>
            </a:br>
            <a:r>
              <a:rPr lang="en-US" sz="1700" dirty="0"/>
              <a:t>Hypothesis: Team sports that involve significant physical contact, like basketball and soccer, experienced a drop in participation after the pandemic due to concerns about health risks and the need for social distancing.</a:t>
            </a:r>
          </a:p>
        </p:txBody>
      </p:sp>
      <p:pic>
        <p:nvPicPr>
          <p:cNvPr id="19" name="Picture 18" descr="Two referees near the goal signaling touchdown to large stadium">
            <a:extLst>
              <a:ext uri="{FF2B5EF4-FFF2-40B4-BE49-F238E27FC236}">
                <a16:creationId xmlns:a16="http://schemas.microsoft.com/office/drawing/2014/main" id="{567CD79C-E861-4E17-21C3-86DD7271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812" r="9805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4FB5F-1118-93D7-4120-D7A240F9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E2729E17-7E52-45D9-66DC-4CF3F5675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1D2FE7-0F61-E4FA-C05B-32B620701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93FE0-1552-9CD9-4958-733FFE18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Project Goals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E4B5-D60D-670F-C03E-24D8F4D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700" dirty="0"/>
              <a:t>Q2: Which sports became increasingly popular in the wake of the Covid-19 pandemic, and do they share characteristics such as being outdoor activities, individual-focused, or conducive to social distancing?</a:t>
            </a:r>
            <a:br>
              <a:rPr lang="en-US" sz="1700" dirty="0"/>
            </a:br>
            <a:r>
              <a:rPr lang="en-US" sz="1700" dirty="0"/>
              <a:t>Hypothesis:  Sports that are individual-based, take place outdoors, and allow for effective social distancing—such as tennis, track, and frisbee—saw a rise in popularity after the pandemic, aligning with public health guidelines.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19" name="Picture 18" descr="Two referees near the goal signaling touchdown to large stadium">
            <a:extLst>
              <a:ext uri="{FF2B5EF4-FFF2-40B4-BE49-F238E27FC236}">
                <a16:creationId xmlns:a16="http://schemas.microsoft.com/office/drawing/2014/main" id="{013A45F7-307B-D18C-56BE-DFB0C4F3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812" r="9805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4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en-US" sz="4100"/>
              <a:t>Visualizations for Q1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07265-1803-E31A-6719-72BA9E5F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015" y="553454"/>
            <a:ext cx="3950846" cy="24692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Stacked Bar Chart (Weekday vs Weekend):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EC9F2-B185-4C5C-2781-1B26E2FE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1E07D-4EF3-A8F7-C18F-D0FCEEF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en-US" sz="4100"/>
              <a:t>Visualizations for Q1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90F11-4824-2F4C-2877-9E45FFC0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56" y="553454"/>
            <a:ext cx="5013764" cy="2469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FE95-2B2D-34BB-407F-516ED1BE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Multi-line Bar Chart for Team Sports:</a:t>
            </a:r>
          </a:p>
        </p:txBody>
      </p:sp>
    </p:spTree>
    <p:extLst>
      <p:ext uri="{BB962C8B-B14F-4D97-AF65-F5344CB8AC3E}">
        <p14:creationId xmlns:p14="http://schemas.microsoft.com/office/powerpoint/2010/main" val="171383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Interactive Visualization - Q1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Multi-panel chart (</a:t>
            </a:r>
            <a:r>
              <a:rPr lang="en-US" sz="1900" dirty="0" err="1"/>
              <a:t>Plotly</a:t>
            </a:r>
            <a:r>
              <a:rPr lang="en-US" sz="1900" dirty="0"/>
              <a:t>)</a:t>
            </a:r>
          </a:p>
          <a:p>
            <a:r>
              <a:rPr lang="en-US" sz="1900" dirty="0"/>
              <a:t>Filters by sport &amp; compares time segments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50EFA03C-D3E5-F65C-CA85-5F12F904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" y="2765984"/>
            <a:ext cx="8188452" cy="3009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4CA4E-BEE0-ADC8-88D7-F3EC5B7C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9865D-4DD9-51F5-FD27-34CF328E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Interactive Visualization 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FF18-0B6D-2BD8-E9BE-8A7DA2D3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835" y="6019391"/>
            <a:ext cx="5486399" cy="336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• Filters by sport &amp; compares time segments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94B00-5A42-DEB0-325C-A9135666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5" y="1275603"/>
            <a:ext cx="8209369" cy="28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6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Q2 - Emerging Popular 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Bar Chart - Top Post-COVID Gainers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78877-BE79-140B-A065-7F5A8EC4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3" y="2215823"/>
            <a:ext cx="7216765" cy="45723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699</Words>
  <Application>Microsoft Office PowerPoint</Application>
  <PresentationFormat>On-screen Show (4:3)</PresentationFormat>
  <Paragraphs>55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Analyzing NYC Sports Trends (2017–2021)</vt:lpstr>
      <vt:lpstr>Dataset Overview</vt:lpstr>
      <vt:lpstr>Project Goals &amp; Questions</vt:lpstr>
      <vt:lpstr>Project Goals &amp; Questions</vt:lpstr>
      <vt:lpstr>Visualizations for Q1</vt:lpstr>
      <vt:lpstr>Visualizations for Q1</vt:lpstr>
      <vt:lpstr>Interactive Visualization - Q1</vt:lpstr>
      <vt:lpstr>Interactive Visualization - Q1</vt:lpstr>
      <vt:lpstr>Q2 - Emerging Popular Sports</vt:lpstr>
      <vt:lpstr>Q2 - Emerging Popular Sports</vt:lpstr>
      <vt:lpstr>Q2 - Emerging Popular Sports</vt:lpstr>
      <vt:lpstr>Interactive Visualization – Q2</vt:lpstr>
      <vt:lpstr>Data Cleaning Challenges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aamr ibrahim</dc:creator>
  <cp:keywords/>
  <dc:description>generated using python-pptx</dc:description>
  <cp:lastModifiedBy>aamr ibrahim</cp:lastModifiedBy>
  <cp:revision>7</cp:revision>
  <dcterms:created xsi:type="dcterms:W3CDTF">2013-01-27T09:14:16Z</dcterms:created>
  <dcterms:modified xsi:type="dcterms:W3CDTF">2025-04-20T00:00:04Z</dcterms:modified>
  <cp:category/>
</cp:coreProperties>
</file>