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90C70-0B81-4D93-9E00-C49104F3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C63378-34C6-463E-800A-0F8954AFE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B83CA8-B4A8-4381-B162-D663E54A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D58A3A-6D6F-4DF8-96EA-57B8733A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41EF3-6DF9-47BC-83B3-9C9ED11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779AF-2AAB-42D8-BF42-67D2FE24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23F9F0-F4AF-4241-8036-6D73B159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BA7B9-AF5C-4ECE-97DF-8C21BBB6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16839-C1B4-4762-982F-87EC7819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145DF0-2B7E-4FD7-A89D-C01D16FD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93058A-3082-4DC9-96E3-E1CFD50A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CEAE9-812F-420D-A998-ABD7212E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D4C37-AB8A-49E8-A84B-3880E44E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F955E-CEF0-472A-BDB4-55967700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1F906-295D-4CD9-B8FF-F71408B9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7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29584-DD41-4430-810F-6C116AC6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7ADF2-CDB7-40B9-BE33-371A32D5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016A4-96A9-4D3C-8550-33A83FC2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A14F1-8FD5-4828-87E5-D2ADD0FE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3496FC-021A-45B9-BB08-A752AFB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B719C-AFFC-4E29-A2C1-1A9FCB3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BFFB8-F692-408E-BCBB-91F6BF99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C099C-1754-49A5-AB72-880CD451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D0912-8735-4F33-9975-03ABD35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74A8B-7608-4D99-95E0-758F481D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23E7C-4579-4C3F-B3A7-1B1DF772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03BDA-A8ED-4281-8094-0BAA65833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F4A99-B114-465E-9D44-544F0A409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87F0A8-4B31-4877-8AD7-32A37E4B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7540A-F939-42E5-B5DB-549FC634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5C2607-2D3B-4787-BA15-68B22E8B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A5569-E5A0-494A-8034-B0B17C0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91E9F6-F40D-4646-9294-5F2B5D59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60401F-BF61-43F4-932A-5DC59720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64DABF-8821-4757-9E6F-CBF94A77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119C7-9482-4A8E-BC65-4E6593F3D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B0F7BA-22E8-461D-8E3D-FD200FF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FBD4F5-A71E-48B6-BFC1-71961A7B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D03024-E1B4-449E-A689-BF1C88C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E965-E589-4C3E-BE55-23195C1C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A89550-26FD-4E7B-9D96-99879784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A5F139-A04D-48C0-B013-E4E172D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652A47-8ADB-4885-B8B5-433D189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90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DF3B20-7409-4D17-9BC7-DF3D69DB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017C5-BD82-439F-873E-12AE3D56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61612A-7835-4EC3-8401-00EC90AC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4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33579-7EAA-4C2D-A15C-1715B5C4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A96D9-6DC4-4A12-9867-D14E5D50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C25A32-44E8-46D5-964F-CEAD737E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59E9D-36EE-41B6-A416-CDFA2507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EBFD2-C1CF-4E0F-894A-21666450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2EA391-EF04-4D23-BFB5-499DB346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61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4C624-81A2-4216-AE0C-EA5E7E1A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B343D5-48BD-4C2A-9468-2577B7B93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82BCE8-99EE-46B2-9E20-612385E1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FE933-782F-466E-8649-2CE297C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07ECF7-4092-456B-B0C5-160D2705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0E6BEA-CF5E-4F5C-B6CA-FE854E0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0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8EA20-474E-4C5D-8257-F69DA6CB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F2C34-100F-48E4-A3D5-8838228E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ED8B00-FD8E-4CEB-80FB-BE64A6103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207C-0447-47A9-8C53-414F6F48983D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E407B-E782-42B7-AAB7-ADF084EC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E419B1-893C-4C4F-BB0C-0BAA9F963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411F-0E7E-4F6C-9BD3-3FE7C472F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46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5C9E4-F949-4360-A372-76D7D94DF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7563"/>
            <a:ext cx="12192000" cy="9626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«Предсказатель наследников»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11C7B3-283C-4037-BC66-01B0FEEA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57821"/>
            <a:ext cx="3450672" cy="500179"/>
          </a:xfrm>
        </p:spPr>
        <p:txBody>
          <a:bodyPr/>
          <a:lstStyle/>
          <a:p>
            <a:r>
              <a:rPr lang="ru-RU" dirty="0"/>
              <a:t>Автор – Иванов Максим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2E8DE-13C4-459B-9960-1981D8FA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47" y="1522363"/>
            <a:ext cx="9672506" cy="46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7F101-7A13-45D2-8832-6CA7148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A05B52-4093-4CFB-AEF6-D30FFBA9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53" y="1690688"/>
            <a:ext cx="4957894" cy="490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5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41CC3-9845-46A5-B528-E3E4F1BF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48288-823B-4E6F-BAE5-1017B334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43000"/>
            <a:ext cx="476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8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E126E-8565-4695-8233-86BC8C42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37131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«Предсказатель наследников»</vt:lpstr>
      <vt:lpstr>Введение</vt:lpstr>
      <vt:lpstr>Интерфейс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Иванов</dc:creator>
  <cp:lastModifiedBy>Максим Иванов</cp:lastModifiedBy>
  <cp:revision>9</cp:revision>
  <dcterms:created xsi:type="dcterms:W3CDTF">2018-12-21T17:35:07Z</dcterms:created>
  <dcterms:modified xsi:type="dcterms:W3CDTF">2018-12-21T20:50:35Z</dcterms:modified>
</cp:coreProperties>
</file>