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0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1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2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4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6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9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0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07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26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BC9DC5-B017-4E1E-8356-E39B400CE7CA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06408A-C286-442A-BCE2-1A6A4F27D78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4" y="375695"/>
            <a:ext cx="4885899" cy="356614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33266" y="6387152"/>
            <a:ext cx="90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Engenharia Desenvolvimento de Jogos Digitais – Técnicas de Desenvolvimento de Jogos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55" y="3941839"/>
            <a:ext cx="2938817" cy="21109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86854" y="4841330"/>
            <a:ext cx="31389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Rockwell Condensed" panose="02060603050405020104" pitchFamily="18" charset="0"/>
              </a:rPr>
              <a:t>Carlos Alves         13219</a:t>
            </a:r>
          </a:p>
          <a:p>
            <a:r>
              <a:rPr lang="pt-PT" dirty="0" smtClean="0">
                <a:latin typeface="Rockwell Condensed" panose="02060603050405020104" pitchFamily="18" charset="0"/>
              </a:rPr>
              <a:t>Bruno Rodrigues 13220</a:t>
            </a:r>
            <a:endParaRPr lang="pt-PT" dirty="0">
              <a:latin typeface="Rockwell Condensed" panose="020606030504050201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9" y="114458"/>
            <a:ext cx="2617275" cy="18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13" y="1247633"/>
            <a:ext cx="3048000" cy="4572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33266" y="6387152"/>
            <a:ext cx="90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Engenharia Desenvolvimento de Jogos Digitais – Técnicas de Desenvolvimento de Jogos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7" y="485633"/>
            <a:ext cx="4572000" cy="304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16" y="3700378"/>
            <a:ext cx="3683475" cy="227793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648133" y="5819633"/>
            <a:ext cx="2861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https://itunes.apple.com/br/app/space-impact/id439653797?mt=8</a:t>
            </a:r>
            <a:endParaRPr lang="pt-PT" sz="1400" dirty="0"/>
          </a:p>
        </p:txBody>
      </p:sp>
      <p:sp>
        <p:nvSpPr>
          <p:cNvPr id="9" name="Retângulo 8"/>
          <p:cNvSpPr/>
          <p:nvPr/>
        </p:nvSpPr>
        <p:spPr>
          <a:xfrm>
            <a:off x="4286816" y="5998888"/>
            <a:ext cx="3305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http://nokia.wikia.com/wiki/Space_Impact</a:t>
            </a:r>
            <a:endParaRPr lang="pt-PT" sz="1400" dirty="0"/>
          </a:p>
        </p:txBody>
      </p:sp>
      <p:sp>
        <p:nvSpPr>
          <p:cNvPr id="10" name="Retângulo 9"/>
          <p:cNvSpPr/>
          <p:nvPr/>
        </p:nvSpPr>
        <p:spPr>
          <a:xfrm>
            <a:off x="823697" y="3700378"/>
            <a:ext cx="3393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http://download.cnet.com/Space-Impact-Free/3000-20416_4-75866959.html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285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94" y="2511187"/>
            <a:ext cx="6006606" cy="36551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6" y="2593074"/>
            <a:ext cx="5883486" cy="34914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3" y="532263"/>
            <a:ext cx="5307878" cy="1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4" y="2389638"/>
            <a:ext cx="5824181" cy="33846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9" t="18691" r="20858" b="19388"/>
          <a:stretch/>
        </p:blipFill>
        <p:spPr>
          <a:xfrm>
            <a:off x="6083391" y="2389638"/>
            <a:ext cx="5680979" cy="33846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01504" y="1351128"/>
            <a:ext cx="39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latin typeface="Rockwell Condensed" panose="02060603050405020104" pitchFamily="18" charset="0"/>
              </a:rPr>
              <a:t>Space</a:t>
            </a:r>
            <a:r>
              <a:rPr lang="pt-PT" sz="2400" b="1" dirty="0" smtClean="0">
                <a:latin typeface="Rockwell Condensed" panose="02060603050405020104" pitchFamily="18" charset="0"/>
              </a:rPr>
              <a:t> </a:t>
            </a:r>
            <a:r>
              <a:rPr lang="pt-PT" sz="2400" b="1" dirty="0" err="1" smtClean="0">
                <a:latin typeface="Rockwell Condensed" panose="02060603050405020104" pitchFamily="18" charset="0"/>
              </a:rPr>
              <a:t>Impact</a:t>
            </a:r>
            <a:endParaRPr lang="pt-PT" sz="2400" b="1" dirty="0">
              <a:latin typeface="Rockwell Condensed" panose="020606030504050201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67349" y="1351128"/>
            <a:ext cx="39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latin typeface="Rockwell Condensed" panose="02060603050405020104" pitchFamily="18" charset="0"/>
              </a:rPr>
              <a:t>Galaxy</a:t>
            </a:r>
            <a:r>
              <a:rPr lang="pt-PT" sz="2400" b="1" dirty="0" smtClean="0">
                <a:latin typeface="Rockwell Condensed" panose="02060603050405020104" pitchFamily="18" charset="0"/>
              </a:rPr>
              <a:t> </a:t>
            </a:r>
            <a:r>
              <a:rPr lang="pt-PT" sz="2400" b="1" dirty="0" err="1" smtClean="0">
                <a:latin typeface="Rockwell Condensed" panose="02060603050405020104" pitchFamily="18" charset="0"/>
              </a:rPr>
              <a:t>OverLord</a:t>
            </a:r>
            <a:endParaRPr lang="pt-PT" sz="2400" b="1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24576" y="2446235"/>
            <a:ext cx="10058400" cy="2726266"/>
          </a:xfrm>
        </p:spPr>
        <p:txBody>
          <a:bodyPr>
            <a:normAutofit/>
          </a:bodyPr>
          <a:lstStyle/>
          <a:p>
            <a:pPr algn="ctr"/>
            <a:r>
              <a:rPr lang="pt-PT" sz="8800" dirty="0" smtClean="0">
                <a:latin typeface="Rockwell Condensed" panose="02060603050405020104" pitchFamily="18" charset="0"/>
              </a:rPr>
              <a:t>Obrigado!</a:t>
            </a:r>
            <a:endParaRPr lang="pt-PT" sz="88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43</Words>
  <Application>Microsoft Office PowerPoint</Application>
  <PresentationFormat>Ecrã Panorâmico</PresentationFormat>
  <Paragraphs>10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Rockwell Condensed</vt:lpstr>
      <vt:lpstr>Retrospetiva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Alves</dc:creator>
  <cp:lastModifiedBy>Carlos Alves</cp:lastModifiedBy>
  <cp:revision>3</cp:revision>
  <dcterms:created xsi:type="dcterms:W3CDTF">2017-06-07T19:06:42Z</dcterms:created>
  <dcterms:modified xsi:type="dcterms:W3CDTF">2017-06-07T20:36:22Z</dcterms:modified>
</cp:coreProperties>
</file>