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2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03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35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83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625641" y="754827"/>
            <a:ext cx="10074442" cy="5228878"/>
          </a:xfrm>
          <a:prstGeom prst="roundRect">
            <a:avLst>
              <a:gd name="adj" fmla="val 50000"/>
            </a:avLst>
          </a:prstGeom>
          <a:solidFill>
            <a:srgbClr val="00848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07242" y="1588168"/>
                <a:ext cx="4860758" cy="4299284"/>
              </a:xfrm>
            </p:spPr>
            <p:txBody>
              <a:bodyPr/>
              <a:lstStyle/>
              <a:p>
                <a:pPr algn="l"/>
                <a:r>
                  <a:rPr lang="de-DE" sz="8800" b="1" dirty="0" smtClean="0">
                    <a:solidFill>
                      <a:srgbClr val="008484"/>
                    </a:solidFill>
                    <a:latin typeface="Century Gothic" panose="020B0502020202020204" pitchFamily="34" charset="0"/>
                  </a:rPr>
                  <a:t>MARK</a:t>
                </a:r>
                <a:endParaRPr lang="de-DE" sz="8800" b="1" dirty="0">
                  <a:solidFill>
                    <a:srgbClr val="008484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de-DE" dirty="0" smtClean="0">
                  <a:latin typeface="Century Gothic" panose="020B0502020202020204" pitchFamily="34" charset="0"/>
                </a:endParaRPr>
              </a:p>
              <a:p>
                <a:pPr algn="l"/>
                <a:r>
                  <a:rPr lang="de-DE" sz="3600" dirty="0" smtClean="0">
                    <a:latin typeface="Century Gothic" panose="020B0502020202020204" pitchFamily="34" charset="0"/>
                  </a:rPr>
                  <a:t>Einkommen </a:t>
                </a:r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sz="3600" dirty="0" smtClean="0">
                    <a:latin typeface="Century Gothic" panose="020B0502020202020204" pitchFamily="34" charset="0"/>
                  </a:rPr>
                  <a:t> </a:t>
                </a:r>
              </a:p>
              <a:p>
                <a:pPr algn="l"/>
                <a:r>
                  <a:rPr lang="de-DE" sz="3600" dirty="0" smtClean="0">
                    <a:latin typeface="Century Gothic" panose="020B0502020202020204" pitchFamily="34" charset="0"/>
                  </a:rPr>
                  <a:t>100€</a:t>
                </a:r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07242" y="1588168"/>
                <a:ext cx="4860758" cy="4299284"/>
              </a:xfrm>
              <a:blipFill>
                <a:blip r:embed="rId2"/>
                <a:stretch>
                  <a:fillRect l="-12045" t="-9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1" y="875143"/>
            <a:ext cx="5060411" cy="5012309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5911516" y="3023937"/>
            <a:ext cx="3128210" cy="24063"/>
          </a:xfrm>
          <a:prstGeom prst="line">
            <a:avLst/>
          </a:prstGeom>
          <a:ln w="57150">
            <a:solidFill>
              <a:srgbClr val="008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625641" y="754827"/>
            <a:ext cx="10074442" cy="5228878"/>
          </a:xfrm>
          <a:prstGeom prst="roundRect">
            <a:avLst>
              <a:gd name="adj" fmla="val 50000"/>
            </a:avLst>
          </a:prstGeom>
          <a:solidFill>
            <a:srgbClr val="00848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07242" y="1588168"/>
                <a:ext cx="4860758" cy="4299284"/>
              </a:xfrm>
            </p:spPr>
            <p:txBody>
              <a:bodyPr/>
              <a:lstStyle/>
              <a:p>
                <a:pPr algn="l"/>
                <a:r>
                  <a:rPr lang="de-DE" sz="8800" b="1" dirty="0" smtClean="0">
                    <a:solidFill>
                      <a:srgbClr val="008484"/>
                    </a:solidFill>
                    <a:latin typeface="Century Gothic" panose="020B0502020202020204" pitchFamily="34" charset="0"/>
                  </a:rPr>
                  <a:t>ELON</a:t>
                </a:r>
                <a:endParaRPr lang="de-DE" sz="8800" b="1" dirty="0">
                  <a:solidFill>
                    <a:srgbClr val="008484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de-DE" dirty="0" smtClean="0">
                  <a:latin typeface="Century Gothic" panose="020B0502020202020204" pitchFamily="34" charset="0"/>
                </a:endParaRPr>
              </a:p>
              <a:p>
                <a:pPr algn="l"/>
                <a:r>
                  <a:rPr lang="de-DE" sz="3600" dirty="0" smtClean="0">
                    <a:latin typeface="Century Gothic" panose="020B0502020202020204" pitchFamily="34" charset="0"/>
                  </a:rPr>
                  <a:t>Einkommen </a:t>
                </a:r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sz="3600" dirty="0" smtClean="0">
                    <a:latin typeface="Century Gothic" panose="020B0502020202020204" pitchFamily="34" charset="0"/>
                  </a:rPr>
                  <a:t> </a:t>
                </a:r>
              </a:p>
              <a:p>
                <a:pPr algn="l"/>
                <a:r>
                  <a:rPr lang="de-DE" sz="3600" dirty="0" smtClean="0">
                    <a:latin typeface="Century Gothic" panose="020B0502020202020204" pitchFamily="34" charset="0"/>
                  </a:rPr>
                  <a:t>1.000€</a:t>
                </a:r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07242" y="1588168"/>
                <a:ext cx="4860758" cy="4299284"/>
              </a:xfrm>
              <a:blipFill>
                <a:blip r:embed="rId2"/>
                <a:stretch>
                  <a:fillRect l="-12045" t="-9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2" y="875143"/>
            <a:ext cx="5012309" cy="5012309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5911516" y="3023937"/>
            <a:ext cx="3128210" cy="24063"/>
          </a:xfrm>
          <a:prstGeom prst="line">
            <a:avLst/>
          </a:prstGeom>
          <a:ln w="57150">
            <a:solidFill>
              <a:srgbClr val="008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0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Vietz</dc:creator>
  <cp:lastModifiedBy>Jasmin Vietz</cp:lastModifiedBy>
  <cp:revision>7</cp:revision>
  <dcterms:created xsi:type="dcterms:W3CDTF">2023-08-30T09:17:41Z</dcterms:created>
  <dcterms:modified xsi:type="dcterms:W3CDTF">2023-08-31T12:47:12Z</dcterms:modified>
</cp:coreProperties>
</file>