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FF2B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8F4E-1781-5F1C-F5EC-3DEFBA45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4D4FB-2812-6CE2-4B99-A2A240B06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2310-8076-45F3-52EB-31AD8F51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D652-E0C0-4A3D-BBEB-C629AA3A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7B72-63F0-1A47-D9BD-7D957355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9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E320-3D0C-D579-C296-566BCE88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0FA79-3B00-034D-97C0-8EC6198A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9047-E3B6-1AD2-DAAF-BF83D423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915E-C808-983C-0325-1A38B59D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ABAE-C9BD-D1EC-98BA-519F7339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CA85B-DDCB-C0C3-DE3B-2BB82FCA1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21EC6-5C36-D14B-F4AD-0EC458BF5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1E6F-3112-BCC7-0316-D188A8A2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ABF2-EB48-306E-94EC-DFB4A94C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1463-9171-AE00-286B-47A39EF3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53F7-1976-6859-8450-3A8E7074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DD62-F2FE-A13C-8BD6-FFB41386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6F10-903D-178B-9C9D-7171130F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7185-CBF2-5C92-F226-995C737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E235-BEBD-F5B7-42E0-DD6B05D0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0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A1B5-DCBB-8352-7685-34DF3E5E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BF602-D3A6-8234-F955-D9EBC077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D638-1A4B-339A-4905-96003AC4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BF31-0895-1B56-2D21-7881782A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D24D-CAD0-17E3-F591-F75CD345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DA4C-4017-0F97-517D-74F54EB6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29B-6D14-4881-E1EC-4DB972325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739C5-5BEE-BB66-302C-F8BEBACF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81ABF-469E-789C-F98B-607B95F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5C38-C166-C254-57F0-9F4D4AAF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D1CCE-9337-9072-8B83-449AC094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A835-6E9A-0F9E-0E12-B80C6719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13C2-5AA9-C291-6B57-7D6EA0A6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D3A0E-35C4-C3ED-9ED4-88BDA132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D4BB-7D2F-4412-1522-3C6029C73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920D8-9F87-1C78-8D4B-E47450E2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50364-B4CE-A33B-7583-C59F5CB1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29611-BB49-DE5F-F182-A863AD3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E2B19-287C-942B-31AB-85207B73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7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D1AD-2541-AD2D-3336-8B428D31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0E485-2E7A-1236-92FC-21D3BA36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70C6D-1CBE-71C8-F823-B97A7944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5F681-B05B-5A46-151B-6FF48109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686E9-106E-27C6-1C33-38702EFB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6A609-2DC6-51D8-E64F-20EDBB1E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91EDA-E633-9B13-000A-F5CAC267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18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D981-6F54-0C5D-5AE6-EFA8C9C7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3476-830B-3F4C-E17C-B26C5BE96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89CD3-2D3D-9C44-E825-78D91966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71B4-454D-9928-8082-8E3860F7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70AF-09C2-4420-8DB7-215B1C0C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6674-E9D1-34C0-0996-6E8E9036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32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87A6-148E-9FFD-0F77-09D2AE66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B1EA9-42A9-6227-5E3E-997F7DA0C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82138-06B6-A0C8-715C-09AA3D1B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99E73-FE63-B363-D37D-AF17DC4E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258D6-FA38-7802-F843-117FF25A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00AA7-1E3F-6C6F-5E65-B955CBD3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60B70-E5E0-5A7E-89F2-BE4FE513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23BA-3E28-0229-51E6-3EE07074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6C0C-0D6B-2896-5186-D2D19A146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8E6B-5E7B-4B7B-BC20-E6C56F6F42C4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15D7-A572-C523-4FAF-819B24810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C54C-30D8-BDB6-E81E-970E42E0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ar Wash outline">
            <a:extLst>
              <a:ext uri="{FF2B5EF4-FFF2-40B4-BE49-F238E27FC236}">
                <a16:creationId xmlns:a16="http://schemas.microsoft.com/office/drawing/2014/main" id="{D30361B4-CD9F-369D-873E-B0A12707C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072D0B6-D8C4-7419-9C1B-5C038A01AD76}"/>
              </a:ext>
            </a:extLst>
          </p:cNvPr>
          <p:cNvSpPr/>
          <p:nvPr/>
        </p:nvSpPr>
        <p:spPr>
          <a:xfrm>
            <a:off x="3191435" y="1712259"/>
            <a:ext cx="3048000" cy="10668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 descr="Smart Phone outline">
            <a:extLst>
              <a:ext uri="{FF2B5EF4-FFF2-40B4-BE49-F238E27FC236}">
                <a16:creationId xmlns:a16="http://schemas.microsoft.com/office/drawing/2014/main" id="{5ED9D8FF-D401-7DEC-8FD9-7EA575ED6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8918" y="4217894"/>
            <a:ext cx="914400" cy="914400"/>
          </a:xfrm>
          <a:prstGeom prst="rect">
            <a:avLst/>
          </a:prstGeom>
        </p:spPr>
      </p:pic>
      <p:pic>
        <p:nvPicPr>
          <p:cNvPr id="6" name="Graphic 5" descr="Receiver outline">
            <a:extLst>
              <a:ext uri="{FF2B5EF4-FFF2-40B4-BE49-F238E27FC236}">
                <a16:creationId xmlns:a16="http://schemas.microsoft.com/office/drawing/2014/main" id="{54AA1897-D1EF-818A-5786-D9670AEE6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5624" y="4675094"/>
            <a:ext cx="914400" cy="914400"/>
          </a:xfrm>
          <a:prstGeom prst="rect">
            <a:avLst/>
          </a:prstGeom>
        </p:spPr>
      </p:pic>
      <p:pic>
        <p:nvPicPr>
          <p:cNvPr id="9" name="Graphic 8" descr="Web design with solid fill">
            <a:extLst>
              <a:ext uri="{FF2B5EF4-FFF2-40B4-BE49-F238E27FC236}">
                <a16:creationId xmlns:a16="http://schemas.microsoft.com/office/drawing/2014/main" id="{706F3AB3-48AA-E766-DD8A-A45E9866C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8423" y="3680012"/>
            <a:ext cx="914400" cy="914400"/>
          </a:xfrm>
          <a:prstGeom prst="rect">
            <a:avLst/>
          </a:prstGeom>
        </p:spPr>
      </p:pic>
      <p:pic>
        <p:nvPicPr>
          <p:cNvPr id="11" name="Graphic 10" descr="Internet Of Things with solid fill">
            <a:extLst>
              <a:ext uri="{FF2B5EF4-FFF2-40B4-BE49-F238E27FC236}">
                <a16:creationId xmlns:a16="http://schemas.microsoft.com/office/drawing/2014/main" id="{8694F20D-E84F-FFDA-C025-90E2893B40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01035" y="4504764"/>
            <a:ext cx="914400" cy="914400"/>
          </a:xfrm>
          <a:prstGeom prst="rect">
            <a:avLst/>
          </a:prstGeom>
        </p:spPr>
      </p:pic>
      <p:pic>
        <p:nvPicPr>
          <p:cNvPr id="13" name="Graphic 12" descr="Cursor with solid fill">
            <a:extLst>
              <a:ext uri="{FF2B5EF4-FFF2-40B4-BE49-F238E27FC236}">
                <a16:creationId xmlns:a16="http://schemas.microsoft.com/office/drawing/2014/main" id="{E54EBAD3-14C7-9EFB-36F9-A503D312F9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71012" y="2321859"/>
            <a:ext cx="914400" cy="914400"/>
          </a:xfrm>
          <a:prstGeom prst="rect">
            <a:avLst/>
          </a:prstGeom>
        </p:spPr>
      </p:pic>
      <p:pic>
        <p:nvPicPr>
          <p:cNvPr id="15" name="Graphic 14" descr="Mathematics outline">
            <a:extLst>
              <a:ext uri="{FF2B5EF4-FFF2-40B4-BE49-F238E27FC236}">
                <a16:creationId xmlns:a16="http://schemas.microsoft.com/office/drawing/2014/main" id="{FCA3DC33-D463-A8B1-0364-E6CE633B15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6118" y="1044388"/>
            <a:ext cx="914400" cy="914400"/>
          </a:xfrm>
          <a:prstGeom prst="rect">
            <a:avLst/>
          </a:prstGeom>
        </p:spPr>
      </p:pic>
      <p:pic>
        <p:nvPicPr>
          <p:cNvPr id="17" name="Graphic 16" descr="Flask outline">
            <a:extLst>
              <a:ext uri="{FF2B5EF4-FFF2-40B4-BE49-F238E27FC236}">
                <a16:creationId xmlns:a16="http://schemas.microsoft.com/office/drawing/2014/main" id="{09CF3BF6-C5F2-7B16-B6E5-A255D17BC7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1247" y="2577353"/>
            <a:ext cx="914400" cy="914400"/>
          </a:xfrm>
          <a:prstGeom prst="rect">
            <a:avLst/>
          </a:prstGeom>
        </p:spPr>
      </p:pic>
      <p:pic>
        <p:nvPicPr>
          <p:cNvPr id="19" name="Graphic 18" descr="Lecturer outline">
            <a:extLst>
              <a:ext uri="{FF2B5EF4-FFF2-40B4-BE49-F238E27FC236}">
                <a16:creationId xmlns:a16="http://schemas.microsoft.com/office/drawing/2014/main" id="{C0BA4BB0-DD7B-54A0-1FFC-69DB8956A1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44082" y="1985683"/>
            <a:ext cx="914400" cy="914400"/>
          </a:xfrm>
          <a:prstGeom prst="rect">
            <a:avLst/>
          </a:prstGeom>
        </p:spPr>
      </p:pic>
      <p:pic>
        <p:nvPicPr>
          <p:cNvPr id="21" name="Graphic 20" descr="Aperture with solid fill">
            <a:extLst>
              <a:ext uri="{FF2B5EF4-FFF2-40B4-BE49-F238E27FC236}">
                <a16:creationId xmlns:a16="http://schemas.microsoft.com/office/drawing/2014/main" id="{BB6438B8-F068-CA44-28D1-00E0C16488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86635" y="3034553"/>
            <a:ext cx="914400" cy="914400"/>
          </a:xfrm>
          <a:prstGeom prst="rect">
            <a:avLst/>
          </a:prstGeom>
        </p:spPr>
      </p:pic>
      <p:pic>
        <p:nvPicPr>
          <p:cNvPr id="23" name="Graphic 22" descr="Infinity outline">
            <a:extLst>
              <a:ext uri="{FF2B5EF4-FFF2-40B4-BE49-F238E27FC236}">
                <a16:creationId xmlns:a16="http://schemas.microsoft.com/office/drawing/2014/main" id="{A17C11C5-F695-5227-F18C-E59C406C814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71012" y="12550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>
            <a:extLst>
              <a:ext uri="{FF2B5EF4-FFF2-40B4-BE49-F238E27FC236}">
                <a16:creationId xmlns:a16="http://schemas.microsoft.com/office/drawing/2014/main" id="{BAB5A567-DA32-FDDF-3CEC-995216E7664A}"/>
              </a:ext>
            </a:extLst>
          </p:cNvPr>
          <p:cNvSpPr/>
          <p:nvPr/>
        </p:nvSpPr>
        <p:spPr>
          <a:xfrm>
            <a:off x="3608982" y="1428527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688DD5A-BF52-9F8D-62A5-E192AA713EAD}"/>
              </a:ext>
            </a:extLst>
          </p:cNvPr>
          <p:cNvSpPr/>
          <p:nvPr/>
        </p:nvSpPr>
        <p:spPr>
          <a:xfrm>
            <a:off x="3608982" y="2526703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CBE471-D456-1D84-0AC0-06781906EC65}"/>
              </a:ext>
            </a:extLst>
          </p:cNvPr>
          <p:cNvSpPr/>
          <p:nvPr/>
        </p:nvSpPr>
        <p:spPr>
          <a:xfrm>
            <a:off x="3608982" y="3624879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01D8A4D-0BE3-F0BB-C92B-BD70958F5A04}"/>
              </a:ext>
            </a:extLst>
          </p:cNvPr>
          <p:cNvSpPr/>
          <p:nvPr/>
        </p:nvSpPr>
        <p:spPr>
          <a:xfrm>
            <a:off x="5286176" y="3115869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5A776AA-7F90-A946-DC4E-CD1AF8DD749F}"/>
              </a:ext>
            </a:extLst>
          </p:cNvPr>
          <p:cNvSpPr/>
          <p:nvPr/>
        </p:nvSpPr>
        <p:spPr>
          <a:xfrm>
            <a:off x="5258487" y="2011233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7BDC77-9CD4-4B08-8B22-A2C85C180574}"/>
              </a:ext>
            </a:extLst>
          </p:cNvPr>
          <p:cNvSpPr/>
          <p:nvPr/>
        </p:nvSpPr>
        <p:spPr>
          <a:xfrm>
            <a:off x="5280210" y="811308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AC3814-775F-9EA5-9B91-B7E61D3DFF5E}"/>
              </a:ext>
            </a:extLst>
          </p:cNvPr>
          <p:cNvSpPr/>
          <p:nvPr/>
        </p:nvSpPr>
        <p:spPr>
          <a:xfrm>
            <a:off x="6929715" y="1443319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D3C559-EC12-5AC2-D263-B029256FCE8F}"/>
              </a:ext>
            </a:extLst>
          </p:cNvPr>
          <p:cNvSpPr/>
          <p:nvPr/>
        </p:nvSpPr>
        <p:spPr>
          <a:xfrm>
            <a:off x="6929715" y="2541495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52A2C2-FE2F-3C85-3CCB-B33D9CC7E852}"/>
              </a:ext>
            </a:extLst>
          </p:cNvPr>
          <p:cNvSpPr/>
          <p:nvPr/>
        </p:nvSpPr>
        <p:spPr>
          <a:xfrm>
            <a:off x="6929715" y="3639671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B59A2A-A746-ED28-F10B-466C0CF8E3BF}"/>
              </a:ext>
            </a:extLst>
          </p:cNvPr>
          <p:cNvCxnSpPr>
            <a:cxnSpLocks/>
          </p:cNvCxnSpPr>
          <p:nvPr/>
        </p:nvCxnSpPr>
        <p:spPr>
          <a:xfrm>
            <a:off x="4503194" y="1851212"/>
            <a:ext cx="720315" cy="58270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854A57-3C32-AB82-DB2A-D06CCC80A666}"/>
              </a:ext>
            </a:extLst>
          </p:cNvPr>
          <p:cNvCxnSpPr>
            <a:cxnSpLocks/>
          </p:cNvCxnSpPr>
          <p:nvPr/>
        </p:nvCxnSpPr>
        <p:spPr>
          <a:xfrm flipV="1">
            <a:off x="4503194" y="1219202"/>
            <a:ext cx="720315" cy="63201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F1D6EF-BC3A-5377-0A7E-BCA344072963}"/>
              </a:ext>
            </a:extLst>
          </p:cNvPr>
          <p:cNvCxnSpPr>
            <a:cxnSpLocks/>
          </p:cNvCxnSpPr>
          <p:nvPr/>
        </p:nvCxnSpPr>
        <p:spPr>
          <a:xfrm>
            <a:off x="4503194" y="1851211"/>
            <a:ext cx="720315" cy="163561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6CF879-C00A-A47A-1331-F595384E0486}"/>
              </a:ext>
            </a:extLst>
          </p:cNvPr>
          <p:cNvCxnSpPr>
            <a:cxnSpLocks/>
          </p:cNvCxnSpPr>
          <p:nvPr/>
        </p:nvCxnSpPr>
        <p:spPr>
          <a:xfrm>
            <a:off x="4503193" y="1854800"/>
            <a:ext cx="724814" cy="277248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E1BACC-E4BA-E3B5-BACC-225798DF8267}"/>
              </a:ext>
            </a:extLst>
          </p:cNvPr>
          <p:cNvCxnSpPr>
            <a:cxnSpLocks/>
          </p:cNvCxnSpPr>
          <p:nvPr/>
        </p:nvCxnSpPr>
        <p:spPr>
          <a:xfrm>
            <a:off x="4503193" y="2949389"/>
            <a:ext cx="720316" cy="18014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3AF7BC-16C4-CEEE-96C0-2C9B1FEA2813}"/>
              </a:ext>
            </a:extLst>
          </p:cNvPr>
          <p:cNvCxnSpPr>
            <a:cxnSpLocks/>
          </p:cNvCxnSpPr>
          <p:nvPr/>
        </p:nvCxnSpPr>
        <p:spPr>
          <a:xfrm flipV="1">
            <a:off x="4513837" y="2433919"/>
            <a:ext cx="709672" cy="49664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3EADBF-7D7E-95AA-45C9-240634DA983A}"/>
              </a:ext>
            </a:extLst>
          </p:cNvPr>
          <p:cNvCxnSpPr>
            <a:cxnSpLocks/>
          </p:cNvCxnSpPr>
          <p:nvPr/>
        </p:nvCxnSpPr>
        <p:spPr>
          <a:xfrm>
            <a:off x="4511706" y="2945802"/>
            <a:ext cx="711803" cy="58270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3C29D7-7A6E-C6D3-86F2-8EB675AFE7C6}"/>
              </a:ext>
            </a:extLst>
          </p:cNvPr>
          <p:cNvCxnSpPr>
            <a:cxnSpLocks/>
          </p:cNvCxnSpPr>
          <p:nvPr/>
        </p:nvCxnSpPr>
        <p:spPr>
          <a:xfrm flipV="1">
            <a:off x="4503192" y="1264359"/>
            <a:ext cx="720317" cy="16765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9758D2-AF2F-A27F-2574-84B31D496B7A}"/>
              </a:ext>
            </a:extLst>
          </p:cNvPr>
          <p:cNvCxnSpPr>
            <a:cxnSpLocks/>
          </p:cNvCxnSpPr>
          <p:nvPr/>
        </p:nvCxnSpPr>
        <p:spPr>
          <a:xfrm>
            <a:off x="4511706" y="4047565"/>
            <a:ext cx="711803" cy="8157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C0281A-41D5-3A06-1E59-D9B8FFD61131}"/>
              </a:ext>
            </a:extLst>
          </p:cNvPr>
          <p:cNvCxnSpPr>
            <a:cxnSpLocks/>
          </p:cNvCxnSpPr>
          <p:nvPr/>
        </p:nvCxnSpPr>
        <p:spPr>
          <a:xfrm flipV="1">
            <a:off x="4511704" y="3537024"/>
            <a:ext cx="711805" cy="51054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8FB2B1-AE7D-6AB4-E181-7AB3F3CD3246}"/>
              </a:ext>
            </a:extLst>
          </p:cNvPr>
          <p:cNvCxnSpPr>
            <a:cxnSpLocks/>
          </p:cNvCxnSpPr>
          <p:nvPr/>
        </p:nvCxnSpPr>
        <p:spPr>
          <a:xfrm flipV="1">
            <a:off x="4529968" y="2476390"/>
            <a:ext cx="693541" cy="158955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455A77-CD56-308E-8863-D6573E438379}"/>
              </a:ext>
            </a:extLst>
          </p:cNvPr>
          <p:cNvCxnSpPr>
            <a:cxnSpLocks/>
          </p:cNvCxnSpPr>
          <p:nvPr/>
        </p:nvCxnSpPr>
        <p:spPr>
          <a:xfrm flipV="1">
            <a:off x="4518538" y="1359554"/>
            <a:ext cx="713482" cy="26980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2FD2FF-9E09-F2DD-575C-4D25688FFAD2}"/>
              </a:ext>
            </a:extLst>
          </p:cNvPr>
          <p:cNvCxnSpPr>
            <a:cxnSpLocks/>
          </p:cNvCxnSpPr>
          <p:nvPr/>
        </p:nvCxnSpPr>
        <p:spPr>
          <a:xfrm flipV="1">
            <a:off x="6152697" y="2930565"/>
            <a:ext cx="720319" cy="7270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8F4D61-AF7A-F8A9-9008-AE3B7C07D402}"/>
              </a:ext>
            </a:extLst>
          </p:cNvPr>
          <p:cNvCxnSpPr>
            <a:cxnSpLocks/>
          </p:cNvCxnSpPr>
          <p:nvPr/>
        </p:nvCxnSpPr>
        <p:spPr>
          <a:xfrm>
            <a:off x="6142721" y="3648636"/>
            <a:ext cx="730295" cy="3989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E14A30-3785-8ABA-919F-9FB7F31BFA25}"/>
              </a:ext>
            </a:extLst>
          </p:cNvPr>
          <p:cNvCxnSpPr>
            <a:cxnSpLocks/>
          </p:cNvCxnSpPr>
          <p:nvPr/>
        </p:nvCxnSpPr>
        <p:spPr>
          <a:xfrm flipV="1">
            <a:off x="6142721" y="1963747"/>
            <a:ext cx="670007" cy="169385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82AA19-C2D4-6CCF-F9F0-2E7C57367C12}"/>
              </a:ext>
            </a:extLst>
          </p:cNvPr>
          <p:cNvCxnSpPr>
            <a:cxnSpLocks/>
          </p:cNvCxnSpPr>
          <p:nvPr/>
        </p:nvCxnSpPr>
        <p:spPr>
          <a:xfrm flipV="1">
            <a:off x="6152697" y="4047565"/>
            <a:ext cx="720319" cy="81578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0999D0-5253-66D9-33AF-E27B80B7B2C3}"/>
              </a:ext>
            </a:extLst>
          </p:cNvPr>
          <p:cNvCxnSpPr>
            <a:cxnSpLocks/>
          </p:cNvCxnSpPr>
          <p:nvPr/>
        </p:nvCxnSpPr>
        <p:spPr>
          <a:xfrm flipV="1">
            <a:off x="6152697" y="3022003"/>
            <a:ext cx="720319" cy="184135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2AC82F-CE9D-B003-47F4-D41CBE5CF3DE}"/>
              </a:ext>
            </a:extLst>
          </p:cNvPr>
          <p:cNvCxnSpPr>
            <a:cxnSpLocks/>
          </p:cNvCxnSpPr>
          <p:nvPr/>
        </p:nvCxnSpPr>
        <p:spPr>
          <a:xfrm flipV="1">
            <a:off x="6142721" y="1978539"/>
            <a:ext cx="747636" cy="287002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38613D-6C98-49F9-6CCE-F1FB5F0926D0}"/>
              </a:ext>
            </a:extLst>
          </p:cNvPr>
          <p:cNvCxnSpPr>
            <a:cxnSpLocks/>
          </p:cNvCxnSpPr>
          <p:nvPr/>
        </p:nvCxnSpPr>
        <p:spPr>
          <a:xfrm>
            <a:off x="6152697" y="1219202"/>
            <a:ext cx="720319" cy="63200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06EEE61-A1B8-1DB2-D47C-DBFAF900CD38}"/>
              </a:ext>
            </a:extLst>
          </p:cNvPr>
          <p:cNvCxnSpPr>
            <a:cxnSpLocks/>
          </p:cNvCxnSpPr>
          <p:nvPr/>
        </p:nvCxnSpPr>
        <p:spPr>
          <a:xfrm>
            <a:off x="6142721" y="1224971"/>
            <a:ext cx="730295" cy="161684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BD65EC-3875-4876-F618-D9BBB1353C81}"/>
              </a:ext>
            </a:extLst>
          </p:cNvPr>
          <p:cNvCxnSpPr>
            <a:cxnSpLocks/>
          </p:cNvCxnSpPr>
          <p:nvPr/>
        </p:nvCxnSpPr>
        <p:spPr>
          <a:xfrm>
            <a:off x="6142721" y="1205936"/>
            <a:ext cx="730295" cy="273674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1363AA-C57B-42E0-BA9D-7FE79BE5C401}"/>
              </a:ext>
            </a:extLst>
          </p:cNvPr>
          <p:cNvCxnSpPr>
            <a:cxnSpLocks/>
          </p:cNvCxnSpPr>
          <p:nvPr/>
        </p:nvCxnSpPr>
        <p:spPr>
          <a:xfrm flipV="1">
            <a:off x="6134210" y="1894243"/>
            <a:ext cx="708998" cy="53967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35C461-C8DE-3FC7-687A-A212975199D8}"/>
              </a:ext>
            </a:extLst>
          </p:cNvPr>
          <p:cNvCxnSpPr>
            <a:cxnSpLocks/>
          </p:cNvCxnSpPr>
          <p:nvPr/>
        </p:nvCxnSpPr>
        <p:spPr>
          <a:xfrm>
            <a:off x="6142721" y="2433919"/>
            <a:ext cx="730295" cy="46489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32EED59-57EB-06AC-9047-BA160538339C}"/>
              </a:ext>
            </a:extLst>
          </p:cNvPr>
          <p:cNvCxnSpPr>
            <a:cxnSpLocks/>
          </p:cNvCxnSpPr>
          <p:nvPr/>
        </p:nvCxnSpPr>
        <p:spPr>
          <a:xfrm>
            <a:off x="6142721" y="2433919"/>
            <a:ext cx="700487" cy="154050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F21C8D-1061-7519-5E42-A3798B8684E4}"/>
              </a:ext>
            </a:extLst>
          </p:cNvPr>
          <p:cNvCxnSpPr>
            <a:cxnSpLocks/>
          </p:cNvCxnSpPr>
          <p:nvPr/>
        </p:nvCxnSpPr>
        <p:spPr>
          <a:xfrm>
            <a:off x="7802202" y="1847177"/>
            <a:ext cx="930766" cy="105164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6307F97-62FB-1CA3-50FA-D08D4D75B59A}"/>
              </a:ext>
            </a:extLst>
          </p:cNvPr>
          <p:cNvSpPr/>
          <p:nvPr/>
        </p:nvSpPr>
        <p:spPr>
          <a:xfrm>
            <a:off x="8788523" y="2541495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E64FE94-7C94-F3DE-4A10-755FC3F8620F}"/>
              </a:ext>
            </a:extLst>
          </p:cNvPr>
          <p:cNvCxnSpPr>
            <a:cxnSpLocks/>
          </p:cNvCxnSpPr>
          <p:nvPr/>
        </p:nvCxnSpPr>
        <p:spPr>
          <a:xfrm>
            <a:off x="7801058" y="2949389"/>
            <a:ext cx="931910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90C805-4AEA-D62F-163E-8F724FC8A9E5}"/>
              </a:ext>
            </a:extLst>
          </p:cNvPr>
          <p:cNvCxnSpPr>
            <a:cxnSpLocks/>
          </p:cNvCxnSpPr>
          <p:nvPr/>
        </p:nvCxnSpPr>
        <p:spPr>
          <a:xfrm flipV="1">
            <a:off x="7802202" y="2999962"/>
            <a:ext cx="930766" cy="104760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3F6A59E-862B-28E5-7B8A-280417B2B0F2}"/>
              </a:ext>
            </a:extLst>
          </p:cNvPr>
          <p:cNvSpPr/>
          <p:nvPr/>
        </p:nvSpPr>
        <p:spPr>
          <a:xfrm>
            <a:off x="5287575" y="4315794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1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C7394A-B451-7B0B-E65E-91B2C76546ED}"/>
              </a:ext>
            </a:extLst>
          </p:cNvPr>
          <p:cNvSpPr/>
          <p:nvPr/>
        </p:nvSpPr>
        <p:spPr>
          <a:xfrm>
            <a:off x="3608982" y="1428527"/>
            <a:ext cx="815788" cy="815788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699AF9-950A-EBFC-139C-E9FB62A05A31}"/>
              </a:ext>
            </a:extLst>
          </p:cNvPr>
          <p:cNvSpPr/>
          <p:nvPr/>
        </p:nvSpPr>
        <p:spPr>
          <a:xfrm>
            <a:off x="3608982" y="2526703"/>
            <a:ext cx="815788" cy="815788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5E459-61D9-3850-88CF-18FB4C6E8F5E}"/>
              </a:ext>
            </a:extLst>
          </p:cNvPr>
          <p:cNvSpPr/>
          <p:nvPr/>
        </p:nvSpPr>
        <p:spPr>
          <a:xfrm>
            <a:off x="3608982" y="3624879"/>
            <a:ext cx="815788" cy="815788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E6BA18-D58B-F0B1-BFA2-CB12D851FBC3}"/>
              </a:ext>
            </a:extLst>
          </p:cNvPr>
          <p:cNvSpPr/>
          <p:nvPr/>
        </p:nvSpPr>
        <p:spPr>
          <a:xfrm>
            <a:off x="5284706" y="3189473"/>
            <a:ext cx="815788" cy="815788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68C77B-777C-83B7-8003-276C7EA6B394}"/>
              </a:ext>
            </a:extLst>
          </p:cNvPr>
          <p:cNvSpPr/>
          <p:nvPr/>
        </p:nvSpPr>
        <p:spPr>
          <a:xfrm>
            <a:off x="5285232" y="2005519"/>
            <a:ext cx="815788" cy="815788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C86C45-6E33-3D5A-8F8F-D0EF6F294356}"/>
              </a:ext>
            </a:extLst>
          </p:cNvPr>
          <p:cNvSpPr/>
          <p:nvPr/>
        </p:nvSpPr>
        <p:spPr>
          <a:xfrm>
            <a:off x="5280210" y="811308"/>
            <a:ext cx="815788" cy="815788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CD7AEF-573C-44EE-CE03-26A343834356}"/>
              </a:ext>
            </a:extLst>
          </p:cNvPr>
          <p:cNvSpPr/>
          <p:nvPr/>
        </p:nvSpPr>
        <p:spPr>
          <a:xfrm>
            <a:off x="6929715" y="1443319"/>
            <a:ext cx="815788" cy="815788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C72D31-4E51-1CB0-4AF1-6E7BE6C98977}"/>
              </a:ext>
            </a:extLst>
          </p:cNvPr>
          <p:cNvSpPr/>
          <p:nvPr/>
        </p:nvSpPr>
        <p:spPr>
          <a:xfrm>
            <a:off x="6929715" y="2541495"/>
            <a:ext cx="815788" cy="815788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845950-34BB-E31C-5BE5-A9CF82F7E225}"/>
              </a:ext>
            </a:extLst>
          </p:cNvPr>
          <p:cNvSpPr/>
          <p:nvPr/>
        </p:nvSpPr>
        <p:spPr>
          <a:xfrm>
            <a:off x="6929715" y="3639671"/>
            <a:ext cx="815788" cy="815788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7E8447-B954-EA24-CD6D-CB03AE3F9E42}"/>
              </a:ext>
            </a:extLst>
          </p:cNvPr>
          <p:cNvCxnSpPr>
            <a:cxnSpLocks/>
          </p:cNvCxnSpPr>
          <p:nvPr/>
        </p:nvCxnSpPr>
        <p:spPr>
          <a:xfrm>
            <a:off x="4503194" y="1851212"/>
            <a:ext cx="720315" cy="58270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3BF170-8391-D95E-C3D4-5DC993128554}"/>
              </a:ext>
            </a:extLst>
          </p:cNvPr>
          <p:cNvCxnSpPr>
            <a:cxnSpLocks/>
          </p:cNvCxnSpPr>
          <p:nvPr/>
        </p:nvCxnSpPr>
        <p:spPr>
          <a:xfrm flipV="1">
            <a:off x="4503194" y="1219202"/>
            <a:ext cx="720315" cy="63201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A5E366-1060-1532-C14D-721F626D5DAE}"/>
              </a:ext>
            </a:extLst>
          </p:cNvPr>
          <p:cNvCxnSpPr>
            <a:cxnSpLocks/>
          </p:cNvCxnSpPr>
          <p:nvPr/>
        </p:nvCxnSpPr>
        <p:spPr>
          <a:xfrm>
            <a:off x="4503194" y="1851211"/>
            <a:ext cx="720315" cy="163561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2A00AD-7FCE-5B94-2610-609A8A8D26EE}"/>
              </a:ext>
            </a:extLst>
          </p:cNvPr>
          <p:cNvCxnSpPr>
            <a:cxnSpLocks/>
          </p:cNvCxnSpPr>
          <p:nvPr/>
        </p:nvCxnSpPr>
        <p:spPr>
          <a:xfrm>
            <a:off x="4503193" y="1854800"/>
            <a:ext cx="724814" cy="277248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8F14D4-61BF-72F7-3695-91DD4079AAA7}"/>
              </a:ext>
            </a:extLst>
          </p:cNvPr>
          <p:cNvCxnSpPr>
            <a:cxnSpLocks/>
          </p:cNvCxnSpPr>
          <p:nvPr/>
        </p:nvCxnSpPr>
        <p:spPr>
          <a:xfrm>
            <a:off x="4503193" y="2949389"/>
            <a:ext cx="720316" cy="180145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B4B213-B5A1-6D6A-5397-734720F840A0}"/>
              </a:ext>
            </a:extLst>
          </p:cNvPr>
          <p:cNvCxnSpPr>
            <a:cxnSpLocks/>
          </p:cNvCxnSpPr>
          <p:nvPr/>
        </p:nvCxnSpPr>
        <p:spPr>
          <a:xfrm flipV="1">
            <a:off x="4513837" y="2433919"/>
            <a:ext cx="709672" cy="49664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668E91-2F05-2F13-6293-E7224A66256C}"/>
              </a:ext>
            </a:extLst>
          </p:cNvPr>
          <p:cNvCxnSpPr>
            <a:cxnSpLocks/>
          </p:cNvCxnSpPr>
          <p:nvPr/>
        </p:nvCxnSpPr>
        <p:spPr>
          <a:xfrm>
            <a:off x="4511706" y="2945802"/>
            <a:ext cx="711803" cy="58270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231989-1C2B-56EB-4792-CFC5A860082B}"/>
              </a:ext>
            </a:extLst>
          </p:cNvPr>
          <p:cNvCxnSpPr>
            <a:cxnSpLocks/>
          </p:cNvCxnSpPr>
          <p:nvPr/>
        </p:nvCxnSpPr>
        <p:spPr>
          <a:xfrm flipV="1">
            <a:off x="4503192" y="1264359"/>
            <a:ext cx="720317" cy="167651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3F76F-C910-3CA2-8D6B-3DBA2B482124}"/>
              </a:ext>
            </a:extLst>
          </p:cNvPr>
          <p:cNvCxnSpPr>
            <a:cxnSpLocks/>
          </p:cNvCxnSpPr>
          <p:nvPr/>
        </p:nvCxnSpPr>
        <p:spPr>
          <a:xfrm>
            <a:off x="4511706" y="4047565"/>
            <a:ext cx="711803" cy="8157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D91EE3-BEC5-D2D1-DB12-E6ED1AA21748}"/>
              </a:ext>
            </a:extLst>
          </p:cNvPr>
          <p:cNvCxnSpPr>
            <a:cxnSpLocks/>
          </p:cNvCxnSpPr>
          <p:nvPr/>
        </p:nvCxnSpPr>
        <p:spPr>
          <a:xfrm flipV="1">
            <a:off x="4511704" y="3537024"/>
            <a:ext cx="711805" cy="51054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B8063B-DE36-DAF8-5DC5-0A954E7C0B19}"/>
              </a:ext>
            </a:extLst>
          </p:cNvPr>
          <p:cNvCxnSpPr>
            <a:cxnSpLocks/>
          </p:cNvCxnSpPr>
          <p:nvPr/>
        </p:nvCxnSpPr>
        <p:spPr>
          <a:xfrm flipV="1">
            <a:off x="4529968" y="2476390"/>
            <a:ext cx="693541" cy="158955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9E48B1-9A44-13F4-58EF-41844079D3C6}"/>
              </a:ext>
            </a:extLst>
          </p:cNvPr>
          <p:cNvCxnSpPr>
            <a:cxnSpLocks/>
          </p:cNvCxnSpPr>
          <p:nvPr/>
        </p:nvCxnSpPr>
        <p:spPr>
          <a:xfrm flipV="1">
            <a:off x="4518538" y="1359554"/>
            <a:ext cx="713482" cy="269809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CCE6EE-EC37-B5A4-6DA7-B44D532975EC}"/>
              </a:ext>
            </a:extLst>
          </p:cNvPr>
          <p:cNvCxnSpPr>
            <a:cxnSpLocks/>
          </p:cNvCxnSpPr>
          <p:nvPr/>
        </p:nvCxnSpPr>
        <p:spPr>
          <a:xfrm flipV="1">
            <a:off x="6152697" y="2930565"/>
            <a:ext cx="720319" cy="727035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63CD7E-C0E6-5989-6B97-E15BA21ED439}"/>
              </a:ext>
            </a:extLst>
          </p:cNvPr>
          <p:cNvCxnSpPr>
            <a:cxnSpLocks/>
          </p:cNvCxnSpPr>
          <p:nvPr/>
        </p:nvCxnSpPr>
        <p:spPr>
          <a:xfrm>
            <a:off x="6142721" y="3648636"/>
            <a:ext cx="730295" cy="39892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A86FEE-F736-D559-1D15-FF19EB3A84A6}"/>
              </a:ext>
            </a:extLst>
          </p:cNvPr>
          <p:cNvCxnSpPr>
            <a:cxnSpLocks/>
          </p:cNvCxnSpPr>
          <p:nvPr/>
        </p:nvCxnSpPr>
        <p:spPr>
          <a:xfrm flipV="1">
            <a:off x="6142721" y="1963747"/>
            <a:ext cx="670007" cy="169385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C97418-CAC9-1A5D-648B-684A2AF6F284}"/>
              </a:ext>
            </a:extLst>
          </p:cNvPr>
          <p:cNvCxnSpPr>
            <a:cxnSpLocks/>
          </p:cNvCxnSpPr>
          <p:nvPr/>
        </p:nvCxnSpPr>
        <p:spPr>
          <a:xfrm flipV="1">
            <a:off x="6152697" y="4047565"/>
            <a:ext cx="720319" cy="81578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3EFF42-4806-1A15-F057-49F79E594B8E}"/>
              </a:ext>
            </a:extLst>
          </p:cNvPr>
          <p:cNvCxnSpPr>
            <a:cxnSpLocks/>
          </p:cNvCxnSpPr>
          <p:nvPr/>
        </p:nvCxnSpPr>
        <p:spPr>
          <a:xfrm flipV="1">
            <a:off x="6152697" y="3022003"/>
            <a:ext cx="720319" cy="184135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519833-EB11-A549-710F-BDE4E18BA431}"/>
              </a:ext>
            </a:extLst>
          </p:cNvPr>
          <p:cNvCxnSpPr>
            <a:cxnSpLocks/>
          </p:cNvCxnSpPr>
          <p:nvPr/>
        </p:nvCxnSpPr>
        <p:spPr>
          <a:xfrm flipV="1">
            <a:off x="6142721" y="1978539"/>
            <a:ext cx="747636" cy="287002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6C5F3F-DB83-6F90-52B3-B450A7A5B134}"/>
              </a:ext>
            </a:extLst>
          </p:cNvPr>
          <p:cNvCxnSpPr>
            <a:cxnSpLocks/>
          </p:cNvCxnSpPr>
          <p:nvPr/>
        </p:nvCxnSpPr>
        <p:spPr>
          <a:xfrm>
            <a:off x="6152697" y="1219202"/>
            <a:ext cx="720319" cy="63200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12EEE1-17A9-5163-83E0-D4CE476AAB29}"/>
              </a:ext>
            </a:extLst>
          </p:cNvPr>
          <p:cNvCxnSpPr>
            <a:cxnSpLocks/>
          </p:cNvCxnSpPr>
          <p:nvPr/>
        </p:nvCxnSpPr>
        <p:spPr>
          <a:xfrm>
            <a:off x="6142721" y="1224971"/>
            <a:ext cx="730295" cy="161684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C9412F-30DB-A84C-283E-B54D91CDFD23}"/>
              </a:ext>
            </a:extLst>
          </p:cNvPr>
          <p:cNvCxnSpPr>
            <a:cxnSpLocks/>
          </p:cNvCxnSpPr>
          <p:nvPr/>
        </p:nvCxnSpPr>
        <p:spPr>
          <a:xfrm>
            <a:off x="6142721" y="1205936"/>
            <a:ext cx="730295" cy="273674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3E2908-68FD-FFAD-A523-CDA888EEFE26}"/>
              </a:ext>
            </a:extLst>
          </p:cNvPr>
          <p:cNvCxnSpPr>
            <a:cxnSpLocks/>
          </p:cNvCxnSpPr>
          <p:nvPr/>
        </p:nvCxnSpPr>
        <p:spPr>
          <a:xfrm flipV="1">
            <a:off x="6134210" y="1894243"/>
            <a:ext cx="708998" cy="53967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830E14-782C-621F-43AE-1974BAC80F83}"/>
              </a:ext>
            </a:extLst>
          </p:cNvPr>
          <p:cNvCxnSpPr>
            <a:cxnSpLocks/>
          </p:cNvCxnSpPr>
          <p:nvPr/>
        </p:nvCxnSpPr>
        <p:spPr>
          <a:xfrm>
            <a:off x="6142721" y="2433919"/>
            <a:ext cx="730295" cy="46489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6A1508-26A7-D73E-8928-DE2ECF7DA059}"/>
              </a:ext>
            </a:extLst>
          </p:cNvPr>
          <p:cNvCxnSpPr>
            <a:cxnSpLocks/>
          </p:cNvCxnSpPr>
          <p:nvPr/>
        </p:nvCxnSpPr>
        <p:spPr>
          <a:xfrm>
            <a:off x="6142721" y="2433919"/>
            <a:ext cx="700487" cy="154050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988024-7B39-1357-6F52-C02F1B73DFBB}"/>
              </a:ext>
            </a:extLst>
          </p:cNvPr>
          <p:cNvCxnSpPr>
            <a:cxnSpLocks/>
          </p:cNvCxnSpPr>
          <p:nvPr/>
        </p:nvCxnSpPr>
        <p:spPr>
          <a:xfrm>
            <a:off x="7802202" y="1847177"/>
            <a:ext cx="930766" cy="105164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2C51ED9-4B48-1223-0D98-2E939BA9BE3D}"/>
              </a:ext>
            </a:extLst>
          </p:cNvPr>
          <p:cNvSpPr/>
          <p:nvPr/>
        </p:nvSpPr>
        <p:spPr>
          <a:xfrm>
            <a:off x="8788523" y="2541495"/>
            <a:ext cx="815788" cy="815788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E3944C-E6BF-2662-928F-1CF3A58549AC}"/>
              </a:ext>
            </a:extLst>
          </p:cNvPr>
          <p:cNvCxnSpPr>
            <a:cxnSpLocks/>
          </p:cNvCxnSpPr>
          <p:nvPr/>
        </p:nvCxnSpPr>
        <p:spPr>
          <a:xfrm>
            <a:off x="7801058" y="2949389"/>
            <a:ext cx="931910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706028-55F6-4075-9751-EAE50C1D6431}"/>
              </a:ext>
            </a:extLst>
          </p:cNvPr>
          <p:cNvCxnSpPr>
            <a:cxnSpLocks/>
          </p:cNvCxnSpPr>
          <p:nvPr/>
        </p:nvCxnSpPr>
        <p:spPr>
          <a:xfrm flipV="1">
            <a:off x="7802202" y="2999962"/>
            <a:ext cx="930766" cy="104760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AB1A2C7-E72E-84DF-0B9E-01EF28D982A7}"/>
              </a:ext>
            </a:extLst>
          </p:cNvPr>
          <p:cNvSpPr/>
          <p:nvPr/>
        </p:nvSpPr>
        <p:spPr>
          <a:xfrm>
            <a:off x="5287575" y="4315794"/>
            <a:ext cx="815788" cy="815788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8064BF-A8CF-2EF0-A12B-95ADFA2BD487}"/>
              </a:ext>
            </a:extLst>
          </p:cNvPr>
          <p:cNvCxnSpPr>
            <a:cxnSpLocks/>
          </p:cNvCxnSpPr>
          <p:nvPr/>
        </p:nvCxnSpPr>
        <p:spPr>
          <a:xfrm>
            <a:off x="9692611" y="2958354"/>
            <a:ext cx="931910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176F73-F4B7-81E9-0B4C-56743422A991}"/>
              </a:ext>
            </a:extLst>
          </p:cNvPr>
          <p:cNvSpPr txBox="1"/>
          <p:nvPr/>
        </p:nvSpPr>
        <p:spPr>
          <a:xfrm>
            <a:off x="1103895" y="272175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  <a:endParaRPr lang="en-GB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4F7B11-07FD-1F29-371D-C20B222E0912}"/>
              </a:ext>
            </a:extLst>
          </p:cNvPr>
          <p:cNvCxnSpPr>
            <a:cxnSpLocks/>
          </p:cNvCxnSpPr>
          <p:nvPr/>
        </p:nvCxnSpPr>
        <p:spPr>
          <a:xfrm>
            <a:off x="2070847" y="1359554"/>
            <a:ext cx="1478200" cy="45257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BBAFFF-B6E6-ED2E-5620-9B95A170BE04}"/>
              </a:ext>
            </a:extLst>
          </p:cNvPr>
          <p:cNvCxnSpPr>
            <a:cxnSpLocks/>
          </p:cNvCxnSpPr>
          <p:nvPr/>
        </p:nvCxnSpPr>
        <p:spPr>
          <a:xfrm>
            <a:off x="2077233" y="1362002"/>
            <a:ext cx="1471814" cy="1536815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E7A4C0-D84B-7102-9D0E-1A8A4E6415A0}"/>
              </a:ext>
            </a:extLst>
          </p:cNvPr>
          <p:cNvCxnSpPr>
            <a:cxnSpLocks/>
          </p:cNvCxnSpPr>
          <p:nvPr/>
        </p:nvCxnSpPr>
        <p:spPr>
          <a:xfrm>
            <a:off x="2077233" y="1359554"/>
            <a:ext cx="1471814" cy="269809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4252FE-A537-90BE-7BF2-596379C696DB}"/>
              </a:ext>
            </a:extLst>
          </p:cNvPr>
          <p:cNvCxnSpPr>
            <a:cxnSpLocks/>
          </p:cNvCxnSpPr>
          <p:nvPr/>
        </p:nvCxnSpPr>
        <p:spPr>
          <a:xfrm flipV="1">
            <a:off x="2089365" y="1825971"/>
            <a:ext cx="1418216" cy="38782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EBA86B-18EE-3CC6-9B53-51CC9F8E32E7}"/>
              </a:ext>
            </a:extLst>
          </p:cNvPr>
          <p:cNvCxnSpPr>
            <a:cxnSpLocks/>
          </p:cNvCxnSpPr>
          <p:nvPr/>
        </p:nvCxnSpPr>
        <p:spPr>
          <a:xfrm flipV="1">
            <a:off x="2079518" y="4040379"/>
            <a:ext cx="1478200" cy="452577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BD3931-2898-0A32-93A0-72222B7441EC}"/>
              </a:ext>
            </a:extLst>
          </p:cNvPr>
          <p:cNvCxnSpPr>
            <a:cxnSpLocks/>
          </p:cNvCxnSpPr>
          <p:nvPr/>
        </p:nvCxnSpPr>
        <p:spPr>
          <a:xfrm>
            <a:off x="2104262" y="3624879"/>
            <a:ext cx="1403319" cy="40789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B7903B-57C3-1946-98C2-6E462F4715F2}"/>
              </a:ext>
            </a:extLst>
          </p:cNvPr>
          <p:cNvCxnSpPr>
            <a:cxnSpLocks/>
          </p:cNvCxnSpPr>
          <p:nvPr/>
        </p:nvCxnSpPr>
        <p:spPr>
          <a:xfrm flipV="1">
            <a:off x="2085507" y="1799432"/>
            <a:ext cx="1471814" cy="269809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931FE-BCD4-8B5C-D54D-447504B17CF3}"/>
              </a:ext>
            </a:extLst>
          </p:cNvPr>
          <p:cNvCxnSpPr>
            <a:cxnSpLocks/>
          </p:cNvCxnSpPr>
          <p:nvPr/>
        </p:nvCxnSpPr>
        <p:spPr>
          <a:xfrm flipV="1">
            <a:off x="2077233" y="2958354"/>
            <a:ext cx="1471814" cy="1536815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EBDEB1-5C11-57D1-76AE-4EAD442A43AE}"/>
              </a:ext>
            </a:extLst>
          </p:cNvPr>
          <p:cNvCxnSpPr>
            <a:cxnSpLocks/>
          </p:cNvCxnSpPr>
          <p:nvPr/>
        </p:nvCxnSpPr>
        <p:spPr>
          <a:xfrm>
            <a:off x="2089365" y="2217234"/>
            <a:ext cx="1441195" cy="68918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95AB0C8-68C7-4C4C-FD35-503451963B1C}"/>
              </a:ext>
            </a:extLst>
          </p:cNvPr>
          <p:cNvCxnSpPr>
            <a:cxnSpLocks/>
          </p:cNvCxnSpPr>
          <p:nvPr/>
        </p:nvCxnSpPr>
        <p:spPr>
          <a:xfrm flipV="1">
            <a:off x="2089364" y="2935690"/>
            <a:ext cx="1441195" cy="689189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6F7447-88ED-6A66-9175-C0EFF80C8629}"/>
              </a:ext>
            </a:extLst>
          </p:cNvPr>
          <p:cNvCxnSpPr>
            <a:cxnSpLocks/>
          </p:cNvCxnSpPr>
          <p:nvPr/>
        </p:nvCxnSpPr>
        <p:spPr>
          <a:xfrm flipV="1">
            <a:off x="2089364" y="2928084"/>
            <a:ext cx="1441195" cy="380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7A821F-DBC4-3B05-900B-2CE86C4CEB12}"/>
              </a:ext>
            </a:extLst>
          </p:cNvPr>
          <p:cNvCxnSpPr>
            <a:cxnSpLocks/>
          </p:cNvCxnSpPr>
          <p:nvPr/>
        </p:nvCxnSpPr>
        <p:spPr>
          <a:xfrm flipV="1">
            <a:off x="2089364" y="1864062"/>
            <a:ext cx="1397584" cy="107243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E61932-285F-6344-FDC8-998C74170882}"/>
              </a:ext>
            </a:extLst>
          </p:cNvPr>
          <p:cNvCxnSpPr>
            <a:cxnSpLocks/>
          </p:cNvCxnSpPr>
          <p:nvPr/>
        </p:nvCxnSpPr>
        <p:spPr>
          <a:xfrm>
            <a:off x="2089364" y="2926421"/>
            <a:ext cx="1397584" cy="107243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A831A7-4A94-887D-8ADE-C304CBA0ACEA}"/>
              </a:ext>
            </a:extLst>
          </p:cNvPr>
          <p:cNvSpPr txBox="1"/>
          <p:nvPr/>
        </p:nvSpPr>
        <p:spPr>
          <a:xfrm>
            <a:off x="10624521" y="27611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2E1A35-BD71-084C-EECA-9CB02F8A3AD5}"/>
              </a:ext>
            </a:extLst>
          </p:cNvPr>
          <p:cNvSpPr txBox="1"/>
          <p:nvPr/>
        </p:nvSpPr>
        <p:spPr>
          <a:xfrm>
            <a:off x="4998632" y="5677360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  <a:endParaRPr lang="en-GB" dirty="0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01DEDAFE-FA0B-3B03-670E-2268BEDF0F6B}"/>
              </a:ext>
            </a:extLst>
          </p:cNvPr>
          <p:cNvSpPr/>
          <p:nvPr/>
        </p:nvSpPr>
        <p:spPr>
          <a:xfrm rot="5400000">
            <a:off x="5387025" y="3320306"/>
            <a:ext cx="639884" cy="4188182"/>
          </a:xfrm>
          <a:prstGeom prst="rightBrace">
            <a:avLst>
              <a:gd name="adj1" fmla="val 8333"/>
              <a:gd name="adj2" fmla="val 4968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14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atistics with solid fill">
            <a:extLst>
              <a:ext uri="{FF2B5EF4-FFF2-40B4-BE49-F238E27FC236}">
                <a16:creationId xmlns:a16="http://schemas.microsoft.com/office/drawing/2014/main" id="{9EA61EE9-9D4B-3EA9-DFB1-867D7742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1975" y="1609725"/>
            <a:ext cx="914400" cy="914400"/>
          </a:xfrm>
          <a:prstGeom prst="rect">
            <a:avLst/>
          </a:prstGeom>
        </p:spPr>
      </p:pic>
      <p:pic>
        <p:nvPicPr>
          <p:cNvPr id="7" name="Graphic 6" descr="Chef male with solid fill">
            <a:extLst>
              <a:ext uri="{FF2B5EF4-FFF2-40B4-BE49-F238E27FC236}">
                <a16:creationId xmlns:a16="http://schemas.microsoft.com/office/drawing/2014/main" id="{AE0A2A93-5838-D015-13B4-898BA2A67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1975" y="3381375"/>
            <a:ext cx="914400" cy="914400"/>
          </a:xfrm>
          <a:prstGeom prst="rect">
            <a:avLst/>
          </a:prstGeom>
        </p:spPr>
      </p:pic>
      <p:pic>
        <p:nvPicPr>
          <p:cNvPr id="9" name="Graphic 8" descr="Guitar outline">
            <a:extLst>
              <a:ext uri="{FF2B5EF4-FFF2-40B4-BE49-F238E27FC236}">
                <a16:creationId xmlns:a16="http://schemas.microsoft.com/office/drawing/2014/main" id="{E2B33EBC-8DF7-0F7E-621E-CB557F6DA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00" y="3429000"/>
            <a:ext cx="914400" cy="914400"/>
          </a:xfrm>
          <a:prstGeom prst="rect">
            <a:avLst/>
          </a:prstGeom>
        </p:spPr>
      </p:pic>
      <p:pic>
        <p:nvPicPr>
          <p:cNvPr id="11" name="Graphic 10" descr="Latte Cup outline">
            <a:extLst>
              <a:ext uri="{FF2B5EF4-FFF2-40B4-BE49-F238E27FC236}">
                <a16:creationId xmlns:a16="http://schemas.microsoft.com/office/drawing/2014/main" id="{C2282ABD-11AA-56EB-A6F3-B11E196EB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0026" y="3219450"/>
            <a:ext cx="914400" cy="914400"/>
          </a:xfrm>
          <a:prstGeom prst="rect">
            <a:avLst/>
          </a:prstGeom>
        </p:spPr>
      </p:pic>
      <p:pic>
        <p:nvPicPr>
          <p:cNvPr id="3" name="Graphic 2" descr="Hibiscus outline">
            <a:extLst>
              <a:ext uri="{FF2B5EF4-FFF2-40B4-BE49-F238E27FC236}">
                <a16:creationId xmlns:a16="http://schemas.microsoft.com/office/drawing/2014/main" id="{8214ABC0-6C20-EF8B-A11B-77E4168F21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4109" y="12538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2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 Chan</dc:creator>
  <cp:lastModifiedBy>Chan, Kira</cp:lastModifiedBy>
  <cp:revision>10</cp:revision>
  <dcterms:created xsi:type="dcterms:W3CDTF">2023-10-14T07:28:57Z</dcterms:created>
  <dcterms:modified xsi:type="dcterms:W3CDTF">2024-02-18T23:47:44Z</dcterms:modified>
</cp:coreProperties>
</file>