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258" y="2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388F4E-1781-5F1C-F5EC-3DEFBA4597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224D4FB-2812-6CE2-4B99-A2A240B063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5C2310-8076-45F3-52EB-31AD8F5102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CAD652-E0C0-4A3D-BBEB-C629AA3A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1D7B72-63F0-1A47-D9BD-7D9573559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01904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7E320-3D0C-D579-C296-566BCE88B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10FA79-3B00-034D-97C0-8EC6198A99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5D9047-E3B6-1AD2-DAAF-BF83D4239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8E915E-C808-983C-0325-1A38B59D72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E4ABAE-C9BD-D1EC-98BA-519F7339EE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18025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18CA85B-DDCB-C0C3-DE3B-2BB82FCA1EA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E21EC6-5C36-D14B-F4AD-0EC458BF50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831E6F-3112-BCC7-0316-D188A8A248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3ABF2-EB48-306E-94EC-DFB4A94CE5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C1463-9171-AE00-286B-47A39EF30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06602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C53F7-1976-6859-8450-3A8E70741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2DD62-F2FE-A13C-8BD6-FFB413863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F76F10-903D-178B-9C9D-7171130FB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C37185-CBF2-5C92-F226-995C737D2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2CE235-BEBD-F5B7-42E0-DD6B05D09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4903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7CA1B5-DCBB-8352-7685-34DF3E5E0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5BF602-D3A6-8234-F955-D9EBC0771E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94D638-1A4B-339A-4905-96003AC46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BF31-0895-1B56-2D21-7881782A3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B1D24D-CAD0-17E3-F591-F75CD3452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62868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CADA4C-4017-0F97-517D-74F54EB69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04A29B-6D14-4881-E1EC-4DB97232520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8739C5-5BEE-BB66-302C-F8BEBACF43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F81ABF-469E-789C-F98B-607B95FE4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5D5C38-C166-C254-57F0-9F4D4AAFF9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ED1CCE-9337-9072-8B83-449AC094B7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31433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22A835-6E9A-0F9E-0E12-B80C67195C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3C413C2-5AA9-C291-6B57-7D6EA0A6B0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8D3A0E-35C4-C3ED-9ED4-88BDA132A9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04D4BB-7D2F-4412-1522-3C6029C73F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AA920D8-9F87-1C78-8D4B-E47450E2A6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D950364-B4CE-A33B-7583-C59F5CB1DC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929611-BB49-DE5F-F182-A863AD39F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D9E2B19-287C-942B-31AB-85207B736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1785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ED1AD-2541-AD2D-3336-8B428D31FD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20E485-2E7A-1236-92FC-21D3BA36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0070C6D-1CBE-71C8-F823-B97A7944F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215F681-B05B-5A46-151B-6FF4810992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685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B3686E9-106E-27C6-1C33-38702EFBF1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E6A609-2DC6-51D8-E64F-20EDBB1E3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991EDA-E633-9B13-000A-F5CAC26798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1875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4D981-6F54-0C5D-5AE6-EFA8C9C706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333476-830B-3F4C-E17C-B26C5BE966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389CD3-2D3D-9C44-E825-78D91966C0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60871B4-454D-9928-8082-8E3860F74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F770AF-09C2-4420-8DB7-215B1C0CB4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A46674-E9D1-34C0-0996-6E8E90368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23266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E287A6-148E-9FFD-0F77-09D2AE661B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3EB1EA9-42A9-6227-5E3E-997F7DA0C7A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F82138-06B6-A0C8-715C-09AA3D1B9D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D99E73-FE63-B363-D37D-AF17DC4E1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9258D6-FA38-7802-F843-117FF25A7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D00AA7-1E3F-6C6F-5E65-B955CBD37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4246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8760B70-E5E0-5A7E-89F2-BE4FE513CF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723BA-3E28-0229-51E6-3EE07074BF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276C0C-0D6B-2896-5186-D2D19A146C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0E8E6B-5E7B-4B7B-BC20-E6C56F6F42C4}" type="datetimeFigureOut">
              <a:rPr lang="en-GB" smtClean="0"/>
              <a:t>14/10/2023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1015D7-A572-C523-4FAF-819B248108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0C54C-30D8-BDB6-E81E-970E42E00E3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DDF0F-FAAE-4C5B-84C0-1142226CC57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0945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Car Wash outline">
            <a:extLst>
              <a:ext uri="{FF2B5EF4-FFF2-40B4-BE49-F238E27FC236}">
                <a16:creationId xmlns:a16="http://schemas.microsoft.com/office/drawing/2014/main" id="{D30361B4-CD9F-369D-873E-B0A12707C46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38800" y="29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2076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Oval 106">
            <a:extLst>
              <a:ext uri="{FF2B5EF4-FFF2-40B4-BE49-F238E27FC236}">
                <a16:creationId xmlns:a16="http://schemas.microsoft.com/office/drawing/2014/main" id="{BAB5A567-DA32-FDDF-3CEC-995216E7664A}"/>
              </a:ext>
            </a:extLst>
          </p:cNvPr>
          <p:cNvSpPr/>
          <p:nvPr/>
        </p:nvSpPr>
        <p:spPr>
          <a:xfrm>
            <a:off x="2183594" y="1500244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Oval 107">
            <a:extLst>
              <a:ext uri="{FF2B5EF4-FFF2-40B4-BE49-F238E27FC236}">
                <a16:creationId xmlns:a16="http://schemas.microsoft.com/office/drawing/2014/main" id="{9688DD5A-BF52-9F8D-62A5-E192AA713EAD}"/>
              </a:ext>
            </a:extLst>
          </p:cNvPr>
          <p:cNvSpPr/>
          <p:nvPr/>
        </p:nvSpPr>
        <p:spPr>
          <a:xfrm>
            <a:off x="2183594" y="2598420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A3CBE471-D456-1D84-0AC0-06781906EC65}"/>
              </a:ext>
            </a:extLst>
          </p:cNvPr>
          <p:cNvSpPr/>
          <p:nvPr/>
        </p:nvSpPr>
        <p:spPr>
          <a:xfrm>
            <a:off x="2183594" y="3696596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901D8A4D-0BE3-F0BB-C92B-BD70958F5A04}"/>
              </a:ext>
            </a:extLst>
          </p:cNvPr>
          <p:cNvSpPr/>
          <p:nvPr/>
        </p:nvSpPr>
        <p:spPr>
          <a:xfrm>
            <a:off x="3860788" y="3187586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A5A776AA-7F90-A946-DC4E-CD1AF8DD749F}"/>
              </a:ext>
            </a:extLst>
          </p:cNvPr>
          <p:cNvSpPr/>
          <p:nvPr/>
        </p:nvSpPr>
        <p:spPr>
          <a:xfrm>
            <a:off x="3833099" y="2082950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A7BDC77-9CD4-4B08-8B22-A2C85C180574}"/>
              </a:ext>
            </a:extLst>
          </p:cNvPr>
          <p:cNvSpPr/>
          <p:nvPr/>
        </p:nvSpPr>
        <p:spPr>
          <a:xfrm>
            <a:off x="3854822" y="883025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44AC3814-775F-9EA5-9B91-B7E61D3DFF5E}"/>
              </a:ext>
            </a:extLst>
          </p:cNvPr>
          <p:cNvSpPr/>
          <p:nvPr/>
        </p:nvSpPr>
        <p:spPr>
          <a:xfrm>
            <a:off x="5504327" y="1515036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DD3C559-EC12-5AC2-D263-B029256FCE8F}"/>
              </a:ext>
            </a:extLst>
          </p:cNvPr>
          <p:cNvSpPr/>
          <p:nvPr/>
        </p:nvSpPr>
        <p:spPr>
          <a:xfrm>
            <a:off x="5504327" y="2613212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5352A2C2-FE2F-3C85-3CCB-B33D9CC7E852}"/>
              </a:ext>
            </a:extLst>
          </p:cNvPr>
          <p:cNvSpPr/>
          <p:nvPr/>
        </p:nvSpPr>
        <p:spPr>
          <a:xfrm>
            <a:off x="5504327" y="3711388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2B59A2A-A746-ED28-F10B-466C0CF8E3BF}"/>
              </a:ext>
            </a:extLst>
          </p:cNvPr>
          <p:cNvCxnSpPr>
            <a:cxnSpLocks/>
          </p:cNvCxnSpPr>
          <p:nvPr/>
        </p:nvCxnSpPr>
        <p:spPr>
          <a:xfrm>
            <a:off x="3077806" y="1922929"/>
            <a:ext cx="720315" cy="5827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2B854A57-3C32-AB82-DB2A-D06CCC80A666}"/>
              </a:ext>
            </a:extLst>
          </p:cNvPr>
          <p:cNvCxnSpPr>
            <a:cxnSpLocks/>
          </p:cNvCxnSpPr>
          <p:nvPr/>
        </p:nvCxnSpPr>
        <p:spPr>
          <a:xfrm flipV="1">
            <a:off x="3077806" y="1290919"/>
            <a:ext cx="720315" cy="63201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AF1D6EF-BC3A-5377-0A7E-BCA344072963}"/>
              </a:ext>
            </a:extLst>
          </p:cNvPr>
          <p:cNvCxnSpPr>
            <a:cxnSpLocks/>
          </p:cNvCxnSpPr>
          <p:nvPr/>
        </p:nvCxnSpPr>
        <p:spPr>
          <a:xfrm>
            <a:off x="3077806" y="1922928"/>
            <a:ext cx="720315" cy="163561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216CF879-C00A-A47A-1331-F595384E0486}"/>
              </a:ext>
            </a:extLst>
          </p:cNvPr>
          <p:cNvCxnSpPr>
            <a:cxnSpLocks/>
          </p:cNvCxnSpPr>
          <p:nvPr/>
        </p:nvCxnSpPr>
        <p:spPr>
          <a:xfrm>
            <a:off x="3077805" y="1926517"/>
            <a:ext cx="724814" cy="27724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0E1BACC-E4BA-E3B5-BACC-225798DF8267}"/>
              </a:ext>
            </a:extLst>
          </p:cNvPr>
          <p:cNvCxnSpPr>
            <a:cxnSpLocks/>
          </p:cNvCxnSpPr>
          <p:nvPr/>
        </p:nvCxnSpPr>
        <p:spPr>
          <a:xfrm>
            <a:off x="3077805" y="3021106"/>
            <a:ext cx="720316" cy="180145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5A3AF7BC-16C4-CEEE-96C0-2C9B1FEA2813}"/>
              </a:ext>
            </a:extLst>
          </p:cNvPr>
          <p:cNvCxnSpPr>
            <a:cxnSpLocks/>
          </p:cNvCxnSpPr>
          <p:nvPr/>
        </p:nvCxnSpPr>
        <p:spPr>
          <a:xfrm flipV="1">
            <a:off x="3088449" y="2505636"/>
            <a:ext cx="709672" cy="4966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F3EADBF-7D7E-95AA-45C9-240634DA983A}"/>
              </a:ext>
            </a:extLst>
          </p:cNvPr>
          <p:cNvCxnSpPr>
            <a:cxnSpLocks/>
          </p:cNvCxnSpPr>
          <p:nvPr/>
        </p:nvCxnSpPr>
        <p:spPr>
          <a:xfrm>
            <a:off x="3086318" y="3017519"/>
            <a:ext cx="711803" cy="5827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293C29D7-7A6E-C6D3-86F2-8EB675AFE7C6}"/>
              </a:ext>
            </a:extLst>
          </p:cNvPr>
          <p:cNvCxnSpPr>
            <a:cxnSpLocks/>
          </p:cNvCxnSpPr>
          <p:nvPr/>
        </p:nvCxnSpPr>
        <p:spPr>
          <a:xfrm flipV="1">
            <a:off x="3077804" y="1336076"/>
            <a:ext cx="720317" cy="167651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59758D2-AF2F-A27F-2574-84B31D496B7A}"/>
              </a:ext>
            </a:extLst>
          </p:cNvPr>
          <p:cNvCxnSpPr>
            <a:cxnSpLocks/>
          </p:cNvCxnSpPr>
          <p:nvPr/>
        </p:nvCxnSpPr>
        <p:spPr>
          <a:xfrm>
            <a:off x="3086318" y="4119282"/>
            <a:ext cx="711803" cy="815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C5C0281A-41D5-3A06-1E59-D9B8FFD61131}"/>
              </a:ext>
            </a:extLst>
          </p:cNvPr>
          <p:cNvCxnSpPr>
            <a:cxnSpLocks/>
          </p:cNvCxnSpPr>
          <p:nvPr/>
        </p:nvCxnSpPr>
        <p:spPr>
          <a:xfrm flipV="1">
            <a:off x="3086316" y="3608741"/>
            <a:ext cx="711805" cy="51054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5F8FB2B1-AE7D-6AB4-E181-7AB3F3CD3246}"/>
              </a:ext>
            </a:extLst>
          </p:cNvPr>
          <p:cNvCxnSpPr>
            <a:cxnSpLocks/>
          </p:cNvCxnSpPr>
          <p:nvPr/>
        </p:nvCxnSpPr>
        <p:spPr>
          <a:xfrm flipV="1">
            <a:off x="3104580" y="2548107"/>
            <a:ext cx="693541" cy="158955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ED455A77-CD56-308E-8863-D6573E438379}"/>
              </a:ext>
            </a:extLst>
          </p:cNvPr>
          <p:cNvCxnSpPr>
            <a:cxnSpLocks/>
          </p:cNvCxnSpPr>
          <p:nvPr/>
        </p:nvCxnSpPr>
        <p:spPr>
          <a:xfrm flipV="1">
            <a:off x="3093150" y="1431271"/>
            <a:ext cx="713482" cy="26980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752FD2FF-9E09-F2DD-575C-4D25688FFAD2}"/>
              </a:ext>
            </a:extLst>
          </p:cNvPr>
          <p:cNvCxnSpPr>
            <a:cxnSpLocks/>
          </p:cNvCxnSpPr>
          <p:nvPr/>
        </p:nvCxnSpPr>
        <p:spPr>
          <a:xfrm flipV="1">
            <a:off x="4727309" y="3002282"/>
            <a:ext cx="720319" cy="72703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18F4D61-AF7A-F8A9-9008-AE3B7C07D402}"/>
              </a:ext>
            </a:extLst>
          </p:cNvPr>
          <p:cNvCxnSpPr>
            <a:cxnSpLocks/>
          </p:cNvCxnSpPr>
          <p:nvPr/>
        </p:nvCxnSpPr>
        <p:spPr>
          <a:xfrm>
            <a:off x="4717333" y="3720353"/>
            <a:ext cx="730295" cy="39892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C1E14A30-3785-8ABA-919F-9FB7F31BFA25}"/>
              </a:ext>
            </a:extLst>
          </p:cNvPr>
          <p:cNvCxnSpPr>
            <a:cxnSpLocks/>
          </p:cNvCxnSpPr>
          <p:nvPr/>
        </p:nvCxnSpPr>
        <p:spPr>
          <a:xfrm flipV="1">
            <a:off x="4717333" y="2035464"/>
            <a:ext cx="670007" cy="16938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A82AA19-C2D4-6CCF-F9F0-2E7C57367C12}"/>
              </a:ext>
            </a:extLst>
          </p:cNvPr>
          <p:cNvCxnSpPr>
            <a:cxnSpLocks/>
          </p:cNvCxnSpPr>
          <p:nvPr/>
        </p:nvCxnSpPr>
        <p:spPr>
          <a:xfrm flipV="1">
            <a:off x="4727309" y="4119282"/>
            <a:ext cx="720319" cy="8157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DE0999D0-5253-66D9-33AF-E27B80B7B2C3}"/>
              </a:ext>
            </a:extLst>
          </p:cNvPr>
          <p:cNvCxnSpPr>
            <a:cxnSpLocks/>
          </p:cNvCxnSpPr>
          <p:nvPr/>
        </p:nvCxnSpPr>
        <p:spPr>
          <a:xfrm flipV="1">
            <a:off x="4727309" y="3093720"/>
            <a:ext cx="720319" cy="1841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712AC82F-CE9D-B003-47F4-D41CBE5CF3DE}"/>
              </a:ext>
            </a:extLst>
          </p:cNvPr>
          <p:cNvCxnSpPr>
            <a:cxnSpLocks/>
          </p:cNvCxnSpPr>
          <p:nvPr/>
        </p:nvCxnSpPr>
        <p:spPr>
          <a:xfrm flipV="1">
            <a:off x="4717333" y="2050256"/>
            <a:ext cx="747636" cy="287002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B138613D-6C98-49F9-6CCE-F1FB5F0926D0}"/>
              </a:ext>
            </a:extLst>
          </p:cNvPr>
          <p:cNvCxnSpPr>
            <a:cxnSpLocks/>
          </p:cNvCxnSpPr>
          <p:nvPr/>
        </p:nvCxnSpPr>
        <p:spPr>
          <a:xfrm>
            <a:off x="4727309" y="1290919"/>
            <a:ext cx="720319" cy="6320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906EEE61-A1B8-1DB2-D47C-DBFAF900CD38}"/>
              </a:ext>
            </a:extLst>
          </p:cNvPr>
          <p:cNvCxnSpPr>
            <a:cxnSpLocks/>
          </p:cNvCxnSpPr>
          <p:nvPr/>
        </p:nvCxnSpPr>
        <p:spPr>
          <a:xfrm>
            <a:off x="4717333" y="1296688"/>
            <a:ext cx="730295" cy="16168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A4BD65EC-3875-4876-F618-D9BBB1353C81}"/>
              </a:ext>
            </a:extLst>
          </p:cNvPr>
          <p:cNvCxnSpPr>
            <a:cxnSpLocks/>
          </p:cNvCxnSpPr>
          <p:nvPr/>
        </p:nvCxnSpPr>
        <p:spPr>
          <a:xfrm>
            <a:off x="4717333" y="1277653"/>
            <a:ext cx="730295" cy="273674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9" name="Straight Arrow Connector 88">
            <a:extLst>
              <a:ext uri="{FF2B5EF4-FFF2-40B4-BE49-F238E27FC236}">
                <a16:creationId xmlns:a16="http://schemas.microsoft.com/office/drawing/2014/main" id="{BB1363AA-C57B-42E0-BA9D-7FE79BE5C401}"/>
              </a:ext>
            </a:extLst>
          </p:cNvPr>
          <p:cNvCxnSpPr>
            <a:cxnSpLocks/>
          </p:cNvCxnSpPr>
          <p:nvPr/>
        </p:nvCxnSpPr>
        <p:spPr>
          <a:xfrm flipV="1">
            <a:off x="4708822" y="1965960"/>
            <a:ext cx="708998" cy="53967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0435C461-C8DE-3FC7-687A-A212975199D8}"/>
              </a:ext>
            </a:extLst>
          </p:cNvPr>
          <p:cNvCxnSpPr>
            <a:cxnSpLocks/>
          </p:cNvCxnSpPr>
          <p:nvPr/>
        </p:nvCxnSpPr>
        <p:spPr>
          <a:xfrm>
            <a:off x="4717333" y="2505636"/>
            <a:ext cx="730295" cy="46489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732EED59-57EB-06AC-9047-BA160538339C}"/>
              </a:ext>
            </a:extLst>
          </p:cNvPr>
          <p:cNvCxnSpPr>
            <a:cxnSpLocks/>
          </p:cNvCxnSpPr>
          <p:nvPr/>
        </p:nvCxnSpPr>
        <p:spPr>
          <a:xfrm>
            <a:off x="4717333" y="2505636"/>
            <a:ext cx="700487" cy="154050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9FF21C8D-1061-7519-5E42-A3798B8684E4}"/>
              </a:ext>
            </a:extLst>
          </p:cNvPr>
          <p:cNvCxnSpPr>
            <a:cxnSpLocks/>
          </p:cNvCxnSpPr>
          <p:nvPr/>
        </p:nvCxnSpPr>
        <p:spPr>
          <a:xfrm>
            <a:off x="6376814" y="1918894"/>
            <a:ext cx="930766" cy="10516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00" name="Oval 99">
            <a:extLst>
              <a:ext uri="{FF2B5EF4-FFF2-40B4-BE49-F238E27FC236}">
                <a16:creationId xmlns:a16="http://schemas.microsoft.com/office/drawing/2014/main" id="{46307F97-62FB-1CA3-50FA-D08D4D75B59A}"/>
              </a:ext>
            </a:extLst>
          </p:cNvPr>
          <p:cNvSpPr/>
          <p:nvPr/>
        </p:nvSpPr>
        <p:spPr>
          <a:xfrm>
            <a:off x="7363135" y="2613212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2E64FE94-7C94-F3DE-4A10-755FC3F8620F}"/>
              </a:ext>
            </a:extLst>
          </p:cNvPr>
          <p:cNvCxnSpPr>
            <a:cxnSpLocks/>
          </p:cNvCxnSpPr>
          <p:nvPr/>
        </p:nvCxnSpPr>
        <p:spPr>
          <a:xfrm>
            <a:off x="6375670" y="3021106"/>
            <a:ext cx="931910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B990C805-4AEA-D62F-163E-8F724FC8A9E5}"/>
              </a:ext>
            </a:extLst>
          </p:cNvPr>
          <p:cNvCxnSpPr>
            <a:cxnSpLocks/>
          </p:cNvCxnSpPr>
          <p:nvPr/>
        </p:nvCxnSpPr>
        <p:spPr>
          <a:xfrm flipV="1">
            <a:off x="6376814" y="3071679"/>
            <a:ext cx="930766" cy="10476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12" name="Oval 111">
            <a:extLst>
              <a:ext uri="{FF2B5EF4-FFF2-40B4-BE49-F238E27FC236}">
                <a16:creationId xmlns:a16="http://schemas.microsoft.com/office/drawing/2014/main" id="{13F6A59E-862B-28E5-7B8A-280417B2B0F2}"/>
              </a:ext>
            </a:extLst>
          </p:cNvPr>
          <p:cNvSpPr/>
          <p:nvPr/>
        </p:nvSpPr>
        <p:spPr>
          <a:xfrm>
            <a:off x="3862187" y="4387511"/>
            <a:ext cx="815788" cy="815788"/>
          </a:xfrm>
          <a:prstGeom prst="ellipse">
            <a:avLst/>
          </a:prstGeom>
          <a:solidFill>
            <a:srgbClr val="FFFFFF"/>
          </a:solidFill>
          <a:ln w="38100"/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76136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tatistics with solid fill">
            <a:extLst>
              <a:ext uri="{FF2B5EF4-FFF2-40B4-BE49-F238E27FC236}">
                <a16:creationId xmlns:a16="http://schemas.microsoft.com/office/drawing/2014/main" id="{9EA61EE9-9D4B-3EA9-DFB1-867D7742D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81975" y="1609725"/>
            <a:ext cx="914400" cy="914400"/>
          </a:xfrm>
          <a:prstGeom prst="rect">
            <a:avLst/>
          </a:prstGeom>
        </p:spPr>
      </p:pic>
      <p:pic>
        <p:nvPicPr>
          <p:cNvPr id="7" name="Graphic 6" descr="Chef male with solid fill">
            <a:extLst>
              <a:ext uri="{FF2B5EF4-FFF2-40B4-BE49-F238E27FC236}">
                <a16:creationId xmlns:a16="http://schemas.microsoft.com/office/drawing/2014/main" id="{AE0A2A93-5838-D015-13B4-898BA2A67A0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181975" y="3381375"/>
            <a:ext cx="914400" cy="914400"/>
          </a:xfrm>
          <a:prstGeom prst="rect">
            <a:avLst/>
          </a:prstGeom>
        </p:spPr>
      </p:pic>
      <p:pic>
        <p:nvPicPr>
          <p:cNvPr id="9" name="Graphic 8" descr="Guitar outline">
            <a:extLst>
              <a:ext uri="{FF2B5EF4-FFF2-40B4-BE49-F238E27FC236}">
                <a16:creationId xmlns:a16="http://schemas.microsoft.com/office/drawing/2014/main" id="{E2B33EBC-8DF7-0F7E-621E-CB557F6DA63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553200" y="3429000"/>
            <a:ext cx="914400" cy="914400"/>
          </a:xfrm>
          <a:prstGeom prst="rect">
            <a:avLst/>
          </a:prstGeom>
        </p:spPr>
      </p:pic>
      <p:pic>
        <p:nvPicPr>
          <p:cNvPr id="11" name="Graphic 10" descr="Latte Cup outline">
            <a:extLst>
              <a:ext uri="{FF2B5EF4-FFF2-40B4-BE49-F238E27FC236}">
                <a16:creationId xmlns:a16="http://schemas.microsoft.com/office/drawing/2014/main" id="{C2282ABD-11AA-56EB-A6F3-B11E196EB4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010026" y="321945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4255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617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Kira Chan</dc:creator>
  <cp:lastModifiedBy>Kira Chan</cp:lastModifiedBy>
  <cp:revision>2</cp:revision>
  <dcterms:created xsi:type="dcterms:W3CDTF">2023-10-14T07:28:57Z</dcterms:created>
  <dcterms:modified xsi:type="dcterms:W3CDTF">2023-10-14T17:46:39Z</dcterms:modified>
</cp:coreProperties>
</file>