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54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8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3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77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3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12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17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60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29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7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5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6619-3326-4E1F-83F5-1399843FDB58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083C-96CA-44A1-88A5-26F33C7A5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0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Specification </a:t>
            </a:r>
            <a:r>
              <a:rPr lang="de-DE"/>
              <a:t>16428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8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New flag in CustDeclaration 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677397" y="2226623"/>
            <a:ext cx="399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If set to yes, we need to change a few things, check next page</a:t>
            </a:r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76" y="1623744"/>
            <a:ext cx="71257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Layout is same as CustDeclaration with a few variations:</a:t>
            </a:r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643" y="1801875"/>
            <a:ext cx="4129056" cy="435133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400800" y="2321626"/>
            <a:ext cx="39960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Change in Title „Lieferantenerklärung“ to „Langzeit-Lieferantenerklärung“</a:t>
            </a:r>
          </a:p>
          <a:p>
            <a:endParaRPr lang="de-DE"/>
          </a:p>
          <a:p>
            <a:r>
              <a:rPr lang="de-DE" smtClean="0"/>
              <a:t>Add „die regelmäßig an [CustName] geliefert werden“</a:t>
            </a:r>
          </a:p>
          <a:p>
            <a:endParaRPr lang="de-DE"/>
          </a:p>
          <a:p>
            <a:r>
              <a:rPr lang="de-DE" smtClean="0"/>
              <a:t>Remove reference to order</a:t>
            </a:r>
          </a:p>
          <a:p>
            <a:endParaRPr lang="de-DE"/>
          </a:p>
          <a:p>
            <a:r>
              <a:rPr lang="de-DE" smtClean="0"/>
              <a:t>Add „Diese Erklärung gilt für alle Sendungen dieser Waren im Zeitraum</a:t>
            </a:r>
          </a:p>
          <a:p>
            <a:r>
              <a:rPr lang="de-DE" smtClean="0"/>
              <a:t>Vom: [FromDate] bis [ToDate]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70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Specification 16428</vt:lpstr>
      <vt:lpstr>New flag in CustDeclaration </vt:lpstr>
      <vt:lpstr>Layout is same as CustDeclaration with a few variations:</vt:lpstr>
    </vt:vector>
  </TitlesOfParts>
  <Company>Bauer Kompressoren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Mashar, Iraj</dc:creator>
  <cp:lastModifiedBy>Mashar, Iraj</cp:lastModifiedBy>
  <cp:revision>2</cp:revision>
  <dcterms:created xsi:type="dcterms:W3CDTF">2025-05-06T12:15:42Z</dcterms:created>
  <dcterms:modified xsi:type="dcterms:W3CDTF">2025-05-06T12:22:26Z</dcterms:modified>
</cp:coreProperties>
</file>